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Alatsi" charset="1" panose="00000500000000000000"/>
      <p:regular r:id="rId11"/>
    </p:embeddedFont>
    <p:embeddedFont>
      <p:font typeface="Open Sans Bold" charset="1" panose="020B0806030504020204"/>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500459"/>
            <a:ext cx="9874918" cy="380047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AI </a:t>
            </a:r>
          </a:p>
          <a:p>
            <a:pPr algn="ctr">
              <a:lnSpc>
                <a:spcPts val="14550"/>
              </a:lnSpc>
            </a:pPr>
            <a:r>
              <a:rPr lang="en-US" sz="15000">
                <a:solidFill>
                  <a:srgbClr val="000000"/>
                </a:solidFill>
                <a:latin typeface="Alatsi"/>
                <a:ea typeface="Alatsi"/>
                <a:cs typeface="Alatsi"/>
                <a:sym typeface="Alatsi"/>
              </a:rPr>
              <a:t>INTERVIEWS</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6469533"/>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Pushpender</a:t>
            </a:r>
          </a:p>
        </p:txBody>
      </p:sp>
      <p:sp>
        <p:nvSpPr>
          <p:cNvPr name="TextBox 15" id="15"/>
          <p:cNvSpPr txBox="true"/>
          <p:nvPr/>
        </p:nvSpPr>
        <p:spPr>
          <a:xfrm rot="0">
            <a:off x="7067640" y="87250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Scenarios and Pros-cons</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7067640" y="9201150"/>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Version-0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1641171"/>
            <a:ext cx="16794405" cy="12907124"/>
            <a:chOff x="0" y="0"/>
            <a:chExt cx="22392540" cy="17209498"/>
          </a:xfrm>
        </p:grpSpPr>
        <p:sp>
          <p:nvSpPr>
            <p:cNvPr name="TextBox 3" id="3"/>
            <p:cNvSpPr txBox="true"/>
            <p:nvPr/>
          </p:nvSpPr>
          <p:spPr>
            <a:xfrm rot="0">
              <a:off x="535117" y="3397903"/>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SCENARIOS</a:t>
              </a:r>
            </a:p>
          </p:txBody>
        </p:sp>
        <p:grpSp>
          <p:nvGrpSpPr>
            <p:cNvPr name="Group 4" id="4"/>
            <p:cNvGrpSpPr/>
            <p:nvPr/>
          </p:nvGrpSpPr>
          <p:grpSpPr>
            <a:xfrm rot="0">
              <a:off x="1436497" y="6302413"/>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36497" y="643299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name="Group 8" id="8"/>
            <p:cNvGrpSpPr/>
            <p:nvPr/>
          </p:nvGrpSpPr>
          <p:grpSpPr>
            <a:xfrm rot="0">
              <a:off x="1487297" y="10104989"/>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487297" y="10235568"/>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sp>
          <p:nvSpPr>
            <p:cNvPr name="TextBox 12" id="12"/>
            <p:cNvSpPr txBox="true"/>
            <p:nvPr/>
          </p:nvSpPr>
          <p:spPr>
            <a:xfrm rot="0">
              <a:off x="3148195" y="6239293"/>
              <a:ext cx="18976923" cy="2870497"/>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In the interviews sometimes i didn’t know how to say a answer so i paused for quite some time thinking how to answer and was able to answer after the encouragement and clarification from the interviewer. In this i think ai would just think he doesn’t know the answer and move forward</a:t>
              </a:r>
            </a:p>
          </p:txBody>
        </p:sp>
        <p:sp>
          <p:nvSpPr>
            <p:cNvPr name="TextBox 13" id="13"/>
            <p:cNvSpPr txBox="true"/>
            <p:nvPr/>
          </p:nvSpPr>
          <p:spPr>
            <a:xfrm rot="0">
              <a:off x="3198995" y="10040091"/>
              <a:ext cx="18976923" cy="2870497"/>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I some times speaks in hindi within english this might not be that much of a big deal to the interviewer but the ai would classify it as informal. Or sometimes i explain by giving an example to show that i know of that concepts knowledge it might be understanndable to a person but not to a ai which is trained.</a:t>
              </a:r>
            </a:p>
          </p:txBody>
        </p:sp>
        <p:sp>
          <p:nvSpPr>
            <p:cNvPr name="TextBox 14" id="14"/>
            <p:cNvSpPr txBox="true"/>
            <p:nvPr/>
          </p:nvSpPr>
          <p:spPr>
            <a:xfrm rot="0">
              <a:off x="3148195" y="11719813"/>
              <a:ext cx="18976923" cy="689202"/>
            </a:xfrm>
            <a:prstGeom prst="rect">
              <a:avLst/>
            </a:prstGeom>
          </p:spPr>
          <p:txBody>
            <a:bodyPr anchor="t" rtlCol="false" tIns="0" lIns="0" bIns="0" rIns="0">
              <a:spAutoFit/>
            </a:bodyPr>
            <a:lstStyle/>
            <a:p>
              <a:pPr algn="l">
                <a:lnSpc>
                  <a:spcPts val="4322"/>
                </a:lnSpc>
              </a:pPr>
            </a:p>
          </p:txBody>
        </p:sp>
        <p:grpSp>
          <p:nvGrpSpPr>
            <p:cNvPr name="Group 15" id="15"/>
            <p:cNvGrpSpPr/>
            <p:nvPr/>
          </p:nvGrpSpPr>
          <p:grpSpPr>
            <a:xfrm rot="0">
              <a:off x="0" y="2188228"/>
              <a:ext cx="1249415" cy="13716000"/>
              <a:chOff x="0" y="0"/>
              <a:chExt cx="246798" cy="2709333"/>
            </a:xfrm>
          </p:grpSpPr>
          <p:sp>
            <p:nvSpPr>
              <p:cNvPr name="Freeform 16" id="16"/>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7" id="17"/>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5400000">
              <a:off x="-3991939" y="8745873"/>
              <a:ext cx="9176144" cy="600710"/>
            </a:xfrm>
            <a:prstGeom prst="rect">
              <a:avLst/>
            </a:prstGeom>
          </p:spPr>
          <p:txBody>
            <a:bodyPr anchor="t" rtlCol="false" tIns="0" lIns="0" bIns="0" rIns="0">
              <a:spAutoFit/>
            </a:bodyPr>
            <a:lstStyle/>
            <a:p>
              <a:pPr algn="ctr">
                <a:lnSpc>
                  <a:spcPts val="3779"/>
                </a:lnSpc>
              </a:pPr>
            </a:p>
          </p:txBody>
        </p:sp>
        <p:sp>
          <p:nvSpPr>
            <p:cNvPr name="AutoShape 19" id="19"/>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20" id="20"/>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21" id="21"/>
            <p:cNvGrpSpPr/>
            <p:nvPr/>
          </p:nvGrpSpPr>
          <p:grpSpPr>
            <a:xfrm rot="0">
              <a:off x="20384657" y="2188228"/>
              <a:ext cx="1932284" cy="2230967"/>
              <a:chOff x="0" y="0"/>
              <a:chExt cx="703982" cy="812800"/>
            </a:xfrm>
          </p:grpSpPr>
          <p:sp>
            <p:nvSpPr>
              <p:cNvPr name="Freeform 22" id="2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3" id="2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sp>
          <p:nvSpPr>
            <p:cNvPr name="Freeform 25" id="25"/>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6715" y="-1668894"/>
            <a:ext cx="16794405" cy="12907124"/>
            <a:chOff x="0" y="0"/>
            <a:chExt cx="22392540" cy="17209498"/>
          </a:xfrm>
        </p:grpSpPr>
        <p:sp>
          <p:nvSpPr>
            <p:cNvPr name="TextBox 3" id="3"/>
            <p:cNvSpPr txBox="true"/>
            <p:nvPr/>
          </p:nvSpPr>
          <p:spPr>
            <a:xfrm rot="0">
              <a:off x="535117" y="3397903"/>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SCENARIOS</a:t>
              </a:r>
            </a:p>
          </p:txBody>
        </p:sp>
        <p:grpSp>
          <p:nvGrpSpPr>
            <p:cNvPr name="Group 4" id="4"/>
            <p:cNvGrpSpPr/>
            <p:nvPr/>
          </p:nvGrpSpPr>
          <p:grpSpPr>
            <a:xfrm rot="0">
              <a:off x="1436497" y="6302413"/>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36497" y="643299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grpSp>
          <p:nvGrpSpPr>
            <p:cNvPr name="Group 8" id="8"/>
            <p:cNvGrpSpPr/>
            <p:nvPr/>
          </p:nvGrpSpPr>
          <p:grpSpPr>
            <a:xfrm rot="0">
              <a:off x="1487297" y="10104989"/>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487297" y="10235568"/>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4</a:t>
              </a:r>
            </a:p>
          </p:txBody>
        </p:sp>
        <p:sp>
          <p:nvSpPr>
            <p:cNvPr name="TextBox 12" id="12"/>
            <p:cNvSpPr txBox="true"/>
            <p:nvPr/>
          </p:nvSpPr>
          <p:spPr>
            <a:xfrm rot="0">
              <a:off x="3148195" y="6239293"/>
              <a:ext cx="18976923" cy="2870497"/>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Sometimes if in between interviewer ask you why should we hire you? In this we might sometimes have some very interesting and research able idea which might be benificial but its still imaginary not somewhere on the web then the ai will not consider it as its trained on data and does not have imagination power</a:t>
              </a:r>
            </a:p>
          </p:txBody>
        </p:sp>
        <p:sp>
          <p:nvSpPr>
            <p:cNvPr name="TextBox 13" id="13"/>
            <p:cNvSpPr txBox="true"/>
            <p:nvPr/>
          </p:nvSpPr>
          <p:spPr>
            <a:xfrm rot="0">
              <a:off x="3198995" y="10040091"/>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One of the Problem that might occur  is if due to technical faults in getting the data of interviewee to the  ai the answer gets distorted and not complete then ai would just mark that as incomplete or not correct. </a:t>
              </a:r>
            </a:p>
          </p:txBody>
        </p:sp>
        <p:sp>
          <p:nvSpPr>
            <p:cNvPr name="TextBox 14" id="14"/>
            <p:cNvSpPr txBox="true"/>
            <p:nvPr/>
          </p:nvSpPr>
          <p:spPr>
            <a:xfrm rot="0">
              <a:off x="3148195" y="11719813"/>
              <a:ext cx="18976923" cy="689202"/>
            </a:xfrm>
            <a:prstGeom prst="rect">
              <a:avLst/>
            </a:prstGeom>
          </p:spPr>
          <p:txBody>
            <a:bodyPr anchor="t" rtlCol="false" tIns="0" lIns="0" bIns="0" rIns="0">
              <a:spAutoFit/>
            </a:bodyPr>
            <a:lstStyle/>
            <a:p>
              <a:pPr algn="l">
                <a:lnSpc>
                  <a:spcPts val="4322"/>
                </a:lnSpc>
              </a:pPr>
            </a:p>
          </p:txBody>
        </p:sp>
        <p:grpSp>
          <p:nvGrpSpPr>
            <p:cNvPr name="Group 15" id="15"/>
            <p:cNvGrpSpPr/>
            <p:nvPr/>
          </p:nvGrpSpPr>
          <p:grpSpPr>
            <a:xfrm rot="0">
              <a:off x="0" y="2188228"/>
              <a:ext cx="1249415" cy="13716000"/>
              <a:chOff x="0" y="0"/>
              <a:chExt cx="246798" cy="2709333"/>
            </a:xfrm>
          </p:grpSpPr>
          <p:sp>
            <p:nvSpPr>
              <p:cNvPr name="Freeform 16" id="16"/>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7" id="17"/>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5400000">
              <a:off x="-3991939" y="8745873"/>
              <a:ext cx="9176144" cy="600710"/>
            </a:xfrm>
            <a:prstGeom prst="rect">
              <a:avLst/>
            </a:prstGeom>
          </p:spPr>
          <p:txBody>
            <a:bodyPr anchor="t" rtlCol="false" tIns="0" lIns="0" bIns="0" rIns="0">
              <a:spAutoFit/>
            </a:bodyPr>
            <a:lstStyle/>
            <a:p>
              <a:pPr algn="ctr">
                <a:lnSpc>
                  <a:spcPts val="3779"/>
                </a:lnSpc>
              </a:pPr>
            </a:p>
          </p:txBody>
        </p:sp>
        <p:sp>
          <p:nvSpPr>
            <p:cNvPr name="AutoShape 19" id="19"/>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20" id="20"/>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21" id="21"/>
            <p:cNvGrpSpPr/>
            <p:nvPr/>
          </p:nvGrpSpPr>
          <p:grpSpPr>
            <a:xfrm rot="0">
              <a:off x="20384657" y="2188228"/>
              <a:ext cx="1932284" cy="2230967"/>
              <a:chOff x="0" y="0"/>
              <a:chExt cx="703982" cy="812800"/>
            </a:xfrm>
          </p:grpSpPr>
          <p:sp>
            <p:nvSpPr>
              <p:cNvPr name="Freeform 22" id="2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3" id="2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sp>
          <p:nvSpPr>
            <p:cNvPr name="Freeform 25" id="25"/>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104628"/>
            <a:ext cx="18492626" cy="11840711"/>
            <a:chOff x="0" y="0"/>
            <a:chExt cx="24656835" cy="15787615"/>
          </a:xfrm>
        </p:grpSpPr>
        <p:grpSp>
          <p:nvGrpSpPr>
            <p:cNvPr name="Group 3" id="3"/>
            <p:cNvGrpSpPr/>
            <p:nvPr/>
          </p:nvGrpSpPr>
          <p:grpSpPr>
            <a:xfrm rot="0">
              <a:off x="0" y="139503"/>
              <a:ext cx="1249415" cy="13716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393443" y="1336478"/>
              <a:ext cx="17573386"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PROS OF USING AI</a:t>
              </a:r>
            </a:p>
          </p:txBody>
        </p:sp>
        <p:grpSp>
          <p:nvGrpSpPr>
            <p:cNvPr name="Group 7" id="7"/>
            <p:cNvGrpSpPr/>
            <p:nvPr/>
          </p:nvGrpSpPr>
          <p:grpSpPr>
            <a:xfrm rot="0">
              <a:off x="1833754" y="6139934"/>
              <a:ext cx="481949" cy="471388"/>
              <a:chOff x="0" y="0"/>
              <a:chExt cx="831009" cy="812800"/>
            </a:xfrm>
          </p:grpSpPr>
          <p:sp>
            <p:nvSpPr>
              <p:cNvPr name="Freeform 8" id="8"/>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9" id="9"/>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808145" y="10369012"/>
              <a:ext cx="533167" cy="521484"/>
              <a:chOff x="0" y="0"/>
              <a:chExt cx="831009" cy="812800"/>
            </a:xfrm>
          </p:grpSpPr>
          <p:sp>
            <p:nvSpPr>
              <p:cNvPr name="Freeform 11" id="11"/>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12" id="12"/>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409050" y="5918205"/>
              <a:ext cx="9335708"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 Faster Hiring process by faster resume shortlisting for each profiles and taking multiple interviews in less time as it does not need break. </a:t>
              </a:r>
            </a:p>
          </p:txBody>
        </p:sp>
        <p:sp>
          <p:nvSpPr>
            <p:cNvPr name="TextBox 14" id="14"/>
            <p:cNvSpPr txBox="true"/>
            <p:nvPr/>
          </p:nvSpPr>
          <p:spPr>
            <a:xfrm rot="0">
              <a:off x="2341312" y="4279100"/>
              <a:ext cx="7336493" cy="1031452"/>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Interviewer</a:t>
              </a:r>
            </a:p>
          </p:txBody>
        </p:sp>
        <p:sp>
          <p:nvSpPr>
            <p:cNvPr name="TextBox 15" id="15"/>
            <p:cNvSpPr txBox="true"/>
            <p:nvPr/>
          </p:nvSpPr>
          <p:spPr>
            <a:xfrm rot="0">
              <a:off x="2618277" y="10056787"/>
              <a:ext cx="9335708"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AI will ask better questions to the candidate from their resumes as it vast knowledge it will be able to analyze all the data in the resume</a:t>
              </a:r>
            </a:p>
          </p:txBody>
        </p:sp>
        <p:sp>
          <p:nvSpPr>
            <p:cNvPr name="AutoShape 16" id="16"/>
            <p:cNvSpPr/>
            <p:nvPr/>
          </p:nvSpPr>
          <p:spPr>
            <a:xfrm flipH="true" flipV="true">
              <a:off x="611317" y="9858759"/>
              <a:ext cx="7203" cy="3996607"/>
            </a:xfrm>
            <a:prstGeom prst="line">
              <a:avLst/>
            </a:prstGeom>
            <a:ln cap="flat" w="152400">
              <a:solidFill>
                <a:srgbClr val="9FC3D0"/>
              </a:solidFill>
              <a:prstDash val="solid"/>
              <a:headEnd type="none" len="sm" w="sm"/>
              <a:tailEnd type="none" len="sm" w="sm"/>
            </a:ln>
          </p:spPr>
        </p:sp>
        <p:sp>
          <p:nvSpPr>
            <p:cNvPr name="AutoShape 17" id="17"/>
            <p:cNvSpPr/>
            <p:nvPr/>
          </p:nvSpPr>
          <p:spPr>
            <a:xfrm flipH="true" flipV="true">
              <a:off x="617504" y="137"/>
              <a:ext cx="7203" cy="3996607"/>
            </a:xfrm>
            <a:prstGeom prst="line">
              <a:avLst/>
            </a:prstGeom>
            <a:ln cap="flat" w="152400">
              <a:solidFill>
                <a:srgbClr val="9FC3D0"/>
              </a:solidFill>
              <a:prstDash val="solid"/>
              <a:headEnd type="none" len="sm" w="sm"/>
              <a:tailEnd type="none" len="sm" w="sm"/>
            </a:ln>
          </p:spPr>
        </p:sp>
        <p:grpSp>
          <p:nvGrpSpPr>
            <p:cNvPr name="Group 18" id="18"/>
            <p:cNvGrpSpPr/>
            <p:nvPr/>
          </p:nvGrpSpPr>
          <p:grpSpPr>
            <a:xfrm rot="0">
              <a:off x="20384657" y="139503"/>
              <a:ext cx="1932284" cy="2230967"/>
              <a:chOff x="0" y="0"/>
              <a:chExt cx="703982" cy="812800"/>
            </a:xfrm>
          </p:grpSpPr>
          <p:sp>
            <p:nvSpPr>
              <p:cNvPr name="Freeform 19" id="1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0" id="2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0309057" y="577085"/>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sp>
          <p:nvSpPr>
            <p:cNvPr name="Freeform 22" id="22"/>
            <p:cNvSpPr/>
            <p:nvPr/>
          </p:nvSpPr>
          <p:spPr>
            <a:xfrm flipH="false" flipV="false" rot="0">
              <a:off x="14903235" y="12483903"/>
              <a:ext cx="9753600" cy="3303711"/>
            </a:xfrm>
            <a:custGeom>
              <a:avLst/>
              <a:gdLst/>
              <a:ahLst/>
              <a:cxnLst/>
              <a:rect r="r" b="b" t="t" l="l"/>
              <a:pathLst>
                <a:path h="3303711" w="9753600">
                  <a:moveTo>
                    <a:pt x="0" y="0"/>
                  </a:moveTo>
                  <a:lnTo>
                    <a:pt x="9753600" y="0"/>
                  </a:lnTo>
                  <a:lnTo>
                    <a:pt x="9753600" y="3303712"/>
                  </a:lnTo>
                  <a:lnTo>
                    <a:pt x="0" y="3303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11980766" y="6063954"/>
              <a:ext cx="503997" cy="471388"/>
              <a:chOff x="0" y="0"/>
              <a:chExt cx="869026" cy="812800"/>
            </a:xfrm>
          </p:grpSpPr>
          <p:sp>
            <p:nvSpPr>
              <p:cNvPr name="Freeform 24" id="24"/>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5" id="25"/>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1953986" y="10293031"/>
              <a:ext cx="557558" cy="521484"/>
              <a:chOff x="0" y="0"/>
              <a:chExt cx="869026" cy="812800"/>
            </a:xfrm>
          </p:grpSpPr>
          <p:sp>
            <p:nvSpPr>
              <p:cNvPr name="Freeform 27" id="27"/>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8" id="28"/>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12582380" y="5842224"/>
              <a:ext cx="9762797"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Sometimes  the interview is a bit far away or at a unpreferable time , making it difficult for the interviewee, this ai model will solve that.</a:t>
              </a:r>
            </a:p>
          </p:txBody>
        </p:sp>
        <p:sp>
          <p:nvSpPr>
            <p:cNvPr name="TextBox 30" id="30"/>
            <p:cNvSpPr txBox="true"/>
            <p:nvPr/>
          </p:nvSpPr>
          <p:spPr>
            <a:xfrm rot="0">
              <a:off x="12511543" y="4203120"/>
              <a:ext cx="7672123" cy="1031452"/>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Interviewee</a:t>
              </a:r>
            </a:p>
          </p:txBody>
        </p:sp>
        <p:sp>
          <p:nvSpPr>
            <p:cNvPr name="TextBox 31" id="31"/>
            <p:cNvSpPr txBox="true"/>
            <p:nvPr/>
          </p:nvSpPr>
          <p:spPr>
            <a:xfrm rot="0">
              <a:off x="12801179" y="9980807"/>
              <a:ext cx="9762797"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AI will be able to analyse all the data from the user as it has better knowledge from web it will not have any problem in understanding terms and catch on.  </a:t>
              </a:r>
            </a:p>
          </p:txBody>
        </p:sp>
      </p:grpSp>
      <p:sp>
        <p:nvSpPr>
          <p:cNvPr name="Freeform 32" id="3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579625" y="104628"/>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374708" y="961878"/>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CONS OF USING AI</a:t>
            </a:r>
          </a:p>
        </p:txBody>
      </p:sp>
      <p:grpSp>
        <p:nvGrpSpPr>
          <p:cNvPr name="Group 6" id="6"/>
          <p:cNvGrpSpPr/>
          <p:nvPr/>
        </p:nvGrpSpPr>
        <p:grpSpPr>
          <a:xfrm rot="0">
            <a:off x="1954941" y="4604951"/>
            <a:ext cx="361462" cy="353541"/>
            <a:chOff x="0" y="0"/>
            <a:chExt cx="831009" cy="812800"/>
          </a:xfrm>
        </p:grpSpPr>
        <p:sp>
          <p:nvSpPr>
            <p:cNvPr name="Freeform 7" id="7"/>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8" id="8"/>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935734" y="7595949"/>
            <a:ext cx="399875" cy="391113"/>
            <a:chOff x="0" y="0"/>
            <a:chExt cx="831009" cy="812800"/>
          </a:xfrm>
        </p:grpSpPr>
        <p:sp>
          <p:nvSpPr>
            <p:cNvPr name="Freeform 10" id="10"/>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11" id="11"/>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386413" y="4424366"/>
            <a:ext cx="7001781" cy="163423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Language barrier and inflexible with answers not directly related to the question asked.   </a:t>
            </a:r>
          </a:p>
        </p:txBody>
      </p:sp>
      <p:sp>
        <p:nvSpPr>
          <p:cNvPr name="TextBox 13" id="13"/>
          <p:cNvSpPr txBox="true"/>
          <p:nvPr/>
        </p:nvSpPr>
        <p:spPr>
          <a:xfrm rot="0">
            <a:off x="2335609" y="3187894"/>
            <a:ext cx="5502370"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Interviewer</a:t>
            </a:r>
          </a:p>
        </p:txBody>
      </p:sp>
      <p:sp>
        <p:nvSpPr>
          <p:cNvPr name="TextBox 14" id="14"/>
          <p:cNvSpPr txBox="true"/>
          <p:nvPr/>
        </p:nvSpPr>
        <p:spPr>
          <a:xfrm rot="0">
            <a:off x="2543333" y="7471318"/>
            <a:ext cx="7001781"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If a person comes up a unique accomplishment not directly related to the profile description, the AI might ignore it as it is not related the profile</a:t>
            </a:r>
          </a:p>
        </p:txBody>
      </p:sp>
      <p:sp>
        <p:nvSpPr>
          <p:cNvPr name="AutoShape 15" id="15"/>
          <p:cNvSpPr/>
          <p:nvPr/>
        </p:nvSpPr>
        <p:spPr>
          <a:xfrm flipH="true" flipV="true">
            <a:off x="1038113" y="7394069"/>
            <a:ext cx="5403" cy="2997456"/>
          </a:xfrm>
          <a:prstGeom prst="line">
            <a:avLst/>
          </a:prstGeom>
          <a:ln cap="flat" w="114300">
            <a:solidFill>
              <a:srgbClr val="9FC3D0"/>
            </a:solidFill>
            <a:prstDash val="solid"/>
            <a:headEnd type="none" len="sm" w="sm"/>
            <a:tailEnd type="none" len="sm" w="sm"/>
          </a:ln>
        </p:spPr>
      </p:sp>
      <p:sp>
        <p:nvSpPr>
          <p:cNvPr name="AutoShape 16" id="16"/>
          <p:cNvSpPr/>
          <p:nvPr/>
        </p:nvSpPr>
        <p:spPr>
          <a:xfrm flipH="true" flipV="true">
            <a:off x="1042753" y="103"/>
            <a:ext cx="5403" cy="2997456"/>
          </a:xfrm>
          <a:prstGeom prst="line">
            <a:avLst/>
          </a:prstGeom>
          <a:ln cap="flat" w="114300">
            <a:solidFill>
              <a:srgbClr val="9FC3D0"/>
            </a:solidFill>
            <a:prstDash val="solid"/>
            <a:headEnd type="none" len="sm" w="sm"/>
            <a:tailEnd type="none" len="sm" w="sm"/>
          </a:ln>
        </p:spPr>
      </p:sp>
      <p:grpSp>
        <p:nvGrpSpPr>
          <p:cNvPr name="Group 17" id="17"/>
          <p:cNvGrpSpPr/>
          <p:nvPr/>
        </p:nvGrpSpPr>
        <p:grpSpPr>
          <a:xfrm rot="0">
            <a:off x="15868118" y="104628"/>
            <a:ext cx="1449213" cy="1673225"/>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5811418" y="404239"/>
            <a:ext cx="1562612" cy="959703"/>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sp>
        <p:nvSpPr>
          <p:cNvPr name="Freeform 21" id="21"/>
          <p:cNvSpPr/>
          <p:nvPr/>
        </p:nvSpPr>
        <p:spPr>
          <a:xfrm flipH="false" flipV="false" rot="0">
            <a:off x="11757051" y="936292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9565200" y="4547965"/>
            <a:ext cx="377998" cy="353541"/>
            <a:chOff x="0" y="0"/>
            <a:chExt cx="869026" cy="812800"/>
          </a:xfrm>
        </p:grpSpPr>
        <p:sp>
          <p:nvSpPr>
            <p:cNvPr name="Freeform 23" id="23"/>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4" id="24"/>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9545114" y="7595949"/>
            <a:ext cx="418168" cy="391113"/>
            <a:chOff x="0" y="0"/>
            <a:chExt cx="869026" cy="812800"/>
          </a:xfrm>
        </p:grpSpPr>
        <p:sp>
          <p:nvSpPr>
            <p:cNvPr name="Freeform 26" id="26"/>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7" id="27"/>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0016410" y="4367381"/>
            <a:ext cx="732209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for candidates not fluent in english and take their time in expressing their thought would have difficulty to answer with the time limit of ai</a:t>
            </a:r>
          </a:p>
        </p:txBody>
      </p:sp>
      <p:sp>
        <p:nvSpPr>
          <p:cNvPr name="TextBox 29" id="29"/>
          <p:cNvSpPr txBox="true"/>
          <p:nvPr/>
        </p:nvSpPr>
        <p:spPr>
          <a:xfrm rot="0">
            <a:off x="9963283" y="3130909"/>
            <a:ext cx="575409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Interviewee</a:t>
            </a:r>
          </a:p>
        </p:txBody>
      </p:sp>
      <p:sp>
        <p:nvSpPr>
          <p:cNvPr name="TextBox 30" id="30"/>
          <p:cNvSpPr txBox="true"/>
          <p:nvPr/>
        </p:nvSpPr>
        <p:spPr>
          <a:xfrm rot="0">
            <a:off x="10180510" y="7471318"/>
            <a:ext cx="732209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AI interviewers lacks imagination and rely  on data its trained, so if a candidate proposes a unique, innovative idea it might not understand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DAGYS2DWnes</dc:identifier>
  <dcterms:modified xsi:type="dcterms:W3CDTF">2011-08-01T06:04:30Z</dcterms:modified>
  <cp:revision>1</cp:revision>
  <dc:title>SCENARIOS</dc:title>
</cp:coreProperties>
</file>