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D48B24-838A-4C62-996C-E352E0F6F9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EAF2B95-786A-4D28-975A-383F44C43F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21314C8-D158-417D-9223-5E733A2FF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16646-4DC2-4DC0-B525-F7AA9A643AD7}" type="datetimeFigureOut">
              <a:rPr lang="pt-PT" smtClean="0"/>
              <a:t>09/05/2022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7DD139D-BC34-4A82-A5E5-582F68FCA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F6CADCF-5A6C-4FA2-BEE4-AB7CB3898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E4F0-9B6A-483E-9C1B-475480327D1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89651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E50C92-C42A-4366-B6B7-4CF79A752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75BF4FDC-5633-4D3A-9AE1-C29C0D9A74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E6A26F4-667B-400A-AE5E-E3FD7FC33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16646-4DC2-4DC0-B525-F7AA9A643AD7}" type="datetimeFigureOut">
              <a:rPr lang="pt-PT" smtClean="0"/>
              <a:t>09/05/2022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E75F9241-40CA-4678-B8EC-1997F1898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DA8CA13-05F9-438F-8D0B-A173255CC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E4F0-9B6A-483E-9C1B-475480327D1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6963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26DCA0B-6AE0-46F3-AA00-8F450030FA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7827B93B-B5B2-4B55-B2F0-0B44FD3E99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C880DF6-FD14-4C84-AB63-436646B89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16646-4DC2-4DC0-B525-F7AA9A643AD7}" type="datetimeFigureOut">
              <a:rPr lang="pt-PT" smtClean="0"/>
              <a:t>09/05/2022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4157FA81-B8CC-4C8F-92D6-9524CC0F3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707A95F-2B18-44D5-BA3B-514233EA7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E4F0-9B6A-483E-9C1B-475480327D1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75133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03907C-BA34-4DEE-9F4D-B9D0A56F0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D4B42CE-ACB5-4162-8F24-937A7803AD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E1CED36-5AE3-48E3-90AA-2E59EDEEA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16646-4DC2-4DC0-B525-F7AA9A643AD7}" type="datetimeFigureOut">
              <a:rPr lang="pt-PT" smtClean="0"/>
              <a:t>09/05/2022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CA98084-8732-413D-900B-887FB2A36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4ABB777-07D7-42F7-ADDB-4FE648CD2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E4F0-9B6A-483E-9C1B-475480327D1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70750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11517F-E2F0-4AAE-9620-E58E26857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5A1B3AB4-E4C3-4034-B8CC-C2024D0C56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AD82D6F-4E26-47E8-BFC6-22BF54B3D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16646-4DC2-4DC0-B525-F7AA9A643AD7}" type="datetimeFigureOut">
              <a:rPr lang="pt-PT" smtClean="0"/>
              <a:t>09/05/2022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4F6F088-5094-4E2C-A76B-E4C2BF9A7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DEBDAA6-FDE1-4030-8B1C-048EADFF9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E4F0-9B6A-483E-9C1B-475480327D1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90797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CCFD14-4D08-43DB-BE42-178D342E9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35518F8-3296-4A9A-918C-48976489A6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FCFDC221-CE0F-4A0B-875C-BC6B55740C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34FDF8C3-5E01-4C13-AFC1-FA65CB94C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16646-4DC2-4DC0-B525-F7AA9A643AD7}" type="datetimeFigureOut">
              <a:rPr lang="pt-PT" smtClean="0"/>
              <a:t>09/05/2022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2FB77082-8B7F-4632-A8F9-2A54271B4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DB913048-7315-4E16-B510-E3703CC4E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E4F0-9B6A-483E-9C1B-475480327D1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35638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5FCB84-9F09-4EA8-8723-39CFC2EA2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8B9E19AE-0ECC-4156-A453-097C73C1C2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CD730E0F-B4A5-4CE5-ADB6-8AF19D9B34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FBD80D40-4A6C-490C-BDFE-D0CBF18341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83FECACC-262D-4CE1-86ED-029A56E810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B3D752EB-D468-48BE-8E93-984B336B8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16646-4DC2-4DC0-B525-F7AA9A643AD7}" type="datetimeFigureOut">
              <a:rPr lang="pt-PT" smtClean="0"/>
              <a:t>09/05/2022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FE0E9570-2491-415C-A6F2-DA1FD9995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EF70FB2C-156D-40E1-9003-62A818896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E4F0-9B6A-483E-9C1B-475480327D1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70349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316643-A589-45A1-9142-47CA55CB7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CA209CC0-A714-47B6-8B02-511F4D636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16646-4DC2-4DC0-B525-F7AA9A643AD7}" type="datetimeFigureOut">
              <a:rPr lang="pt-PT" smtClean="0"/>
              <a:t>09/05/2022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60511E02-565E-4031-8DF4-0A0CDA499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2F301EB3-FBF8-4D8E-9914-042970490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E4F0-9B6A-483E-9C1B-475480327D1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81647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D770B66C-D01C-4C87-8168-A0EC55D71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16646-4DC2-4DC0-B525-F7AA9A643AD7}" type="datetimeFigureOut">
              <a:rPr lang="pt-PT" smtClean="0"/>
              <a:t>09/05/2022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0DFA08E9-158A-4D47-BBD9-8DA9025EB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95C2F06A-F129-4097-A01C-B9752B829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E4F0-9B6A-483E-9C1B-475480327D1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11012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9B8F3D-CBCE-49F4-9643-C3545D207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E1D1257-9EA5-4A11-B6D8-3DE175154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DD72F52C-FCD7-4394-8793-A3979E72A6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710D109F-7172-4BAF-A9B7-443617FAC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16646-4DC2-4DC0-B525-F7AA9A643AD7}" type="datetimeFigureOut">
              <a:rPr lang="pt-PT" smtClean="0"/>
              <a:t>09/05/2022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C1B563B9-03B6-45DE-9E1E-8E67EB952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6FC47E4D-7AB2-408B-A816-C3AE90457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E4F0-9B6A-483E-9C1B-475480327D1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90763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4CB4BB-C7F1-456D-8C26-0AA1A52D6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A071E627-C870-4F60-B85A-1384B834AE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B7C4A3D6-5A82-4DBB-994D-5A4C96AAC8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947C9C92-29E6-444E-BC71-E66877CDB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16646-4DC2-4DC0-B525-F7AA9A643AD7}" type="datetimeFigureOut">
              <a:rPr lang="pt-PT" smtClean="0"/>
              <a:t>09/05/2022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6A4B56F6-B390-4EB6-A3B4-56124186E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F61695D8-8103-47AF-94BC-A8D87154E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E4F0-9B6A-483E-9C1B-475480327D1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90932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09532200-6FCB-4AC5-8234-6344B356B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C5F42B22-8660-475C-944B-59D137A46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64FB4FC-D01B-4B16-AC6C-ED39462780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016646-4DC2-4DC0-B525-F7AA9A643AD7}" type="datetimeFigureOut">
              <a:rPr lang="pt-PT" smtClean="0"/>
              <a:t>09/05/2022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71B12A1-3FB9-4F8D-9FA4-FDC84B5694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C1FC67D-2094-4A00-AC39-DF8F9EB68C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E4F0-9B6A-483E-9C1B-475480327D1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36872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4C8CB89E-08BC-446A-8322-938A57A47D02}"/>
              </a:ext>
            </a:extLst>
          </p:cNvPr>
          <p:cNvSpPr/>
          <p:nvPr/>
        </p:nvSpPr>
        <p:spPr>
          <a:xfrm>
            <a:off x="5588615" y="612877"/>
            <a:ext cx="1609816" cy="5338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200" b="1" dirty="0"/>
              <a:t>index.html</a:t>
            </a:r>
          </a:p>
        </p:txBody>
      </p:sp>
      <p:sp>
        <p:nvSpPr>
          <p:cNvPr id="68" name="Retângulo 67">
            <a:extLst>
              <a:ext uri="{FF2B5EF4-FFF2-40B4-BE49-F238E27FC236}">
                <a16:creationId xmlns:a16="http://schemas.microsoft.com/office/drawing/2014/main" id="{39BF7F65-8E4F-6745-49EC-9B67C1E08A05}"/>
              </a:ext>
            </a:extLst>
          </p:cNvPr>
          <p:cNvSpPr/>
          <p:nvPr/>
        </p:nvSpPr>
        <p:spPr>
          <a:xfrm>
            <a:off x="8109822" y="2425203"/>
            <a:ext cx="1609816" cy="53389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200" b="1" dirty="0"/>
              <a:t>init.js</a:t>
            </a:r>
          </a:p>
        </p:txBody>
      </p:sp>
      <p:sp>
        <p:nvSpPr>
          <p:cNvPr id="69" name="Retângulo 68">
            <a:extLst>
              <a:ext uri="{FF2B5EF4-FFF2-40B4-BE49-F238E27FC236}">
                <a16:creationId xmlns:a16="http://schemas.microsoft.com/office/drawing/2014/main" id="{45FBDB69-4442-3D34-CD38-4D3275E1A906}"/>
              </a:ext>
            </a:extLst>
          </p:cNvPr>
          <p:cNvSpPr/>
          <p:nvPr/>
        </p:nvSpPr>
        <p:spPr>
          <a:xfrm>
            <a:off x="8109822" y="3360787"/>
            <a:ext cx="1609816" cy="53389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200" b="1" dirty="0"/>
              <a:t>NavbarView.js</a:t>
            </a:r>
          </a:p>
        </p:txBody>
      </p:sp>
      <p:sp>
        <p:nvSpPr>
          <p:cNvPr id="71" name="Retângulo 70">
            <a:extLst>
              <a:ext uri="{FF2B5EF4-FFF2-40B4-BE49-F238E27FC236}">
                <a16:creationId xmlns:a16="http://schemas.microsoft.com/office/drawing/2014/main" id="{0A84A537-2CDC-9281-023B-3BC75298F69C}"/>
              </a:ext>
            </a:extLst>
          </p:cNvPr>
          <p:cNvSpPr/>
          <p:nvPr/>
        </p:nvSpPr>
        <p:spPr>
          <a:xfrm>
            <a:off x="5591663" y="3360786"/>
            <a:ext cx="1609816" cy="53389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200" b="1" dirty="0"/>
              <a:t>BandCatalogView.js</a:t>
            </a:r>
          </a:p>
        </p:txBody>
      </p:sp>
      <p:sp>
        <p:nvSpPr>
          <p:cNvPr id="75" name="Retângulo 74">
            <a:extLst>
              <a:ext uri="{FF2B5EF4-FFF2-40B4-BE49-F238E27FC236}">
                <a16:creationId xmlns:a16="http://schemas.microsoft.com/office/drawing/2014/main" id="{A047441A-9D85-8FB2-6CC0-BADCEF0ECF87}"/>
              </a:ext>
            </a:extLst>
          </p:cNvPr>
          <p:cNvSpPr/>
          <p:nvPr/>
        </p:nvSpPr>
        <p:spPr>
          <a:xfrm>
            <a:off x="3826417" y="3367181"/>
            <a:ext cx="1609816" cy="53389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200" b="1" dirty="0"/>
              <a:t>BandAddView.js</a:t>
            </a:r>
          </a:p>
        </p:txBody>
      </p:sp>
      <p:sp>
        <p:nvSpPr>
          <p:cNvPr id="77" name="Retângulo 76">
            <a:extLst>
              <a:ext uri="{FF2B5EF4-FFF2-40B4-BE49-F238E27FC236}">
                <a16:creationId xmlns:a16="http://schemas.microsoft.com/office/drawing/2014/main" id="{449BAE4B-9FE5-FF4A-48C1-E959D2F6348D}"/>
              </a:ext>
            </a:extLst>
          </p:cNvPr>
          <p:cNvSpPr/>
          <p:nvPr/>
        </p:nvSpPr>
        <p:spPr>
          <a:xfrm>
            <a:off x="2061171" y="3367181"/>
            <a:ext cx="1609816" cy="53389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200" b="1" dirty="0"/>
              <a:t>BandView.js</a:t>
            </a:r>
          </a:p>
        </p:txBody>
      </p:sp>
      <p:sp>
        <p:nvSpPr>
          <p:cNvPr id="83" name="Retângulo 82">
            <a:extLst>
              <a:ext uri="{FF2B5EF4-FFF2-40B4-BE49-F238E27FC236}">
                <a16:creationId xmlns:a16="http://schemas.microsoft.com/office/drawing/2014/main" id="{787B112B-9D4B-3F13-07F5-3123B80C9CE8}"/>
              </a:ext>
            </a:extLst>
          </p:cNvPr>
          <p:cNvSpPr/>
          <p:nvPr/>
        </p:nvSpPr>
        <p:spPr>
          <a:xfrm>
            <a:off x="2032412" y="1617628"/>
            <a:ext cx="1609816" cy="5338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200" b="1" dirty="0"/>
              <a:t>band.html</a:t>
            </a:r>
          </a:p>
        </p:txBody>
      </p:sp>
      <p:sp>
        <p:nvSpPr>
          <p:cNvPr id="89" name="Retângulo 88">
            <a:extLst>
              <a:ext uri="{FF2B5EF4-FFF2-40B4-BE49-F238E27FC236}">
                <a16:creationId xmlns:a16="http://schemas.microsoft.com/office/drawing/2014/main" id="{BD682ED9-9DFF-7A01-58FC-6BEF9B228FFD}"/>
              </a:ext>
            </a:extLst>
          </p:cNvPr>
          <p:cNvSpPr/>
          <p:nvPr/>
        </p:nvSpPr>
        <p:spPr>
          <a:xfrm>
            <a:off x="3824292" y="1617628"/>
            <a:ext cx="1609816" cy="5338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200" b="1" dirty="0"/>
              <a:t>bandAdd.html</a:t>
            </a:r>
          </a:p>
        </p:txBody>
      </p:sp>
      <p:sp>
        <p:nvSpPr>
          <p:cNvPr id="91" name="Retângulo 90">
            <a:extLst>
              <a:ext uri="{FF2B5EF4-FFF2-40B4-BE49-F238E27FC236}">
                <a16:creationId xmlns:a16="http://schemas.microsoft.com/office/drawing/2014/main" id="{A9A9997B-8FAC-F1F6-18A0-5DFC612294D4}"/>
              </a:ext>
            </a:extLst>
          </p:cNvPr>
          <p:cNvSpPr/>
          <p:nvPr/>
        </p:nvSpPr>
        <p:spPr>
          <a:xfrm>
            <a:off x="3826417" y="4412450"/>
            <a:ext cx="1609816" cy="53389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200" b="1" dirty="0">
                <a:solidFill>
                  <a:schemeClr val="bg1"/>
                </a:solidFill>
              </a:rPr>
              <a:t>BandModel.js</a:t>
            </a:r>
          </a:p>
        </p:txBody>
      </p:sp>
      <p:sp>
        <p:nvSpPr>
          <p:cNvPr id="92" name="Retângulo 91">
            <a:extLst>
              <a:ext uri="{FF2B5EF4-FFF2-40B4-BE49-F238E27FC236}">
                <a16:creationId xmlns:a16="http://schemas.microsoft.com/office/drawing/2014/main" id="{F39AF456-141A-F175-8DC6-B5E2AA75A2BA}"/>
              </a:ext>
            </a:extLst>
          </p:cNvPr>
          <p:cNvSpPr/>
          <p:nvPr/>
        </p:nvSpPr>
        <p:spPr>
          <a:xfrm>
            <a:off x="8109822" y="4412449"/>
            <a:ext cx="1609816" cy="53389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200" b="1" dirty="0">
                <a:solidFill>
                  <a:schemeClr val="bg1"/>
                </a:solidFill>
              </a:rPr>
              <a:t>UserModel.js</a:t>
            </a:r>
          </a:p>
        </p:txBody>
      </p:sp>
      <p:cxnSp>
        <p:nvCxnSpPr>
          <p:cNvPr id="45" name="Conexão reta unidirecional 44">
            <a:extLst>
              <a:ext uri="{FF2B5EF4-FFF2-40B4-BE49-F238E27FC236}">
                <a16:creationId xmlns:a16="http://schemas.microsoft.com/office/drawing/2014/main" id="{35E57C86-D61E-D05A-DC0E-8C3E332F49C5}"/>
              </a:ext>
            </a:extLst>
          </p:cNvPr>
          <p:cNvCxnSpPr>
            <a:stCxn id="92" idx="0"/>
            <a:endCxn id="69" idx="2"/>
          </p:cNvCxnSpPr>
          <p:nvPr/>
        </p:nvCxnSpPr>
        <p:spPr>
          <a:xfrm flipV="1">
            <a:off x="8914730" y="3894684"/>
            <a:ext cx="0" cy="517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Conexão: Ângulo Reto 59">
            <a:extLst>
              <a:ext uri="{FF2B5EF4-FFF2-40B4-BE49-F238E27FC236}">
                <a16:creationId xmlns:a16="http://schemas.microsoft.com/office/drawing/2014/main" id="{812E739E-EAE5-48E4-ADB3-0FEF6516FDBB}"/>
              </a:ext>
            </a:extLst>
          </p:cNvPr>
          <p:cNvCxnSpPr>
            <a:stCxn id="91" idx="0"/>
            <a:endCxn id="71" idx="2"/>
          </p:cNvCxnSpPr>
          <p:nvPr/>
        </p:nvCxnSpPr>
        <p:spPr>
          <a:xfrm rot="5400000" flipH="1" flipV="1">
            <a:off x="5255065" y="3270944"/>
            <a:ext cx="517767" cy="176524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Conexão: Ângulo Reto 61">
            <a:extLst>
              <a:ext uri="{FF2B5EF4-FFF2-40B4-BE49-F238E27FC236}">
                <a16:creationId xmlns:a16="http://schemas.microsoft.com/office/drawing/2014/main" id="{E74BA545-BF14-DEF6-6F80-F0013C4AFE46}"/>
              </a:ext>
            </a:extLst>
          </p:cNvPr>
          <p:cNvCxnSpPr>
            <a:stCxn id="91" idx="0"/>
            <a:endCxn id="77" idx="2"/>
          </p:cNvCxnSpPr>
          <p:nvPr/>
        </p:nvCxnSpPr>
        <p:spPr>
          <a:xfrm rot="16200000" flipV="1">
            <a:off x="3493016" y="3274141"/>
            <a:ext cx="511372" cy="176524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Conexão reta unidirecional 63">
            <a:extLst>
              <a:ext uri="{FF2B5EF4-FFF2-40B4-BE49-F238E27FC236}">
                <a16:creationId xmlns:a16="http://schemas.microsoft.com/office/drawing/2014/main" id="{F5E2C622-844D-21C0-A7C2-53910CB83694}"/>
              </a:ext>
            </a:extLst>
          </p:cNvPr>
          <p:cNvCxnSpPr>
            <a:stCxn id="91" idx="0"/>
            <a:endCxn id="75" idx="2"/>
          </p:cNvCxnSpPr>
          <p:nvPr/>
        </p:nvCxnSpPr>
        <p:spPr>
          <a:xfrm flipV="1">
            <a:off x="4631325" y="3901078"/>
            <a:ext cx="0" cy="511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CaixaDeTexto 92">
            <a:extLst>
              <a:ext uri="{FF2B5EF4-FFF2-40B4-BE49-F238E27FC236}">
                <a16:creationId xmlns:a16="http://schemas.microsoft.com/office/drawing/2014/main" id="{F1BB9C79-AD0B-4250-4724-467A1463EFDC}"/>
              </a:ext>
            </a:extLst>
          </p:cNvPr>
          <p:cNvSpPr txBox="1"/>
          <p:nvPr/>
        </p:nvSpPr>
        <p:spPr>
          <a:xfrm>
            <a:off x="4631324" y="3921804"/>
            <a:ext cx="77615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000" dirty="0"/>
              <a:t>import</a:t>
            </a:r>
          </a:p>
        </p:txBody>
      </p:sp>
      <p:sp>
        <p:nvSpPr>
          <p:cNvPr id="94" name="CaixaDeTexto 93">
            <a:extLst>
              <a:ext uri="{FF2B5EF4-FFF2-40B4-BE49-F238E27FC236}">
                <a16:creationId xmlns:a16="http://schemas.microsoft.com/office/drawing/2014/main" id="{59A9996E-5772-6A0F-01A8-54083E90057C}"/>
              </a:ext>
            </a:extLst>
          </p:cNvPr>
          <p:cNvSpPr txBox="1"/>
          <p:nvPr/>
        </p:nvSpPr>
        <p:spPr>
          <a:xfrm>
            <a:off x="8892606" y="4038522"/>
            <a:ext cx="77615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000" dirty="0"/>
              <a:t>import</a:t>
            </a:r>
          </a:p>
        </p:txBody>
      </p:sp>
      <p:cxnSp>
        <p:nvCxnSpPr>
          <p:cNvPr id="96" name="Conexão reta unidirecional 95">
            <a:extLst>
              <a:ext uri="{FF2B5EF4-FFF2-40B4-BE49-F238E27FC236}">
                <a16:creationId xmlns:a16="http://schemas.microsoft.com/office/drawing/2014/main" id="{743A09D0-5586-DBB8-DC96-D9498A0FD446}"/>
              </a:ext>
            </a:extLst>
          </p:cNvPr>
          <p:cNvCxnSpPr>
            <a:stCxn id="89" idx="2"/>
            <a:endCxn id="75" idx="0"/>
          </p:cNvCxnSpPr>
          <p:nvPr/>
        </p:nvCxnSpPr>
        <p:spPr>
          <a:xfrm>
            <a:off x="4629200" y="2151525"/>
            <a:ext cx="2125" cy="121565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CaixaDeTexto 96">
            <a:extLst>
              <a:ext uri="{FF2B5EF4-FFF2-40B4-BE49-F238E27FC236}">
                <a16:creationId xmlns:a16="http://schemas.microsoft.com/office/drawing/2014/main" id="{F36B1C5C-7077-CAE5-297A-842C77D14E32}"/>
              </a:ext>
            </a:extLst>
          </p:cNvPr>
          <p:cNvSpPr txBox="1"/>
          <p:nvPr/>
        </p:nvSpPr>
        <p:spPr>
          <a:xfrm>
            <a:off x="4644641" y="2555916"/>
            <a:ext cx="77615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000" dirty="0"/>
              <a:t>use</a:t>
            </a:r>
          </a:p>
        </p:txBody>
      </p:sp>
      <p:cxnSp>
        <p:nvCxnSpPr>
          <p:cNvPr id="98" name="Conexão reta unidirecional 97">
            <a:extLst>
              <a:ext uri="{FF2B5EF4-FFF2-40B4-BE49-F238E27FC236}">
                <a16:creationId xmlns:a16="http://schemas.microsoft.com/office/drawing/2014/main" id="{709B2B75-4FDB-FDCA-E749-29A4A425F305}"/>
              </a:ext>
            </a:extLst>
          </p:cNvPr>
          <p:cNvCxnSpPr/>
          <p:nvPr/>
        </p:nvCxnSpPr>
        <p:spPr>
          <a:xfrm>
            <a:off x="2845764" y="2145130"/>
            <a:ext cx="2125" cy="121565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Conexão: Ângulo Reto 99">
            <a:extLst>
              <a:ext uri="{FF2B5EF4-FFF2-40B4-BE49-F238E27FC236}">
                <a16:creationId xmlns:a16="http://schemas.microsoft.com/office/drawing/2014/main" id="{9015FD4B-F717-6E2E-3E40-7CBF334120D5}"/>
              </a:ext>
            </a:extLst>
          </p:cNvPr>
          <p:cNvCxnSpPr>
            <a:stCxn id="5" idx="2"/>
            <a:endCxn id="68" idx="0"/>
          </p:cNvCxnSpPr>
          <p:nvPr/>
        </p:nvCxnSpPr>
        <p:spPr>
          <a:xfrm rot="16200000" flipH="1">
            <a:off x="7014912" y="525384"/>
            <a:ext cx="1278429" cy="2521207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Conexão reta unidirecional 100">
            <a:extLst>
              <a:ext uri="{FF2B5EF4-FFF2-40B4-BE49-F238E27FC236}">
                <a16:creationId xmlns:a16="http://schemas.microsoft.com/office/drawing/2014/main" id="{F3350DB4-945A-303B-50C7-E8AE01DF9784}"/>
              </a:ext>
            </a:extLst>
          </p:cNvPr>
          <p:cNvCxnSpPr>
            <a:cxnSpLocks/>
            <a:stCxn id="5" idx="2"/>
            <a:endCxn id="71" idx="0"/>
          </p:cNvCxnSpPr>
          <p:nvPr/>
        </p:nvCxnSpPr>
        <p:spPr>
          <a:xfrm>
            <a:off x="6393523" y="1146774"/>
            <a:ext cx="3048" cy="221401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CaixaDeTexto 103">
            <a:extLst>
              <a:ext uri="{FF2B5EF4-FFF2-40B4-BE49-F238E27FC236}">
                <a16:creationId xmlns:a16="http://schemas.microsoft.com/office/drawing/2014/main" id="{A784F33E-ACF8-15D1-E150-DA370A0B8CF9}"/>
              </a:ext>
            </a:extLst>
          </p:cNvPr>
          <p:cNvSpPr txBox="1"/>
          <p:nvPr/>
        </p:nvSpPr>
        <p:spPr>
          <a:xfrm>
            <a:off x="2933634" y="2555916"/>
            <a:ext cx="77615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000" dirty="0"/>
              <a:t>use</a:t>
            </a:r>
          </a:p>
        </p:txBody>
      </p:sp>
      <p:sp>
        <p:nvSpPr>
          <p:cNvPr id="105" name="CaixaDeTexto 104">
            <a:extLst>
              <a:ext uri="{FF2B5EF4-FFF2-40B4-BE49-F238E27FC236}">
                <a16:creationId xmlns:a16="http://schemas.microsoft.com/office/drawing/2014/main" id="{E237B01E-F71C-D0D0-CA41-B8584C0E03AB}"/>
              </a:ext>
            </a:extLst>
          </p:cNvPr>
          <p:cNvSpPr txBox="1"/>
          <p:nvPr/>
        </p:nvSpPr>
        <p:spPr>
          <a:xfrm>
            <a:off x="6422281" y="1557560"/>
            <a:ext cx="77615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000" dirty="0"/>
              <a:t>use</a:t>
            </a:r>
          </a:p>
        </p:txBody>
      </p:sp>
      <p:sp>
        <p:nvSpPr>
          <p:cNvPr id="106" name="Cilindro 105">
            <a:extLst>
              <a:ext uri="{FF2B5EF4-FFF2-40B4-BE49-F238E27FC236}">
                <a16:creationId xmlns:a16="http://schemas.microsoft.com/office/drawing/2014/main" id="{89A88716-D5C9-C49C-BA7E-37F00070FF70}"/>
              </a:ext>
            </a:extLst>
          </p:cNvPr>
          <p:cNvSpPr/>
          <p:nvPr/>
        </p:nvSpPr>
        <p:spPr>
          <a:xfrm>
            <a:off x="10543711" y="4265000"/>
            <a:ext cx="994299" cy="828794"/>
          </a:xfrm>
          <a:prstGeom prst="can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200" b="1" dirty="0"/>
              <a:t>Web Storage</a:t>
            </a:r>
          </a:p>
        </p:txBody>
      </p:sp>
      <p:cxnSp>
        <p:nvCxnSpPr>
          <p:cNvPr id="108" name="Conexão reta unidirecional 107">
            <a:extLst>
              <a:ext uri="{FF2B5EF4-FFF2-40B4-BE49-F238E27FC236}">
                <a16:creationId xmlns:a16="http://schemas.microsoft.com/office/drawing/2014/main" id="{E6760C98-DA4C-49A9-DFC9-B1B8CD998825}"/>
              </a:ext>
            </a:extLst>
          </p:cNvPr>
          <p:cNvCxnSpPr>
            <a:stCxn id="92" idx="3"/>
            <a:endCxn id="106" idx="2"/>
          </p:cNvCxnSpPr>
          <p:nvPr/>
        </p:nvCxnSpPr>
        <p:spPr>
          <a:xfrm flipV="1">
            <a:off x="9719638" y="4679397"/>
            <a:ext cx="824073" cy="1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Conexão: Ângulo Reto 110">
            <a:extLst>
              <a:ext uri="{FF2B5EF4-FFF2-40B4-BE49-F238E27FC236}">
                <a16:creationId xmlns:a16="http://schemas.microsoft.com/office/drawing/2014/main" id="{0AF088EF-2446-0CAB-57B3-8E289A1C384B}"/>
              </a:ext>
            </a:extLst>
          </p:cNvPr>
          <p:cNvCxnSpPr>
            <a:stCxn id="91" idx="2"/>
            <a:endCxn id="106" idx="3"/>
          </p:cNvCxnSpPr>
          <p:nvPr/>
        </p:nvCxnSpPr>
        <p:spPr>
          <a:xfrm rot="16200000" flipH="1">
            <a:off x="7762370" y="1815302"/>
            <a:ext cx="147447" cy="6409536"/>
          </a:xfrm>
          <a:prstGeom prst="bentConnector3">
            <a:avLst>
              <a:gd name="adj1" fmla="val 255039"/>
            </a:avLst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CaixaDeTexto 111">
            <a:extLst>
              <a:ext uri="{FF2B5EF4-FFF2-40B4-BE49-F238E27FC236}">
                <a16:creationId xmlns:a16="http://schemas.microsoft.com/office/drawing/2014/main" id="{8FB3D9AD-82EE-2100-6E9E-B2A50BB32B73}"/>
              </a:ext>
            </a:extLst>
          </p:cNvPr>
          <p:cNvSpPr txBox="1"/>
          <p:nvPr/>
        </p:nvSpPr>
        <p:spPr>
          <a:xfrm>
            <a:off x="7836093" y="5387622"/>
            <a:ext cx="77615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000" dirty="0"/>
              <a:t>set/get</a:t>
            </a:r>
          </a:p>
        </p:txBody>
      </p:sp>
      <p:sp>
        <p:nvSpPr>
          <p:cNvPr id="113" name="CaixaDeTexto 112">
            <a:extLst>
              <a:ext uri="{FF2B5EF4-FFF2-40B4-BE49-F238E27FC236}">
                <a16:creationId xmlns:a16="http://schemas.microsoft.com/office/drawing/2014/main" id="{EE8B9E61-D6FA-2940-3208-8241643061AD}"/>
              </a:ext>
            </a:extLst>
          </p:cNvPr>
          <p:cNvSpPr txBox="1"/>
          <p:nvPr/>
        </p:nvSpPr>
        <p:spPr>
          <a:xfrm>
            <a:off x="9851832" y="4412449"/>
            <a:ext cx="77615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000" dirty="0"/>
              <a:t>set/get</a:t>
            </a:r>
          </a:p>
        </p:txBody>
      </p:sp>
      <p:cxnSp>
        <p:nvCxnSpPr>
          <p:cNvPr id="114" name="Conexão: Ângulo Reto 113">
            <a:extLst>
              <a:ext uri="{FF2B5EF4-FFF2-40B4-BE49-F238E27FC236}">
                <a16:creationId xmlns:a16="http://schemas.microsoft.com/office/drawing/2014/main" id="{E09A6B9F-3107-88C7-DB30-C94CC2A70A3C}"/>
              </a:ext>
            </a:extLst>
          </p:cNvPr>
          <p:cNvCxnSpPr>
            <a:cxnSpLocks/>
            <a:stCxn id="106" idx="1"/>
            <a:endCxn id="68" idx="3"/>
          </p:cNvCxnSpPr>
          <p:nvPr/>
        </p:nvCxnSpPr>
        <p:spPr>
          <a:xfrm rot="16200000" flipV="1">
            <a:off x="9593826" y="2817964"/>
            <a:ext cx="1572848" cy="1321223"/>
          </a:xfrm>
          <a:prstGeom prst="bentConnector2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CaixaDeTexto 116">
            <a:extLst>
              <a:ext uri="{FF2B5EF4-FFF2-40B4-BE49-F238E27FC236}">
                <a16:creationId xmlns:a16="http://schemas.microsoft.com/office/drawing/2014/main" id="{8B72F762-0C7C-CBEE-05D7-FB7FFB408478}"/>
              </a:ext>
            </a:extLst>
          </p:cNvPr>
          <p:cNvSpPr txBox="1"/>
          <p:nvPr/>
        </p:nvSpPr>
        <p:spPr>
          <a:xfrm>
            <a:off x="10315594" y="2419625"/>
            <a:ext cx="77615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000" dirty="0"/>
              <a:t>set/get</a:t>
            </a:r>
          </a:p>
        </p:txBody>
      </p:sp>
      <p:sp>
        <p:nvSpPr>
          <p:cNvPr id="119" name="Fluxograma: Cartão 118">
            <a:extLst>
              <a:ext uri="{FF2B5EF4-FFF2-40B4-BE49-F238E27FC236}">
                <a16:creationId xmlns:a16="http://schemas.microsoft.com/office/drawing/2014/main" id="{8B5AAA83-E6C1-66DB-67FC-B3D6E478A41C}"/>
              </a:ext>
            </a:extLst>
          </p:cNvPr>
          <p:cNvSpPr/>
          <p:nvPr/>
        </p:nvSpPr>
        <p:spPr>
          <a:xfrm>
            <a:off x="206804" y="5966029"/>
            <a:ext cx="2658029" cy="627362"/>
          </a:xfrm>
          <a:prstGeom prst="flowChartPunchedCard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Every HTML uses the </a:t>
            </a:r>
            <a:r>
              <a:rPr lang="en-US" sz="1000" b="1" dirty="0"/>
              <a:t>NavbarView.js</a:t>
            </a:r>
            <a:r>
              <a:rPr lang="en-US" sz="1000" dirty="0"/>
              <a:t>. For the sake of legibility, the respective arrows were not included!</a:t>
            </a:r>
            <a:endParaRPr lang="pt-PT" dirty="0"/>
          </a:p>
        </p:txBody>
      </p:sp>
      <p:sp>
        <p:nvSpPr>
          <p:cNvPr id="123" name="CaixaDeTexto 122">
            <a:extLst>
              <a:ext uri="{FF2B5EF4-FFF2-40B4-BE49-F238E27FC236}">
                <a16:creationId xmlns:a16="http://schemas.microsoft.com/office/drawing/2014/main" id="{AFBEBDA4-6FB1-0800-7E22-2681D1ACC4B7}"/>
              </a:ext>
            </a:extLst>
          </p:cNvPr>
          <p:cNvSpPr txBox="1"/>
          <p:nvPr/>
        </p:nvSpPr>
        <p:spPr>
          <a:xfrm>
            <a:off x="131823" y="4547720"/>
            <a:ext cx="169697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PT" sz="2000" b="1" dirty="0"/>
              <a:t>/JS/MODELS</a:t>
            </a:r>
          </a:p>
        </p:txBody>
      </p:sp>
      <p:sp>
        <p:nvSpPr>
          <p:cNvPr id="124" name="CaixaDeTexto 123">
            <a:extLst>
              <a:ext uri="{FF2B5EF4-FFF2-40B4-BE49-F238E27FC236}">
                <a16:creationId xmlns:a16="http://schemas.microsoft.com/office/drawing/2014/main" id="{98FBFE54-021C-A144-3A29-1BDF0C184CA1}"/>
              </a:ext>
            </a:extLst>
          </p:cNvPr>
          <p:cNvSpPr txBox="1"/>
          <p:nvPr/>
        </p:nvSpPr>
        <p:spPr>
          <a:xfrm>
            <a:off x="131822" y="3438456"/>
            <a:ext cx="169697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PT" sz="2000" b="1" dirty="0"/>
              <a:t>/JS/VIEWS</a:t>
            </a:r>
          </a:p>
        </p:txBody>
      </p:sp>
      <p:sp>
        <p:nvSpPr>
          <p:cNvPr id="125" name="CaixaDeTexto 124">
            <a:extLst>
              <a:ext uri="{FF2B5EF4-FFF2-40B4-BE49-F238E27FC236}">
                <a16:creationId xmlns:a16="http://schemas.microsoft.com/office/drawing/2014/main" id="{F1E3AFF3-3ED0-0787-1F47-6ECBEAB0658D}"/>
              </a:ext>
            </a:extLst>
          </p:cNvPr>
          <p:cNvSpPr txBox="1"/>
          <p:nvPr/>
        </p:nvSpPr>
        <p:spPr>
          <a:xfrm>
            <a:off x="144208" y="2461612"/>
            <a:ext cx="169697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PT" sz="2000" b="1" dirty="0"/>
              <a:t>/JS</a:t>
            </a:r>
          </a:p>
        </p:txBody>
      </p:sp>
      <p:sp>
        <p:nvSpPr>
          <p:cNvPr id="126" name="CaixaDeTexto 125">
            <a:extLst>
              <a:ext uri="{FF2B5EF4-FFF2-40B4-BE49-F238E27FC236}">
                <a16:creationId xmlns:a16="http://schemas.microsoft.com/office/drawing/2014/main" id="{24FED4DD-7F68-833E-C23A-5CFAF6E15D14}"/>
              </a:ext>
            </a:extLst>
          </p:cNvPr>
          <p:cNvSpPr txBox="1"/>
          <p:nvPr/>
        </p:nvSpPr>
        <p:spPr>
          <a:xfrm>
            <a:off x="156838" y="1633220"/>
            <a:ext cx="169697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PT" sz="2000" b="1" dirty="0"/>
              <a:t>/HTML</a:t>
            </a:r>
          </a:p>
        </p:txBody>
      </p:sp>
      <p:sp>
        <p:nvSpPr>
          <p:cNvPr id="127" name="CaixaDeTexto 126">
            <a:extLst>
              <a:ext uri="{FF2B5EF4-FFF2-40B4-BE49-F238E27FC236}">
                <a16:creationId xmlns:a16="http://schemas.microsoft.com/office/drawing/2014/main" id="{6F61C948-5EE1-D02A-985F-1693399B8587}"/>
              </a:ext>
            </a:extLst>
          </p:cNvPr>
          <p:cNvSpPr txBox="1"/>
          <p:nvPr/>
        </p:nvSpPr>
        <p:spPr>
          <a:xfrm>
            <a:off x="161786" y="744688"/>
            <a:ext cx="169697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PT" sz="2000" b="1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8686107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2E6F8B7B0FE93D489C050CFDA51142F5" ma:contentTypeVersion="3" ma:contentTypeDescription="Criar um novo documento." ma:contentTypeScope="" ma:versionID="959c961b3424725fc063f0867f85d00b">
  <xsd:schema xmlns:xsd="http://www.w3.org/2001/XMLSchema" xmlns:xs="http://www.w3.org/2001/XMLSchema" xmlns:p="http://schemas.microsoft.com/office/2006/metadata/properties" xmlns:ns2="ab70b236-7d43-4ce8-b645-f409c3c1120a" targetNamespace="http://schemas.microsoft.com/office/2006/metadata/properties" ma:root="true" ma:fieldsID="acc282b9c175f58c00f2fad852d6fcca" ns2:_="">
    <xsd:import namespace="ab70b236-7d43-4ce8-b645-f409c3c1120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b70b236-7d43-4ce8-b645-f409c3c1120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E0B89E6-F5A4-4B2B-95F3-6A13CDEC0376}"/>
</file>

<file path=customXml/itemProps2.xml><?xml version="1.0" encoding="utf-8"?>
<ds:datastoreItem xmlns:ds="http://schemas.openxmlformats.org/officeDocument/2006/customXml" ds:itemID="{68D341A7-97B2-406B-AE0C-977A62B988A0}"/>
</file>

<file path=customXml/itemProps3.xml><?xml version="1.0" encoding="utf-8"?>
<ds:datastoreItem xmlns:ds="http://schemas.openxmlformats.org/officeDocument/2006/customXml" ds:itemID="{9C068EDE-F761-4CEB-B19E-01B170CCBE59}"/>
</file>

<file path=docProps/app.xml><?xml version="1.0" encoding="utf-8"?>
<Properties xmlns="http://schemas.openxmlformats.org/officeDocument/2006/extended-properties" xmlns:vt="http://schemas.openxmlformats.org/officeDocument/2006/docPropsVTypes">
  <TotalTime>973</TotalTime>
  <Words>80</Words>
  <Application>Microsoft Office PowerPoint</Application>
  <PresentationFormat>Ecrã Panorâmico</PresentationFormat>
  <Paragraphs>25</Paragraphs>
  <Slides>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Ricardo Queirós</dc:creator>
  <cp:lastModifiedBy>Ricardo Queirós</cp:lastModifiedBy>
  <cp:revision>4</cp:revision>
  <dcterms:created xsi:type="dcterms:W3CDTF">2022-04-27T23:21:59Z</dcterms:created>
  <dcterms:modified xsi:type="dcterms:W3CDTF">2022-05-09T18:42:30Z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0x0101002E6F8B7B0FE93D489C050CFDA51142F5</vt:lpwstr>
  </property>
</Properties>
</file>