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6582-0BAD-45B8-B8D4-2906FFB2EF4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9C92-A914-4F7C-B004-EA0B0F6200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2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6582-0BAD-45B8-B8D4-2906FFB2EF4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9C92-A914-4F7C-B004-EA0B0F6200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9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6582-0BAD-45B8-B8D4-2906FFB2EF4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9C92-A914-4F7C-B004-EA0B0F6200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7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6582-0BAD-45B8-B8D4-2906FFB2EF4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9C92-A914-4F7C-B004-EA0B0F6200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6582-0BAD-45B8-B8D4-2906FFB2EF4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9C92-A914-4F7C-B004-EA0B0F6200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6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6582-0BAD-45B8-B8D4-2906FFB2EF4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9C92-A914-4F7C-B004-EA0B0F6200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9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6582-0BAD-45B8-B8D4-2906FFB2EF4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9C92-A914-4F7C-B004-EA0B0F6200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0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6582-0BAD-45B8-B8D4-2906FFB2EF4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9C92-A914-4F7C-B004-EA0B0F6200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6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6582-0BAD-45B8-B8D4-2906FFB2EF4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9C92-A914-4F7C-B004-EA0B0F6200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6582-0BAD-45B8-B8D4-2906FFB2EF4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9C92-A914-4F7C-B004-EA0B0F6200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9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6582-0BAD-45B8-B8D4-2906FFB2EF4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9C92-A914-4F7C-B004-EA0B0F6200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9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E6582-0BAD-45B8-B8D4-2906FFB2EF4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A9C92-A914-4F7C-B004-EA0B0F6200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0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20" y="315920"/>
            <a:ext cx="9559637" cy="62361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794" y="3842816"/>
            <a:ext cx="2278987" cy="2709204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7831610" y="2027001"/>
            <a:ext cx="1049153" cy="1117981"/>
            <a:chOff x="4825175" y="5047291"/>
            <a:chExt cx="615525" cy="615525"/>
          </a:xfrm>
        </p:grpSpPr>
        <p:sp>
          <p:nvSpPr>
            <p:cNvPr id="12" name="Elipse 11"/>
            <p:cNvSpPr/>
            <p:nvPr/>
          </p:nvSpPr>
          <p:spPr>
            <a:xfrm>
              <a:off x="4854539" y="5076993"/>
              <a:ext cx="556798" cy="556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175" y="5047291"/>
              <a:ext cx="615525" cy="615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5952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Alberto</dc:creator>
  <cp:lastModifiedBy>Luis Alberto</cp:lastModifiedBy>
  <cp:revision>2</cp:revision>
  <dcterms:created xsi:type="dcterms:W3CDTF">2023-07-03T01:21:07Z</dcterms:created>
  <dcterms:modified xsi:type="dcterms:W3CDTF">2023-07-03T01:43:43Z</dcterms:modified>
</cp:coreProperties>
</file>