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B706-1FA2-4689-8AEF-B2BA604D60B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CA52-27C2-4624-8CBE-B5FA840B4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60" y="753126"/>
            <a:ext cx="5843294" cy="5843294"/>
          </a:xfrm>
          <a:prstGeom prst="rect">
            <a:avLst/>
          </a:prstGeom>
        </p:spPr>
      </p:pic>
      <p:sp>
        <p:nvSpPr>
          <p:cNvPr id="6" name="Estrella de 4 puntas 5"/>
          <p:cNvSpPr/>
          <p:nvPr/>
        </p:nvSpPr>
        <p:spPr>
          <a:xfrm>
            <a:off x="4593748" y="1437544"/>
            <a:ext cx="651995" cy="713509"/>
          </a:xfrm>
          <a:prstGeom prst="star4">
            <a:avLst>
              <a:gd name="adj" fmla="val 204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trella de 4 puntas 6"/>
          <p:cNvSpPr/>
          <p:nvPr/>
        </p:nvSpPr>
        <p:spPr>
          <a:xfrm>
            <a:off x="4284793" y="2261890"/>
            <a:ext cx="318655" cy="339437"/>
          </a:xfrm>
          <a:prstGeom prst="star4">
            <a:avLst>
              <a:gd name="adj" fmla="val 204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trella de 4 puntas 7"/>
          <p:cNvSpPr/>
          <p:nvPr/>
        </p:nvSpPr>
        <p:spPr>
          <a:xfrm>
            <a:off x="6944452" y="3425394"/>
            <a:ext cx="275429" cy="304800"/>
          </a:xfrm>
          <a:prstGeom prst="star4">
            <a:avLst>
              <a:gd name="adj" fmla="val 204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</dc:creator>
  <cp:lastModifiedBy>Luis Alberto</cp:lastModifiedBy>
  <cp:revision>1</cp:revision>
  <dcterms:created xsi:type="dcterms:W3CDTF">2023-06-28T22:25:29Z</dcterms:created>
  <dcterms:modified xsi:type="dcterms:W3CDTF">2023-06-28T22:31:02Z</dcterms:modified>
</cp:coreProperties>
</file>