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Apresentação de Teste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Este é um slide de exemplo gerado automaticamente.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Conteúdo aleatório para teste de site.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Obrigado por visualizar!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