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3" r:id="rId4"/>
    <p:sldId id="264" r:id="rId5"/>
    <p:sldId id="265" r:id="rId6"/>
    <p:sldId id="262" r:id="rId7"/>
    <p:sldId id="269" r:id="rId8"/>
    <p:sldId id="270" r:id="rId9"/>
    <p:sldId id="271" r:id="rId10"/>
    <p:sldId id="272" r:id="rId11"/>
    <p:sldId id="273" r:id="rId12"/>
    <p:sldId id="266" r:id="rId13"/>
    <p:sldId id="268"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114" d="100"/>
          <a:sy n="114" d="100"/>
        </p:scale>
        <p:origin x="4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61C36A1-E127-43DA-BBBF-101F2016492D}" type="datetimeFigureOut">
              <a:rPr lang="es-CO" smtClean="0"/>
              <a:t>9/09/2019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7A17C667-8163-4A68-AF16-8E53FF2D2A0C}" type="slidenum">
              <a:rPr lang="es-CO" smtClean="0"/>
              <a:t>‹Nº›</a:t>
            </a:fld>
            <a:endParaRPr lang="es-CO"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18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1C36A1-E127-43DA-BBBF-101F2016492D}" type="datetimeFigureOut">
              <a:rPr lang="es-CO" smtClean="0"/>
              <a:t>9/09/2019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283174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1C36A1-E127-43DA-BBBF-101F2016492D}" type="datetimeFigureOut">
              <a:rPr lang="es-CO" smtClean="0"/>
              <a:t>9/09/2019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91392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F61C36A1-E127-43DA-BBBF-101F2016492D}" type="datetimeFigureOut">
              <a:rPr lang="es-CO" smtClean="0"/>
              <a:t>9/09/2019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3338548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a:t>Haga clic para modificar el estilo de texto del patrón</a:t>
            </a:r>
          </a:p>
        </p:txBody>
      </p:sp>
      <p:sp>
        <p:nvSpPr>
          <p:cNvPr id="4" name="Date Placeholder 3"/>
          <p:cNvSpPr>
            <a:spLocks noGrp="1"/>
          </p:cNvSpPr>
          <p:nvPr>
            <p:ph type="dt" sz="half" idx="10"/>
          </p:nvPr>
        </p:nvSpPr>
        <p:spPr/>
        <p:txBody>
          <a:bodyPr/>
          <a:lstStyle/>
          <a:p>
            <a:fld id="{F61C36A1-E127-43DA-BBBF-101F2016492D}" type="datetimeFigureOut">
              <a:rPr lang="es-CO" smtClean="0"/>
              <a:t>9/09/2019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7A17C667-8163-4A68-AF16-8E53FF2D2A0C}" type="slidenum">
              <a:rPr lang="es-CO" smtClean="0"/>
              <a:t>‹Nº›</a:t>
            </a:fld>
            <a:endParaRPr lang="es-CO"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581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dirty="0"/>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fld id="{F61C36A1-E127-43DA-BBBF-101F2016492D}" type="datetimeFigureOut">
              <a:rPr lang="es-CO" smtClean="0"/>
              <a:t>9/09/2019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1234319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fld id="{F61C36A1-E127-43DA-BBBF-101F2016492D}" type="datetimeFigureOut">
              <a:rPr lang="es-CO" smtClean="0"/>
              <a:t>9/09/2019</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3787819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61C36A1-E127-43DA-BBBF-101F2016492D}" type="datetimeFigureOut">
              <a:rPr lang="es-CO" smtClean="0"/>
              <a:t>9/09/2019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424263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1C36A1-E127-43DA-BBBF-101F2016492D}" type="datetimeFigureOut">
              <a:rPr lang="es-CO" smtClean="0"/>
              <a:t>9/09/2019</a:t>
            </a:fld>
            <a:endParaRPr lang="es-CO"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dirty="0"/>
          </a:p>
        </p:txBody>
      </p:sp>
      <p:sp>
        <p:nvSpPr>
          <p:cNvPr id="9" name="Slide Number Placeholder 8"/>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1738105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1C36A1-E127-43DA-BBBF-101F2016492D}" type="datetimeFigureOut">
              <a:rPr lang="es-CO" smtClean="0"/>
              <a:t>9/09/2019</a:t>
            </a:fld>
            <a:endParaRPr lang="es-CO"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17C667-8163-4A68-AF16-8E53FF2D2A0C}" type="slidenum">
              <a:rPr lang="es-CO" smtClean="0"/>
              <a:t>‹Nº›</a:t>
            </a:fld>
            <a:endParaRPr lang="es-CO" dirty="0"/>
          </a:p>
        </p:txBody>
      </p:sp>
    </p:spTree>
    <p:extLst>
      <p:ext uri="{BB962C8B-B14F-4D97-AF65-F5344CB8AC3E}">
        <p14:creationId xmlns:p14="http://schemas.microsoft.com/office/powerpoint/2010/main" val="43768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61C36A1-E127-43DA-BBBF-101F2016492D}" type="datetimeFigureOut">
              <a:rPr lang="es-CO" smtClean="0"/>
              <a:t>9/09/2019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7A17C667-8163-4A68-AF16-8E53FF2D2A0C}" type="slidenum">
              <a:rPr lang="es-CO" smtClean="0"/>
              <a:t>‹Nº›</a:t>
            </a:fld>
            <a:endParaRPr lang="es-CO" dirty="0"/>
          </a:p>
        </p:txBody>
      </p:sp>
    </p:spTree>
    <p:extLst>
      <p:ext uri="{BB962C8B-B14F-4D97-AF65-F5344CB8AC3E}">
        <p14:creationId xmlns:p14="http://schemas.microsoft.com/office/powerpoint/2010/main" val="137746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1C36A1-E127-43DA-BBBF-101F2016492D}" type="datetimeFigureOut">
              <a:rPr lang="es-CO" smtClean="0"/>
              <a:t>9/09/2019</a:t>
            </a:fld>
            <a:endParaRPr lang="es-CO"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17C667-8163-4A68-AF16-8E53FF2D2A0C}" type="slidenum">
              <a:rPr lang="es-CO" smtClean="0"/>
              <a:t>‹Nº›</a:t>
            </a:fld>
            <a:endParaRPr lang="es-CO"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7800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Arial Rounded MT Bold" panose="020F0704030504030204" pitchFamily="34" charset="0"/>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forms.gle/w4d75oD5aG1UikDM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oogle.com.co/imghp?hl=es&amp;tab=wi&amp;ogb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a:t>5BSS - </a:t>
            </a:r>
            <a:br>
              <a:rPr lang="es-CO" dirty="0"/>
            </a:br>
            <a:r>
              <a:rPr lang="es-CO" sz="7200" dirty="0"/>
              <a:t>5 BIOMETRIC SECURITY SYSTEM</a:t>
            </a:r>
            <a:endParaRPr lang="es-CO" dirty="0"/>
          </a:p>
        </p:txBody>
      </p:sp>
      <p:sp>
        <p:nvSpPr>
          <p:cNvPr id="3" name="Subtítulo 2"/>
          <p:cNvSpPr>
            <a:spLocks noGrp="1"/>
          </p:cNvSpPr>
          <p:nvPr>
            <p:ph type="subTitle" idx="1"/>
          </p:nvPr>
        </p:nvSpPr>
        <p:spPr/>
        <p:txBody>
          <a:bodyPr/>
          <a:lstStyle/>
          <a:p>
            <a:r>
              <a:rPr lang="es-CO" b="1" dirty="0"/>
              <a:t>Generando impacto, dejando huella</a:t>
            </a:r>
          </a:p>
        </p:txBody>
      </p:sp>
    </p:spTree>
    <p:extLst>
      <p:ext uri="{BB962C8B-B14F-4D97-AF65-F5344CB8AC3E}">
        <p14:creationId xmlns:p14="http://schemas.microsoft.com/office/powerpoint/2010/main" val="3634887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B8C12-DBDF-4A04-972D-AF701235A51F}"/>
              </a:ext>
            </a:extLst>
          </p:cNvPr>
          <p:cNvSpPr>
            <a:spLocks noGrp="1"/>
          </p:cNvSpPr>
          <p:nvPr>
            <p:ph type="title"/>
          </p:nvPr>
        </p:nvSpPr>
        <p:spPr/>
        <p:txBody>
          <a:bodyPr/>
          <a:lstStyle/>
          <a:p>
            <a:r>
              <a:rPr lang="es-ES" dirty="0"/>
              <a:t>1. Encuesta</a:t>
            </a:r>
            <a:endParaRPr lang="es-CO" dirty="0"/>
          </a:p>
        </p:txBody>
      </p:sp>
      <p:sp>
        <p:nvSpPr>
          <p:cNvPr id="3" name="Marcador de contenido 2">
            <a:extLst>
              <a:ext uri="{FF2B5EF4-FFF2-40B4-BE49-F238E27FC236}">
                <a16:creationId xmlns:a16="http://schemas.microsoft.com/office/drawing/2014/main" id="{8D1FF1AC-5686-4F0B-BB79-984D81E6E2D7}"/>
              </a:ext>
            </a:extLst>
          </p:cNvPr>
          <p:cNvSpPr>
            <a:spLocks noGrp="1"/>
          </p:cNvSpPr>
          <p:nvPr>
            <p:ph idx="1"/>
          </p:nvPr>
        </p:nvSpPr>
        <p:spPr/>
        <p:txBody>
          <a:bodyPr/>
          <a:lstStyle/>
          <a:p>
            <a:r>
              <a:rPr lang="es-ES" dirty="0"/>
              <a:t>Se realizo una encuesta con Google, la cual se puede ser consultada en la siguiente ruta</a:t>
            </a:r>
            <a:r>
              <a:rPr lang="es-CO" dirty="0"/>
              <a:t>:</a:t>
            </a:r>
          </a:p>
          <a:p>
            <a:r>
              <a:rPr lang="es-ES" dirty="0">
                <a:hlinkClick r:id="rId2"/>
              </a:rPr>
              <a:t>https://forms.gle/w4d75oD5aG1UikDM9</a:t>
            </a:r>
            <a:endParaRPr lang="es-ES" dirty="0"/>
          </a:p>
          <a:p>
            <a:endParaRPr lang="es-ES" dirty="0"/>
          </a:p>
          <a:p>
            <a:r>
              <a:rPr lang="es-ES" dirty="0"/>
              <a:t>De esto se obtuvieron los siguientes resultados</a:t>
            </a:r>
          </a:p>
          <a:p>
            <a:endParaRPr lang="es-ES" dirty="0"/>
          </a:p>
        </p:txBody>
      </p:sp>
    </p:spTree>
    <p:extLst>
      <p:ext uri="{BB962C8B-B14F-4D97-AF65-F5344CB8AC3E}">
        <p14:creationId xmlns:p14="http://schemas.microsoft.com/office/powerpoint/2010/main" val="1238307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F701D-5A06-426C-8F3B-4B4DD42D80CF}"/>
              </a:ext>
            </a:extLst>
          </p:cNvPr>
          <p:cNvSpPr>
            <a:spLocks noGrp="1"/>
          </p:cNvSpPr>
          <p:nvPr>
            <p:ph type="title"/>
          </p:nvPr>
        </p:nvSpPr>
        <p:spPr/>
        <p:txBody>
          <a:bodyPr/>
          <a:lstStyle/>
          <a:p>
            <a:endParaRPr lang="es-CO" dirty="0"/>
          </a:p>
        </p:txBody>
      </p:sp>
      <p:sp>
        <p:nvSpPr>
          <p:cNvPr id="6" name="Marcador de contenido 5">
            <a:extLst>
              <a:ext uri="{FF2B5EF4-FFF2-40B4-BE49-F238E27FC236}">
                <a16:creationId xmlns:a16="http://schemas.microsoft.com/office/drawing/2014/main" id="{E4582CF7-AEAD-410D-B339-EB7200283B1B}"/>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2240540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2DA028-9053-4957-803E-376804026FFE}"/>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D41AD1FE-54B4-4E75-9425-3BC1B09C90A7}"/>
              </a:ext>
            </a:extLst>
          </p:cNvPr>
          <p:cNvSpPr>
            <a:spLocks noGrp="1"/>
          </p:cNvSpPr>
          <p:nvPr>
            <p:ph idx="1"/>
          </p:nvPr>
        </p:nvSpPr>
        <p:spPr/>
        <p:txBody>
          <a:bodyPr/>
          <a:lstStyle/>
          <a:p>
            <a:r>
              <a:rPr lang="es-CO" dirty="0"/>
              <a:t>Se quiere abarcar un publico el cual tenga la necesidad de tener el control de su vehículo, ofreciendo un nuevo sistema de encendido del mismo, atrayendo clientes los cuales quieran una herramienta sofisticada en su vehículo.</a:t>
            </a:r>
          </a:p>
          <a:p>
            <a:r>
              <a:rPr lang="es-CO" dirty="0"/>
              <a:t>También se quiere atraer los clientes que necesitan realizar monitoreo de sus vehículo, ya que pueden ser vehículos familiares, y de esta forma poder estar al tanto de las acciones realizadas con el vehículo.</a:t>
            </a:r>
          </a:p>
        </p:txBody>
      </p:sp>
    </p:spTree>
    <p:extLst>
      <p:ext uri="{BB962C8B-B14F-4D97-AF65-F5344CB8AC3E}">
        <p14:creationId xmlns:p14="http://schemas.microsoft.com/office/powerpoint/2010/main" val="882409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8C9546-7F62-4226-8B82-B45BE7187C11}"/>
              </a:ext>
            </a:extLst>
          </p:cNvPr>
          <p:cNvSpPr>
            <a:spLocks noGrp="1"/>
          </p:cNvSpPr>
          <p:nvPr>
            <p:ph type="title"/>
          </p:nvPr>
        </p:nvSpPr>
        <p:spPr/>
        <p:txBody>
          <a:bodyPr/>
          <a:lstStyle/>
          <a:p>
            <a:r>
              <a:rPr lang="es-CO" dirty="0"/>
              <a:t>BIBLIOGRAFÍA</a:t>
            </a:r>
          </a:p>
        </p:txBody>
      </p:sp>
      <p:sp>
        <p:nvSpPr>
          <p:cNvPr id="3" name="Marcador de contenido 2">
            <a:extLst>
              <a:ext uri="{FF2B5EF4-FFF2-40B4-BE49-F238E27FC236}">
                <a16:creationId xmlns:a16="http://schemas.microsoft.com/office/drawing/2014/main" id="{1EDF30BE-5486-4D50-B193-CFE652E2554F}"/>
              </a:ext>
            </a:extLst>
          </p:cNvPr>
          <p:cNvSpPr>
            <a:spLocks noGrp="1"/>
          </p:cNvSpPr>
          <p:nvPr>
            <p:ph idx="1"/>
          </p:nvPr>
        </p:nvSpPr>
        <p:spPr/>
        <p:txBody>
          <a:bodyPr/>
          <a:lstStyle/>
          <a:p>
            <a:pPr marL="457200" indent="-457200">
              <a:buFont typeface="+mj-lt"/>
              <a:buAutoNum type="arabicPeriod"/>
            </a:pPr>
            <a:r>
              <a:rPr lang="es-CO" dirty="0"/>
              <a:t>Logo: </a:t>
            </a:r>
            <a:r>
              <a:rPr lang="es-CO" dirty="0">
                <a:hlinkClick r:id="rId2"/>
              </a:rPr>
              <a:t>https://www.google.com.co/imghp?hl=es&amp;tab=wi&amp;ogbl</a:t>
            </a:r>
            <a:endParaRPr lang="es-CO" dirty="0"/>
          </a:p>
        </p:txBody>
      </p:sp>
    </p:spTree>
    <p:extLst>
      <p:ext uri="{BB962C8B-B14F-4D97-AF65-F5344CB8AC3E}">
        <p14:creationId xmlns:p14="http://schemas.microsoft.com/office/powerpoint/2010/main" val="277425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C24021-AF93-4613-9E4E-3B839C1ED5A9}"/>
              </a:ext>
            </a:extLst>
          </p:cNvPr>
          <p:cNvSpPr>
            <a:spLocks noGrp="1"/>
          </p:cNvSpPr>
          <p:nvPr>
            <p:ph type="title"/>
          </p:nvPr>
        </p:nvSpPr>
        <p:spPr/>
        <p:txBody>
          <a:bodyPr/>
          <a:lstStyle/>
          <a:p>
            <a:r>
              <a:rPr lang="es-CO" dirty="0"/>
              <a:t>ÍNDICE</a:t>
            </a:r>
          </a:p>
        </p:txBody>
      </p:sp>
      <p:sp>
        <p:nvSpPr>
          <p:cNvPr id="3" name="Marcador de contenido 2">
            <a:extLst>
              <a:ext uri="{FF2B5EF4-FFF2-40B4-BE49-F238E27FC236}">
                <a16:creationId xmlns:a16="http://schemas.microsoft.com/office/drawing/2014/main" id="{E7FF9273-EA80-473A-9618-5327315A82A6}"/>
              </a:ext>
            </a:extLst>
          </p:cNvPr>
          <p:cNvSpPr>
            <a:spLocks noGrp="1"/>
          </p:cNvSpPr>
          <p:nvPr>
            <p:ph idx="1"/>
          </p:nvPr>
        </p:nvSpPr>
        <p:spPr/>
        <p:txBody>
          <a:bodyPr/>
          <a:lstStyle/>
          <a:p>
            <a:pPr marL="457200" indent="-457200">
              <a:buFont typeface="+mj-lt"/>
              <a:buAutoNum type="arabicPeriod"/>
            </a:pPr>
            <a:r>
              <a:rPr lang="es-CO" dirty="0"/>
              <a:t>Objetivo general</a:t>
            </a:r>
          </a:p>
          <a:p>
            <a:pPr marL="457200" indent="-457200">
              <a:buFont typeface="+mj-lt"/>
              <a:buAutoNum type="arabicPeriod"/>
            </a:pPr>
            <a:r>
              <a:rPr lang="es-CO" dirty="0"/>
              <a:t>Objetivos específicos</a:t>
            </a:r>
          </a:p>
          <a:p>
            <a:pPr marL="457200" indent="-457200">
              <a:buFont typeface="+mj-lt"/>
              <a:buAutoNum type="arabicPeriod"/>
            </a:pPr>
            <a:r>
              <a:rPr lang="es-CO" dirty="0"/>
              <a:t>Planteamiento del problema</a:t>
            </a:r>
          </a:p>
          <a:p>
            <a:pPr marL="457200" indent="-457200">
              <a:buFont typeface="+mj-lt"/>
              <a:buAutoNum type="arabicPeriod"/>
            </a:pPr>
            <a:r>
              <a:rPr lang="es-CO" dirty="0"/>
              <a:t>Innovación</a:t>
            </a:r>
          </a:p>
          <a:p>
            <a:pPr marL="457200" indent="-457200">
              <a:buFont typeface="+mj-lt"/>
              <a:buAutoNum type="arabicPeriod"/>
            </a:pPr>
            <a:r>
              <a:rPr lang="es-CO" dirty="0"/>
              <a:t>Justificación</a:t>
            </a:r>
          </a:p>
          <a:p>
            <a:pPr marL="457200" indent="-457200">
              <a:buFont typeface="+mj-lt"/>
              <a:buAutoNum type="arabicPeriod"/>
            </a:pPr>
            <a:r>
              <a:rPr lang="es-CO" dirty="0"/>
              <a:t>Alcance</a:t>
            </a:r>
          </a:p>
          <a:p>
            <a:pPr marL="457200" indent="-457200">
              <a:buFont typeface="+mj-lt"/>
              <a:buAutoNum type="arabicPeriod"/>
            </a:pPr>
            <a:r>
              <a:rPr lang="es-CO" dirty="0"/>
              <a:t>Técnicas de recolección de información</a:t>
            </a:r>
          </a:p>
          <a:p>
            <a:pPr marL="457200" indent="-457200">
              <a:buFont typeface="+mj-lt"/>
              <a:buAutoNum type="arabicPeriod"/>
            </a:pPr>
            <a:r>
              <a:rPr lang="es-CO" dirty="0"/>
              <a:t>Bibliografía </a:t>
            </a:r>
          </a:p>
          <a:p>
            <a:pPr marL="0" indent="0">
              <a:buNone/>
            </a:pPr>
            <a:endParaRPr lang="es-CO" dirty="0"/>
          </a:p>
          <a:p>
            <a:pPr marL="457200" indent="-457200">
              <a:buFont typeface="+mj-lt"/>
              <a:buAutoNum type="arabicPeriod"/>
            </a:pPr>
            <a:endParaRPr lang="es-CO" dirty="0"/>
          </a:p>
        </p:txBody>
      </p:sp>
      <p:pic>
        <p:nvPicPr>
          <p:cNvPr id="5" name="Imagen 4">
            <a:extLst>
              <a:ext uri="{FF2B5EF4-FFF2-40B4-BE49-F238E27FC236}">
                <a16:creationId xmlns:a16="http://schemas.microsoft.com/office/drawing/2014/main" id="{E2C3F17C-85A7-4C64-9ACF-80BFAA774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1309" y="1729310"/>
            <a:ext cx="4013411" cy="4139784"/>
          </a:xfrm>
          <a:prstGeom prst="rect">
            <a:avLst/>
          </a:prstGeom>
        </p:spPr>
      </p:pic>
    </p:spTree>
    <p:extLst>
      <p:ext uri="{BB962C8B-B14F-4D97-AF65-F5344CB8AC3E}">
        <p14:creationId xmlns:p14="http://schemas.microsoft.com/office/powerpoint/2010/main" val="93896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457200" indent="-457200"/>
            <a:r>
              <a:rPr lang="es-CO" dirty="0"/>
              <a:t>OBJETIVO GENERAL</a:t>
            </a:r>
          </a:p>
        </p:txBody>
      </p:sp>
      <p:sp>
        <p:nvSpPr>
          <p:cNvPr id="3" name="Marcador de contenido 2"/>
          <p:cNvSpPr>
            <a:spLocks noGrp="1"/>
          </p:cNvSpPr>
          <p:nvPr>
            <p:ph idx="1"/>
          </p:nvPr>
        </p:nvSpPr>
        <p:spPr/>
        <p:txBody>
          <a:bodyPr/>
          <a:lstStyle/>
          <a:p>
            <a:pPr marL="0" indent="0">
              <a:buNone/>
            </a:pPr>
            <a:r>
              <a:rPr lang="es-CO" dirty="0"/>
              <a:t>Ofrecer a nuestros clientes un sistema de encendido y monitoreo de vehículos, con desarrollos en tecnología de ultima generación, garantizando sistemas totalmente seguros y funcionales, entregando así un producto confiable y eficiente con el cual el cliente este conforme y satisfecho</a:t>
            </a:r>
          </a:p>
        </p:txBody>
      </p:sp>
    </p:spTree>
    <p:extLst>
      <p:ext uri="{BB962C8B-B14F-4D97-AF65-F5344CB8AC3E}">
        <p14:creationId xmlns:p14="http://schemas.microsoft.com/office/powerpoint/2010/main" val="232457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457200" indent="-457200"/>
            <a:r>
              <a:rPr lang="es-CO" dirty="0"/>
              <a:t>OBJETIVOS ESPECÍFICOS </a:t>
            </a:r>
          </a:p>
        </p:txBody>
      </p:sp>
      <p:sp>
        <p:nvSpPr>
          <p:cNvPr id="3" name="Marcador de contenido 2"/>
          <p:cNvSpPr>
            <a:spLocks noGrp="1"/>
          </p:cNvSpPr>
          <p:nvPr>
            <p:ph idx="1"/>
          </p:nvPr>
        </p:nvSpPr>
        <p:spPr/>
        <p:txBody>
          <a:bodyPr/>
          <a:lstStyle/>
          <a:p>
            <a:pPr marL="457200" indent="-457200">
              <a:buFont typeface="+mj-lt"/>
              <a:buAutoNum type="arabicPeriod"/>
            </a:pPr>
            <a:r>
              <a:rPr lang="es-CO" dirty="0"/>
              <a:t>Estar a la vanguardia de nuevas tecnologías para ofrecer a nuestros clientes soluciones de seguridad de ultima generación.</a:t>
            </a:r>
          </a:p>
          <a:p>
            <a:pPr marL="457200" indent="-457200">
              <a:buFont typeface="+mj-lt"/>
              <a:buAutoNum type="arabicPeriod"/>
            </a:pPr>
            <a:r>
              <a:rPr lang="es-CO" dirty="0"/>
              <a:t>Tener como prioridad la seguridad de los vehículos de nuestros clientes.</a:t>
            </a:r>
          </a:p>
          <a:p>
            <a:pPr marL="457200" indent="-457200">
              <a:buFont typeface="+mj-lt"/>
              <a:buAutoNum type="arabicPeriod"/>
            </a:pPr>
            <a:r>
              <a:rPr lang="es-CO" dirty="0"/>
              <a:t>Entregar a nuestros clientes un servicio integral, con el que se ofrece un sistema de seguridad de fácil manejo. </a:t>
            </a:r>
          </a:p>
          <a:p>
            <a:pPr marL="457200" indent="-457200">
              <a:buFont typeface="+mj-lt"/>
              <a:buAutoNum type="arabicPeriod"/>
            </a:pPr>
            <a:r>
              <a:rPr lang="es-CO" dirty="0"/>
              <a:t>Ofrecer al cliente un sistema integrado de control en tiempo real de su vehículo.</a:t>
            </a:r>
          </a:p>
          <a:p>
            <a:pPr marL="457200" indent="-457200">
              <a:buFont typeface="+mj-lt"/>
              <a:buAutoNum type="arabicPeriod"/>
            </a:pPr>
            <a:r>
              <a:rPr lang="es-CO" dirty="0"/>
              <a:t>Ofrecer al cliente un historial de recorridos de su vehículo (distancia y kilometraje).</a:t>
            </a:r>
          </a:p>
          <a:p>
            <a:pPr marL="0" indent="0">
              <a:buNone/>
            </a:pPr>
            <a:endParaRPr lang="es-CO" dirty="0"/>
          </a:p>
        </p:txBody>
      </p:sp>
    </p:spTree>
    <p:extLst>
      <p:ext uri="{BB962C8B-B14F-4D97-AF65-F5344CB8AC3E}">
        <p14:creationId xmlns:p14="http://schemas.microsoft.com/office/powerpoint/2010/main" val="347996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marL="457200" indent="-457200"/>
            <a:r>
              <a:rPr lang="es-CO" sz="4400" dirty="0"/>
              <a:t>PLANTEAMIENTO DEL PROBLEMA</a:t>
            </a:r>
          </a:p>
        </p:txBody>
      </p:sp>
      <p:sp>
        <p:nvSpPr>
          <p:cNvPr id="3" name="Marcador de contenido 2"/>
          <p:cNvSpPr>
            <a:spLocks noGrp="1"/>
          </p:cNvSpPr>
          <p:nvPr>
            <p:ph idx="1"/>
          </p:nvPr>
        </p:nvSpPr>
        <p:spPr>
          <a:xfrm>
            <a:off x="1020932" y="1845734"/>
            <a:ext cx="10134748" cy="4023360"/>
          </a:xfrm>
        </p:spPr>
        <p:txBody>
          <a:bodyPr/>
          <a:lstStyle/>
          <a:p>
            <a:pPr marL="0" indent="0">
              <a:buNone/>
            </a:pPr>
            <a:r>
              <a:rPr lang="es-MX" dirty="0"/>
              <a:t>Cómo diseñar y desarrollar un sistema de identificación por biometría (huella digital)  para encendido y monitoreo de vehículos por medio de un aplicativo web</a:t>
            </a:r>
          </a:p>
        </p:txBody>
      </p:sp>
    </p:spTree>
    <p:extLst>
      <p:ext uri="{BB962C8B-B14F-4D97-AF65-F5344CB8AC3E}">
        <p14:creationId xmlns:p14="http://schemas.microsoft.com/office/powerpoint/2010/main" val="3405119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INNOVACIÓN</a:t>
            </a:r>
          </a:p>
        </p:txBody>
      </p:sp>
      <p:sp>
        <p:nvSpPr>
          <p:cNvPr id="3" name="Marcador de contenido 2"/>
          <p:cNvSpPr>
            <a:spLocks noGrp="1"/>
          </p:cNvSpPr>
          <p:nvPr>
            <p:ph idx="1"/>
          </p:nvPr>
        </p:nvSpPr>
        <p:spPr/>
        <p:txBody>
          <a:bodyPr>
            <a:normAutofit/>
          </a:bodyPr>
          <a:lstStyle/>
          <a:p>
            <a:r>
              <a:rPr lang="es-MX" sz="2400" dirty="0"/>
              <a:t>Sistema de encendido electrónico para moto con huella dactilar, implementado un sistema de monitoreo y seguridad con un sistema de GPS mediante una pagina web, también se incluirá un sistema de registro, esto con el fin de dejar definido quienes pueden encender el vehículo con huella dactilar, con esto ofreciendo el monitoreo de quien esta conduciendo, en tiempo real, el vehículo.</a:t>
            </a:r>
          </a:p>
          <a:p>
            <a:r>
              <a:rPr lang="es-MX" sz="2400" dirty="0"/>
              <a:t>También se ofrecerá un usuario administrador con el cual se puede realizar el bloqueo del vehículo, inclusión o retiro usuarios, monitoreo GPS del  vehículo mediante el portal web.</a:t>
            </a:r>
          </a:p>
        </p:txBody>
      </p:sp>
    </p:spTree>
    <p:extLst>
      <p:ext uri="{BB962C8B-B14F-4D97-AF65-F5344CB8AC3E}">
        <p14:creationId xmlns:p14="http://schemas.microsoft.com/office/powerpoint/2010/main" val="319249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45AA2-D7A9-4B6C-9BF7-6F01BE56A7D7}"/>
              </a:ext>
            </a:extLst>
          </p:cNvPr>
          <p:cNvSpPr>
            <a:spLocks noGrp="1"/>
          </p:cNvSpPr>
          <p:nvPr>
            <p:ph type="title"/>
          </p:nvPr>
        </p:nvSpPr>
        <p:spPr/>
        <p:txBody>
          <a:bodyPr/>
          <a:lstStyle/>
          <a:p>
            <a:r>
              <a:rPr lang="es-CO" dirty="0"/>
              <a:t>JUSTIFICACIÓN</a:t>
            </a:r>
          </a:p>
        </p:txBody>
      </p:sp>
      <p:sp>
        <p:nvSpPr>
          <p:cNvPr id="3" name="Marcador de contenido 2">
            <a:extLst>
              <a:ext uri="{FF2B5EF4-FFF2-40B4-BE49-F238E27FC236}">
                <a16:creationId xmlns:a16="http://schemas.microsoft.com/office/drawing/2014/main" id="{1E552042-CEA2-4999-A560-A81D536BACC3}"/>
              </a:ext>
            </a:extLst>
          </p:cNvPr>
          <p:cNvSpPr>
            <a:spLocks noGrp="1"/>
          </p:cNvSpPr>
          <p:nvPr>
            <p:ph idx="1"/>
          </p:nvPr>
        </p:nvSpPr>
        <p:spPr/>
        <p:txBody>
          <a:bodyPr/>
          <a:lstStyle/>
          <a:p>
            <a:r>
              <a:rPr lang="es-CO" dirty="0"/>
              <a:t>Se quiere llegar a abarcar los sistemas de seguridad y monitoreo de una forma innovadora la cual genere confianza al cliente. Esto se quiere llevar acabo ya que queremos llegar a ese publico el cual quiere tener algo mas que un sistema de GPS en su vehículo, queremos que con nuestro sistema podamos evitar siniestros, robos o accidentes.</a:t>
            </a:r>
          </a:p>
        </p:txBody>
      </p:sp>
    </p:spTree>
    <p:extLst>
      <p:ext uri="{BB962C8B-B14F-4D97-AF65-F5344CB8AC3E}">
        <p14:creationId xmlns:p14="http://schemas.microsoft.com/office/powerpoint/2010/main" val="96475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EFAD7-3C49-4A95-A047-682A59670DC2}"/>
              </a:ext>
            </a:extLst>
          </p:cNvPr>
          <p:cNvSpPr>
            <a:spLocks noGrp="1"/>
          </p:cNvSpPr>
          <p:nvPr>
            <p:ph type="title"/>
          </p:nvPr>
        </p:nvSpPr>
        <p:spPr/>
        <p:txBody>
          <a:bodyPr/>
          <a:lstStyle/>
          <a:p>
            <a:endParaRPr lang="es-CO" dirty="0"/>
          </a:p>
        </p:txBody>
      </p:sp>
      <p:sp>
        <p:nvSpPr>
          <p:cNvPr id="3" name="Marcador de contenido 2">
            <a:extLst>
              <a:ext uri="{FF2B5EF4-FFF2-40B4-BE49-F238E27FC236}">
                <a16:creationId xmlns:a16="http://schemas.microsoft.com/office/drawing/2014/main" id="{69397E29-61E5-4020-9BC5-D66C973E4C7E}"/>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197531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1F5E43-9B26-4091-B619-052619E7636B}"/>
              </a:ext>
            </a:extLst>
          </p:cNvPr>
          <p:cNvSpPr>
            <a:spLocks noGrp="1"/>
          </p:cNvSpPr>
          <p:nvPr>
            <p:ph type="ctrTitle"/>
          </p:nvPr>
        </p:nvSpPr>
        <p:spPr/>
        <p:txBody>
          <a:bodyPr>
            <a:normAutofit/>
          </a:bodyPr>
          <a:lstStyle/>
          <a:p>
            <a:r>
              <a:rPr lang="es-CO" dirty="0"/>
              <a:t>TÉCNICAS DE RECOLECCIÓN DE INFORMACIÓN</a:t>
            </a:r>
          </a:p>
        </p:txBody>
      </p:sp>
    </p:spTree>
    <p:extLst>
      <p:ext uri="{BB962C8B-B14F-4D97-AF65-F5344CB8AC3E}">
        <p14:creationId xmlns:p14="http://schemas.microsoft.com/office/powerpoint/2010/main" val="1972737172"/>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304</TotalTime>
  <Words>487</Words>
  <Application>Microsoft Office PowerPoint</Application>
  <PresentationFormat>Panorámica</PresentationFormat>
  <Paragraphs>37</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 Rounded MT Bold</vt:lpstr>
      <vt:lpstr>Arial Unicode MS</vt:lpstr>
      <vt:lpstr>Calibri</vt:lpstr>
      <vt:lpstr>Retrospección</vt:lpstr>
      <vt:lpstr>5BSS -  5 BIOMETRIC SECURITY SYSTEM</vt:lpstr>
      <vt:lpstr>ÍNDICE</vt:lpstr>
      <vt:lpstr>OBJETIVO GENERAL</vt:lpstr>
      <vt:lpstr>OBJETIVOS ESPECÍFICOS </vt:lpstr>
      <vt:lpstr>PLANTEAMIENTO DEL PROBLEMA</vt:lpstr>
      <vt:lpstr>INNOVACIÓN</vt:lpstr>
      <vt:lpstr>JUSTIFICACIÓN</vt:lpstr>
      <vt:lpstr>Presentación de PowerPoint</vt:lpstr>
      <vt:lpstr>TÉCNICAS DE RECOLECCIÓN DE INFORMACIÓN</vt:lpstr>
      <vt:lpstr>1. Encuesta</vt:lpstr>
      <vt:lpstr>Presentación de PowerPoint</vt:lpstr>
      <vt:lpstr>ALCANCE</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&lt;&lt;NN&gt;&gt;</dc:title>
  <dc:creator>Araceli</dc:creator>
  <cp:lastModifiedBy>APRENDIZ</cp:lastModifiedBy>
  <cp:revision>53</cp:revision>
  <dcterms:created xsi:type="dcterms:W3CDTF">2019-09-01T14:59:28Z</dcterms:created>
  <dcterms:modified xsi:type="dcterms:W3CDTF">2019-09-10T00:45:25Z</dcterms:modified>
</cp:coreProperties>
</file>