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4T05:34:10.7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0CA58-337D-449F-B21E-0114C8DA0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35E3E6-00FF-4399-B80F-7411A9FCE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D1E2D4-835C-47AE-BE63-4B4E1B05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7D13-1792-44CA-AEAE-4D4D364B332C}" type="datetimeFigureOut">
              <a:rPr lang="de-DE" smtClean="0"/>
              <a:t>04.09.2021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88430-A5AC-4A2D-92B6-035D3E58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1452B7-57FA-4655-A1E3-85C431E1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8FE-A24E-4E03-B170-8B0D95761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71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6B33C-3050-4058-BDDF-3576BED5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91F343-296A-4F98-9F0A-60408969D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D7E3D2-34DA-45F9-B486-1CAB92C4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7D13-1792-44CA-AEAE-4D4D364B332C}" type="datetimeFigureOut">
              <a:rPr lang="de-DE" smtClean="0"/>
              <a:t>04.09.2021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ABFE93-A2F0-4F58-AE1B-D6F2738F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70C003-049E-4F02-88AB-751378F0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8FE-A24E-4E03-B170-8B0D95761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26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8196598-86CB-44CE-B8FA-E6FCEC152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A2AB05-627D-4813-81DF-4B0F47591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551CA5-29E9-471F-ABF6-175EE463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7D13-1792-44CA-AEAE-4D4D364B332C}" type="datetimeFigureOut">
              <a:rPr lang="de-DE" smtClean="0"/>
              <a:t>04.09.2021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078B27-C058-43BF-BC85-F9F89D85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492C9A-9676-4C12-8FA2-B9FAB3F1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8FE-A24E-4E03-B170-8B0D95761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35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4F3FD-45DE-42EE-8C05-6ECA1ED2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084C1D-3AC3-47EB-9E39-DF855B307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B5DBB2-039F-4BF5-AA9D-9D3E5F21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7D13-1792-44CA-AEAE-4D4D364B332C}" type="datetimeFigureOut">
              <a:rPr lang="de-DE" smtClean="0"/>
              <a:t>04.09.2021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F4E0C8-B8D5-4E4B-9B2A-D6307DE8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89001D-35E2-48E7-919A-F90DBF6A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8FE-A24E-4E03-B170-8B0D95761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23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F1960-D0A6-4BBF-85FD-8C0DC0079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6145DD-9753-4801-A6C2-3FE80EA99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95C637-1BFE-4C90-AEB5-E40BCCFD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7D13-1792-44CA-AEAE-4D4D364B332C}" type="datetimeFigureOut">
              <a:rPr lang="de-DE" smtClean="0"/>
              <a:t>04.09.2021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A49F8B-D23D-473E-9496-E17B7402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62D123-3E4A-40D0-AB3E-BCFF89F6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8FE-A24E-4E03-B170-8B0D95761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19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FA934-B785-43AC-B2FF-5F4861C6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0D4733-F4CE-467E-9F82-9442ECE67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396456-1F48-4B6B-B5C1-41F6F7152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946E29-D017-47C5-851D-41392851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7D13-1792-44CA-AEAE-4D4D364B332C}" type="datetimeFigureOut">
              <a:rPr lang="de-DE" smtClean="0"/>
              <a:t>04.09.2021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8AC2D3-4749-41ED-B839-5778DBE4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CF401D-462B-4A21-A59F-029C75E2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8FE-A24E-4E03-B170-8B0D95761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56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3CDEF-B5F9-47C3-A2B6-87D41041D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92E7C0-0C65-4983-9AFD-407EE2E73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C771DA-69AF-4D4D-B0AB-351CAD388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F6F8C98-DD58-404D-BA71-8C22AC24E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C9573D0-B924-4F9B-9606-401A114E5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C772302-B3A8-4D82-8C6B-B00E5E3A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7D13-1792-44CA-AEAE-4D4D364B332C}" type="datetimeFigureOut">
              <a:rPr lang="de-DE" smtClean="0"/>
              <a:t>04.09.2021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231861-7BBE-49DD-BA23-1326888C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FFAC97-8384-491D-8A3A-DCEEA9A6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8FE-A24E-4E03-B170-8B0D95761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02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0162D-C1D4-412F-B6C6-2A95767C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8C3FDC-B35C-42C6-A587-F2C8AB01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7D13-1792-44CA-AEAE-4D4D364B332C}" type="datetimeFigureOut">
              <a:rPr lang="de-DE" smtClean="0"/>
              <a:t>04.09.2021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43879E-6511-40D0-B6FB-06CC3D5F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A96C34-0B06-438C-88E5-C4F1B1E4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8FE-A24E-4E03-B170-8B0D95761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39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9DA701-234A-4C44-A214-FC8F965F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7D13-1792-44CA-AEAE-4D4D364B332C}" type="datetimeFigureOut">
              <a:rPr lang="de-DE" smtClean="0"/>
              <a:t>04.09.2021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04257B-1C17-4607-90E1-9CD7FCD2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8C589C-53C7-48B0-9BD6-56569F3B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8FE-A24E-4E03-B170-8B0D95761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17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A7490-53B6-4894-9F20-6286986B8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2879B7-3BEA-479E-AFF3-BA9FB6FEF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E2B2B6-F524-461F-AFE6-2F20A9A67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30F7BF-30CC-499E-B284-1225930B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7D13-1792-44CA-AEAE-4D4D364B332C}" type="datetimeFigureOut">
              <a:rPr lang="de-DE" smtClean="0"/>
              <a:t>04.09.2021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7BFF4D-7262-4B35-8C73-23F83BC5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59BD26-7D86-4652-99FB-B505A9BE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8FE-A24E-4E03-B170-8B0D95761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21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0A056-21DC-48E8-9C6D-9F8A95F5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10BE15-1806-4558-9B89-8156D82C5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FBA46E-9332-4ED9-81E2-179851B1F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4D104E-63C2-4A3D-A18A-AB49A85D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7D13-1792-44CA-AEAE-4D4D364B332C}" type="datetimeFigureOut">
              <a:rPr lang="de-DE" smtClean="0"/>
              <a:t>04.09.2021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DFC8AA-6703-40B6-BA41-45C86060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991730-C3D2-4D59-A542-2740CD7E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8FE-A24E-4E03-B170-8B0D95761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21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A1C5597-646D-4CED-9BC3-119B6A09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3636DB-64FE-4098-9CC4-F9C47D4C7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C5E01B-09F7-4176-B2D5-76CBEA354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87D13-1792-44CA-AEAE-4D4D364B332C}" type="datetimeFigureOut">
              <a:rPr lang="de-DE" smtClean="0"/>
              <a:t>04.09.2021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B8EAF-6C67-4FE7-9CC3-85C7C6458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897472-B68A-44D6-92D3-F9D17EB9B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3B8FE-A24E-4E03-B170-8B0D95761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63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8D58990-006C-40D3-82E9-C5DF7833A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280987"/>
            <a:ext cx="737235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Freihand 1">
                <a:extLst>
                  <a:ext uri="{FF2B5EF4-FFF2-40B4-BE49-F238E27FC236}">
                    <a16:creationId xmlns:a16="http://schemas.microsoft.com/office/drawing/2014/main" id="{A9178010-2333-441F-B6ED-19B7E7430780}"/>
                  </a:ext>
                </a:extLst>
              </p14:cNvPr>
              <p14:cNvContentPartPr/>
              <p14:nvPr/>
            </p14:nvContentPartPr>
            <p14:xfrm>
              <a:off x="2763240" y="2935840"/>
              <a:ext cx="360" cy="360"/>
            </p14:xfrm>
          </p:contentPart>
        </mc:Choice>
        <mc:Fallback xmlns="">
          <p:pic>
            <p:nvPicPr>
              <p:cNvPr id="2" name="Freihand 1">
                <a:extLst>
                  <a:ext uri="{FF2B5EF4-FFF2-40B4-BE49-F238E27FC236}">
                    <a16:creationId xmlns:a16="http://schemas.microsoft.com/office/drawing/2014/main" id="{A9178010-2333-441F-B6ED-19B7E74307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4240" y="292684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Grafik 3">
            <a:extLst>
              <a:ext uri="{FF2B5EF4-FFF2-40B4-BE49-F238E27FC236}">
                <a16:creationId xmlns:a16="http://schemas.microsoft.com/office/drawing/2014/main" id="{04A46FDB-2C5C-4135-9CBD-33F0B9E87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112" y="547687"/>
            <a:ext cx="81057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9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188A5F0-E671-4FB4-A14E-9EC55CD08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571500"/>
            <a:ext cx="80105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3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Dr. Holger Kramer</dc:creator>
  <cp:lastModifiedBy>Dr. Holger Kramer</cp:lastModifiedBy>
  <cp:revision>3</cp:revision>
  <dcterms:created xsi:type="dcterms:W3CDTF">2021-06-24T05:31:42Z</dcterms:created>
  <dcterms:modified xsi:type="dcterms:W3CDTF">2021-09-04T06:03:30Z</dcterms:modified>
</cp:coreProperties>
</file>