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49" r:id="rId3"/>
    <p:sldMasterId id="2147483650" r:id="rId4"/>
    <p:sldMasterId id="2147483651" r:id="rId5"/>
  </p:sldMasterIdLst>
  <p:sldIdLst>
    <p:sldId id="256" r:id="rId6"/>
    <p:sldId id="260" r:id="rId7"/>
    <p:sldId id="257" r:id="rId8"/>
    <p:sldId id="258" r:id="rId9"/>
    <p:sldId id="265" r:id="rId10"/>
    <p:sldId id="263" r:id="rId11"/>
    <p:sldId id="266" r:id="rId12"/>
    <p:sldId id="261" r:id="rId13"/>
    <p:sldId id="267" r:id="rId14"/>
    <p:sldId id="259" r:id="rId15"/>
  </p:sldIdLst>
  <p:sldSz cx="9144000" cy="6858000" type="screen4x3"/>
  <p:notesSz cx="6858000" cy="9144000"/>
  <p:defaultTextStyle>
    <a:defPPr>
      <a:defRPr lang="en-MY"/>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66"/>
    <a:srgbClr val="4D4D4D"/>
    <a:srgbClr val="CCFFFF"/>
    <a:srgbClr val="3333CC"/>
    <a:srgbClr val="0066FF"/>
    <a:srgbClr val="CC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2" autoAdjust="0"/>
    <p:restoredTop sz="94701" autoAdjust="0"/>
  </p:normalViewPr>
  <p:slideViewPr>
    <p:cSldViewPr>
      <p:cViewPr varScale="1">
        <p:scale>
          <a:sx n="80" d="100"/>
          <a:sy n="80" d="100"/>
        </p:scale>
        <p:origin x="120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4.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B7C8E-CB99-4A11-8E41-0A108D5537EA}" type="doc">
      <dgm:prSet loTypeId="urn:microsoft.com/office/officeart/2005/8/layout/chevron1" loCatId="process" qsTypeId="urn:microsoft.com/office/officeart/2005/8/quickstyle/simple1" qsCatId="simple" csTypeId="urn:microsoft.com/office/officeart/2005/8/colors/accent2_5" csCatId="accent2" phldr="1"/>
      <dgm:spPr/>
    </dgm:pt>
    <dgm:pt modelId="{F50930DF-B5CF-4C24-AA16-F008EC03D597}">
      <dgm:prSet phldrT="[Text]"/>
      <dgm:spPr/>
      <dgm:t>
        <a:bodyPr/>
        <a:lstStyle/>
        <a:p>
          <a:r>
            <a:rPr lang="en-US" dirty="0" smtClean="0"/>
            <a:t>acceptance of the order from the customer</a:t>
          </a:r>
          <a:endParaRPr lang="en-US" dirty="0"/>
        </a:p>
      </dgm:t>
    </dgm:pt>
    <dgm:pt modelId="{BBB1A1ED-59F3-429F-A338-07C22C0A19D5}" type="parTrans" cxnId="{F9EA7A9E-44DE-4252-B8EB-5669F29DEBF5}">
      <dgm:prSet/>
      <dgm:spPr/>
      <dgm:t>
        <a:bodyPr/>
        <a:lstStyle/>
        <a:p>
          <a:endParaRPr lang="en-US"/>
        </a:p>
      </dgm:t>
    </dgm:pt>
    <dgm:pt modelId="{20F7E3DE-C7AA-499A-B59D-398421C21846}" type="sibTrans" cxnId="{F9EA7A9E-44DE-4252-B8EB-5669F29DEBF5}">
      <dgm:prSet/>
      <dgm:spPr/>
      <dgm:t>
        <a:bodyPr/>
        <a:lstStyle/>
        <a:p>
          <a:endParaRPr lang="en-US"/>
        </a:p>
      </dgm:t>
    </dgm:pt>
    <dgm:pt modelId="{C8248DBF-E1C7-4C40-860E-904BD9722D61}">
      <dgm:prSet phldrT="[Text]"/>
      <dgm:spPr/>
      <dgm:t>
        <a:bodyPr/>
        <a:lstStyle/>
        <a:p>
          <a:r>
            <a:rPr lang="en-US" dirty="0" smtClean="0"/>
            <a:t>customer has received the products</a:t>
          </a:r>
          <a:endParaRPr lang="en-US" dirty="0"/>
        </a:p>
      </dgm:t>
    </dgm:pt>
    <dgm:pt modelId="{C3F40B35-39D2-4468-9489-E4FC7CA44097}" type="parTrans" cxnId="{93F1A16B-28B0-47C4-9CA0-445F1E0D0CA1}">
      <dgm:prSet/>
      <dgm:spPr/>
      <dgm:t>
        <a:bodyPr/>
        <a:lstStyle/>
        <a:p>
          <a:endParaRPr lang="en-US"/>
        </a:p>
      </dgm:t>
    </dgm:pt>
    <dgm:pt modelId="{17FA0340-A768-48EA-BCB7-63AD5BE45ADD}" type="sibTrans" cxnId="{93F1A16B-28B0-47C4-9CA0-445F1E0D0CA1}">
      <dgm:prSet/>
      <dgm:spPr/>
      <dgm:t>
        <a:bodyPr/>
        <a:lstStyle/>
        <a:p>
          <a:endParaRPr lang="en-US"/>
        </a:p>
      </dgm:t>
    </dgm:pt>
    <dgm:pt modelId="{40143E63-4EB4-4A80-AEBC-2AA284C44963}">
      <dgm:prSet phldrT="[Text]"/>
      <dgm:spPr/>
      <dgm:t>
        <a:bodyPr/>
        <a:lstStyle/>
        <a:p>
          <a:r>
            <a:rPr lang="en-US" dirty="0" smtClean="0"/>
            <a:t>determined that order has been delivered accurately and completely.</a:t>
          </a:r>
          <a:endParaRPr lang="en-US" dirty="0"/>
        </a:p>
      </dgm:t>
    </dgm:pt>
    <dgm:pt modelId="{056C34FC-985B-4BFE-8DDB-F2EA84CCE3F1}" type="parTrans" cxnId="{FC394213-573F-4E65-98E4-D53125FD7FEC}">
      <dgm:prSet/>
      <dgm:spPr/>
      <dgm:t>
        <a:bodyPr/>
        <a:lstStyle/>
        <a:p>
          <a:endParaRPr lang="en-US"/>
        </a:p>
      </dgm:t>
    </dgm:pt>
    <dgm:pt modelId="{D13DA1B4-6E42-4444-91BA-8A861734691A}" type="sibTrans" cxnId="{FC394213-573F-4E65-98E4-D53125FD7FEC}">
      <dgm:prSet/>
      <dgm:spPr/>
      <dgm:t>
        <a:bodyPr/>
        <a:lstStyle/>
        <a:p>
          <a:endParaRPr lang="en-US"/>
        </a:p>
      </dgm:t>
    </dgm:pt>
    <dgm:pt modelId="{F9C5F22F-D335-4DCD-9DC5-34A6382A6D78}" type="pres">
      <dgm:prSet presAssocID="{02EB7C8E-CB99-4A11-8E41-0A108D5537EA}" presName="Name0" presStyleCnt="0">
        <dgm:presLayoutVars>
          <dgm:dir/>
          <dgm:animLvl val="lvl"/>
          <dgm:resizeHandles val="exact"/>
        </dgm:presLayoutVars>
      </dgm:prSet>
      <dgm:spPr/>
    </dgm:pt>
    <dgm:pt modelId="{9C6D1267-FDC1-4606-A531-61BD627F3807}" type="pres">
      <dgm:prSet presAssocID="{F50930DF-B5CF-4C24-AA16-F008EC03D597}" presName="parTxOnly" presStyleLbl="node1" presStyleIdx="0" presStyleCnt="3">
        <dgm:presLayoutVars>
          <dgm:chMax val="0"/>
          <dgm:chPref val="0"/>
          <dgm:bulletEnabled val="1"/>
        </dgm:presLayoutVars>
      </dgm:prSet>
      <dgm:spPr/>
      <dgm:t>
        <a:bodyPr/>
        <a:lstStyle/>
        <a:p>
          <a:endParaRPr lang="en-US"/>
        </a:p>
      </dgm:t>
    </dgm:pt>
    <dgm:pt modelId="{A0122B86-E92A-4A4C-813A-2796D8AC0094}" type="pres">
      <dgm:prSet presAssocID="{20F7E3DE-C7AA-499A-B59D-398421C21846}" presName="parTxOnlySpace" presStyleCnt="0"/>
      <dgm:spPr/>
    </dgm:pt>
    <dgm:pt modelId="{708A39C8-C8C1-4B72-B20E-4FB33F308350}" type="pres">
      <dgm:prSet presAssocID="{C8248DBF-E1C7-4C40-860E-904BD9722D61}" presName="parTxOnly" presStyleLbl="node1" presStyleIdx="1" presStyleCnt="3">
        <dgm:presLayoutVars>
          <dgm:chMax val="0"/>
          <dgm:chPref val="0"/>
          <dgm:bulletEnabled val="1"/>
        </dgm:presLayoutVars>
      </dgm:prSet>
      <dgm:spPr/>
      <dgm:t>
        <a:bodyPr/>
        <a:lstStyle/>
        <a:p>
          <a:endParaRPr lang="en-US"/>
        </a:p>
      </dgm:t>
    </dgm:pt>
    <dgm:pt modelId="{05AF5323-102C-429E-B605-7FC676E31512}" type="pres">
      <dgm:prSet presAssocID="{17FA0340-A768-48EA-BCB7-63AD5BE45ADD}" presName="parTxOnlySpace" presStyleCnt="0"/>
      <dgm:spPr/>
    </dgm:pt>
    <dgm:pt modelId="{79876228-F728-4674-8C69-A95248CD5247}" type="pres">
      <dgm:prSet presAssocID="{40143E63-4EB4-4A80-AEBC-2AA284C44963}" presName="parTxOnly" presStyleLbl="node1" presStyleIdx="2" presStyleCnt="3">
        <dgm:presLayoutVars>
          <dgm:chMax val="0"/>
          <dgm:chPref val="0"/>
          <dgm:bulletEnabled val="1"/>
        </dgm:presLayoutVars>
      </dgm:prSet>
      <dgm:spPr/>
      <dgm:t>
        <a:bodyPr/>
        <a:lstStyle/>
        <a:p>
          <a:endParaRPr lang="en-US"/>
        </a:p>
      </dgm:t>
    </dgm:pt>
  </dgm:ptLst>
  <dgm:cxnLst>
    <dgm:cxn modelId="{C283084E-4C42-49FB-AB2F-748B766D4C7A}" type="presOf" srcId="{02EB7C8E-CB99-4A11-8E41-0A108D5537EA}" destId="{F9C5F22F-D335-4DCD-9DC5-34A6382A6D78}" srcOrd="0" destOrd="0" presId="urn:microsoft.com/office/officeart/2005/8/layout/chevron1"/>
    <dgm:cxn modelId="{93F1A16B-28B0-47C4-9CA0-445F1E0D0CA1}" srcId="{02EB7C8E-CB99-4A11-8E41-0A108D5537EA}" destId="{C8248DBF-E1C7-4C40-860E-904BD9722D61}" srcOrd="1" destOrd="0" parTransId="{C3F40B35-39D2-4468-9489-E4FC7CA44097}" sibTransId="{17FA0340-A768-48EA-BCB7-63AD5BE45ADD}"/>
    <dgm:cxn modelId="{FC394213-573F-4E65-98E4-D53125FD7FEC}" srcId="{02EB7C8E-CB99-4A11-8E41-0A108D5537EA}" destId="{40143E63-4EB4-4A80-AEBC-2AA284C44963}" srcOrd="2" destOrd="0" parTransId="{056C34FC-985B-4BFE-8DDB-F2EA84CCE3F1}" sibTransId="{D13DA1B4-6E42-4444-91BA-8A861734691A}"/>
    <dgm:cxn modelId="{119D6C59-55E7-4FFF-AABE-65D98D2F5354}" type="presOf" srcId="{40143E63-4EB4-4A80-AEBC-2AA284C44963}" destId="{79876228-F728-4674-8C69-A95248CD5247}" srcOrd="0" destOrd="0" presId="urn:microsoft.com/office/officeart/2005/8/layout/chevron1"/>
    <dgm:cxn modelId="{4BF9B4BA-D6DD-45B9-8CA2-2B6C0B556A04}" type="presOf" srcId="{C8248DBF-E1C7-4C40-860E-904BD9722D61}" destId="{708A39C8-C8C1-4B72-B20E-4FB33F308350}" srcOrd="0" destOrd="0" presId="urn:microsoft.com/office/officeart/2005/8/layout/chevron1"/>
    <dgm:cxn modelId="{F9EA7A9E-44DE-4252-B8EB-5669F29DEBF5}" srcId="{02EB7C8E-CB99-4A11-8E41-0A108D5537EA}" destId="{F50930DF-B5CF-4C24-AA16-F008EC03D597}" srcOrd="0" destOrd="0" parTransId="{BBB1A1ED-59F3-429F-A338-07C22C0A19D5}" sibTransId="{20F7E3DE-C7AA-499A-B59D-398421C21846}"/>
    <dgm:cxn modelId="{9E70754B-C1F3-43FC-998F-8F1A5837CF32}" type="presOf" srcId="{F50930DF-B5CF-4C24-AA16-F008EC03D597}" destId="{9C6D1267-FDC1-4606-A531-61BD627F3807}" srcOrd="0" destOrd="0" presId="urn:microsoft.com/office/officeart/2005/8/layout/chevron1"/>
    <dgm:cxn modelId="{C3B768BC-F8AF-44C6-9FF1-4B408FF1408C}" type="presParOf" srcId="{F9C5F22F-D335-4DCD-9DC5-34A6382A6D78}" destId="{9C6D1267-FDC1-4606-A531-61BD627F3807}" srcOrd="0" destOrd="0" presId="urn:microsoft.com/office/officeart/2005/8/layout/chevron1"/>
    <dgm:cxn modelId="{FFB7DEA6-2133-421D-8486-F9783F8E996C}" type="presParOf" srcId="{F9C5F22F-D335-4DCD-9DC5-34A6382A6D78}" destId="{A0122B86-E92A-4A4C-813A-2796D8AC0094}" srcOrd="1" destOrd="0" presId="urn:microsoft.com/office/officeart/2005/8/layout/chevron1"/>
    <dgm:cxn modelId="{B0BD026C-8C21-4648-8CBA-5642D9D0293E}" type="presParOf" srcId="{F9C5F22F-D335-4DCD-9DC5-34A6382A6D78}" destId="{708A39C8-C8C1-4B72-B20E-4FB33F308350}" srcOrd="2" destOrd="0" presId="urn:microsoft.com/office/officeart/2005/8/layout/chevron1"/>
    <dgm:cxn modelId="{528993A7-2C93-477A-935A-477C107822FC}" type="presParOf" srcId="{F9C5F22F-D335-4DCD-9DC5-34A6382A6D78}" destId="{05AF5323-102C-429E-B605-7FC676E31512}" srcOrd="3" destOrd="0" presId="urn:microsoft.com/office/officeart/2005/8/layout/chevron1"/>
    <dgm:cxn modelId="{84A0CB7F-671C-43E1-9535-FC5C19DDA93C}" type="presParOf" srcId="{F9C5F22F-D335-4DCD-9DC5-34A6382A6D78}" destId="{79876228-F728-4674-8C69-A95248CD5247}"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D1267-FDC1-4606-A531-61BD627F3807}">
      <dsp:nvSpPr>
        <dsp:cNvPr id="0" name=""/>
        <dsp:cNvSpPr/>
      </dsp:nvSpPr>
      <dsp:spPr>
        <a:xfrm>
          <a:off x="1785" y="1596826"/>
          <a:ext cx="2175867" cy="870346"/>
        </a:xfrm>
        <a:prstGeom prst="chevron">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acceptance of the order from the customer</a:t>
          </a:r>
          <a:endParaRPr lang="en-US" sz="1200" kern="1200" dirty="0"/>
        </a:p>
      </dsp:txBody>
      <dsp:txXfrm>
        <a:off x="436958" y="1596826"/>
        <a:ext cx="1305521" cy="870346"/>
      </dsp:txXfrm>
    </dsp:sp>
    <dsp:sp modelId="{708A39C8-C8C1-4B72-B20E-4FB33F308350}">
      <dsp:nvSpPr>
        <dsp:cNvPr id="0" name=""/>
        <dsp:cNvSpPr/>
      </dsp:nvSpPr>
      <dsp:spPr>
        <a:xfrm>
          <a:off x="1960066" y="1596826"/>
          <a:ext cx="2175867" cy="870346"/>
        </a:xfrm>
        <a:prstGeom prst="chevron">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customer has received the products</a:t>
          </a:r>
          <a:endParaRPr lang="en-US" sz="1200" kern="1200" dirty="0"/>
        </a:p>
      </dsp:txBody>
      <dsp:txXfrm>
        <a:off x="2395239" y="1596826"/>
        <a:ext cx="1305521" cy="870346"/>
      </dsp:txXfrm>
    </dsp:sp>
    <dsp:sp modelId="{79876228-F728-4674-8C69-A95248CD5247}">
      <dsp:nvSpPr>
        <dsp:cNvPr id="0" name=""/>
        <dsp:cNvSpPr/>
      </dsp:nvSpPr>
      <dsp:spPr>
        <a:xfrm>
          <a:off x="3918346" y="1596826"/>
          <a:ext cx="2175867" cy="870346"/>
        </a:xfrm>
        <a:prstGeom prst="chevron">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determined that order has been delivered accurately and completely.</a:t>
          </a:r>
          <a:endParaRPr lang="en-US" sz="1200" kern="1200" dirty="0"/>
        </a:p>
      </dsp:txBody>
      <dsp:txXfrm>
        <a:off x="4353519" y="1596826"/>
        <a:ext cx="1305521" cy="8703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8720EF05-EF68-436E-BEBB-E342A23CBA80}"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6E48E341-8E36-49B0-9828-BD793AB84E66}"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4419600"/>
            <a:ext cx="2076450" cy="1828800"/>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381000" y="4419600"/>
            <a:ext cx="6076950" cy="182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1B8E095E-05A6-4C02-B9BF-301689A8F059}"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2E0E0B0D-57F8-4082-A30E-8C5B8854C983}"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64C12B96-0F8B-4976-BAA4-4CE39B214DA1}"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3C5702C2-321A-4C97-A237-611755A129EC}"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3048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0005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EFFA673D-CF4F-4077-9602-53780D36015E}"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lvl1pPr>
              <a:defRPr/>
            </a:lvl1pPr>
          </a:lstStyle>
          <a:p>
            <a:endParaRPr lang="en-MY"/>
          </a:p>
        </p:txBody>
      </p:sp>
      <p:sp>
        <p:nvSpPr>
          <p:cNvPr id="8" name="Footer Placeholder 7"/>
          <p:cNvSpPr>
            <a:spLocks noGrp="1"/>
          </p:cNvSpPr>
          <p:nvPr>
            <p:ph type="ftr" sz="quarter" idx="11"/>
          </p:nvPr>
        </p:nvSpPr>
        <p:spPr/>
        <p:txBody>
          <a:bodyPr/>
          <a:lstStyle>
            <a:lvl1pPr>
              <a:defRPr/>
            </a:lvl1pPr>
          </a:lstStyle>
          <a:p>
            <a:endParaRPr lang="en-MY"/>
          </a:p>
        </p:txBody>
      </p:sp>
      <p:sp>
        <p:nvSpPr>
          <p:cNvPr id="9" name="Slide Number Placeholder 8"/>
          <p:cNvSpPr>
            <a:spLocks noGrp="1"/>
          </p:cNvSpPr>
          <p:nvPr>
            <p:ph type="sldNum" sz="quarter" idx="12"/>
          </p:nvPr>
        </p:nvSpPr>
        <p:spPr/>
        <p:txBody>
          <a:bodyPr/>
          <a:lstStyle>
            <a:lvl1pPr>
              <a:defRPr/>
            </a:lvl1pPr>
          </a:lstStyle>
          <a:p>
            <a:fld id="{C694C75C-EFDE-4EF7-A680-68CA03080A9E}"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lvl1pPr>
              <a:defRPr/>
            </a:lvl1pPr>
          </a:lstStyle>
          <a:p>
            <a:endParaRPr lang="en-MY"/>
          </a:p>
        </p:txBody>
      </p:sp>
      <p:sp>
        <p:nvSpPr>
          <p:cNvPr id="4" name="Footer Placeholder 3"/>
          <p:cNvSpPr>
            <a:spLocks noGrp="1"/>
          </p:cNvSpPr>
          <p:nvPr>
            <p:ph type="ftr" sz="quarter" idx="11"/>
          </p:nvPr>
        </p:nvSpPr>
        <p:spPr/>
        <p:txBody>
          <a:bodyPr/>
          <a:lstStyle>
            <a:lvl1pPr>
              <a:defRPr/>
            </a:lvl1pPr>
          </a:lstStyle>
          <a:p>
            <a:endParaRPr lang="en-MY"/>
          </a:p>
        </p:txBody>
      </p:sp>
      <p:sp>
        <p:nvSpPr>
          <p:cNvPr id="5" name="Slide Number Placeholder 4"/>
          <p:cNvSpPr>
            <a:spLocks noGrp="1"/>
          </p:cNvSpPr>
          <p:nvPr>
            <p:ph type="sldNum" sz="quarter" idx="12"/>
          </p:nvPr>
        </p:nvSpPr>
        <p:spPr/>
        <p:txBody>
          <a:bodyPr/>
          <a:lstStyle>
            <a:lvl1pPr>
              <a:defRPr/>
            </a:lvl1pPr>
          </a:lstStyle>
          <a:p>
            <a:fld id="{098C17ED-096B-49D6-B6A7-D129490E5333}"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MY"/>
          </a:p>
        </p:txBody>
      </p:sp>
      <p:sp>
        <p:nvSpPr>
          <p:cNvPr id="3" name="Footer Placeholder 2"/>
          <p:cNvSpPr>
            <a:spLocks noGrp="1"/>
          </p:cNvSpPr>
          <p:nvPr>
            <p:ph type="ftr" sz="quarter" idx="11"/>
          </p:nvPr>
        </p:nvSpPr>
        <p:spPr/>
        <p:txBody>
          <a:bodyPr/>
          <a:lstStyle>
            <a:lvl1pPr>
              <a:defRPr/>
            </a:lvl1pPr>
          </a:lstStyle>
          <a:p>
            <a:endParaRPr lang="en-MY"/>
          </a:p>
        </p:txBody>
      </p:sp>
      <p:sp>
        <p:nvSpPr>
          <p:cNvPr id="4" name="Slide Number Placeholder 3"/>
          <p:cNvSpPr>
            <a:spLocks noGrp="1"/>
          </p:cNvSpPr>
          <p:nvPr>
            <p:ph type="sldNum" sz="quarter" idx="12"/>
          </p:nvPr>
        </p:nvSpPr>
        <p:spPr/>
        <p:txBody>
          <a:bodyPr/>
          <a:lstStyle>
            <a:lvl1pPr>
              <a:defRPr/>
            </a:lvl1pPr>
          </a:lstStyle>
          <a:p>
            <a:fld id="{2274F723-1311-4FDD-8C1E-C43613F41685}"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1F53E7CA-1459-41BD-A4E9-28C4F8A00092}"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42971ADE-4FAA-49AC-ADE0-9E5A31215B88}"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299ACE3B-5F14-400C-B1E9-7AA5A3EECB47}"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0BAC7E92-9EC1-4BBD-AF03-238AA095AC4F}"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34050" y="685800"/>
            <a:ext cx="1809750" cy="5486400"/>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304800" y="685800"/>
            <a:ext cx="52768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D6E603E8-EF5F-43B7-B258-4F031439864B}"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04A50518-EDAB-49D9-8595-63B284436BF3}"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5F1856A0-B684-4ABE-A3B9-F47B83AA1239}"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5CB756CA-9A27-4B7D-B759-82F0069E78C5}"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3048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0005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5A165826-6B5C-4E18-B4E8-5A60BAC5685E}"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lvl1pPr>
              <a:defRPr/>
            </a:lvl1pPr>
          </a:lstStyle>
          <a:p>
            <a:endParaRPr lang="en-MY"/>
          </a:p>
        </p:txBody>
      </p:sp>
      <p:sp>
        <p:nvSpPr>
          <p:cNvPr id="8" name="Footer Placeholder 7"/>
          <p:cNvSpPr>
            <a:spLocks noGrp="1"/>
          </p:cNvSpPr>
          <p:nvPr>
            <p:ph type="ftr" sz="quarter" idx="11"/>
          </p:nvPr>
        </p:nvSpPr>
        <p:spPr/>
        <p:txBody>
          <a:bodyPr/>
          <a:lstStyle>
            <a:lvl1pPr>
              <a:defRPr/>
            </a:lvl1pPr>
          </a:lstStyle>
          <a:p>
            <a:endParaRPr lang="en-MY"/>
          </a:p>
        </p:txBody>
      </p:sp>
      <p:sp>
        <p:nvSpPr>
          <p:cNvPr id="9" name="Slide Number Placeholder 8"/>
          <p:cNvSpPr>
            <a:spLocks noGrp="1"/>
          </p:cNvSpPr>
          <p:nvPr>
            <p:ph type="sldNum" sz="quarter" idx="12"/>
          </p:nvPr>
        </p:nvSpPr>
        <p:spPr/>
        <p:txBody>
          <a:bodyPr/>
          <a:lstStyle>
            <a:lvl1pPr>
              <a:defRPr/>
            </a:lvl1pPr>
          </a:lstStyle>
          <a:p>
            <a:fld id="{C49553CF-0F14-4B63-BA3D-012E806508C3}"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lvl1pPr>
              <a:defRPr/>
            </a:lvl1pPr>
          </a:lstStyle>
          <a:p>
            <a:endParaRPr lang="en-MY"/>
          </a:p>
        </p:txBody>
      </p:sp>
      <p:sp>
        <p:nvSpPr>
          <p:cNvPr id="4" name="Footer Placeholder 3"/>
          <p:cNvSpPr>
            <a:spLocks noGrp="1"/>
          </p:cNvSpPr>
          <p:nvPr>
            <p:ph type="ftr" sz="quarter" idx="11"/>
          </p:nvPr>
        </p:nvSpPr>
        <p:spPr/>
        <p:txBody>
          <a:bodyPr/>
          <a:lstStyle>
            <a:lvl1pPr>
              <a:defRPr/>
            </a:lvl1pPr>
          </a:lstStyle>
          <a:p>
            <a:endParaRPr lang="en-MY"/>
          </a:p>
        </p:txBody>
      </p:sp>
      <p:sp>
        <p:nvSpPr>
          <p:cNvPr id="5" name="Slide Number Placeholder 4"/>
          <p:cNvSpPr>
            <a:spLocks noGrp="1"/>
          </p:cNvSpPr>
          <p:nvPr>
            <p:ph type="sldNum" sz="quarter" idx="12"/>
          </p:nvPr>
        </p:nvSpPr>
        <p:spPr/>
        <p:txBody>
          <a:bodyPr/>
          <a:lstStyle>
            <a:lvl1pPr>
              <a:defRPr/>
            </a:lvl1pPr>
          </a:lstStyle>
          <a:p>
            <a:fld id="{6E26E5C9-7303-4DC2-B31E-03922F569AB9}"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MY"/>
          </a:p>
        </p:txBody>
      </p:sp>
      <p:sp>
        <p:nvSpPr>
          <p:cNvPr id="3" name="Footer Placeholder 2"/>
          <p:cNvSpPr>
            <a:spLocks noGrp="1"/>
          </p:cNvSpPr>
          <p:nvPr>
            <p:ph type="ftr" sz="quarter" idx="11"/>
          </p:nvPr>
        </p:nvSpPr>
        <p:spPr/>
        <p:txBody>
          <a:bodyPr/>
          <a:lstStyle>
            <a:lvl1pPr>
              <a:defRPr/>
            </a:lvl1pPr>
          </a:lstStyle>
          <a:p>
            <a:endParaRPr lang="en-MY"/>
          </a:p>
        </p:txBody>
      </p:sp>
      <p:sp>
        <p:nvSpPr>
          <p:cNvPr id="4" name="Slide Number Placeholder 3"/>
          <p:cNvSpPr>
            <a:spLocks noGrp="1"/>
          </p:cNvSpPr>
          <p:nvPr>
            <p:ph type="sldNum" sz="quarter" idx="12"/>
          </p:nvPr>
        </p:nvSpPr>
        <p:spPr/>
        <p:txBody>
          <a:bodyPr/>
          <a:lstStyle>
            <a:lvl1pPr>
              <a:defRPr/>
            </a:lvl1pPr>
          </a:lstStyle>
          <a:p>
            <a:fld id="{50D53A0B-865D-48FA-B04B-45D97322B9C0}"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A70799B9-9435-4B2E-869A-932CDEE05977}"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925DA9D6-1F91-4755-B822-3100B6970EBE}"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47E1B4FA-9352-4F99-86AF-29338CF6315F}"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182F553D-554B-4BD7-BD22-3C569B531BBF}"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34050" y="685800"/>
            <a:ext cx="1809750" cy="5486400"/>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304800" y="685800"/>
            <a:ext cx="52768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3E2D851C-F797-4639-A236-D45E4522419E}"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B442522D-240E-4A4B-A439-F1959C9BA75C}"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CB67D5E6-BE40-49DF-9411-62F59E255471}"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B54706C1-06F9-4020-8DAC-D0A46E064B74}"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457DCF32-2C6B-4AA9-9C03-BB15C3684174}"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lvl1pPr>
              <a:defRPr/>
            </a:lvl1pPr>
          </a:lstStyle>
          <a:p>
            <a:endParaRPr lang="en-MY"/>
          </a:p>
        </p:txBody>
      </p:sp>
      <p:sp>
        <p:nvSpPr>
          <p:cNvPr id="8" name="Footer Placeholder 7"/>
          <p:cNvSpPr>
            <a:spLocks noGrp="1"/>
          </p:cNvSpPr>
          <p:nvPr>
            <p:ph type="ftr" sz="quarter" idx="11"/>
          </p:nvPr>
        </p:nvSpPr>
        <p:spPr/>
        <p:txBody>
          <a:bodyPr/>
          <a:lstStyle>
            <a:lvl1pPr>
              <a:defRPr/>
            </a:lvl1pPr>
          </a:lstStyle>
          <a:p>
            <a:endParaRPr lang="en-MY"/>
          </a:p>
        </p:txBody>
      </p:sp>
      <p:sp>
        <p:nvSpPr>
          <p:cNvPr id="9" name="Slide Number Placeholder 8"/>
          <p:cNvSpPr>
            <a:spLocks noGrp="1"/>
          </p:cNvSpPr>
          <p:nvPr>
            <p:ph type="sldNum" sz="quarter" idx="12"/>
          </p:nvPr>
        </p:nvSpPr>
        <p:spPr/>
        <p:txBody>
          <a:bodyPr/>
          <a:lstStyle>
            <a:lvl1pPr>
              <a:defRPr/>
            </a:lvl1pPr>
          </a:lstStyle>
          <a:p>
            <a:fld id="{151EC3B8-FDF9-4509-89B6-E29A035D92C5}"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lvl1pPr>
              <a:defRPr/>
            </a:lvl1pPr>
          </a:lstStyle>
          <a:p>
            <a:endParaRPr lang="en-MY"/>
          </a:p>
        </p:txBody>
      </p:sp>
      <p:sp>
        <p:nvSpPr>
          <p:cNvPr id="4" name="Footer Placeholder 3"/>
          <p:cNvSpPr>
            <a:spLocks noGrp="1"/>
          </p:cNvSpPr>
          <p:nvPr>
            <p:ph type="ftr" sz="quarter" idx="11"/>
          </p:nvPr>
        </p:nvSpPr>
        <p:spPr/>
        <p:txBody>
          <a:bodyPr/>
          <a:lstStyle>
            <a:lvl1pPr>
              <a:defRPr/>
            </a:lvl1pPr>
          </a:lstStyle>
          <a:p>
            <a:endParaRPr lang="en-MY"/>
          </a:p>
        </p:txBody>
      </p:sp>
      <p:sp>
        <p:nvSpPr>
          <p:cNvPr id="5" name="Slide Number Placeholder 4"/>
          <p:cNvSpPr>
            <a:spLocks noGrp="1"/>
          </p:cNvSpPr>
          <p:nvPr>
            <p:ph type="sldNum" sz="quarter" idx="12"/>
          </p:nvPr>
        </p:nvSpPr>
        <p:spPr/>
        <p:txBody>
          <a:bodyPr/>
          <a:lstStyle>
            <a:lvl1pPr>
              <a:defRPr/>
            </a:lvl1pPr>
          </a:lstStyle>
          <a:p>
            <a:fld id="{817413FA-9E41-4DD8-B173-4E2D88ADB6C8}"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381000" y="4419600"/>
            <a:ext cx="26670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3200400" y="4419600"/>
            <a:ext cx="26670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48B24287-6643-4D43-8B40-6E444A89B482}"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MY"/>
          </a:p>
        </p:txBody>
      </p:sp>
      <p:sp>
        <p:nvSpPr>
          <p:cNvPr id="3" name="Footer Placeholder 2"/>
          <p:cNvSpPr>
            <a:spLocks noGrp="1"/>
          </p:cNvSpPr>
          <p:nvPr>
            <p:ph type="ftr" sz="quarter" idx="11"/>
          </p:nvPr>
        </p:nvSpPr>
        <p:spPr/>
        <p:txBody>
          <a:bodyPr/>
          <a:lstStyle>
            <a:lvl1pPr>
              <a:defRPr/>
            </a:lvl1pPr>
          </a:lstStyle>
          <a:p>
            <a:endParaRPr lang="en-MY"/>
          </a:p>
        </p:txBody>
      </p:sp>
      <p:sp>
        <p:nvSpPr>
          <p:cNvPr id="4" name="Slide Number Placeholder 3"/>
          <p:cNvSpPr>
            <a:spLocks noGrp="1"/>
          </p:cNvSpPr>
          <p:nvPr>
            <p:ph type="sldNum" sz="quarter" idx="12"/>
          </p:nvPr>
        </p:nvSpPr>
        <p:spPr/>
        <p:txBody>
          <a:bodyPr/>
          <a:lstStyle>
            <a:lvl1pPr>
              <a:defRPr/>
            </a:lvl1pPr>
          </a:lstStyle>
          <a:p>
            <a:fld id="{DC45AB19-A8A5-417B-A5CC-31F873232FDD}"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B00ECCAA-5275-447D-A0FD-542C64571A94}"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07EA4AD1-3C2F-4746-825C-3A7BC7A5C529}"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13ED5CA4-83C3-486B-B378-5A7D740C1C60}"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0200"/>
            <a:ext cx="2057400" cy="4525963"/>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1600200"/>
            <a:ext cx="6019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4A2158B8-165C-4AD9-BB09-2E65AB856BFD}"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lvl1pPr>
              <a:defRPr/>
            </a:lvl1pPr>
          </a:lstStyle>
          <a:p>
            <a:endParaRPr lang="en-MY"/>
          </a:p>
        </p:txBody>
      </p:sp>
      <p:sp>
        <p:nvSpPr>
          <p:cNvPr id="8" name="Footer Placeholder 7"/>
          <p:cNvSpPr>
            <a:spLocks noGrp="1"/>
          </p:cNvSpPr>
          <p:nvPr>
            <p:ph type="ftr" sz="quarter" idx="11"/>
          </p:nvPr>
        </p:nvSpPr>
        <p:spPr/>
        <p:txBody>
          <a:bodyPr/>
          <a:lstStyle>
            <a:lvl1pPr>
              <a:defRPr/>
            </a:lvl1pPr>
          </a:lstStyle>
          <a:p>
            <a:endParaRPr lang="en-MY"/>
          </a:p>
        </p:txBody>
      </p:sp>
      <p:sp>
        <p:nvSpPr>
          <p:cNvPr id="9" name="Slide Number Placeholder 8"/>
          <p:cNvSpPr>
            <a:spLocks noGrp="1"/>
          </p:cNvSpPr>
          <p:nvPr>
            <p:ph type="sldNum" sz="quarter" idx="12"/>
          </p:nvPr>
        </p:nvSpPr>
        <p:spPr/>
        <p:txBody>
          <a:bodyPr/>
          <a:lstStyle>
            <a:lvl1pPr>
              <a:defRPr/>
            </a:lvl1pPr>
          </a:lstStyle>
          <a:p>
            <a:fld id="{18CB27CE-4DFB-4B76-A7CB-2920F33C4810}"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lvl1pPr>
              <a:defRPr/>
            </a:lvl1pPr>
          </a:lstStyle>
          <a:p>
            <a:endParaRPr lang="en-MY"/>
          </a:p>
        </p:txBody>
      </p:sp>
      <p:sp>
        <p:nvSpPr>
          <p:cNvPr id="4" name="Footer Placeholder 3"/>
          <p:cNvSpPr>
            <a:spLocks noGrp="1"/>
          </p:cNvSpPr>
          <p:nvPr>
            <p:ph type="ftr" sz="quarter" idx="11"/>
          </p:nvPr>
        </p:nvSpPr>
        <p:spPr/>
        <p:txBody>
          <a:bodyPr/>
          <a:lstStyle>
            <a:lvl1pPr>
              <a:defRPr/>
            </a:lvl1pPr>
          </a:lstStyle>
          <a:p>
            <a:endParaRPr lang="en-MY"/>
          </a:p>
        </p:txBody>
      </p:sp>
      <p:sp>
        <p:nvSpPr>
          <p:cNvPr id="5" name="Slide Number Placeholder 4"/>
          <p:cNvSpPr>
            <a:spLocks noGrp="1"/>
          </p:cNvSpPr>
          <p:nvPr>
            <p:ph type="sldNum" sz="quarter" idx="12"/>
          </p:nvPr>
        </p:nvSpPr>
        <p:spPr/>
        <p:txBody>
          <a:bodyPr/>
          <a:lstStyle>
            <a:lvl1pPr>
              <a:defRPr/>
            </a:lvl1pPr>
          </a:lstStyle>
          <a:p>
            <a:fld id="{1BD90942-EF90-4360-BA7A-9F674DE094FC}"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MY"/>
          </a:p>
        </p:txBody>
      </p:sp>
      <p:sp>
        <p:nvSpPr>
          <p:cNvPr id="3" name="Footer Placeholder 2"/>
          <p:cNvSpPr>
            <a:spLocks noGrp="1"/>
          </p:cNvSpPr>
          <p:nvPr>
            <p:ph type="ftr" sz="quarter" idx="11"/>
          </p:nvPr>
        </p:nvSpPr>
        <p:spPr/>
        <p:txBody>
          <a:bodyPr/>
          <a:lstStyle>
            <a:lvl1pPr>
              <a:defRPr/>
            </a:lvl1pPr>
          </a:lstStyle>
          <a:p>
            <a:endParaRPr lang="en-MY"/>
          </a:p>
        </p:txBody>
      </p:sp>
      <p:sp>
        <p:nvSpPr>
          <p:cNvPr id="4" name="Slide Number Placeholder 3"/>
          <p:cNvSpPr>
            <a:spLocks noGrp="1"/>
          </p:cNvSpPr>
          <p:nvPr>
            <p:ph type="sldNum" sz="quarter" idx="12"/>
          </p:nvPr>
        </p:nvSpPr>
        <p:spPr/>
        <p:txBody>
          <a:bodyPr/>
          <a:lstStyle>
            <a:lvl1pPr>
              <a:defRPr/>
            </a:lvl1pPr>
          </a:lstStyle>
          <a:p>
            <a:fld id="{D75A28F4-6D6C-444A-8DEB-00FDC4B1B4D5}"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89714D9C-67B5-4EB9-B246-563D3D96E6A9}"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D3E250A7-BCD6-4376-A50F-E968C02406B8}" type="slidenum">
              <a:rPr lang="en-MY"/>
              <a:pPr/>
              <a:t>‹#›</a:t>
            </a:fld>
            <a:endParaRPr lang="en-MY"/>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81000" y="4419600"/>
            <a:ext cx="548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MY" smtClean="0"/>
              <a:t>Place Your Subtitle Here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MY"/>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MY"/>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780EF69-25CB-4A8C-8057-0F8BFC3588D8}" type="slidenum">
              <a:rPr lang="en-MY"/>
              <a:pPr/>
              <a:t>‹#›</a:t>
            </a:fld>
            <a:endParaRPr lang="en-MY"/>
          </a:p>
        </p:txBody>
      </p:sp>
      <p:sp>
        <p:nvSpPr>
          <p:cNvPr id="1036" name="Rectangle 12"/>
          <p:cNvSpPr>
            <a:spLocks noGrp="1" noChangeArrowheads="1"/>
          </p:cNvSpPr>
          <p:nvPr>
            <p:ph type="title"/>
          </p:nvPr>
        </p:nvSpPr>
        <p:spPr bwMode="auto">
          <a:xfrm>
            <a:off x="457200" y="5410200"/>
            <a:ext cx="8229600" cy="838200"/>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MY" smtClean="0"/>
              <a:t>Software Template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ctr" rtl="0" eaLnBrk="1" fontAlgn="base" hangingPunct="1">
        <a:spcBef>
          <a:spcPct val="0"/>
        </a:spcBef>
        <a:spcAft>
          <a:spcPct val="0"/>
        </a:spcAft>
        <a:defRPr sz="5000">
          <a:solidFill>
            <a:srgbClr val="000066"/>
          </a:solidFill>
          <a:latin typeface="+mj-lt"/>
          <a:ea typeface="+mj-ea"/>
          <a:cs typeface="+mj-cs"/>
        </a:defRPr>
      </a:lvl1pPr>
      <a:lvl2pPr algn="ctr" rtl="0" eaLnBrk="1" fontAlgn="base" hangingPunct="1">
        <a:spcBef>
          <a:spcPct val="0"/>
        </a:spcBef>
        <a:spcAft>
          <a:spcPct val="0"/>
        </a:spcAft>
        <a:defRPr sz="5000">
          <a:solidFill>
            <a:srgbClr val="000066"/>
          </a:solidFill>
          <a:latin typeface="Arial Black" pitchFamily="34" charset="0"/>
        </a:defRPr>
      </a:lvl2pPr>
      <a:lvl3pPr algn="ctr" rtl="0" eaLnBrk="1" fontAlgn="base" hangingPunct="1">
        <a:spcBef>
          <a:spcPct val="0"/>
        </a:spcBef>
        <a:spcAft>
          <a:spcPct val="0"/>
        </a:spcAft>
        <a:defRPr sz="5000">
          <a:solidFill>
            <a:srgbClr val="000066"/>
          </a:solidFill>
          <a:latin typeface="Arial Black" pitchFamily="34" charset="0"/>
        </a:defRPr>
      </a:lvl3pPr>
      <a:lvl4pPr algn="ctr" rtl="0" eaLnBrk="1" fontAlgn="base" hangingPunct="1">
        <a:spcBef>
          <a:spcPct val="0"/>
        </a:spcBef>
        <a:spcAft>
          <a:spcPct val="0"/>
        </a:spcAft>
        <a:defRPr sz="5000">
          <a:solidFill>
            <a:srgbClr val="000066"/>
          </a:solidFill>
          <a:latin typeface="Arial Black" pitchFamily="34" charset="0"/>
        </a:defRPr>
      </a:lvl4pPr>
      <a:lvl5pPr algn="ctr" rtl="0" eaLnBrk="1" fontAlgn="base" hangingPunct="1">
        <a:spcBef>
          <a:spcPct val="0"/>
        </a:spcBef>
        <a:spcAft>
          <a:spcPct val="0"/>
        </a:spcAft>
        <a:defRPr sz="5000">
          <a:solidFill>
            <a:srgbClr val="000066"/>
          </a:solidFill>
          <a:latin typeface="Arial Black" pitchFamily="34" charset="0"/>
        </a:defRPr>
      </a:lvl5pPr>
      <a:lvl6pPr marL="457200" algn="ctr" rtl="0" eaLnBrk="1" fontAlgn="base" hangingPunct="1">
        <a:spcBef>
          <a:spcPct val="0"/>
        </a:spcBef>
        <a:spcAft>
          <a:spcPct val="0"/>
        </a:spcAft>
        <a:defRPr sz="5000">
          <a:solidFill>
            <a:srgbClr val="000066"/>
          </a:solidFill>
          <a:latin typeface="Arial Black" pitchFamily="34" charset="0"/>
        </a:defRPr>
      </a:lvl6pPr>
      <a:lvl7pPr marL="914400" algn="ctr" rtl="0" eaLnBrk="1" fontAlgn="base" hangingPunct="1">
        <a:spcBef>
          <a:spcPct val="0"/>
        </a:spcBef>
        <a:spcAft>
          <a:spcPct val="0"/>
        </a:spcAft>
        <a:defRPr sz="5000">
          <a:solidFill>
            <a:srgbClr val="000066"/>
          </a:solidFill>
          <a:latin typeface="Arial Black" pitchFamily="34" charset="0"/>
        </a:defRPr>
      </a:lvl7pPr>
      <a:lvl8pPr marL="1371600" algn="ctr" rtl="0" eaLnBrk="1" fontAlgn="base" hangingPunct="1">
        <a:spcBef>
          <a:spcPct val="0"/>
        </a:spcBef>
        <a:spcAft>
          <a:spcPct val="0"/>
        </a:spcAft>
        <a:defRPr sz="5000">
          <a:solidFill>
            <a:srgbClr val="000066"/>
          </a:solidFill>
          <a:latin typeface="Arial Black" pitchFamily="34" charset="0"/>
        </a:defRPr>
      </a:lvl8pPr>
      <a:lvl9pPr marL="1828800" algn="ctr" rtl="0" eaLnBrk="1" fontAlgn="base" hangingPunct="1">
        <a:spcBef>
          <a:spcPct val="0"/>
        </a:spcBef>
        <a:spcAft>
          <a:spcPct val="0"/>
        </a:spcAft>
        <a:defRPr sz="5000">
          <a:solidFill>
            <a:srgbClr val="000066"/>
          </a:solidFill>
          <a:latin typeface="Arial Black" pitchFamily="34" charset="0"/>
        </a:defRPr>
      </a:lvl9pPr>
    </p:titleStyle>
    <p:bodyStyle>
      <a:lvl1pPr marL="342900" indent="-342900" algn="r" rtl="0" eaLnBrk="1" fontAlgn="base" hangingPunct="1">
        <a:spcBef>
          <a:spcPct val="20000"/>
        </a:spcBef>
        <a:spcAft>
          <a:spcPct val="0"/>
        </a:spcAft>
        <a:defRPr sz="3000" b="1">
          <a:solidFill>
            <a:srgbClr val="0066FF"/>
          </a:solidFill>
          <a:latin typeface="+mn-lt"/>
          <a:ea typeface="+mn-ea"/>
          <a:cs typeface="+mn-cs"/>
        </a:defRPr>
      </a:lvl1pPr>
      <a:lvl2pPr marL="742950" indent="-285750" algn="l" rtl="0" eaLnBrk="1" fontAlgn="base" hangingPunct="1">
        <a:spcBef>
          <a:spcPct val="20000"/>
        </a:spcBef>
        <a:spcAft>
          <a:spcPct val="0"/>
        </a:spcAft>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304800" y="685800"/>
            <a:ext cx="5715000" cy="579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MY" smtClean="0"/>
              <a:t>Place Your Topic Here</a:t>
            </a:r>
          </a:p>
        </p:txBody>
      </p:sp>
      <p:sp>
        <p:nvSpPr>
          <p:cNvPr id="53251" name="Rectangle 3"/>
          <p:cNvSpPr>
            <a:spLocks noGrp="1" noChangeArrowheads="1"/>
          </p:cNvSpPr>
          <p:nvPr>
            <p:ph type="body" idx="1"/>
          </p:nvPr>
        </p:nvSpPr>
        <p:spPr bwMode="auto">
          <a:xfrm>
            <a:off x="304800" y="1828800"/>
            <a:ext cx="7239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MY" smtClean="0"/>
              <a:t>Your Description Goes Here</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MY"/>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MY"/>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9BF528C-4C82-4640-8088-0EB95CFD2986}" type="slidenum">
              <a:rPr lang="en-MY"/>
              <a:pPr/>
              <a:t>‹#›</a:t>
            </a:fld>
            <a:endParaRPr lang="en-MY"/>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l" rtl="0" fontAlgn="base">
        <a:spcBef>
          <a:spcPct val="0"/>
        </a:spcBef>
        <a:spcAft>
          <a:spcPct val="0"/>
        </a:spcAft>
        <a:defRPr sz="3500">
          <a:solidFill>
            <a:srgbClr val="000066"/>
          </a:solidFill>
          <a:latin typeface="+mj-lt"/>
          <a:ea typeface="+mj-ea"/>
          <a:cs typeface="+mj-cs"/>
        </a:defRPr>
      </a:lvl1pPr>
      <a:lvl2pPr algn="l" rtl="0" fontAlgn="base">
        <a:spcBef>
          <a:spcPct val="0"/>
        </a:spcBef>
        <a:spcAft>
          <a:spcPct val="0"/>
        </a:spcAft>
        <a:defRPr sz="3500">
          <a:solidFill>
            <a:srgbClr val="000066"/>
          </a:solidFill>
          <a:latin typeface="Arial Black" pitchFamily="34" charset="0"/>
        </a:defRPr>
      </a:lvl2pPr>
      <a:lvl3pPr algn="l" rtl="0" fontAlgn="base">
        <a:spcBef>
          <a:spcPct val="0"/>
        </a:spcBef>
        <a:spcAft>
          <a:spcPct val="0"/>
        </a:spcAft>
        <a:defRPr sz="3500">
          <a:solidFill>
            <a:srgbClr val="000066"/>
          </a:solidFill>
          <a:latin typeface="Arial Black" pitchFamily="34" charset="0"/>
        </a:defRPr>
      </a:lvl3pPr>
      <a:lvl4pPr algn="l" rtl="0" fontAlgn="base">
        <a:spcBef>
          <a:spcPct val="0"/>
        </a:spcBef>
        <a:spcAft>
          <a:spcPct val="0"/>
        </a:spcAft>
        <a:defRPr sz="3500">
          <a:solidFill>
            <a:srgbClr val="000066"/>
          </a:solidFill>
          <a:latin typeface="Arial Black" pitchFamily="34" charset="0"/>
        </a:defRPr>
      </a:lvl4pPr>
      <a:lvl5pPr algn="l" rtl="0" fontAlgn="base">
        <a:spcBef>
          <a:spcPct val="0"/>
        </a:spcBef>
        <a:spcAft>
          <a:spcPct val="0"/>
        </a:spcAft>
        <a:defRPr sz="3500">
          <a:solidFill>
            <a:srgbClr val="000066"/>
          </a:solidFill>
          <a:latin typeface="Arial Black" pitchFamily="34" charset="0"/>
        </a:defRPr>
      </a:lvl5pPr>
      <a:lvl6pPr marL="457200" algn="l" rtl="0" fontAlgn="base">
        <a:spcBef>
          <a:spcPct val="0"/>
        </a:spcBef>
        <a:spcAft>
          <a:spcPct val="0"/>
        </a:spcAft>
        <a:defRPr sz="3500">
          <a:solidFill>
            <a:srgbClr val="000066"/>
          </a:solidFill>
          <a:latin typeface="Arial Black" pitchFamily="34" charset="0"/>
        </a:defRPr>
      </a:lvl6pPr>
      <a:lvl7pPr marL="914400" algn="l" rtl="0" fontAlgn="base">
        <a:spcBef>
          <a:spcPct val="0"/>
        </a:spcBef>
        <a:spcAft>
          <a:spcPct val="0"/>
        </a:spcAft>
        <a:defRPr sz="3500">
          <a:solidFill>
            <a:srgbClr val="000066"/>
          </a:solidFill>
          <a:latin typeface="Arial Black" pitchFamily="34" charset="0"/>
        </a:defRPr>
      </a:lvl7pPr>
      <a:lvl8pPr marL="1371600" algn="l" rtl="0" fontAlgn="base">
        <a:spcBef>
          <a:spcPct val="0"/>
        </a:spcBef>
        <a:spcAft>
          <a:spcPct val="0"/>
        </a:spcAft>
        <a:defRPr sz="3500">
          <a:solidFill>
            <a:srgbClr val="000066"/>
          </a:solidFill>
          <a:latin typeface="Arial Black" pitchFamily="34" charset="0"/>
        </a:defRPr>
      </a:lvl8pPr>
      <a:lvl9pPr marL="1828800" algn="l" rtl="0" fontAlgn="base">
        <a:spcBef>
          <a:spcPct val="0"/>
        </a:spcBef>
        <a:spcAft>
          <a:spcPct val="0"/>
        </a:spcAft>
        <a:defRPr sz="3500">
          <a:solidFill>
            <a:srgbClr val="000066"/>
          </a:solidFill>
          <a:latin typeface="Arial Black" pitchFamily="34" charset="0"/>
        </a:defRPr>
      </a:lvl9pPr>
    </p:titleStyle>
    <p:bodyStyle>
      <a:lvl1pPr marL="342900" indent="-342900" algn="l" rtl="0" fontAlgn="base">
        <a:spcBef>
          <a:spcPct val="20000"/>
        </a:spcBef>
        <a:spcAft>
          <a:spcPct val="0"/>
        </a:spcAft>
        <a:defRPr sz="2000" b="1">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5258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MY"/>
          </a:p>
        </p:txBody>
      </p:sp>
      <p:sp>
        <p:nvSpPr>
          <p:cNvPr id="1525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MY"/>
          </a:p>
        </p:txBody>
      </p:sp>
      <p:sp>
        <p:nvSpPr>
          <p:cNvPr id="15258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6DB6097-FE9B-4852-83B9-DF0B82D99DA6}" type="slidenum">
              <a:rPr lang="en-MY"/>
              <a:pPr/>
              <a:t>‹#›</a:t>
            </a:fld>
            <a:endParaRPr lang="en-MY"/>
          </a:p>
        </p:txBody>
      </p:sp>
      <p:sp>
        <p:nvSpPr>
          <p:cNvPr id="152600" name="Rectangle 24"/>
          <p:cNvSpPr>
            <a:spLocks noGrp="1" noChangeArrowheads="1"/>
          </p:cNvSpPr>
          <p:nvPr>
            <p:ph type="title"/>
          </p:nvPr>
        </p:nvSpPr>
        <p:spPr bwMode="auto">
          <a:xfrm>
            <a:off x="304800" y="685800"/>
            <a:ext cx="5715000" cy="579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MY" smtClean="0"/>
              <a:t>Place Your Topic Here</a:t>
            </a:r>
          </a:p>
        </p:txBody>
      </p:sp>
      <p:sp>
        <p:nvSpPr>
          <p:cNvPr id="152601" name="Rectangle 25"/>
          <p:cNvSpPr>
            <a:spLocks noGrp="1" noChangeArrowheads="1"/>
          </p:cNvSpPr>
          <p:nvPr>
            <p:ph type="body" idx="1"/>
          </p:nvPr>
        </p:nvSpPr>
        <p:spPr bwMode="auto">
          <a:xfrm>
            <a:off x="304800" y="1828800"/>
            <a:ext cx="7239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MY" smtClean="0"/>
              <a:t>Your Description Goes Here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txStyles>
    <p:titleStyle>
      <a:lvl1pPr algn="ctr" rtl="0" fontAlgn="base">
        <a:spcBef>
          <a:spcPct val="0"/>
        </a:spcBef>
        <a:spcAft>
          <a:spcPct val="0"/>
        </a:spcAft>
        <a:defRPr sz="3500">
          <a:solidFill>
            <a:srgbClr val="3333CC"/>
          </a:solidFill>
          <a:latin typeface="+mj-lt"/>
          <a:ea typeface="+mj-ea"/>
          <a:cs typeface="+mj-cs"/>
        </a:defRPr>
      </a:lvl1pPr>
      <a:lvl2pPr algn="ctr" rtl="0" fontAlgn="base">
        <a:spcBef>
          <a:spcPct val="0"/>
        </a:spcBef>
        <a:spcAft>
          <a:spcPct val="0"/>
        </a:spcAft>
        <a:defRPr sz="3500">
          <a:solidFill>
            <a:srgbClr val="3333CC"/>
          </a:solidFill>
          <a:latin typeface="Arial Black" pitchFamily="34" charset="0"/>
        </a:defRPr>
      </a:lvl2pPr>
      <a:lvl3pPr algn="ctr" rtl="0" fontAlgn="base">
        <a:spcBef>
          <a:spcPct val="0"/>
        </a:spcBef>
        <a:spcAft>
          <a:spcPct val="0"/>
        </a:spcAft>
        <a:defRPr sz="3500">
          <a:solidFill>
            <a:srgbClr val="3333CC"/>
          </a:solidFill>
          <a:latin typeface="Arial Black" pitchFamily="34" charset="0"/>
        </a:defRPr>
      </a:lvl3pPr>
      <a:lvl4pPr algn="ctr" rtl="0" fontAlgn="base">
        <a:spcBef>
          <a:spcPct val="0"/>
        </a:spcBef>
        <a:spcAft>
          <a:spcPct val="0"/>
        </a:spcAft>
        <a:defRPr sz="3500">
          <a:solidFill>
            <a:srgbClr val="3333CC"/>
          </a:solidFill>
          <a:latin typeface="Arial Black" pitchFamily="34" charset="0"/>
        </a:defRPr>
      </a:lvl4pPr>
      <a:lvl5pPr algn="ctr" rtl="0" fontAlgn="base">
        <a:spcBef>
          <a:spcPct val="0"/>
        </a:spcBef>
        <a:spcAft>
          <a:spcPct val="0"/>
        </a:spcAft>
        <a:defRPr sz="3500">
          <a:solidFill>
            <a:srgbClr val="3333CC"/>
          </a:solidFill>
          <a:latin typeface="Arial Black" pitchFamily="34" charset="0"/>
        </a:defRPr>
      </a:lvl5pPr>
      <a:lvl6pPr marL="457200" algn="ctr" rtl="0" fontAlgn="base">
        <a:spcBef>
          <a:spcPct val="0"/>
        </a:spcBef>
        <a:spcAft>
          <a:spcPct val="0"/>
        </a:spcAft>
        <a:defRPr sz="3500">
          <a:solidFill>
            <a:srgbClr val="3333CC"/>
          </a:solidFill>
          <a:latin typeface="Arial Black" pitchFamily="34" charset="0"/>
        </a:defRPr>
      </a:lvl6pPr>
      <a:lvl7pPr marL="914400" algn="ctr" rtl="0" fontAlgn="base">
        <a:spcBef>
          <a:spcPct val="0"/>
        </a:spcBef>
        <a:spcAft>
          <a:spcPct val="0"/>
        </a:spcAft>
        <a:defRPr sz="3500">
          <a:solidFill>
            <a:srgbClr val="3333CC"/>
          </a:solidFill>
          <a:latin typeface="Arial Black" pitchFamily="34" charset="0"/>
        </a:defRPr>
      </a:lvl7pPr>
      <a:lvl8pPr marL="1371600" algn="ctr" rtl="0" fontAlgn="base">
        <a:spcBef>
          <a:spcPct val="0"/>
        </a:spcBef>
        <a:spcAft>
          <a:spcPct val="0"/>
        </a:spcAft>
        <a:defRPr sz="3500">
          <a:solidFill>
            <a:srgbClr val="3333CC"/>
          </a:solidFill>
          <a:latin typeface="Arial Black" pitchFamily="34" charset="0"/>
        </a:defRPr>
      </a:lvl8pPr>
      <a:lvl9pPr marL="1828800" algn="ctr" rtl="0" fontAlgn="base">
        <a:spcBef>
          <a:spcPct val="0"/>
        </a:spcBef>
        <a:spcAft>
          <a:spcPct val="0"/>
        </a:spcAft>
        <a:defRPr sz="3500">
          <a:solidFill>
            <a:srgbClr val="3333CC"/>
          </a:solidFill>
          <a:latin typeface="Arial Black" pitchFamily="34" charset="0"/>
        </a:defRPr>
      </a:lvl9pPr>
    </p:titleStyle>
    <p:bodyStyle>
      <a:lvl1pPr marL="342900" indent="-342900" algn="l" rtl="0" fontAlgn="base">
        <a:spcBef>
          <a:spcPct val="20000"/>
        </a:spcBef>
        <a:spcAft>
          <a:spcPct val="0"/>
        </a:spcAft>
        <a:defRPr sz="2000" b="1">
          <a:solidFill>
            <a:srgbClr val="000066"/>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566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MY"/>
          </a:p>
        </p:txBody>
      </p:sp>
      <p:sp>
        <p:nvSpPr>
          <p:cNvPr id="1566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MY"/>
          </a:p>
        </p:txBody>
      </p:sp>
      <p:sp>
        <p:nvSpPr>
          <p:cNvPr id="1566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BBD4EE2-C9C7-4C62-AE47-4635544D1932}" type="slidenum">
              <a:rPr lang="en-MY"/>
              <a:pPr/>
              <a:t>‹#›</a:t>
            </a:fld>
            <a:endParaRPr lang="en-MY"/>
          </a:p>
        </p:txBody>
      </p:sp>
      <p:sp>
        <p:nvSpPr>
          <p:cNvPr id="156680" name="Rectangle 8"/>
          <p:cNvSpPr>
            <a:spLocks noGrp="1" noChangeArrowheads="1"/>
          </p:cNvSpPr>
          <p:nvPr>
            <p:ph type="title"/>
          </p:nvPr>
        </p:nvSpPr>
        <p:spPr bwMode="auto">
          <a:xfrm>
            <a:off x="533400" y="5181600"/>
            <a:ext cx="80772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MY" smtClean="0"/>
              <a:t>Transitional Page</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ctr" rtl="0" fontAlgn="base">
        <a:spcBef>
          <a:spcPct val="0"/>
        </a:spcBef>
        <a:spcAft>
          <a:spcPct val="0"/>
        </a:spcAft>
        <a:defRPr sz="5000">
          <a:solidFill>
            <a:schemeClr val="hlink"/>
          </a:solidFill>
          <a:latin typeface="+mj-lt"/>
          <a:ea typeface="+mj-ea"/>
          <a:cs typeface="+mj-cs"/>
        </a:defRPr>
      </a:lvl1pPr>
      <a:lvl2pPr algn="ctr" rtl="0" fontAlgn="base">
        <a:spcBef>
          <a:spcPct val="0"/>
        </a:spcBef>
        <a:spcAft>
          <a:spcPct val="0"/>
        </a:spcAft>
        <a:defRPr sz="5000">
          <a:solidFill>
            <a:schemeClr val="hlink"/>
          </a:solidFill>
          <a:latin typeface="Arial Black" pitchFamily="34" charset="0"/>
        </a:defRPr>
      </a:lvl2pPr>
      <a:lvl3pPr algn="ctr" rtl="0" fontAlgn="base">
        <a:spcBef>
          <a:spcPct val="0"/>
        </a:spcBef>
        <a:spcAft>
          <a:spcPct val="0"/>
        </a:spcAft>
        <a:defRPr sz="5000">
          <a:solidFill>
            <a:schemeClr val="hlink"/>
          </a:solidFill>
          <a:latin typeface="Arial Black" pitchFamily="34" charset="0"/>
        </a:defRPr>
      </a:lvl3pPr>
      <a:lvl4pPr algn="ctr" rtl="0" fontAlgn="base">
        <a:spcBef>
          <a:spcPct val="0"/>
        </a:spcBef>
        <a:spcAft>
          <a:spcPct val="0"/>
        </a:spcAft>
        <a:defRPr sz="5000">
          <a:solidFill>
            <a:schemeClr val="hlink"/>
          </a:solidFill>
          <a:latin typeface="Arial Black" pitchFamily="34" charset="0"/>
        </a:defRPr>
      </a:lvl4pPr>
      <a:lvl5pPr algn="ctr" rtl="0" fontAlgn="base">
        <a:spcBef>
          <a:spcPct val="0"/>
        </a:spcBef>
        <a:spcAft>
          <a:spcPct val="0"/>
        </a:spcAft>
        <a:defRPr sz="5000">
          <a:solidFill>
            <a:schemeClr val="hlink"/>
          </a:solidFill>
          <a:latin typeface="Arial Black" pitchFamily="34" charset="0"/>
        </a:defRPr>
      </a:lvl5pPr>
      <a:lvl6pPr marL="457200" algn="ctr" rtl="0" fontAlgn="base">
        <a:spcBef>
          <a:spcPct val="0"/>
        </a:spcBef>
        <a:spcAft>
          <a:spcPct val="0"/>
        </a:spcAft>
        <a:defRPr sz="5000">
          <a:solidFill>
            <a:schemeClr val="hlink"/>
          </a:solidFill>
          <a:latin typeface="Arial Black" pitchFamily="34" charset="0"/>
        </a:defRPr>
      </a:lvl6pPr>
      <a:lvl7pPr marL="914400" algn="ctr" rtl="0" fontAlgn="base">
        <a:spcBef>
          <a:spcPct val="0"/>
        </a:spcBef>
        <a:spcAft>
          <a:spcPct val="0"/>
        </a:spcAft>
        <a:defRPr sz="5000">
          <a:solidFill>
            <a:schemeClr val="hlink"/>
          </a:solidFill>
          <a:latin typeface="Arial Black" pitchFamily="34" charset="0"/>
        </a:defRPr>
      </a:lvl7pPr>
      <a:lvl8pPr marL="1371600" algn="ctr" rtl="0" fontAlgn="base">
        <a:spcBef>
          <a:spcPct val="0"/>
        </a:spcBef>
        <a:spcAft>
          <a:spcPct val="0"/>
        </a:spcAft>
        <a:defRPr sz="5000">
          <a:solidFill>
            <a:schemeClr val="hlink"/>
          </a:solidFill>
          <a:latin typeface="Arial Black" pitchFamily="34" charset="0"/>
        </a:defRPr>
      </a:lvl8pPr>
      <a:lvl9pPr marL="1828800" algn="ctr" rtl="0" fontAlgn="base">
        <a:spcBef>
          <a:spcPct val="0"/>
        </a:spcBef>
        <a:spcAft>
          <a:spcPct val="0"/>
        </a:spcAft>
        <a:defRPr sz="5000">
          <a:solidFill>
            <a:schemeClr val="hlink"/>
          </a:solidFill>
          <a:latin typeface="Arial Black" pitchFamily="34" charset="0"/>
        </a:defRPr>
      </a:lvl9pPr>
    </p:titleStyle>
    <p:bodyStyle>
      <a:lvl1pPr marL="342900" indent="-342900" algn="ctr" rtl="0" fontAlgn="base">
        <a:spcBef>
          <a:spcPct val="20000"/>
        </a:spcBef>
        <a:spcAft>
          <a:spcPct val="0"/>
        </a:spcAft>
        <a:defRPr sz="4500">
          <a:solidFill>
            <a:schemeClr val="bg1"/>
          </a:solidFill>
          <a:latin typeface="+mn-lt"/>
          <a:ea typeface="+mn-ea"/>
          <a:cs typeface="+mn-cs"/>
        </a:defRPr>
      </a:lvl1pPr>
      <a:lvl2pPr marL="742950" indent="-285750" algn="l" rtl="0" fontAlgn="base">
        <a:spcBef>
          <a:spcPct val="20000"/>
        </a:spcBef>
        <a:spcAft>
          <a:spcPct val="0"/>
        </a:spcAft>
        <a:defRPr sz="2800">
          <a:solidFill>
            <a:schemeClr val="tx1"/>
          </a:solidFill>
          <a:latin typeface="Arial" charset="0"/>
        </a:defRPr>
      </a:lvl2pPr>
      <a:lvl3pPr marL="1143000" indent="-228600" algn="l" rtl="0" fontAlgn="base">
        <a:spcBef>
          <a:spcPct val="20000"/>
        </a:spcBef>
        <a:spcAft>
          <a:spcPct val="0"/>
        </a:spcAft>
        <a:buChar char="•"/>
        <a:defRPr sz="24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hyperlink" Target="http://www.wisegeek.com/what-is-order-processing.htm" TargetMode="External"/><Relationship Id="rId2" Type="http://schemas.openxmlformats.org/officeDocument/2006/relationships/hyperlink" Target="http://www.bridalcookie.com/wedding-cookies/wp-content/uploads/2009/09/order-process.jpg"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 name="Rectangle 45"/>
          <p:cNvSpPr>
            <a:spLocks noGrp="1" noChangeArrowheads="1"/>
          </p:cNvSpPr>
          <p:nvPr>
            <p:ph type="body" idx="1"/>
          </p:nvPr>
        </p:nvSpPr>
        <p:spPr>
          <a:xfrm>
            <a:off x="381000" y="4419600"/>
            <a:ext cx="5486400" cy="457200"/>
          </a:xfrm>
          <a:noFill/>
          <a:ln/>
        </p:spPr>
        <p:txBody>
          <a:bodyPr/>
          <a:lstStyle/>
          <a:p>
            <a:pPr algn="r"/>
            <a:endParaRPr lang="en-MY" dirty="0">
              <a:latin typeface="Joan" panose="00000400000000000000" pitchFamily="2" charset="0"/>
            </a:endParaRPr>
          </a:p>
        </p:txBody>
      </p:sp>
      <p:sp>
        <p:nvSpPr>
          <p:cNvPr id="2094" name="Rectangle 46"/>
          <p:cNvSpPr>
            <a:spLocks noGrp="1" noChangeArrowheads="1"/>
          </p:cNvSpPr>
          <p:nvPr>
            <p:ph type="title"/>
          </p:nvPr>
        </p:nvSpPr>
        <p:spPr>
          <a:xfrm>
            <a:off x="457200" y="5410200"/>
            <a:ext cx="8229600" cy="838200"/>
          </a:xfrm>
          <a:noFill/>
          <a:ln/>
        </p:spPr>
        <p:txBody>
          <a:bodyPr/>
          <a:lstStyle/>
          <a:p>
            <a:r>
              <a:rPr lang="en-MY" dirty="0" smtClean="0"/>
              <a:t>Ordering Processing</a:t>
            </a:r>
            <a:endParaRPr lang="en-MY" dirty="0"/>
          </a:p>
        </p:txBody>
      </p:sp>
      <p:sp>
        <p:nvSpPr>
          <p:cNvPr id="2" name="Rectangle 1"/>
          <p:cNvSpPr/>
          <p:nvPr/>
        </p:nvSpPr>
        <p:spPr>
          <a:xfrm>
            <a:off x="1595820" y="4186535"/>
            <a:ext cx="4195380" cy="923330"/>
          </a:xfrm>
          <a:prstGeom prst="rect">
            <a:avLst/>
          </a:prstGeom>
          <a:noFill/>
        </p:spPr>
        <p:txBody>
          <a:bodyPr wrap="none" lIns="91440" tIns="45720" rIns="91440" bIns="45720">
            <a:spAutoFit/>
          </a:bodyPr>
          <a:lstStyle/>
          <a:p>
            <a:pPr algn="ctr"/>
            <a:r>
              <a:rPr lang="en-MY" sz="5400" b="1" dirty="0">
                <a:ln w="22225">
                  <a:solidFill>
                    <a:schemeClr val="accent2"/>
                  </a:solidFill>
                  <a:prstDash val="solid"/>
                </a:ln>
                <a:solidFill>
                  <a:schemeClr val="accent2">
                    <a:lumMod val="40000"/>
                    <a:lumOff val="60000"/>
                  </a:schemeClr>
                </a:solidFill>
                <a:latin typeface="Joan" panose="00000400000000000000" pitchFamily="2" charset="0"/>
              </a:rPr>
              <a:t>LUNAR PROJECT</a:t>
            </a:r>
            <a:endParaRPr lang="en-US" sz="5400" b="1" dirty="0">
              <a:ln w="22225">
                <a:solidFill>
                  <a:schemeClr val="accent2"/>
                </a:solidFill>
                <a:prstDash val="solid"/>
              </a:ln>
              <a:solidFill>
                <a:schemeClr val="accent2">
                  <a:lumMod val="40000"/>
                  <a:lumOff val="60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7" name="Rectangle 9"/>
          <p:cNvSpPr>
            <a:spLocks noGrp="1" noChangeArrowheads="1"/>
          </p:cNvSpPr>
          <p:nvPr>
            <p:ph type="title"/>
          </p:nvPr>
        </p:nvSpPr>
        <p:spPr>
          <a:noFill/>
          <a:ln/>
        </p:spPr>
        <p:txBody>
          <a:bodyPr/>
          <a:lstStyle/>
          <a:p>
            <a:r>
              <a:rPr lang="en-MY" dirty="0" smtClean="0"/>
              <a:t>THANK YOU</a:t>
            </a:r>
            <a:endParaRPr lang="en-MY"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we are,….</a:t>
            </a:r>
            <a:endParaRPr lang="en-US" dirty="0"/>
          </a:p>
        </p:txBody>
      </p:sp>
      <p:sp>
        <p:nvSpPr>
          <p:cNvPr id="3" name="Title 1"/>
          <p:cNvSpPr txBox="1">
            <a:spLocks/>
          </p:cNvSpPr>
          <p:nvPr/>
        </p:nvSpPr>
        <p:spPr bwMode="auto">
          <a:xfrm>
            <a:off x="762000" y="2743200"/>
            <a:ext cx="5715000" cy="3657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500">
                <a:solidFill>
                  <a:srgbClr val="3333CC"/>
                </a:solidFill>
                <a:latin typeface="+mj-lt"/>
                <a:ea typeface="+mj-ea"/>
                <a:cs typeface="+mj-cs"/>
              </a:defRPr>
            </a:lvl1pPr>
            <a:lvl2pPr algn="ctr" rtl="0" fontAlgn="base">
              <a:spcBef>
                <a:spcPct val="0"/>
              </a:spcBef>
              <a:spcAft>
                <a:spcPct val="0"/>
              </a:spcAft>
              <a:defRPr sz="3500">
                <a:solidFill>
                  <a:srgbClr val="3333CC"/>
                </a:solidFill>
                <a:latin typeface="Arial Black" pitchFamily="34" charset="0"/>
              </a:defRPr>
            </a:lvl2pPr>
            <a:lvl3pPr algn="ctr" rtl="0" fontAlgn="base">
              <a:spcBef>
                <a:spcPct val="0"/>
              </a:spcBef>
              <a:spcAft>
                <a:spcPct val="0"/>
              </a:spcAft>
              <a:defRPr sz="3500">
                <a:solidFill>
                  <a:srgbClr val="3333CC"/>
                </a:solidFill>
                <a:latin typeface="Arial Black" pitchFamily="34" charset="0"/>
              </a:defRPr>
            </a:lvl3pPr>
            <a:lvl4pPr algn="ctr" rtl="0" fontAlgn="base">
              <a:spcBef>
                <a:spcPct val="0"/>
              </a:spcBef>
              <a:spcAft>
                <a:spcPct val="0"/>
              </a:spcAft>
              <a:defRPr sz="3500">
                <a:solidFill>
                  <a:srgbClr val="3333CC"/>
                </a:solidFill>
                <a:latin typeface="Arial Black" pitchFamily="34" charset="0"/>
              </a:defRPr>
            </a:lvl4pPr>
            <a:lvl5pPr algn="ctr" rtl="0" fontAlgn="base">
              <a:spcBef>
                <a:spcPct val="0"/>
              </a:spcBef>
              <a:spcAft>
                <a:spcPct val="0"/>
              </a:spcAft>
              <a:defRPr sz="3500">
                <a:solidFill>
                  <a:srgbClr val="3333CC"/>
                </a:solidFill>
                <a:latin typeface="Arial Black" pitchFamily="34" charset="0"/>
              </a:defRPr>
            </a:lvl5pPr>
            <a:lvl6pPr marL="457200" algn="ctr" rtl="0" fontAlgn="base">
              <a:spcBef>
                <a:spcPct val="0"/>
              </a:spcBef>
              <a:spcAft>
                <a:spcPct val="0"/>
              </a:spcAft>
              <a:defRPr sz="3500">
                <a:solidFill>
                  <a:srgbClr val="3333CC"/>
                </a:solidFill>
                <a:latin typeface="Arial Black" pitchFamily="34" charset="0"/>
              </a:defRPr>
            </a:lvl6pPr>
            <a:lvl7pPr marL="914400" algn="ctr" rtl="0" fontAlgn="base">
              <a:spcBef>
                <a:spcPct val="0"/>
              </a:spcBef>
              <a:spcAft>
                <a:spcPct val="0"/>
              </a:spcAft>
              <a:defRPr sz="3500">
                <a:solidFill>
                  <a:srgbClr val="3333CC"/>
                </a:solidFill>
                <a:latin typeface="Arial Black" pitchFamily="34" charset="0"/>
              </a:defRPr>
            </a:lvl7pPr>
            <a:lvl8pPr marL="1371600" algn="ctr" rtl="0" fontAlgn="base">
              <a:spcBef>
                <a:spcPct val="0"/>
              </a:spcBef>
              <a:spcAft>
                <a:spcPct val="0"/>
              </a:spcAft>
              <a:defRPr sz="3500">
                <a:solidFill>
                  <a:srgbClr val="3333CC"/>
                </a:solidFill>
                <a:latin typeface="Arial Black" pitchFamily="34" charset="0"/>
              </a:defRPr>
            </a:lvl8pPr>
            <a:lvl9pPr marL="1828800" algn="ctr" rtl="0" fontAlgn="base">
              <a:spcBef>
                <a:spcPct val="0"/>
              </a:spcBef>
              <a:spcAft>
                <a:spcPct val="0"/>
              </a:spcAft>
              <a:defRPr sz="3500">
                <a:solidFill>
                  <a:srgbClr val="3333CC"/>
                </a:solidFill>
                <a:latin typeface="Arial Black" pitchFamily="34" charset="0"/>
              </a:defRPr>
            </a:lvl9pPr>
          </a:lstStyle>
          <a:p>
            <a:endParaRPr lang="en-US" kern="0"/>
          </a:p>
        </p:txBody>
      </p:sp>
      <p:graphicFrame>
        <p:nvGraphicFramePr>
          <p:cNvPr id="4" name="Table 3"/>
          <p:cNvGraphicFramePr>
            <a:graphicFrameLocks noGrp="1"/>
          </p:cNvGraphicFramePr>
          <p:nvPr>
            <p:extLst>
              <p:ext uri="{D42A27DB-BD31-4B8C-83A1-F6EECF244321}">
                <p14:modId xmlns:p14="http://schemas.microsoft.com/office/powerpoint/2010/main" val="1434024717"/>
              </p:ext>
            </p:extLst>
          </p:nvPr>
        </p:nvGraphicFramePr>
        <p:xfrm>
          <a:off x="990600" y="2827420"/>
          <a:ext cx="5943600" cy="2506580"/>
        </p:xfrm>
        <a:graphic>
          <a:graphicData uri="http://schemas.openxmlformats.org/drawingml/2006/table">
            <a:tbl>
              <a:tblPr firstRow="1" bandRow="1">
                <a:tableStyleId>{8A107856-5554-42FB-B03E-39F5DBC370BA}</a:tableStyleId>
              </a:tblPr>
              <a:tblGrid>
                <a:gridCol w="3917373"/>
                <a:gridCol w="2026227"/>
              </a:tblGrid>
              <a:tr h="626645">
                <a:tc>
                  <a:txBody>
                    <a:bodyPr/>
                    <a:lstStyle/>
                    <a:p>
                      <a:pPr algn="l"/>
                      <a:r>
                        <a:rPr lang="en-US" sz="2000" b="0" dirty="0" smtClean="0"/>
                        <a:t>Keri</a:t>
                      </a:r>
                      <a:r>
                        <a:rPr lang="en-US" sz="2000" b="0" baseline="0" dirty="0" smtClean="0"/>
                        <a:t> </a:t>
                      </a:r>
                      <a:r>
                        <a:rPr lang="en-US" sz="2000" b="0" baseline="0" dirty="0" err="1" smtClean="0"/>
                        <a:t>Wisnu</a:t>
                      </a:r>
                      <a:r>
                        <a:rPr lang="en-US" sz="2000" b="0" baseline="0" dirty="0" smtClean="0"/>
                        <a:t> </a:t>
                      </a:r>
                      <a:r>
                        <a:rPr lang="en-US" sz="2000" b="0" baseline="0" dirty="0" err="1" smtClean="0"/>
                        <a:t>Nurhidayat</a:t>
                      </a:r>
                      <a:endParaRPr lang="en-US" sz="2000" b="0" dirty="0"/>
                    </a:p>
                  </a:txBody>
                  <a:tcPr anchor="ctr"/>
                </a:tc>
                <a:tc>
                  <a:txBody>
                    <a:bodyPr/>
                    <a:lstStyle/>
                    <a:p>
                      <a:pPr algn="ctr"/>
                      <a:r>
                        <a:rPr lang="en-US" sz="2000" b="0" dirty="0" smtClean="0"/>
                        <a:t>1103120018</a:t>
                      </a:r>
                      <a:endParaRPr lang="en-US" sz="2000" b="0" dirty="0"/>
                    </a:p>
                  </a:txBody>
                  <a:tcPr anchor="ctr"/>
                </a:tc>
              </a:tr>
              <a:tr h="626645">
                <a:tc>
                  <a:txBody>
                    <a:bodyPr/>
                    <a:lstStyle/>
                    <a:p>
                      <a:pPr algn="l"/>
                      <a:r>
                        <a:rPr lang="en-US" sz="2000" b="0" dirty="0" err="1" smtClean="0"/>
                        <a:t>Putri</a:t>
                      </a:r>
                      <a:r>
                        <a:rPr lang="en-US" sz="2000" b="0" baseline="0" dirty="0" smtClean="0"/>
                        <a:t> </a:t>
                      </a:r>
                      <a:r>
                        <a:rPr lang="en-US" sz="2000" b="0" baseline="0" dirty="0" err="1" smtClean="0"/>
                        <a:t>Febri</a:t>
                      </a:r>
                      <a:r>
                        <a:rPr lang="en-US" sz="2000" b="0" baseline="0" dirty="0" smtClean="0"/>
                        <a:t> </a:t>
                      </a:r>
                      <a:r>
                        <a:rPr lang="en-US" sz="2000" b="0" baseline="0" dirty="0" err="1" smtClean="0"/>
                        <a:t>Yanti</a:t>
                      </a:r>
                      <a:endParaRPr lang="en-US" sz="2000" b="0" dirty="0"/>
                    </a:p>
                  </a:txBody>
                  <a:tcPr anchor="ctr"/>
                </a:tc>
                <a:tc>
                  <a:txBody>
                    <a:bodyPr/>
                    <a:lstStyle/>
                    <a:p>
                      <a:pPr algn="ctr"/>
                      <a:r>
                        <a:rPr lang="en-US" sz="2000" b="0" dirty="0" smtClean="0"/>
                        <a:t>1103120022</a:t>
                      </a:r>
                      <a:endParaRPr lang="en-US" sz="2000" b="0" dirty="0"/>
                    </a:p>
                  </a:txBody>
                  <a:tcPr anchor="ctr"/>
                </a:tc>
              </a:tr>
              <a:tr h="626645">
                <a:tc>
                  <a:txBody>
                    <a:bodyPr/>
                    <a:lstStyle/>
                    <a:p>
                      <a:pPr algn="l"/>
                      <a:r>
                        <a:rPr lang="en-US" sz="2000" b="0" dirty="0" smtClean="0"/>
                        <a:t>Ryan </a:t>
                      </a:r>
                      <a:r>
                        <a:rPr lang="en-US" sz="2000" b="0" dirty="0" err="1" smtClean="0"/>
                        <a:t>Rynaldo</a:t>
                      </a:r>
                      <a:endParaRPr lang="en-US" sz="2000" b="0" dirty="0"/>
                    </a:p>
                  </a:txBody>
                  <a:tcPr anchor="ctr"/>
                </a:tc>
                <a:tc>
                  <a:txBody>
                    <a:bodyPr/>
                    <a:lstStyle/>
                    <a:p>
                      <a:pPr algn="ctr"/>
                      <a:r>
                        <a:rPr lang="en-US" sz="2000" b="0" dirty="0" smtClean="0"/>
                        <a:t>1103120167</a:t>
                      </a:r>
                      <a:endParaRPr lang="en-US" sz="2000" b="0" dirty="0"/>
                    </a:p>
                  </a:txBody>
                  <a:tcPr anchor="ctr"/>
                </a:tc>
              </a:tr>
              <a:tr h="626645">
                <a:tc>
                  <a:txBody>
                    <a:bodyPr/>
                    <a:lstStyle/>
                    <a:p>
                      <a:pPr algn="l"/>
                      <a:r>
                        <a:rPr lang="en-US" sz="2000" b="0" dirty="0" smtClean="0"/>
                        <a:t>Alwan M Ubaidillah Al-</a:t>
                      </a:r>
                      <a:r>
                        <a:rPr lang="en-US" sz="2000" b="0" dirty="0" err="1" smtClean="0"/>
                        <a:t>Fath</a:t>
                      </a:r>
                      <a:endParaRPr lang="en-US" sz="2000" b="0" dirty="0"/>
                    </a:p>
                  </a:txBody>
                  <a:tcPr anchor="ctr"/>
                </a:tc>
                <a:tc>
                  <a:txBody>
                    <a:bodyPr/>
                    <a:lstStyle/>
                    <a:p>
                      <a:pPr algn="ctr"/>
                      <a:r>
                        <a:rPr lang="en-US" sz="2000" b="0" dirty="0" smtClean="0"/>
                        <a:t>1103124293</a:t>
                      </a:r>
                      <a:endParaRPr lang="en-US" sz="2000" b="0" dirty="0"/>
                    </a:p>
                  </a:txBody>
                  <a:tcPr anchor="ctr"/>
                </a:tc>
              </a:tr>
            </a:tbl>
          </a:graphicData>
        </a:graphic>
      </p:graphicFrame>
    </p:spTree>
    <p:extLst>
      <p:ext uri="{BB962C8B-B14F-4D97-AF65-F5344CB8AC3E}">
        <p14:creationId xmlns:p14="http://schemas.microsoft.com/office/powerpoint/2010/main" val="898011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4" name="Rectangle 24"/>
          <p:cNvSpPr>
            <a:spLocks noGrp="1" noChangeArrowheads="1"/>
          </p:cNvSpPr>
          <p:nvPr>
            <p:ph type="title"/>
          </p:nvPr>
        </p:nvSpPr>
        <p:spPr>
          <a:xfrm>
            <a:off x="152400" y="533400"/>
            <a:ext cx="5867400" cy="914400"/>
          </a:xfrm>
          <a:noFill/>
          <a:ln/>
        </p:spPr>
        <p:txBody>
          <a:bodyPr/>
          <a:lstStyle/>
          <a:p>
            <a:r>
              <a:rPr lang="en-US" sz="2400" dirty="0"/>
              <a:t>What is The Ordering Processing?</a:t>
            </a:r>
            <a:endParaRPr lang="en-MY" sz="2400" dirty="0"/>
          </a:p>
        </p:txBody>
      </p:sp>
      <p:sp>
        <p:nvSpPr>
          <p:cNvPr id="256025" name="Rectangle 25"/>
          <p:cNvSpPr>
            <a:spLocks noGrp="1" noChangeArrowheads="1"/>
          </p:cNvSpPr>
          <p:nvPr>
            <p:ph type="body" idx="1"/>
          </p:nvPr>
        </p:nvSpPr>
        <p:spPr>
          <a:xfrm>
            <a:off x="381000" y="2362200"/>
            <a:ext cx="6248400" cy="1752600"/>
          </a:xfrm>
          <a:noFill/>
          <a:ln/>
        </p:spPr>
        <p:txBody>
          <a:bodyPr/>
          <a:lstStyle/>
          <a:p>
            <a:pPr marL="0" indent="0" algn="just">
              <a:buNone/>
            </a:pPr>
            <a:r>
              <a:rPr lang="en-US" dirty="0"/>
              <a:t>An order processing system captures order data from customer service employees or from customers directly, stores data in a central database and sends order information to the accounting and shipping department if applicable. </a:t>
            </a:r>
          </a:p>
          <a:p>
            <a:pPr algn="just"/>
            <a:endParaRPr lang="en-MY" dirty="0"/>
          </a:p>
        </p:txBody>
      </p:sp>
      <p:graphicFrame>
        <p:nvGraphicFramePr>
          <p:cNvPr id="2" name="Diagram 1"/>
          <p:cNvGraphicFramePr/>
          <p:nvPr>
            <p:extLst>
              <p:ext uri="{D42A27DB-BD31-4B8C-83A1-F6EECF244321}">
                <p14:modId xmlns:p14="http://schemas.microsoft.com/office/powerpoint/2010/main" val="1491963435"/>
              </p:ext>
            </p:extLst>
          </p:nvPr>
        </p:nvGraphicFramePr>
        <p:xfrm>
          <a:off x="228600" y="3403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838200" y="4343400"/>
            <a:ext cx="20574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dirty="0" smtClean="0">
                <a:solidFill>
                  <a:schemeClr val="tx1"/>
                </a:solidFill>
              </a:rPr>
              <a:t>The processing procedure</a:t>
            </a:r>
            <a:endParaRPr lang="en-US" sz="1600" b="1" dirty="0">
              <a:solidFill>
                <a:schemeClr val="tx1"/>
              </a:solidFill>
            </a:endParaRPr>
          </a:p>
        </p:txBody>
      </p:sp>
      <p:sp>
        <p:nvSpPr>
          <p:cNvPr id="4" name="Oval 3"/>
          <p:cNvSpPr/>
          <p:nvPr/>
        </p:nvSpPr>
        <p:spPr>
          <a:xfrm>
            <a:off x="6400800" y="4572000"/>
            <a:ext cx="2590800" cy="17145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tx1"/>
                </a:solidFill>
              </a:rPr>
              <a:t>CUSTOMER SATISFACTION</a:t>
            </a:r>
            <a:endParaRPr lang="en-US" dirty="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6024"/>
                                        </p:tgtEl>
                                        <p:attrNameLst>
                                          <p:attrName>style.visibility</p:attrName>
                                        </p:attrNameLst>
                                      </p:cBhvr>
                                      <p:to>
                                        <p:strVal val="visible"/>
                                      </p:to>
                                    </p:set>
                                    <p:animEffect transition="in" filter="circle(in)">
                                      <p:cBhvr>
                                        <p:cTn id="7" dur="2000"/>
                                        <p:tgtEl>
                                          <p:spTgt spid="2560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6025">
                                            <p:txEl>
                                              <p:pRg st="0" end="0"/>
                                            </p:txEl>
                                          </p:spTgt>
                                        </p:tgtEl>
                                        <p:attrNameLst>
                                          <p:attrName>style.visibility</p:attrName>
                                        </p:attrNameLst>
                                      </p:cBhvr>
                                      <p:to>
                                        <p:strVal val="visible"/>
                                      </p:to>
                                    </p:set>
                                    <p:animEffect transition="in" filter="circle(in)">
                                      <p:cBhvr>
                                        <p:cTn id="12" dur="2000"/>
                                        <p:tgtEl>
                                          <p:spTgt spid="2560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4" grpId="0"/>
      <p:bldP spid="256025" grpId="0" build="p"/>
      <p:bldGraphic spid="2" grpId="0">
        <p:bldAsOne/>
      </p:bldGraphic>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48" name="Rectangle 24"/>
          <p:cNvSpPr>
            <a:spLocks noGrp="1" noChangeArrowheads="1"/>
          </p:cNvSpPr>
          <p:nvPr>
            <p:ph type="title"/>
          </p:nvPr>
        </p:nvSpPr>
        <p:spPr>
          <a:noFill/>
          <a:ln/>
        </p:spPr>
        <p:txBody>
          <a:bodyPr/>
          <a:lstStyle/>
          <a:p>
            <a:endParaRPr lang="en-MY" dirty="0"/>
          </a:p>
        </p:txBody>
      </p:sp>
      <p:sp>
        <p:nvSpPr>
          <p:cNvPr id="257049" name="Rectangle 25"/>
          <p:cNvSpPr>
            <a:spLocks noGrp="1" noChangeArrowheads="1"/>
          </p:cNvSpPr>
          <p:nvPr>
            <p:ph type="body" idx="1"/>
          </p:nvPr>
        </p:nvSpPr>
        <p:spPr>
          <a:noFill/>
          <a:ln/>
        </p:spPr>
        <p:txBody>
          <a:bodyPr/>
          <a:lstStyle/>
          <a:p>
            <a:pPr marL="0" indent="0" algn="just">
              <a:buNone/>
            </a:pPr>
            <a:r>
              <a:rPr lang="en-US" dirty="0"/>
              <a:t>Customers may place orders by </a:t>
            </a:r>
            <a:r>
              <a:rPr lang="en-US" sz="2800" i="1" u="sng" dirty="0" smtClean="0">
                <a:solidFill>
                  <a:srgbClr val="FF0000"/>
                </a:solidFill>
              </a:rPr>
              <a:t>submitting a written request,</a:t>
            </a:r>
            <a:r>
              <a:rPr lang="en-US" dirty="0" smtClean="0"/>
              <a:t> </a:t>
            </a:r>
            <a:r>
              <a:rPr lang="en-US" dirty="0"/>
              <a:t>by phone, or by using online order forms that are routed directly to the seller. Each order is then </a:t>
            </a:r>
            <a:r>
              <a:rPr lang="en-US" sz="2800" i="1" u="sng" dirty="0">
                <a:solidFill>
                  <a:srgbClr val="FF0000"/>
                </a:solidFill>
              </a:rPr>
              <a:t>routed to a distribution center,</a:t>
            </a:r>
            <a:r>
              <a:rPr lang="en-US" dirty="0"/>
              <a:t> where the type and quantity of items requested by the customer are collected and prepared for shipping. In order to facilitate this process, larger companies often operate multiple distribution centers that are strategically located, allowing for </a:t>
            </a:r>
            <a:r>
              <a:rPr lang="en-US" sz="2800" i="1" u="sng" dirty="0">
                <a:solidFill>
                  <a:srgbClr val="FF0000"/>
                </a:solidFill>
              </a:rPr>
              <a:t>the shipment to be delivered to the customer</a:t>
            </a:r>
            <a:r>
              <a:rPr lang="en-US" dirty="0"/>
              <a:t> as soon as possible.</a:t>
            </a:r>
          </a:p>
          <a:p>
            <a:pPr marL="0" indent="0" algn="just">
              <a:buNone/>
            </a:pP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7049">
                                            <p:txEl>
                                              <p:pRg st="0" end="0"/>
                                            </p:txEl>
                                          </p:spTgt>
                                        </p:tgtEl>
                                        <p:attrNameLst>
                                          <p:attrName>style.visibility</p:attrName>
                                        </p:attrNameLst>
                                      </p:cBhvr>
                                      <p:to>
                                        <p:strVal val="visible"/>
                                      </p:to>
                                    </p:set>
                                    <p:animEffect transition="in" filter="fade">
                                      <p:cBhvr>
                                        <p:cTn id="7" dur="1000"/>
                                        <p:tgtEl>
                                          <p:spTgt spid="257049">
                                            <p:txEl>
                                              <p:pRg st="0" end="0"/>
                                            </p:txEl>
                                          </p:spTgt>
                                        </p:tgtEl>
                                      </p:cBhvr>
                                    </p:animEffect>
                                    <p:anim calcmode="lin" valueType="num">
                                      <p:cBhvr>
                                        <p:cTn id="8" dur="1000" fill="hold"/>
                                        <p:tgtEl>
                                          <p:spTgt spid="25704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704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4" name="Rectangle 24"/>
          <p:cNvSpPr>
            <a:spLocks noGrp="1" noChangeArrowheads="1"/>
          </p:cNvSpPr>
          <p:nvPr>
            <p:ph type="title"/>
          </p:nvPr>
        </p:nvSpPr>
        <p:spPr>
          <a:noFill/>
          <a:ln/>
        </p:spPr>
        <p:txBody>
          <a:bodyPr/>
          <a:lstStyle/>
          <a:p>
            <a:endParaRPr lang="en-MY" dirty="0"/>
          </a:p>
        </p:txBody>
      </p:sp>
      <p:sp>
        <p:nvSpPr>
          <p:cNvPr id="256025" name="Rectangle 25"/>
          <p:cNvSpPr>
            <a:spLocks noGrp="1" noChangeArrowheads="1"/>
          </p:cNvSpPr>
          <p:nvPr>
            <p:ph type="body" idx="1"/>
          </p:nvPr>
        </p:nvSpPr>
        <p:spPr>
          <a:noFill/>
          <a:ln/>
        </p:spPr>
        <p:txBody>
          <a:bodyPr/>
          <a:lstStyle/>
          <a:p>
            <a:pPr marL="0" indent="0" algn="just">
              <a:buNone/>
            </a:pPr>
            <a:endParaRPr lang="en-US" dirty="0" smtClean="0"/>
          </a:p>
          <a:p>
            <a:pPr marL="0" indent="0" algn="just">
              <a:buNone/>
            </a:pPr>
            <a:endParaRPr lang="en-US" dirty="0"/>
          </a:p>
          <a:p>
            <a:pPr marL="0" indent="0" algn="just">
              <a:buNone/>
            </a:pPr>
            <a:r>
              <a:rPr lang="en-US" dirty="0" smtClean="0"/>
              <a:t>Once </a:t>
            </a:r>
            <a:r>
              <a:rPr lang="en-US" dirty="0"/>
              <a:t>the order is received, the customer completes the order processing by </a:t>
            </a:r>
            <a:r>
              <a:rPr lang="en-US" sz="2800" i="1" u="sng" dirty="0">
                <a:solidFill>
                  <a:srgbClr val="FF0000"/>
                </a:solidFill>
              </a:rPr>
              <a:t>inspecting the items</a:t>
            </a:r>
            <a:r>
              <a:rPr lang="en-US" dirty="0"/>
              <a:t> that are delivered. If the items are in fact what the customer ordered, and are not damaged in any way, then the order processing cycle is considered complete. Should the received items be incorrect, or are damaged in any way, then the processing is not considered complete until the issues are resolved.</a:t>
            </a:r>
          </a:p>
          <a:p>
            <a:pPr marL="0" indent="0">
              <a:buNone/>
            </a:pPr>
            <a:endParaRPr lang="en-US" dirty="0"/>
          </a:p>
        </p:txBody>
      </p:sp>
    </p:spTree>
    <p:extLst>
      <p:ext uri="{BB962C8B-B14F-4D97-AF65-F5344CB8AC3E}">
        <p14:creationId xmlns:p14="http://schemas.microsoft.com/office/powerpoint/2010/main" val="1513289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25">
                                            <p:txEl>
                                              <p:pRg st="2" end="2"/>
                                            </p:txEl>
                                          </p:spTgt>
                                        </p:tgtEl>
                                        <p:attrNameLst>
                                          <p:attrName>style.visibility</p:attrName>
                                        </p:attrNameLst>
                                      </p:cBhvr>
                                      <p:to>
                                        <p:strVal val="visible"/>
                                      </p:to>
                                    </p:set>
                                    <p:animEffect transition="in" filter="fade">
                                      <p:cBhvr>
                                        <p:cTn id="7" dur="1000"/>
                                        <p:tgtEl>
                                          <p:spTgt spid="256025">
                                            <p:txEl>
                                              <p:pRg st="2" end="2"/>
                                            </p:txEl>
                                          </p:spTgt>
                                        </p:tgtEl>
                                      </p:cBhvr>
                                    </p:animEffect>
                                    <p:anim calcmode="lin" valueType="num">
                                      <p:cBhvr>
                                        <p:cTn id="8" dur="1000" fill="hold"/>
                                        <p:tgtEl>
                                          <p:spTgt spid="25602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5602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4" name="Rectangle 24"/>
          <p:cNvSpPr>
            <a:spLocks noGrp="1" noChangeArrowheads="1"/>
          </p:cNvSpPr>
          <p:nvPr>
            <p:ph type="title"/>
          </p:nvPr>
        </p:nvSpPr>
        <p:spPr>
          <a:noFill/>
          <a:ln/>
        </p:spPr>
        <p:txBody>
          <a:bodyPr/>
          <a:lstStyle/>
          <a:p>
            <a:r>
              <a:rPr lang="en-US" dirty="0"/>
              <a:t>Advantages</a:t>
            </a:r>
            <a:endParaRPr lang="en-MY" dirty="0"/>
          </a:p>
        </p:txBody>
      </p:sp>
      <p:sp>
        <p:nvSpPr>
          <p:cNvPr id="256025" name="Rectangle 25"/>
          <p:cNvSpPr>
            <a:spLocks noGrp="1" noChangeArrowheads="1"/>
          </p:cNvSpPr>
          <p:nvPr>
            <p:ph type="body" idx="1"/>
          </p:nvPr>
        </p:nvSpPr>
        <p:spPr>
          <a:noFill/>
          <a:ln/>
        </p:spPr>
        <p:txBody>
          <a:bodyPr/>
          <a:lstStyle/>
          <a:p>
            <a:pPr marL="457200" indent="-457200" algn="just">
              <a:buFont typeface="+mj-lt"/>
              <a:buAutoNum type="arabicPeriod"/>
            </a:pPr>
            <a:r>
              <a:rPr lang="en-US" dirty="0">
                <a:solidFill>
                  <a:schemeClr val="tx1"/>
                </a:solidFill>
              </a:rPr>
              <a:t>Having a solid order processing system in place creates a win-win situation for businesses and their customers</a:t>
            </a:r>
            <a:r>
              <a:rPr lang="en-US" dirty="0" smtClean="0">
                <a:solidFill>
                  <a:schemeClr val="tx1"/>
                </a:solidFill>
              </a:rPr>
              <a:t>.</a:t>
            </a:r>
          </a:p>
          <a:p>
            <a:pPr marL="457200" indent="-457200" algn="just">
              <a:buFont typeface="+mj-lt"/>
              <a:buAutoNum type="arabicPeriod"/>
            </a:pPr>
            <a:r>
              <a:rPr lang="en-US" dirty="0">
                <a:solidFill>
                  <a:schemeClr val="tx1"/>
                </a:solidFill>
              </a:rPr>
              <a:t>Customers experience more reliable deliveries and accurate order fulfillment</a:t>
            </a:r>
            <a:r>
              <a:rPr lang="en-US" dirty="0" smtClean="0">
                <a:solidFill>
                  <a:schemeClr val="tx1"/>
                </a:solidFill>
              </a:rPr>
              <a:t>.</a:t>
            </a:r>
          </a:p>
          <a:p>
            <a:pPr marL="457200" indent="-457200" algn="just">
              <a:buFont typeface="+mj-lt"/>
              <a:buAutoNum type="arabicPeriod"/>
            </a:pPr>
            <a:r>
              <a:rPr lang="en-US" dirty="0">
                <a:solidFill>
                  <a:schemeClr val="tx1"/>
                </a:solidFill>
              </a:rPr>
              <a:t>Businesses can maximize their profitability by not misplacing or misreading orders, not to mention the long-term revenue boost that comes from consistently satisfying customers.</a:t>
            </a:r>
          </a:p>
          <a:p>
            <a:pPr marL="0" indent="0" algn="just"/>
            <a:endParaRPr lang="en-MY" dirty="0">
              <a:solidFill>
                <a:schemeClr val="tx1"/>
              </a:solidFill>
            </a:endParaRPr>
          </a:p>
        </p:txBody>
      </p:sp>
    </p:spTree>
    <p:extLst>
      <p:ext uri="{BB962C8B-B14F-4D97-AF65-F5344CB8AC3E}">
        <p14:creationId xmlns:p14="http://schemas.microsoft.com/office/powerpoint/2010/main" val="40045435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6024"/>
                                        </p:tgtEl>
                                        <p:attrNameLst>
                                          <p:attrName>style.visibility</p:attrName>
                                        </p:attrNameLst>
                                      </p:cBhvr>
                                      <p:to>
                                        <p:strVal val="visible"/>
                                      </p:to>
                                    </p:set>
                                    <p:animEffect transition="in" filter="circle(in)">
                                      <p:cBhvr>
                                        <p:cTn id="7" dur="2000"/>
                                        <p:tgtEl>
                                          <p:spTgt spid="2560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6025">
                                            <p:txEl>
                                              <p:pRg st="0" end="0"/>
                                            </p:txEl>
                                          </p:spTgt>
                                        </p:tgtEl>
                                        <p:attrNameLst>
                                          <p:attrName>style.visibility</p:attrName>
                                        </p:attrNameLst>
                                      </p:cBhvr>
                                      <p:to>
                                        <p:strVal val="visible"/>
                                      </p:to>
                                    </p:set>
                                    <p:animEffect transition="in" filter="circle(in)">
                                      <p:cBhvr>
                                        <p:cTn id="12" dur="2000"/>
                                        <p:tgtEl>
                                          <p:spTgt spid="2560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56025">
                                            <p:txEl>
                                              <p:pRg st="1" end="1"/>
                                            </p:txEl>
                                          </p:spTgt>
                                        </p:tgtEl>
                                        <p:attrNameLst>
                                          <p:attrName>style.visibility</p:attrName>
                                        </p:attrNameLst>
                                      </p:cBhvr>
                                      <p:to>
                                        <p:strVal val="visible"/>
                                      </p:to>
                                    </p:set>
                                    <p:animEffect transition="in" filter="circle(in)">
                                      <p:cBhvr>
                                        <p:cTn id="17" dur="2000"/>
                                        <p:tgtEl>
                                          <p:spTgt spid="2560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56025">
                                            <p:txEl>
                                              <p:pRg st="2" end="2"/>
                                            </p:txEl>
                                          </p:spTgt>
                                        </p:tgtEl>
                                        <p:attrNameLst>
                                          <p:attrName>style.visibility</p:attrName>
                                        </p:attrNameLst>
                                      </p:cBhvr>
                                      <p:to>
                                        <p:strVal val="visible"/>
                                      </p:to>
                                    </p:set>
                                    <p:animEffect transition="in" filter="circle(in)">
                                      <p:cBhvr>
                                        <p:cTn id="22" dur="2000"/>
                                        <p:tgtEl>
                                          <p:spTgt spid="2560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4" grpId="0"/>
      <p:bldP spid="25602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4" name="Rectangle 24"/>
          <p:cNvSpPr>
            <a:spLocks noGrp="1" noChangeArrowheads="1"/>
          </p:cNvSpPr>
          <p:nvPr>
            <p:ph type="title"/>
          </p:nvPr>
        </p:nvSpPr>
        <p:spPr>
          <a:noFill/>
          <a:ln/>
        </p:spPr>
        <p:txBody>
          <a:bodyPr/>
          <a:lstStyle/>
          <a:p>
            <a:pPr algn="ctr"/>
            <a:r>
              <a:rPr lang="en-US" dirty="0"/>
              <a:t>Disadvantages</a:t>
            </a:r>
            <a:endParaRPr lang="en-MY" dirty="0"/>
          </a:p>
        </p:txBody>
      </p:sp>
      <p:sp>
        <p:nvSpPr>
          <p:cNvPr id="256025" name="Rectangle 25"/>
          <p:cNvSpPr>
            <a:spLocks noGrp="1" noChangeArrowheads="1"/>
          </p:cNvSpPr>
          <p:nvPr>
            <p:ph type="body" idx="1"/>
          </p:nvPr>
        </p:nvSpPr>
        <p:spPr>
          <a:noFill/>
          <a:ln/>
        </p:spPr>
        <p:txBody>
          <a:bodyPr/>
          <a:lstStyle/>
          <a:p>
            <a:pPr marL="457200" indent="-457200" algn="just">
              <a:buFont typeface="+mj-lt"/>
              <a:buAutoNum type="arabicPeriod"/>
            </a:pPr>
            <a:r>
              <a:rPr lang="en-US" dirty="0"/>
              <a:t>Highly technological order processing systems can be costly to implement and maintain, possibly requiring additional information technology personnel to ensure that the system functions smoothly at all times</a:t>
            </a:r>
            <a:r>
              <a:rPr lang="en-US" dirty="0" smtClean="0"/>
              <a:t>.</a:t>
            </a:r>
          </a:p>
          <a:p>
            <a:pPr marL="457200" indent="-457200" algn="just">
              <a:buFont typeface="+mj-lt"/>
              <a:buAutoNum type="arabicPeriod"/>
            </a:pPr>
            <a:r>
              <a:rPr lang="en-US" dirty="0"/>
              <a:t>Technological solutions are generally hands-off in nature, since a large number of processes occur in the background of software programs, requiring no input from employees</a:t>
            </a:r>
            <a:r>
              <a:rPr lang="en-US" dirty="0" smtClean="0"/>
              <a:t>.</a:t>
            </a:r>
          </a:p>
          <a:p>
            <a:pPr marL="457200" indent="-457200" algn="just">
              <a:buFont typeface="+mj-lt"/>
              <a:buAutoNum type="arabicPeriod"/>
            </a:pPr>
            <a:r>
              <a:rPr lang="en-US" dirty="0"/>
              <a:t>Because of this, however, it can be much more difficult to track down problems in technology-driven systems than with simpler, manual systems where an employee can personally recall each step in the process.</a:t>
            </a:r>
            <a:endParaRPr lang="en-MY" dirty="0"/>
          </a:p>
        </p:txBody>
      </p:sp>
    </p:spTree>
    <p:extLst>
      <p:ext uri="{BB962C8B-B14F-4D97-AF65-F5344CB8AC3E}">
        <p14:creationId xmlns:p14="http://schemas.microsoft.com/office/powerpoint/2010/main" val="2531418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6024"/>
                                        </p:tgtEl>
                                        <p:attrNameLst>
                                          <p:attrName>style.visibility</p:attrName>
                                        </p:attrNameLst>
                                      </p:cBhvr>
                                      <p:to>
                                        <p:strVal val="visible"/>
                                      </p:to>
                                    </p:set>
                                    <p:animEffect transition="in" filter="circle(in)">
                                      <p:cBhvr>
                                        <p:cTn id="7" dur="2000"/>
                                        <p:tgtEl>
                                          <p:spTgt spid="2560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6025">
                                            <p:txEl>
                                              <p:pRg st="0" end="0"/>
                                            </p:txEl>
                                          </p:spTgt>
                                        </p:tgtEl>
                                        <p:attrNameLst>
                                          <p:attrName>style.visibility</p:attrName>
                                        </p:attrNameLst>
                                      </p:cBhvr>
                                      <p:to>
                                        <p:strVal val="visible"/>
                                      </p:to>
                                    </p:set>
                                    <p:animEffect transition="in" filter="circle(in)">
                                      <p:cBhvr>
                                        <p:cTn id="12" dur="2000"/>
                                        <p:tgtEl>
                                          <p:spTgt spid="2560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56025">
                                            <p:txEl>
                                              <p:pRg st="1" end="1"/>
                                            </p:txEl>
                                          </p:spTgt>
                                        </p:tgtEl>
                                        <p:attrNameLst>
                                          <p:attrName>style.visibility</p:attrName>
                                        </p:attrNameLst>
                                      </p:cBhvr>
                                      <p:to>
                                        <p:strVal val="visible"/>
                                      </p:to>
                                    </p:set>
                                    <p:animEffect transition="in" filter="circle(in)">
                                      <p:cBhvr>
                                        <p:cTn id="17" dur="2000"/>
                                        <p:tgtEl>
                                          <p:spTgt spid="2560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56025">
                                            <p:txEl>
                                              <p:pRg st="2" end="2"/>
                                            </p:txEl>
                                          </p:spTgt>
                                        </p:tgtEl>
                                        <p:attrNameLst>
                                          <p:attrName>style.visibility</p:attrName>
                                        </p:attrNameLst>
                                      </p:cBhvr>
                                      <p:to>
                                        <p:strVal val="visible"/>
                                      </p:to>
                                    </p:set>
                                    <p:animEffect transition="in" filter="circle(in)">
                                      <p:cBhvr>
                                        <p:cTn id="22" dur="2000"/>
                                        <p:tgtEl>
                                          <p:spTgt spid="2560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4" grpId="0"/>
      <p:bldP spid="25602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4" name="Rectangle 24"/>
          <p:cNvSpPr>
            <a:spLocks noGrp="1" noChangeArrowheads="1"/>
          </p:cNvSpPr>
          <p:nvPr>
            <p:ph type="title"/>
          </p:nvPr>
        </p:nvSpPr>
        <p:spPr>
          <a:noFill/>
          <a:ln/>
        </p:spPr>
        <p:txBody>
          <a:bodyPr/>
          <a:lstStyle/>
          <a:p>
            <a:r>
              <a:rPr lang="en-MY" dirty="0"/>
              <a:t>Place Your Topic Here</a:t>
            </a:r>
          </a:p>
        </p:txBody>
      </p:sp>
      <p:sp>
        <p:nvSpPr>
          <p:cNvPr id="256025" name="Rectangle 25"/>
          <p:cNvSpPr>
            <a:spLocks noGrp="1" noChangeArrowheads="1"/>
          </p:cNvSpPr>
          <p:nvPr>
            <p:ph type="body" idx="1"/>
          </p:nvPr>
        </p:nvSpPr>
        <p:spPr>
          <a:noFill/>
          <a:ln/>
        </p:spPr>
        <p:txBody>
          <a:bodyPr/>
          <a:lstStyle/>
          <a:p>
            <a:r>
              <a:rPr lang="en-MY" dirty="0"/>
              <a:t>Your Description Goes Here</a:t>
            </a:r>
          </a:p>
        </p:txBody>
      </p:sp>
      <p:pic>
        <p:nvPicPr>
          <p:cNvPr id="4" name="Content Placeholder 3" descr="http://www.bridalcookie.com/wedding-cookies/wp-content/uploads/2009/09/order-process.jpg"/>
          <p:cNvPicPr>
            <a:picLocks/>
          </p:cNvPicPr>
          <p:nvPr/>
        </p:nvPicPr>
        <p:blipFill>
          <a:blip r:embed="rId2"/>
          <a:srcRect/>
          <a:stretch>
            <a:fillRect/>
          </a:stretch>
        </p:blipFill>
        <p:spPr bwMode="auto">
          <a:xfrm>
            <a:off x="685800" y="381000"/>
            <a:ext cx="7772400" cy="6019800"/>
          </a:xfrm>
          <a:prstGeom prst="rect">
            <a:avLst/>
          </a:prstGeom>
          <a:noFill/>
          <a:ln w="9525">
            <a:noFill/>
            <a:miter lim="800000"/>
            <a:headEnd/>
            <a:tailEnd/>
          </a:ln>
          <a:effectLst/>
        </p:spPr>
      </p:pic>
    </p:spTree>
    <p:extLst>
      <p:ext uri="{BB962C8B-B14F-4D97-AF65-F5344CB8AC3E}">
        <p14:creationId xmlns:p14="http://schemas.microsoft.com/office/powerpoint/2010/main" val="20406342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u="sng" dirty="0">
                <a:hlinkClick r:id="rId2"/>
              </a:rPr>
              <a:t>http://www.bridalcookie.com/wedding-cookies/wp-content/uploads/2009/09/order-process.jpg</a:t>
            </a:r>
            <a:endParaRPr lang="en-US" dirty="0"/>
          </a:p>
          <a:p>
            <a:pPr marL="457200" indent="-457200">
              <a:buFont typeface="+mj-lt"/>
              <a:buAutoNum type="arabicPeriod"/>
            </a:pPr>
            <a:r>
              <a:rPr lang="en-US" u="sng" dirty="0">
                <a:hlinkClick r:id="rId3"/>
              </a:rPr>
              <a:t>http://www.wisegeek.com/what-is-order-processing.htm</a:t>
            </a:r>
            <a:endParaRPr lang="en-US" dirty="0"/>
          </a:p>
          <a:p>
            <a:pPr marL="457200" indent="-457200">
              <a:buFont typeface="+mj-lt"/>
              <a:buAutoNum type="arabicPeriod"/>
            </a:pPr>
            <a:r>
              <a:rPr lang="en-US" dirty="0"/>
              <a:t>http://smallbusiness.chron.com/definition-order-processing-systems-3197.html</a:t>
            </a:r>
          </a:p>
        </p:txBody>
      </p:sp>
    </p:spTree>
    <p:extLst>
      <p:ext uri="{BB962C8B-B14F-4D97-AF65-F5344CB8AC3E}">
        <p14:creationId xmlns:p14="http://schemas.microsoft.com/office/powerpoint/2010/main" val="23478697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08software">
  <a:themeElements>
    <a:clrScheme name="01abstrac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1abstrac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abstrac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abstrac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abstrac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abstrac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abstrac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abstrac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abstrac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abstrac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abstrac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abstrac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abstrac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abstrac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31BF361-26EB-402F-B62B-20AB46386A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 business design template</Template>
  <TotalTime>154</TotalTime>
  <Words>427</Words>
  <Application>Microsoft Office PowerPoint</Application>
  <PresentationFormat>On-screen Show (4:3)</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10</vt:i4>
      </vt:variant>
    </vt:vector>
  </HeadingPairs>
  <TitlesOfParts>
    <vt:vector size="17" baseType="lpstr">
      <vt:lpstr>Arial</vt:lpstr>
      <vt:lpstr>Arial Black</vt:lpstr>
      <vt:lpstr>Joan</vt:lpstr>
      <vt:lpstr>08software</vt:lpstr>
      <vt:lpstr>Custom Design</vt:lpstr>
      <vt:lpstr>1_Custom Design</vt:lpstr>
      <vt:lpstr>1_Default Design</vt:lpstr>
      <vt:lpstr>Ordering Processing</vt:lpstr>
      <vt:lpstr>Here we are,….</vt:lpstr>
      <vt:lpstr>What is The Ordering Processing?</vt:lpstr>
      <vt:lpstr>PowerPoint Presentation</vt:lpstr>
      <vt:lpstr>PowerPoint Presentation</vt:lpstr>
      <vt:lpstr>Advantages</vt:lpstr>
      <vt:lpstr>Disadvantages</vt:lpstr>
      <vt:lpstr>Place Your Topic Here</vt:lpstr>
      <vt:lpstr>Source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Ordering Processing</dc:title>
  <dc:creator>Alwan M Ubaidillah</dc:creator>
  <cp:keywords/>
  <cp:lastModifiedBy>Alwan M Ubaidillah</cp:lastModifiedBy>
  <cp:revision>9</cp:revision>
  <dcterms:created xsi:type="dcterms:W3CDTF">2014-09-08T00:14:23Z</dcterms:created>
  <dcterms:modified xsi:type="dcterms:W3CDTF">2014-09-08T05:38:05Z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TC019517539991</vt:lpwstr>
  </property>
</Properties>
</file>