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1523999" y="19665"/>
            <a:ext cx="7629525" cy="10325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descr="STUDENT NAME: Madhavan T REGISTER NO AND NMID: asunm126212400641 DEPARTMENT: BCA COLLEGE: JAYA COLLEGE OF ARTS &amp; SCIENCE/UNIVERSITY OF MADRAS"/>
          <p:cNvSpPr txBox="1"/>
          <p:nvPr/>
        </p:nvSpPr>
        <p:spPr>
          <a:xfrm>
            <a:off x="2554542" y="3314150"/>
            <a:ext cx="8610600" cy="2059940"/>
          </a:xfrm>
          <a:prstGeom prst="rect"/>
          <a:noFill/>
        </p:spPr>
        <p:txBody>
          <a:bodyPr anchor="t" bIns="45720" lIns="91440" rIns="91440" rtlCol="0" tIns="45720" wrap="square">
            <a:spAutoFit/>
          </a:bodyPr>
          <a:p>
            <a:r>
              <a:rPr dirty="0" sz="2400" lang="en-US"/>
              <a:t>STUDENT NAME: </a:t>
            </a:r>
            <a:r>
              <a:rPr altLang="ta-IN" dirty="0" sz="2400" lang="en-US"/>
              <a:t>R</a:t>
            </a:r>
            <a:r>
              <a:rPr altLang="ta-IN" dirty="0" sz="2400" lang="en-US"/>
              <a:t>A</a:t>
            </a:r>
            <a:r>
              <a:rPr altLang="ta-IN" dirty="0" sz="2400" lang="en-US"/>
              <a:t>M</a:t>
            </a:r>
            <a:r>
              <a:rPr altLang="ta-IN" dirty="0" sz="2400" lang="en-US"/>
              <a:t>K</a:t>
            </a:r>
            <a:r>
              <a:rPr altLang="ta-IN" dirty="0" sz="2400" lang="en-US"/>
              <a:t>I</a:t>
            </a:r>
            <a:r>
              <a:rPr altLang="ta-IN" dirty="0" sz="2400" lang="en-US"/>
              <a:t> </a:t>
            </a:r>
            <a:r>
              <a:rPr altLang="ta-IN" dirty="0" sz="2400" lang="en-US"/>
              <a:t> </a:t>
            </a:r>
            <a:r>
              <a:rPr altLang="ta-IN" dirty="0" sz="2400" lang="en-US"/>
              <a:t>B</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5</a:t>
            </a:r>
            <a:r>
              <a:rPr altLang="ta-IN" dirty="0" sz="2400" lang="en-US"/>
              <a:t>9</a:t>
            </a:r>
            <a:r>
              <a:rPr altLang="ta-IN" dirty="0" sz="2400" lang="en-US"/>
              <a:t>8</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727709"/>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2743200" y="2354703"/>
            <a:ext cx="8534018" cy="13106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0">
            <a:off x="2981237" y="3839698"/>
            <a:ext cx="7949482" cy="301830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8261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Rectangle 1"/>
          <p:cNvSpPr/>
          <p:nvPr/>
        </p:nvSpPr>
        <p:spPr>
          <a:xfrm>
            <a:off x="3048000" y="1997839"/>
            <a:ext cx="6096000" cy="31394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14389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31"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6" name="object 7"/>
          <p:cNvSpPr txBox="1">
            <a:spLocks noGrp="1"/>
          </p:cNvSpPr>
          <p:nvPr>
            <p:ph type="title"/>
          </p:nvPr>
        </p:nvSpPr>
        <p:spPr>
          <a:xfrm>
            <a:off x="834072" y="57505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Rectangle 8"/>
          <p:cNvSpPr/>
          <p:nvPr/>
        </p:nvSpPr>
        <p:spPr>
          <a:xfrm>
            <a:off x="3048000" y="2967335"/>
            <a:ext cx="6096000" cy="37490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739775" y="829627"/>
            <a:ext cx="5263515" cy="7150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Rectangle 8"/>
          <p:cNvSpPr/>
          <p:nvPr/>
        </p:nvSpPr>
        <p:spPr>
          <a:xfrm>
            <a:off x="3048000" y="2551837"/>
            <a:ext cx="6096000" cy="19202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8" name="object 5"/>
          <p:cNvSpPr txBox="1">
            <a:spLocks noGrp="1"/>
          </p:cNvSpPr>
          <p:nvPr>
            <p:ph type="title"/>
          </p:nvPr>
        </p:nvSpPr>
        <p:spPr>
          <a:xfrm>
            <a:off x="699452" y="891793"/>
            <a:ext cx="5014595" cy="549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0" name="Rectangle 6"/>
          <p:cNvSpPr/>
          <p:nvPr/>
        </p:nvSpPr>
        <p:spPr>
          <a:xfrm>
            <a:off x="3048000" y="1859340"/>
            <a:ext cx="6096000" cy="34442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6" name="Rectangle 7"/>
          <p:cNvSpPr/>
          <p:nvPr/>
        </p:nvSpPr>
        <p:spPr>
          <a:xfrm>
            <a:off x="3048000" y="1813173"/>
            <a:ext cx="6096000" cy="29489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864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739775" y="1973579"/>
            <a:ext cx="7891160" cy="2910840"/>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812800"/>
          </a:xfrm>
        </p:spPr>
        <p:txBody>
          <a:bodyPr/>
          <a:p>
            <a:r>
              <a:rPr dirty="0" lang="en-IN"/>
              <a:t>FEATURES AND FUNCTIONALITY</a:t>
            </a:r>
          </a:p>
        </p:txBody>
      </p:sp>
      <p:sp>
        <p:nvSpPr>
          <p:cNvPr id="1048609" name="Rectangle 2"/>
          <p:cNvSpPr/>
          <p:nvPr/>
        </p:nvSpPr>
        <p:spPr>
          <a:xfrm>
            <a:off x="3048000" y="1859340"/>
            <a:ext cx="6096000" cy="32537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2025-09-10T06:06:52Z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3311f4fc52fa46aea257184a8185320e</vt:lpwstr>
  </property>
</Properties>
</file>