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www.robertroos.eu" Type="http://schemas.openxmlformats.org/officeDocument/2006/relationships/hyperlink" TargetMode="External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/>
        </p:nvSpPr>
        <p:spPr>
          <a:xfrm>
            <a:off y="-475505" x="0"/>
            <a:ext cy="6094513" cx="91440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4" name="Shape 24"/>
          <p:cNvSpPr txBox="1"/>
          <p:nvPr>
            <p:ph type="ctrTitle"/>
          </p:nvPr>
        </p:nvSpPr>
        <p:spPr>
          <a:xfrm>
            <a:off y="1262300" x="473400"/>
            <a:ext cy="1159799" cx="8197199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sv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Syns du inte, finns du inte</a:t>
            </a:r>
          </a:p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59800" x="473400"/>
            <a:ext cy="1159799" cx="8197199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sv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Mål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1716366" x="685800"/>
            <a:ext cy="28482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indent="-419100" marL="457200">
              <a:lnSpc>
                <a:spcPct val="150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/>
              <a:t>Snabbladdad</a:t>
            </a:r>
          </a:p>
          <a:p>
            <a:pPr algn="l" rtl="0" lvl="0" indent="-419100" marL="457200">
              <a:lnSpc>
                <a:spcPct val="150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/>
              <a:t>Estetiskt tilltalande</a:t>
            </a:r>
          </a:p>
          <a:p>
            <a:pPr algn="l" rtl="0" lvl="0" indent="-419100" marL="457200">
              <a:lnSpc>
                <a:spcPct val="150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/>
              <a:t>Lättillgänglig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y="59800" x="473400"/>
            <a:ext cy="1159799" cx="8197199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sv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Tekniker</a:t>
            </a:r>
          </a:p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y="1716366" x="685800"/>
            <a:ext cy="28482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indent="-419100" marL="457200">
              <a:lnSpc>
                <a:spcPct val="150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/>
              <a:t>HTML5</a:t>
            </a:r>
          </a:p>
          <a:p>
            <a:pPr algn="l" rtl="0" lvl="0" indent="-419100" marL="457200">
              <a:lnSpc>
                <a:spcPct val="150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/>
              <a:t>CSS3</a:t>
            </a:r>
          </a:p>
          <a:p>
            <a:pPr algn="l" rtl="0" lvl="0" indent="-419100" marL="457200">
              <a:lnSpc>
                <a:spcPct val="150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/>
              <a:t>(jQuery)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/>
        </p:nvSpPr>
        <p:spPr>
          <a:xfrm>
            <a:off y="1219599" x="973200"/>
            <a:ext cy="3531650" cx="719651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3" name="Shape 43"/>
          <p:cNvSpPr txBox="1"/>
          <p:nvPr>
            <p:ph type="ctrTitle"/>
          </p:nvPr>
        </p:nvSpPr>
        <p:spPr>
          <a:xfrm>
            <a:off y="59800" x="473400"/>
            <a:ext cy="1159799" cx="8197199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sv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Tillgänglighet</a:t>
            </a:r>
          </a:p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45" name="Shape 45"/>
          <p:cNvSpPr/>
          <p:nvPr/>
        </p:nvSpPr>
        <p:spPr>
          <a:xfrm>
            <a:off y="1219600" x="973200"/>
            <a:ext cy="3531650" cx="71976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y="59800" x="473400"/>
            <a:ext cy="1159799" cx="8197199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sv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Sökmotoroptimering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y="1716366" x="685800"/>
            <a:ext cy="28482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indent="-419100" marL="457200">
              <a:lnSpc>
                <a:spcPct val="150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/>
              <a:t>God struktur</a:t>
            </a:r>
          </a:p>
          <a:p>
            <a:pPr algn="l" rtl="0" lvl="0" indent="-419100" marL="457200">
              <a:lnSpc>
                <a:spcPct val="150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/>
              <a:t>META</a:t>
            </a:r>
          </a:p>
          <a:p>
            <a:pPr algn="l" rtl="0" lvl="0" indent="-419100" marL="457200">
              <a:lnSpc>
                <a:spcPct val="150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/>
              <a:t>Inlänkar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y="59800" x="473400"/>
            <a:ext cy="1159799" cx="8197199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sv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Färdiga produkten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lang="sv">
                <a:solidFill>
                  <a:schemeClr val="hlink"/>
                </a:solidFill>
                <a:hlinkClick r:id="rId3"/>
              </a:rPr>
              <a:t>http://robertroos.eu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