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028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56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27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could be the potential reasons for non-consistency; Which data is required to answer the company concern.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18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800600" y="6421439"/>
            <a:ext cx="411480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900" tIns="46950" rIns="93900" bIns="469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307592" y="2487168"/>
            <a:ext cx="6038851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307592" y="4114647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307592" y="4965193"/>
            <a:ext cx="6038851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ribbo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7302500" y="611189"/>
            <a:ext cx="1517651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594" y="0"/>
            <a:ext cx="3200407" cy="594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307592" y="3390754"/>
            <a:ext cx="60388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07592" y="4114800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69" y="998426"/>
            <a:ext cx="1715531" cy="137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7864" y="5958204"/>
            <a:ext cx="1600199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7153" y="5955919"/>
            <a:ext cx="1828804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0333" y="-349820"/>
            <a:ext cx="4818888" cy="822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624612" y="3152876"/>
            <a:ext cx="5854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29433" y="278608"/>
            <a:ext cx="5854700" cy="60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28626" y="1344169"/>
            <a:ext cx="405923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0265" y="1344169"/>
            <a:ext cx="40608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29769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4416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623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ribbon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30214" y="1274763"/>
            <a:ext cx="8275637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222250" marR="0" lvl="0" indent="-68579" algn="l" rtl="0"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42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114800" y="6675120"/>
            <a:ext cx="9144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−</a:t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28601" y="6657976"/>
            <a:ext cx="2174875" cy="1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ZS Associates     |     CONFIDENTIAL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738938" y="6714077"/>
            <a:ext cx="2176463" cy="7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 YDS Submission Guidelines-_For Candidate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531846" y="2659224"/>
            <a:ext cx="7128588" cy="3315448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lt1"/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ZS </a:t>
            </a:r>
            <a:r>
              <a:rPr lang="en-US" sz="2400" dirty="0">
                <a:solidFill>
                  <a:schemeClr val="lt2"/>
                </a:solidFill>
              </a:rPr>
              <a:t>Data Science </a:t>
            </a: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Challenge – Cristiano Ronaldo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Submission Format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Rishabh Ranjan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9820960142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1" dirty="0"/>
              <a:t>Data Prep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65051" y="1382380"/>
            <a:ext cx="8637681" cy="494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280"/>
              </a:spcBef>
            </a:pPr>
            <a:r>
              <a:rPr lang="en-US" u="sng" dirty="0">
                <a:solidFill>
                  <a:schemeClr val="tx1"/>
                </a:solidFill>
              </a:rPr>
              <a:t>Quality checks performed / Errors found</a:t>
            </a:r>
            <a:r>
              <a:rPr lang="en-US" dirty="0">
                <a:solidFill>
                  <a:schemeClr val="tx1"/>
                </a:solidFill>
              </a:rPr>
              <a:t>:-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is missing(NA)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columns were repeated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Home/away did not give the info it was made to give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280"/>
              </a:spcBef>
            </a:pPr>
            <a:r>
              <a:rPr lang="en-US" u="sng" dirty="0">
                <a:solidFill>
                  <a:schemeClr val="tx1"/>
                </a:solidFill>
              </a:rPr>
              <a:t>Data preprocessing steps</a:t>
            </a:r>
            <a:r>
              <a:rPr lang="en-US" dirty="0">
                <a:solidFill>
                  <a:schemeClr val="tx1"/>
                </a:solidFill>
              </a:rPr>
              <a:t>:-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missing data we filled them with mean for numerical and mode for categorical and for </a:t>
            </a:r>
            <a:r>
              <a:rPr lang="en-US" dirty="0" err="1">
                <a:solidFill>
                  <a:schemeClr val="tx1"/>
                </a:solidFill>
              </a:rPr>
              <a:t>shot_id_number</a:t>
            </a:r>
            <a:r>
              <a:rPr lang="en-US" dirty="0">
                <a:solidFill>
                  <a:schemeClr val="tx1"/>
                </a:solidFill>
              </a:rPr>
              <a:t> index+1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fill </a:t>
            </a:r>
            <a:r>
              <a:rPr lang="en-US" dirty="0" err="1">
                <a:solidFill>
                  <a:schemeClr val="tx1"/>
                </a:solidFill>
              </a:rPr>
              <a:t>is_goal</a:t>
            </a:r>
            <a:r>
              <a:rPr lang="en-US" dirty="0">
                <a:solidFill>
                  <a:schemeClr val="tx1"/>
                </a:solidFill>
              </a:rPr>
              <a:t> column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0 in '</a:t>
            </a:r>
            <a:r>
              <a:rPr lang="en-US" dirty="0" err="1">
                <a:solidFill>
                  <a:schemeClr val="tx1"/>
                </a:solidFill>
              </a:rPr>
              <a:t>type_of_shot</a:t>
            </a:r>
            <a:r>
              <a:rPr lang="en-US" dirty="0">
                <a:solidFill>
                  <a:schemeClr val="tx1"/>
                </a:solidFill>
              </a:rPr>
              <a:t>’ and '</a:t>
            </a:r>
            <a:r>
              <a:rPr lang="en-US" dirty="0" err="1">
                <a:solidFill>
                  <a:schemeClr val="tx1"/>
                </a:solidFill>
              </a:rPr>
              <a:t>type_of_combined_shot</a:t>
            </a:r>
            <a:r>
              <a:rPr lang="en-US" dirty="0">
                <a:solidFill>
                  <a:schemeClr val="tx1"/>
                </a:solidFill>
              </a:rPr>
              <a:t>’ columns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Remove repeated columns and column with no info like '</a:t>
            </a:r>
            <a:r>
              <a:rPr lang="en-US" dirty="0" err="1">
                <a:solidFill>
                  <a:schemeClr val="tx1"/>
                </a:solidFill>
              </a:rPr>
              <a:t>team_name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Home/away info was made using ‘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/long’ column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</a:t>
            </a:r>
            <a:r>
              <a:rPr lang="en-US" dirty="0" err="1">
                <a:solidFill>
                  <a:schemeClr val="tx1"/>
                </a:solidFill>
              </a:rPr>
              <a:t>num_days</a:t>
            </a:r>
            <a:r>
              <a:rPr lang="en-US" dirty="0">
                <a:solidFill>
                  <a:schemeClr val="tx1"/>
                </a:solidFill>
              </a:rPr>
              <a:t> using '</a:t>
            </a:r>
            <a:r>
              <a:rPr lang="en-US" dirty="0" err="1">
                <a:solidFill>
                  <a:schemeClr val="tx1"/>
                </a:solidFill>
              </a:rPr>
              <a:t>date_of_game</a:t>
            </a:r>
            <a:r>
              <a:rPr lang="en-US" dirty="0">
                <a:solidFill>
                  <a:schemeClr val="tx1"/>
                </a:solidFill>
              </a:rPr>
              <a:t>' column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it has both numerical and categorical, use one hot encoding to </a:t>
            </a:r>
            <a:r>
              <a:rPr lang="en-US" dirty="0" err="1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change it to all numerical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divide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into two parts one with </a:t>
            </a:r>
            <a:r>
              <a:rPr lang="en-US" dirty="0" err="1">
                <a:solidFill>
                  <a:schemeClr val="tx1"/>
                </a:solidFill>
              </a:rPr>
              <a:t>is_goal</a:t>
            </a:r>
            <a:r>
              <a:rPr lang="en-US" dirty="0">
                <a:solidFill>
                  <a:schemeClr val="tx1"/>
                </a:solidFill>
              </a:rPr>
              <a:t> given and one NA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And reduce NA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by matching ‘</a:t>
            </a:r>
            <a:r>
              <a:rPr lang="en-US" dirty="0" err="1">
                <a:solidFill>
                  <a:schemeClr val="tx1"/>
                </a:solidFill>
              </a:rPr>
              <a:t>shot_id_number</a:t>
            </a:r>
            <a:r>
              <a:rPr lang="en-US" dirty="0">
                <a:solidFill>
                  <a:schemeClr val="tx1"/>
                </a:solidFill>
              </a:rPr>
              <a:t>’ from </a:t>
            </a:r>
            <a:r>
              <a:rPr lang="en-US" dirty="0" err="1">
                <a:solidFill>
                  <a:schemeClr val="tx1"/>
                </a:solidFill>
              </a:rPr>
              <a:t>sample_submission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 finally you have 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which you will train</a:t>
            </a: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And one with which you will predict </a:t>
            </a:r>
          </a:p>
          <a:p>
            <a:pPr lvl="0">
              <a:spcBef>
                <a:spcPts val="28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280"/>
              </a:spcBef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08BC-6BA8-4B96-A3E0-1EC50A7C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5277-E129-4C34-9DCE-3DFB298C1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6840" indent="0">
              <a:buNone/>
            </a:pPr>
            <a:r>
              <a:rPr lang="en-US" u="sng" dirty="0">
                <a:solidFill>
                  <a:schemeClr val="tx1"/>
                </a:solidFill>
              </a:rPr>
              <a:t>Feature generation</a:t>
            </a:r>
            <a:r>
              <a:rPr lang="en-US" dirty="0">
                <a:solidFill>
                  <a:schemeClr val="tx1"/>
                </a:solidFill>
              </a:rPr>
              <a:t>:-</a:t>
            </a:r>
          </a:p>
          <a:p>
            <a:pPr marL="116840" indent="0">
              <a:buNone/>
            </a:pPr>
            <a:endParaRPr lang="en-US" sz="1400" dirty="0">
              <a:solidFill>
                <a:srgbClr val="53565A"/>
              </a:solidFill>
            </a:endParaRP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</a:rPr>
              <a:t>Features were generated through columns of data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</a:rPr>
              <a:t>One hot encoding was applied for categorical features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</a:rPr>
              <a:t>Then best feature were extracted using PCA and Grid Search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</a:rPr>
              <a:t>No of best features were </a:t>
            </a:r>
            <a:endParaRPr lang="en-US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7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8945-4409-475A-9322-6BD36A34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08BF-2195-42DA-BFAF-D7F7EFE95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6840" indent="0">
              <a:buNone/>
            </a:pPr>
            <a:r>
              <a:rPr lang="en-US" u="sng" dirty="0">
                <a:solidFill>
                  <a:schemeClr val="tx1"/>
                </a:solidFill>
              </a:rPr>
              <a:t>Model Choice:-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3565A"/>
                </a:solidFill>
              </a:rPr>
              <a:t>GradientBoostingClassifier</a:t>
            </a:r>
            <a:r>
              <a:rPr lang="en-US" sz="1400" dirty="0">
                <a:solidFill>
                  <a:srgbClr val="53565A"/>
                </a:solidFill>
              </a:rPr>
              <a:t> 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</a:rPr>
              <a:t>It was selected from the various models I used.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</a:rPr>
              <a:t>Since, it had the most </a:t>
            </a:r>
            <a:r>
              <a:rPr lang="en-US" sz="1400" dirty="0" err="1">
                <a:solidFill>
                  <a:srgbClr val="53565A"/>
                </a:solidFill>
              </a:rPr>
              <a:t>GridSearchCV.best_score</a:t>
            </a:r>
            <a:r>
              <a:rPr lang="en-US" sz="1400" dirty="0">
                <a:solidFill>
                  <a:srgbClr val="53565A"/>
                </a:solidFill>
              </a:rPr>
              <a:t>_ on the training data</a:t>
            </a:r>
          </a:p>
          <a:p>
            <a:pPr marL="285750" lvl="0" indent="-285750">
              <a:spcBef>
                <a:spcPts val="28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3565A"/>
              </a:solidFill>
            </a:endParaRPr>
          </a:p>
          <a:p>
            <a:pPr marL="11684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XGBoostClassifier</a:t>
            </a: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LogisticRegression</a:t>
            </a: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LinearSVC</a:t>
            </a: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RandomForrest</a:t>
            </a: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684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D116-030D-4396-AB29-1F469174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33" y="2806175"/>
            <a:ext cx="1895475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7EBCF-2144-448C-96F3-550D0621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870" y="3429000"/>
            <a:ext cx="190500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DA052-54BE-4645-A626-5F5BE0F1A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870" y="4198976"/>
            <a:ext cx="191452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2A79E-CE2D-423C-B387-EEAC2133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395" y="4901992"/>
            <a:ext cx="1905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4AD6-282B-46F6-A310-5AF59EA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0D9A-4E45-4964-801F-6B393680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8225153" cy="510075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Top 5 most significant variables in model:-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The most significant feature in the dataset:-</a:t>
            </a:r>
          </a:p>
          <a:p>
            <a:pPr marL="742950" lvl="1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3565A"/>
                </a:solidFill>
              </a:rPr>
              <a:t>‘</a:t>
            </a:r>
            <a:r>
              <a:rPr lang="en-US" sz="1200" dirty="0" err="1">
                <a:solidFill>
                  <a:srgbClr val="53565A"/>
                </a:solidFill>
              </a:rPr>
              <a:t>remaining_min</a:t>
            </a:r>
            <a:r>
              <a:rPr lang="en-US" sz="1200" dirty="0">
                <a:solidFill>
                  <a:srgbClr val="53565A"/>
                </a:solidFill>
              </a:rPr>
              <a:t>’ is the most significant feature</a:t>
            </a:r>
          </a:p>
          <a:p>
            <a:r>
              <a:rPr lang="en-US" sz="1200" dirty="0"/>
              <a:t>The significant features were signified using importance in grid search classifier</a:t>
            </a:r>
          </a:p>
          <a:p>
            <a:r>
              <a:rPr lang="en-US" sz="1200" dirty="0"/>
              <a:t>So we understand that Cristiano Ronaldo shot to goal conversion increases when time remaining factor comes into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DEEC7-87B0-4BE0-BECD-A70E4547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2" y="1735630"/>
            <a:ext cx="4543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604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353</Words>
  <Application>Microsoft Office PowerPoint</Application>
  <PresentationFormat>On-screen Show (4:3)</PresentationFormat>
  <Paragraphs>62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Noto Sans Symbols</vt:lpstr>
      <vt:lpstr>ZS Report 1.0</vt:lpstr>
      <vt:lpstr>PowerPoint Presentation</vt:lpstr>
      <vt:lpstr>Data Prep</vt:lpstr>
      <vt:lpstr>EDA</vt:lpstr>
      <vt:lpstr>Model building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Silky Sethi</dc:creator>
  <cp:lastModifiedBy>Rishabh Ranjan</cp:lastModifiedBy>
  <cp:revision>39</cp:revision>
  <dcterms:modified xsi:type="dcterms:W3CDTF">2019-07-22T00:31:03Z</dcterms:modified>
</cp:coreProperties>
</file>