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85A21-4A58-A744-A812-710FA38CE1F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66226-52A5-7345-A41E-E9FBF1BD7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6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66226-52A5-7345-A41E-E9FBF1BD7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TRANSLATOR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220" y="3628501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TEAM 6</a:t>
            </a:r>
          </a:p>
          <a:p>
            <a:r>
              <a:rPr lang="en-US" dirty="0" smtClean="0"/>
              <a:t>ANDY, MATT, MIG, ROHAN, SADMAN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151" y="764373"/>
            <a:ext cx="2487110" cy="1293028"/>
          </a:xfrm>
        </p:spPr>
        <p:txBody>
          <a:bodyPr/>
          <a:lstStyle/>
          <a:p>
            <a:r>
              <a:rPr lang="en-US" dirty="0" smtClean="0"/>
              <a:t>PHASE 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151" y="2057400"/>
            <a:ext cx="4984349" cy="4457699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Input: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Source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java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ile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Output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Set of ASTs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representing Java classes to be translated.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Steps:</a:t>
            </a:r>
          </a:p>
          <a:p>
            <a:pPr lvl="1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Define our own classes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MethodVisitor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FieldVisitor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to cover functions and variables of each class.</a:t>
            </a:r>
          </a:p>
          <a:p>
            <a:pPr lvl="1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Traverse them and summarize the data in a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struct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called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Class_Info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7" y="1860744"/>
            <a:ext cx="5918201" cy="46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151" y="764373"/>
            <a:ext cx="2487110" cy="1293028"/>
          </a:xfrm>
        </p:spPr>
        <p:txBody>
          <a:bodyPr/>
          <a:lstStyle/>
          <a:p>
            <a:r>
              <a:rPr lang="en-US" dirty="0" smtClean="0"/>
              <a:t>PHASE 2: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151" y="2057400"/>
            <a:ext cx="4984349" cy="44576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Input: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Set of output ASTs from Phase 1.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Output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 set of ASTs representing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vtable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and data layout for the C++ header file.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Steps:</a:t>
            </a:r>
          </a:p>
          <a:p>
            <a:pPr lvl="1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Implement methods to create nodes for our declarations and the ASTs for our data layout node and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vtable</a:t>
            </a:r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Combine these into a single node for the header 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057400"/>
            <a:ext cx="6682230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151" y="764373"/>
            <a:ext cx="2487110" cy="1293028"/>
          </a:xfrm>
        </p:spPr>
        <p:txBody>
          <a:bodyPr/>
          <a:lstStyle/>
          <a:p>
            <a:r>
              <a:rPr lang="en-US" dirty="0" smtClean="0"/>
              <a:t>PHASE 3: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151" y="2057400"/>
            <a:ext cx="4984349" cy="4457699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Input: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Set of output ASTs from Phase 2.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Output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No output (Should print out the completed header file)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Steps: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Take in the AST and implement unique Visitor Classes to traverse the AST and pull the necessary information.</a:t>
            </a:r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b="1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5073" r="43181" b="1078"/>
          <a:stretch/>
        </p:blipFill>
        <p:spPr>
          <a:xfrm>
            <a:off x="1328736" y="1689492"/>
            <a:ext cx="4561798" cy="47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2771513"/>
            <a:ext cx="5829300" cy="99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QUESTIONS?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946</TotalTime>
  <Words>30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Helvetica</vt:lpstr>
      <vt:lpstr>Arial</vt:lpstr>
      <vt:lpstr>Vapor Trail</vt:lpstr>
      <vt:lpstr>TRANSLATOR</vt:lpstr>
      <vt:lpstr>PHASE 1: </vt:lpstr>
      <vt:lpstr>PHASE 2: </vt:lpstr>
      <vt:lpstr>PHASE 3: </vt:lpstr>
      <vt:lpstr>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</dc:title>
  <dc:creator>ROHAN REDDY</dc:creator>
  <cp:lastModifiedBy>ROHAN REDDY</cp:lastModifiedBy>
  <cp:revision>10</cp:revision>
  <dcterms:created xsi:type="dcterms:W3CDTF">2017-03-29T02:31:32Z</dcterms:created>
  <dcterms:modified xsi:type="dcterms:W3CDTF">2017-03-29T18:18:16Z</dcterms:modified>
</cp:coreProperties>
</file>