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B9FD-AE38-4079-9DEB-B76F6B0820F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8179-C137-4B4F-A99C-B1E14699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中共台灣資安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共軍網軍成軍歷史</a:t>
            </a:r>
            <a:r>
              <a:rPr lang="en-US" altLang="zh-TW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TW" sz="2600" dirty="0">
                <a:solidFill>
                  <a:prstClr val="black"/>
                </a:solidFill>
              </a:rPr>
              <a:t>1986 </a:t>
            </a:r>
            <a:r>
              <a:rPr lang="zh-TW" altLang="en-US" sz="2600" dirty="0" smtClean="0">
                <a:solidFill>
                  <a:prstClr val="black"/>
                </a:solidFill>
              </a:rPr>
              <a:t>年受</a:t>
            </a:r>
            <a:r>
              <a:rPr lang="zh-TW" altLang="en-US" sz="2600" dirty="0">
                <a:solidFill>
                  <a:prstClr val="black"/>
                </a:solidFill>
              </a:rPr>
              <a:t>波灣戰爭</a:t>
            </a:r>
            <a:r>
              <a:rPr lang="zh-TW" altLang="en-US" sz="2600" dirty="0" smtClean="0">
                <a:solidFill>
                  <a:prstClr val="black"/>
                </a:solidFill>
              </a:rPr>
              <a:t>影響</a:t>
            </a:r>
            <a:r>
              <a:rPr lang="zh-TW" altLang="en-US" sz="2600" dirty="0">
                <a:solidFill>
                  <a:prstClr val="black"/>
                </a:solidFill>
              </a:rPr>
              <a:t>，著手組建數位化部隊</a:t>
            </a:r>
            <a:r>
              <a:rPr lang="zh-TW" altLang="en-US" sz="2600" dirty="0" smtClean="0">
                <a:solidFill>
                  <a:prstClr val="black"/>
                </a:solidFill>
              </a:rPr>
              <a:t>，研</a:t>
            </a:r>
            <a:r>
              <a:rPr lang="zh-TW" altLang="en-US" sz="2600" dirty="0">
                <a:solidFill>
                  <a:prstClr val="black"/>
                </a:solidFill>
              </a:rPr>
              <a:t>究新型態的資訊作戰方法。</a:t>
            </a:r>
          </a:p>
          <a:p>
            <a:pPr marL="0" lvl="0" indent="0">
              <a:buNone/>
            </a:pPr>
            <a:endParaRPr lang="en-US" altLang="zh-TW" sz="2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TW" sz="2600" dirty="0" smtClean="0">
                <a:solidFill>
                  <a:prstClr val="black"/>
                </a:solidFill>
              </a:rPr>
              <a:t>1995 </a:t>
            </a:r>
            <a:r>
              <a:rPr lang="zh-TW" altLang="en-US" sz="2600" dirty="0">
                <a:solidFill>
                  <a:prstClr val="black"/>
                </a:solidFill>
              </a:rPr>
              <a:t>年和 </a:t>
            </a:r>
            <a:r>
              <a:rPr lang="en-US" altLang="zh-TW" sz="2600" dirty="0">
                <a:solidFill>
                  <a:prstClr val="black"/>
                </a:solidFill>
              </a:rPr>
              <a:t>1996 </a:t>
            </a:r>
            <a:r>
              <a:rPr lang="zh-TW" altLang="en-US" sz="2600" dirty="0">
                <a:solidFill>
                  <a:prstClr val="black"/>
                </a:solidFill>
              </a:rPr>
              <a:t>年成立「國防科技信息中心」、「信息安全研究室」及於「總參二部</a:t>
            </a:r>
            <a:r>
              <a:rPr lang="en-US" altLang="zh-TW" sz="2600" dirty="0">
                <a:solidFill>
                  <a:prstClr val="black"/>
                </a:solidFill>
              </a:rPr>
              <a:t>(</a:t>
            </a:r>
            <a:r>
              <a:rPr lang="zh-TW" altLang="en-US" sz="2600" dirty="0">
                <a:solidFill>
                  <a:prstClr val="black"/>
                </a:solidFill>
              </a:rPr>
              <a:t>軍 事情報部</a:t>
            </a:r>
            <a:r>
              <a:rPr lang="en-US" altLang="zh-TW" sz="2600" dirty="0">
                <a:solidFill>
                  <a:prstClr val="black"/>
                </a:solidFill>
              </a:rPr>
              <a:t>)</a:t>
            </a:r>
            <a:r>
              <a:rPr lang="zh-TW" altLang="en-US" sz="2600" dirty="0">
                <a:solidFill>
                  <a:prstClr val="black"/>
                </a:solidFill>
              </a:rPr>
              <a:t>」下成立「科學裝備局」等機構，進行研發資訊軟硬體、電 腦病毒、駭客攻擊、電磁脈衝武器等技術，作為先導研究。 </a:t>
            </a:r>
            <a:endParaRPr lang="en-US" altLang="zh-TW" sz="2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zh-TW" altLang="en-US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TW" sz="2600" dirty="0">
                <a:solidFill>
                  <a:prstClr val="black"/>
                </a:solidFill>
              </a:rPr>
              <a:t>1999 </a:t>
            </a:r>
            <a:r>
              <a:rPr lang="zh-TW" altLang="en-US" sz="2600" dirty="0">
                <a:solidFill>
                  <a:prstClr val="black"/>
                </a:solidFill>
              </a:rPr>
              <a:t>年 </a:t>
            </a:r>
            <a:r>
              <a:rPr lang="en-US" altLang="zh-TW" sz="2600" dirty="0">
                <a:solidFill>
                  <a:prstClr val="black"/>
                </a:solidFill>
              </a:rPr>
              <a:t>11 </a:t>
            </a:r>
            <a:r>
              <a:rPr lang="zh-TW" altLang="en-US" sz="2600" dirty="0">
                <a:solidFill>
                  <a:prstClr val="black"/>
                </a:solidFill>
              </a:rPr>
              <a:t>月解放軍報首次提出「網軍」，成為繼陸、海、空三軍 及二砲後的新「軍種」軍分為攻擊、防衛、維護三大部門。</a:t>
            </a:r>
          </a:p>
          <a:p>
            <a:pPr marL="0" lvl="0" indent="0">
              <a:buNone/>
            </a:pPr>
            <a:r>
              <a:rPr lang="zh-TW" altLang="en-US" sz="2600" dirty="0">
                <a:solidFill>
                  <a:prstClr val="black"/>
                </a:solidFill>
              </a:rPr>
              <a:t>「武器」則分別使用「間諜程式」、「蠕蟲程式」、「木 馬程式」、「釣魚程式」及「電腦病毒」等，透過網路入侵各國政、軍、 經電腦系統。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40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中共網軍的攻擊範圍、歷史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德國資訊安全局（</a:t>
            </a:r>
            <a:r>
              <a:rPr lang="en-US" altLang="zh-TW" dirty="0" smtClean="0"/>
              <a:t>BSI</a:t>
            </a:r>
            <a:r>
              <a:rPr lang="zh-TW" altLang="en-US" dirty="0" smtClean="0"/>
              <a:t>）調查發現，中共積極培養「電腦間諜（</a:t>
            </a:r>
            <a:r>
              <a:rPr lang="en-US" altLang="zh-TW" dirty="0" smtClean="0"/>
              <a:t>Computer-Espionage</a:t>
            </a:r>
            <a:r>
              <a:rPr lang="zh-TW" altLang="en-US" dirty="0" smtClean="0"/>
              <a:t>）」，全方位對德國聯邦政府各部門蒐集戰略機密資訊，獲取德國高科技產業的機密資訊，以提昇中共軍工科技研發能力。由此顯見，中共的資訊戰能力，已讓科技立國的德國頭痛不已，相對的我國更應提高警覺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根據德國資訊安全局（</a:t>
            </a:r>
            <a:r>
              <a:rPr lang="en-US" altLang="zh-TW" dirty="0" smtClean="0"/>
              <a:t>BSI</a:t>
            </a:r>
            <a:r>
              <a:rPr lang="zh-TW" altLang="en-US" dirty="0" smtClean="0"/>
              <a:t>）在聯邦議會作證時指出，中共駭客善用間諜程式、蠕蟲、釣魚程式、電腦病毒與木馬程式等入侵德國聯邦部門與總理辦公室的電腦，盜取重要工商與軍事機密，並證實發動攻擊的中共駭客與共軍有密切的關係。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5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中國的天網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553" y="227648"/>
            <a:ext cx="4483021" cy="6355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6227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BBC</a:t>
            </a:r>
            <a:r>
              <a:rPr lang="zh-TW" altLang="en-US" dirty="0" smtClean="0"/>
              <a:t>記者實測，七分鐘就被抓</a:t>
            </a:r>
            <a:endParaRPr lang="en-US" altLang="zh-TW" dirty="0" smtClean="0"/>
          </a:p>
          <a:p>
            <a:r>
              <a:rPr lang="zh-TW" altLang="en-US" dirty="0"/>
              <a:t>侵</a:t>
            </a:r>
            <a:r>
              <a:rPr lang="zh-TW" altLang="en-US" dirty="0" smtClean="0"/>
              <a:t>犯</a:t>
            </a:r>
            <a:r>
              <a:rPr lang="zh-TW" altLang="en-US" dirty="0"/>
              <a:t>隱</a:t>
            </a:r>
            <a:r>
              <a:rPr lang="zh-TW" altLang="en-US" dirty="0" smtClean="0"/>
              <a:t>私？</a:t>
            </a:r>
            <a:endParaRPr lang="en-US" altLang="zh-TW" dirty="0" smtClean="0"/>
          </a:p>
          <a:p>
            <a:r>
              <a:rPr lang="zh-TW" altLang="en-US" dirty="0"/>
              <a:t>官</a:t>
            </a:r>
            <a:r>
              <a:rPr lang="zh-TW" altLang="en-US" dirty="0" smtClean="0"/>
              <a:t>方表示：民</a:t>
            </a:r>
            <a:r>
              <a:rPr lang="zh-TW" altLang="en-US" dirty="0"/>
              <a:t>眾需要幫忙時才</a:t>
            </a:r>
            <a:r>
              <a:rPr lang="zh-TW" altLang="en-US" dirty="0" smtClean="0"/>
              <a:t>會使用這</a:t>
            </a:r>
            <a:r>
              <a:rPr lang="zh-TW" altLang="en-US" dirty="0"/>
              <a:t>套系</a:t>
            </a:r>
            <a:r>
              <a:rPr lang="zh-TW" altLang="en-US" dirty="0" smtClean="0"/>
              <a:t>統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中國的天網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6227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黑帽</a:t>
            </a:r>
            <a:r>
              <a:rPr lang="zh-TW" altLang="en-US" dirty="0"/>
              <a:t>駭</a:t>
            </a:r>
            <a:r>
              <a:rPr lang="zh-TW" altLang="en-US" dirty="0" smtClean="0"/>
              <a:t>客</a:t>
            </a:r>
            <a:r>
              <a:rPr lang="zh-TW" altLang="en-US" dirty="0"/>
              <a:t>利</a:t>
            </a:r>
            <a:r>
              <a:rPr lang="zh-TW" altLang="en-US" dirty="0" smtClean="0"/>
              <a:t>用疑慮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296" y="1027906"/>
            <a:ext cx="4174394" cy="4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台灣的受害案例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有位學者出身的政務官在被宣布延攬入閣當天，其秘書就接到一封惡意郵件，這封郵件假藉秘書名義寄給各部會，一打開就中毒，被植入惡意程式，駭客可藉此入侵中華民國政府機構的內部網路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1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防治方法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科技始終來自於人性，資安的關鍵不在技術，而在「人安」，依照美國資安研究單位的測試發現，假訊息、郵件的滲透可以達到人際關係的第八層， 滲透率極為驚人。同時，點閱不明來信者的人，將近　</a:t>
            </a:r>
            <a:r>
              <a:rPr lang="en-US" altLang="zh-TW" dirty="0" smtClean="0"/>
              <a:t>20%</a:t>
            </a:r>
            <a:r>
              <a:rPr lang="zh-TW" altLang="en-US" dirty="0" smtClean="0"/>
              <a:t>　相信他們自 己認識發信者或信賴瀏覽器，可見人性才是資安的最大弱點。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2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Ｚ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0569" cy="6858000"/>
          </a:xfrm>
        </p:spPr>
      </p:pic>
    </p:spTree>
    <p:extLst>
      <p:ext uri="{BB962C8B-B14F-4D97-AF65-F5344CB8AC3E}">
        <p14:creationId xmlns:p14="http://schemas.microsoft.com/office/powerpoint/2010/main" val="185242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中共台灣資安</vt:lpstr>
      <vt:lpstr>共軍網軍成軍歷史 </vt:lpstr>
      <vt:lpstr>中共網軍的攻擊範圍、歷史</vt:lpstr>
      <vt:lpstr>中國的天網</vt:lpstr>
      <vt:lpstr>中國的天網</vt:lpstr>
      <vt:lpstr>台灣的受害案例</vt:lpstr>
      <vt:lpstr>防治方法</vt:lpstr>
      <vt:lpstr>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中共台灣資安</dc:title>
  <dc:creator>冠宇 林</dc:creator>
  <cp:lastModifiedBy>冠宇 林</cp:lastModifiedBy>
  <cp:revision>11</cp:revision>
  <dcterms:created xsi:type="dcterms:W3CDTF">2018-05-14T14:24:54Z</dcterms:created>
  <dcterms:modified xsi:type="dcterms:W3CDTF">2018-05-14T16:12:49Z</dcterms:modified>
</cp:coreProperties>
</file>