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46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Packet: A New Approach For Encrypted Traffic Classification Using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電機三 </a:t>
            </a:r>
            <a:r>
              <a:rPr lang="en-US" altLang="zh-TW" dirty="0" smtClean="0"/>
              <a:t>	</a:t>
            </a:r>
            <a:r>
              <a:rPr lang="zh-TW" altLang="en-US" dirty="0" smtClean="0"/>
              <a:t>林冠宇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11" y="-35719"/>
            <a:ext cx="6565977" cy="68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0"/>
            <a:ext cx="10522857" cy="68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" y="-1"/>
            <a:ext cx="1182967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714"/>
            <a:ext cx="10972800" cy="1600200"/>
          </a:xfrm>
        </p:spPr>
        <p:txBody>
          <a:bodyPr/>
          <a:lstStyle/>
          <a:p>
            <a:r>
              <a:rPr lang="en-US" dirty="0"/>
              <a:t>The benefits and drawbacks of using Deep Packet as traffic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2166258"/>
            <a:ext cx="10972800" cy="4525963"/>
          </a:xfrm>
        </p:spPr>
        <p:txBody>
          <a:bodyPr/>
          <a:lstStyle/>
          <a:p>
            <a:r>
              <a:rPr lang="en-US" dirty="0" smtClean="0"/>
              <a:t>Benefits –</a:t>
            </a:r>
          </a:p>
          <a:p>
            <a:pPr lvl="1"/>
            <a:r>
              <a:rPr lang="en-US" sz="2000" dirty="0"/>
              <a:t>Deep Packet use the raw bits of the data as the input of the NN</a:t>
            </a:r>
          </a:p>
          <a:p>
            <a:pPr lvl="1"/>
            <a:r>
              <a:rPr lang="en-US" sz="2000" dirty="0"/>
              <a:t>Therefore, unlike the current approaches which usually need experts </a:t>
            </a:r>
          </a:p>
          <a:p>
            <a:pPr lvl="1"/>
            <a:r>
              <a:rPr lang="en-US" sz="2000" dirty="0"/>
              <a:t>to extract </a:t>
            </a:r>
            <a:r>
              <a:rPr lang="en-US" sz="2000" dirty="0" err="1"/>
              <a:t>feactures</a:t>
            </a:r>
            <a:r>
              <a:rPr lang="en-US" sz="2000" dirty="0"/>
              <a:t> and predefine patterns.</a:t>
            </a:r>
          </a:p>
          <a:p>
            <a:pPr lvl="1"/>
            <a:r>
              <a:rPr lang="en-US" sz="2000" dirty="0"/>
              <a:t>Deep Packet can learn the patterns and extract features itself,</a:t>
            </a:r>
          </a:p>
          <a:p>
            <a:pPr lvl="1"/>
            <a:r>
              <a:rPr lang="en-US" sz="2000" dirty="0"/>
              <a:t>hence save a large amount of </a:t>
            </a:r>
            <a:r>
              <a:rPr lang="en-US" sz="2000" dirty="0" smtClean="0"/>
              <a:t>cost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Drawbacks –</a:t>
            </a:r>
          </a:p>
          <a:p>
            <a:pPr lvl="1"/>
            <a:r>
              <a:rPr lang="en-US" sz="2000" dirty="0" smtClean="0"/>
              <a:t>Different applications would use their own pseudo-random algorithms to encrypt,</a:t>
            </a:r>
          </a:p>
          <a:p>
            <a:pPr lvl="1"/>
            <a:r>
              <a:rPr lang="en-US" sz="2000" dirty="0" smtClean="0"/>
              <a:t>and hence lead to certain patterns which can be identified by Deep Packet</a:t>
            </a:r>
          </a:p>
          <a:p>
            <a:pPr lvl="1"/>
            <a:r>
              <a:rPr lang="en-US" sz="2000" dirty="0" smtClean="0"/>
              <a:t>Thus, when it comes to classify packets under the same encryption algorithm</a:t>
            </a:r>
          </a:p>
          <a:p>
            <a:pPr lvl="1"/>
            <a:r>
              <a:rPr lang="en-US" sz="2000" dirty="0" smtClean="0"/>
              <a:t>Deep Packet performs badly…</a:t>
            </a: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0" y="539751"/>
            <a:ext cx="10972800" cy="4525963"/>
          </a:xfrm>
        </p:spPr>
        <p:txBody>
          <a:bodyPr/>
          <a:lstStyle/>
          <a:p>
            <a:r>
              <a:rPr lang="en-US" dirty="0"/>
              <a:t>Deep Packet perform badly in classifying packets with same encryption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708080"/>
            <a:ext cx="10001250" cy="49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Deep Packet is a system including preprocessing the raw packets</a:t>
            </a:r>
          </a:p>
          <a:p>
            <a:r>
              <a:rPr lang="en-US" dirty="0" smtClean="0"/>
              <a:t>and utilizing 2 different NNs (CNN &amp; SAE)</a:t>
            </a:r>
          </a:p>
          <a:p>
            <a:r>
              <a:rPr lang="en-US" dirty="0" smtClean="0"/>
              <a:t>to get 2 similar performance on traffic classification which include </a:t>
            </a:r>
          </a:p>
          <a:p>
            <a:r>
              <a:rPr lang="en-US" dirty="0" smtClean="0"/>
              <a:t>Applications classification and Activity classification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Deep </a:t>
            </a:r>
            <a:r>
              <a:rPr lang="en-US" dirty="0"/>
              <a:t>Packet outperforms all of the proposed </a:t>
            </a:r>
            <a:r>
              <a:rPr lang="en-US" dirty="0" err="1"/>
              <a:t>classication</a:t>
            </a:r>
            <a:r>
              <a:rPr lang="en-US" dirty="0"/>
              <a:t> methods</a:t>
            </a:r>
          </a:p>
          <a:p>
            <a:r>
              <a:rPr lang="en-US" dirty="0"/>
              <a:t>on UNB ISCX VPN-</a:t>
            </a:r>
            <a:r>
              <a:rPr lang="en-US" dirty="0" err="1"/>
              <a:t>nonVPN</a:t>
            </a:r>
            <a:r>
              <a:rPr lang="en-US" dirty="0"/>
              <a:t> dataset</a:t>
            </a:r>
            <a:r>
              <a:rPr lang="en-US" dirty="0" smtClean="0"/>
              <a:t>..</a:t>
            </a:r>
          </a:p>
          <a:p>
            <a:r>
              <a:rPr lang="en-US" dirty="0" smtClean="0"/>
              <a:t>But is unable to classify packets under same encryption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600200"/>
          </a:xfrm>
        </p:spPr>
        <p:txBody>
          <a:bodyPr/>
          <a:lstStyle/>
          <a:p>
            <a:r>
              <a:rPr lang="en-US" dirty="0" err="1"/>
              <a:t>Sth</a:t>
            </a:r>
            <a:r>
              <a:rPr lang="en-US" dirty="0"/>
              <a:t> I don’t understand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Traffic classification can help provide appropriate Quality-of-Service and pricing???   </a:t>
            </a:r>
            <a:r>
              <a:rPr lang="en-US" smtClean="0"/>
              <a:t>What??? 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traffic classification?</a:t>
            </a:r>
            <a:endParaRPr lang="en-US" dirty="0"/>
          </a:p>
          <a:p>
            <a:r>
              <a:rPr lang="en-US" dirty="0" smtClean="0"/>
              <a:t>Why is traffic classification important?</a:t>
            </a:r>
            <a:endParaRPr lang="en-US" dirty="0"/>
          </a:p>
          <a:p>
            <a:r>
              <a:rPr lang="en-US" dirty="0" smtClean="0"/>
              <a:t>Current approaches fo</a:t>
            </a:r>
            <a:r>
              <a:rPr lang="en-US" dirty="0" smtClean="0"/>
              <a:t>r </a:t>
            </a:r>
            <a:r>
              <a:rPr lang="en-US" dirty="0"/>
              <a:t>traffic </a:t>
            </a:r>
            <a:r>
              <a:rPr lang="en-US" dirty="0" smtClean="0"/>
              <a:t>classification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ew approach for traffic classification</a:t>
            </a:r>
            <a:endParaRPr lang="en-US" dirty="0"/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The benefits and drawbacks of using Deep Packet as traffic classifier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err="1" smtClean="0"/>
              <a:t>Sth</a:t>
            </a:r>
            <a:r>
              <a:rPr lang="en-US" dirty="0" smtClean="0"/>
              <a:t> I don’t understand….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traffic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 packets to send information in the internet</a:t>
            </a:r>
          </a:p>
          <a:p>
            <a:r>
              <a:rPr lang="en-US" dirty="0" smtClean="0"/>
              <a:t>A certain packet may be generated by a certain application</a:t>
            </a:r>
          </a:p>
          <a:p>
            <a:pPr lvl="1"/>
            <a:r>
              <a:rPr lang="en-US" sz="2000" dirty="0" smtClean="0"/>
              <a:t>( ex : </a:t>
            </a:r>
            <a:r>
              <a:rPr lang="en-US" sz="2000" dirty="0" err="1"/>
              <a:t>Youtube</a:t>
            </a:r>
            <a:r>
              <a:rPr lang="en-US" sz="2000" dirty="0"/>
              <a:t>, Spotify, </a:t>
            </a:r>
            <a:r>
              <a:rPr lang="en-US" sz="2000" dirty="0" smtClean="0"/>
              <a:t>FTPS, Facebook…)</a:t>
            </a:r>
            <a:endParaRPr lang="en-US" sz="2000" dirty="0"/>
          </a:p>
          <a:p>
            <a:r>
              <a:rPr lang="en-US" dirty="0" smtClean="0"/>
              <a:t>And this packet may be involved in a certain activity</a:t>
            </a:r>
          </a:p>
          <a:p>
            <a:pPr lvl="1"/>
            <a:r>
              <a:rPr lang="en-US" altLang="zh-TW" sz="2000" dirty="0" smtClean="0"/>
              <a:t>( ex : Chat, Email, VoIP...)</a:t>
            </a:r>
            <a:endParaRPr lang="en-US" sz="2000" dirty="0" smtClean="0"/>
          </a:p>
          <a:p>
            <a:r>
              <a:rPr lang="en-US" dirty="0" smtClean="0"/>
              <a:t>The purpose of traffic classification is to classify unknown packets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into different applications and certain activities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traffic classification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Anomaly </a:t>
            </a:r>
            <a:r>
              <a:rPr lang="en-US" dirty="0"/>
              <a:t>detection </a:t>
            </a:r>
            <a:endParaRPr lang="en-US" dirty="0" smtClean="0"/>
          </a:p>
          <a:p>
            <a:pPr lvl="1"/>
            <a:r>
              <a:rPr lang="en-US" sz="2400" dirty="0" smtClean="0"/>
              <a:t>- </a:t>
            </a:r>
            <a:r>
              <a:rPr lang="en-US" sz="2400" dirty="0"/>
              <a:t>scenario: if we can know a certain packet is likely generated by </a:t>
            </a:r>
            <a:r>
              <a:rPr lang="en-US" sz="2400" dirty="0" smtClean="0"/>
              <a:t>Tor,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can drop this packet for security </a:t>
            </a:r>
            <a:r>
              <a:rPr lang="en-US" sz="2400" dirty="0" smtClean="0"/>
              <a:t>issue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Block p2p application</a:t>
            </a:r>
          </a:p>
          <a:p>
            <a:pPr lvl="1"/>
            <a:r>
              <a:rPr lang="en-US" sz="2400" dirty="0" smtClean="0"/>
              <a:t>- since p2p applications have some issues including intellectual property, </a:t>
            </a:r>
          </a:p>
          <a:p>
            <a:pPr lvl="1"/>
            <a:r>
              <a:rPr lang="en-US" sz="2400" dirty="0" smtClean="0"/>
              <a:t>they are unwelcome to some internet. If we can know if a certain packet </a:t>
            </a:r>
          </a:p>
          <a:p>
            <a:pPr lvl="1"/>
            <a:r>
              <a:rPr lang="en-US" sz="2400" dirty="0" smtClean="0"/>
              <a:t>is generated by a p2p applications, we can do something with it 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approaches for traffic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1285"/>
            <a:ext cx="10972800" cy="512606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Port-based approach</a:t>
            </a:r>
          </a:p>
          <a:p>
            <a:pPr lvl="1"/>
            <a:r>
              <a:rPr lang="en-US" sz="2200" dirty="0" smtClean="0"/>
              <a:t>Ex : Port 80 – Http 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Payload Inspection Techniques</a:t>
            </a:r>
          </a:p>
          <a:p>
            <a:pPr lvl="1"/>
            <a:r>
              <a:rPr lang="en-US" sz="2200" dirty="0" smtClean="0"/>
              <a:t>Experts predefined patterns to inspect packets and classify them</a:t>
            </a:r>
          </a:p>
          <a:p>
            <a:pPr lvl="1"/>
            <a:r>
              <a:rPr lang="en-US" sz="2200" dirty="0" smtClean="0"/>
              <a:t>Some </a:t>
            </a:r>
            <a:r>
              <a:rPr lang="en-US" sz="2200" dirty="0" err="1" smtClean="0"/>
              <a:t>playload</a:t>
            </a:r>
            <a:r>
              <a:rPr lang="en-US" sz="2200" dirty="0" smtClean="0"/>
              <a:t> inspection methods can even inspect Https packets (encrypted packets)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Graphical techniques</a:t>
            </a:r>
          </a:p>
          <a:p>
            <a:pPr lvl="1"/>
            <a:r>
              <a:rPr lang="en-US" sz="2200" dirty="0" err="1" smtClean="0"/>
              <a:t>Analye</a:t>
            </a:r>
            <a:r>
              <a:rPr lang="en-US" sz="2200" dirty="0" smtClean="0"/>
              <a:t> the interaction of the network graph</a:t>
            </a:r>
          </a:p>
          <a:p>
            <a:pPr lvl="1"/>
            <a:r>
              <a:rPr lang="en-US" sz="2200" dirty="0" smtClean="0"/>
              <a:t>For instance, if we find 2 hosts switch packets continuously, they are likely using </a:t>
            </a:r>
            <a:r>
              <a:rPr lang="en-US" sz="2200" dirty="0" err="1" smtClean="0"/>
              <a:t>Voip</a:t>
            </a:r>
            <a:r>
              <a:rPr lang="en-US" sz="2200" dirty="0" smtClean="0"/>
              <a:t> application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Statistical and machine learning approach</a:t>
            </a:r>
            <a:endParaRPr lang="en-US" dirty="0"/>
          </a:p>
          <a:p>
            <a:pPr lvl="1"/>
            <a:r>
              <a:rPr lang="en-US" sz="2200" dirty="0" smtClean="0"/>
              <a:t>1. Use packets length, inter-arrival time, and other features to construct PDF </a:t>
            </a:r>
          </a:p>
          <a:p>
            <a:pPr lvl="1"/>
            <a:r>
              <a:rPr lang="en-US" sz="2200" dirty="0" smtClean="0"/>
              <a:t>2. Use </a:t>
            </a:r>
            <a:r>
              <a:rPr lang="en-US" sz="2200" dirty="0"/>
              <a:t>packets length, inter-arrival time, and other features </a:t>
            </a:r>
            <a:r>
              <a:rPr lang="en-US" sz="2200" dirty="0" smtClean="0"/>
              <a:t>as training </a:t>
            </a:r>
            <a:r>
              <a:rPr lang="en-US" sz="2200" dirty="0" err="1" smtClean="0"/>
              <a:t>datas</a:t>
            </a:r>
            <a:r>
              <a:rPr lang="en-US" sz="2200" dirty="0" smtClean="0"/>
              <a:t> to train NN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 for traffic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657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This paper put forward 2 different NNs, that utilize CNN and SAE respectively, to do traffic classification and perform almost equally well</a:t>
            </a:r>
          </a:p>
          <a:p>
            <a:endParaRPr lang="en-US" dirty="0" smtClean="0"/>
          </a:p>
          <a:p>
            <a:r>
              <a:rPr lang="en-US" dirty="0" smtClean="0"/>
              <a:t>There are 2 kinds of classification tasks, </a:t>
            </a:r>
          </a:p>
          <a:p>
            <a:pPr marL="0" indent="0">
              <a:buNone/>
            </a:pPr>
            <a:r>
              <a:rPr lang="en-US" dirty="0" smtClean="0"/>
              <a:t>     that are application identification </a:t>
            </a:r>
          </a:p>
          <a:p>
            <a:pPr marL="0" indent="0">
              <a:buNone/>
            </a:pPr>
            <a:r>
              <a:rPr lang="en-US" dirty="0" smtClean="0"/>
              <a:t>     and traffic characterization (the certain </a:t>
            </a:r>
            <a:r>
              <a:rPr lang="en-US" dirty="0" err="1" smtClean="0"/>
              <a:t>acticity</a:t>
            </a:r>
            <a:r>
              <a:rPr lang="en-US" dirty="0" smtClean="0"/>
              <a:t> the packets are involved)</a:t>
            </a:r>
          </a:p>
          <a:p>
            <a:endParaRPr lang="en-US" dirty="0" smtClean="0"/>
          </a:p>
          <a:p>
            <a:r>
              <a:rPr lang="en-US" dirty="0" smtClean="0"/>
              <a:t>Therefore, there would be 4 results, including</a:t>
            </a:r>
          </a:p>
          <a:p>
            <a:pPr lvl="1"/>
            <a:r>
              <a:rPr lang="en-US" sz="1900" dirty="0" smtClean="0"/>
              <a:t>Application identification with CNN </a:t>
            </a:r>
          </a:p>
          <a:p>
            <a:pPr lvl="1"/>
            <a:r>
              <a:rPr lang="en-US" sz="1900" dirty="0" smtClean="0"/>
              <a:t>Appl</a:t>
            </a:r>
            <a:r>
              <a:rPr lang="en-US" sz="1900" dirty="0" smtClean="0"/>
              <a:t>ication identification with SAE NN</a:t>
            </a:r>
          </a:p>
          <a:p>
            <a:pPr lvl="1"/>
            <a:r>
              <a:rPr lang="en-US" sz="1900" dirty="0"/>
              <a:t>traffic </a:t>
            </a:r>
            <a:r>
              <a:rPr lang="en-US" sz="1900" dirty="0" smtClean="0"/>
              <a:t>characterization with CNN</a:t>
            </a:r>
          </a:p>
          <a:p>
            <a:pPr lvl="1"/>
            <a:r>
              <a:rPr lang="en-US" sz="1900" dirty="0"/>
              <a:t>traffic </a:t>
            </a:r>
            <a:r>
              <a:rPr lang="en-US" sz="1900" dirty="0" smtClean="0"/>
              <a:t>characterization with SAE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4" y="1699952"/>
            <a:ext cx="11128009" cy="49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the 2 NNs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712226"/>
            <a:ext cx="10180320" cy="47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945"/>
            <a:ext cx="5511800" cy="5319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545475"/>
            <a:ext cx="6299200" cy="53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778</TotalTime>
  <Words>589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Century Gothic</vt:lpstr>
      <vt:lpstr>Courier New</vt:lpstr>
      <vt:lpstr>Palatino Linotype</vt:lpstr>
      <vt:lpstr>Company background presentation</vt:lpstr>
      <vt:lpstr>Deep Packet: A New Approach For Encrypted Traffic Classification Using Deep Learning</vt:lpstr>
      <vt:lpstr>Agenda</vt:lpstr>
      <vt:lpstr>What is traffic classification</vt:lpstr>
      <vt:lpstr>Why is traffic classification important?</vt:lpstr>
      <vt:lpstr>Current approaches for traffic classification</vt:lpstr>
      <vt:lpstr>New approach for traffic classification</vt:lpstr>
      <vt:lpstr>Scheme</vt:lpstr>
      <vt:lpstr>Details of the 2 NNs</vt:lpstr>
      <vt:lpstr>Experimental results</vt:lpstr>
      <vt:lpstr>PowerPoint Presentation</vt:lpstr>
      <vt:lpstr>PowerPoint Presentation</vt:lpstr>
      <vt:lpstr>PowerPoint Presentation</vt:lpstr>
      <vt:lpstr>The benefits and drawbacks of using Deep Packet as traffic classifier</vt:lpstr>
      <vt:lpstr>PowerPoint Presentation</vt:lpstr>
      <vt:lpstr>Summary</vt:lpstr>
      <vt:lpstr>Sth I don’t understand….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Packet: A New Approach For Encrypted Traffic Classification Using Deep Learnin</dc:title>
  <dc:creator>林冠宇</dc:creator>
  <cp:lastModifiedBy>林冠宇</cp:lastModifiedBy>
  <cp:revision>27</cp:revision>
  <dcterms:created xsi:type="dcterms:W3CDTF">2018-03-25T04:26:33Z</dcterms:created>
  <dcterms:modified xsi:type="dcterms:W3CDTF">2018-03-25T17:25:20Z</dcterms:modified>
</cp:coreProperties>
</file>