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DCLab</a:t>
            </a:r>
            <a:r>
              <a:rPr lang="en-US" dirty="0" smtClean="0"/>
              <a:t> 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08 </a:t>
            </a:r>
          </a:p>
        </p:txBody>
      </p:sp>
    </p:spTree>
    <p:extLst>
      <p:ext uri="{BB962C8B-B14F-4D97-AF65-F5344CB8AC3E}">
        <p14:creationId xmlns:p14="http://schemas.microsoft.com/office/powerpoint/2010/main" val="224097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zh-TW" altLang="en-US" dirty="0"/>
              <a:t>請各組準備</a:t>
            </a:r>
            <a:r>
              <a:rPr lang="en-US" dirty="0"/>
              <a:t>5</a:t>
            </a:r>
            <a:r>
              <a:rPr lang="zh-TW" altLang="en-US" dirty="0"/>
              <a:t>分鐘的報告投影片，因為組數較多請控制好時間。</a:t>
            </a:r>
          </a:p>
          <a:p>
            <a:r>
              <a:rPr lang="en-US" dirty="0"/>
              <a:t>2. </a:t>
            </a:r>
            <a:r>
              <a:rPr lang="zh-TW" altLang="en-US" dirty="0"/>
              <a:t>內容請包</a:t>
            </a:r>
            <a:r>
              <a:rPr lang="zh-TW" altLang="en-US" dirty="0" smtClean="0"/>
              <a:t>含主題與</a:t>
            </a:r>
            <a:r>
              <a:rPr lang="zh-TW" altLang="en-US" dirty="0"/>
              <a:t>動機、預期的做法和可能有的挑戰或問題。</a:t>
            </a:r>
          </a:p>
          <a:p>
            <a:r>
              <a:rPr lang="en-US" dirty="0"/>
              <a:t>3. </a:t>
            </a:r>
            <a:r>
              <a:rPr lang="zh-TW" altLang="en-US" dirty="0"/>
              <a:t>當天請用隨身碟將投影</a:t>
            </a:r>
            <a:r>
              <a:rPr lang="zh-TW" altLang="en-US" dirty="0" smtClean="0"/>
              <a:t>片抓</a:t>
            </a:r>
            <a:r>
              <a:rPr lang="zh-TW" altLang="en-US" dirty="0"/>
              <a:t>到助教電腦上播放投影。</a:t>
            </a:r>
          </a:p>
          <a:p>
            <a:r>
              <a:rPr lang="en-US" dirty="0"/>
              <a:t>4. </a:t>
            </a:r>
            <a:r>
              <a:rPr lang="zh-TW" altLang="en-US" dirty="0"/>
              <a:t>會照順序由第二組開始報告，若是希望提早上台的組別請儘速來信告之。</a:t>
            </a:r>
          </a:p>
          <a:p>
            <a:r>
              <a:rPr lang="en-US" dirty="0"/>
              <a:t>5. </a:t>
            </a:r>
            <a:r>
              <a:rPr lang="zh-TW" altLang="en-US" dirty="0"/>
              <a:t>目前會提供參考資源的相關功能大概有</a:t>
            </a:r>
            <a:r>
              <a:rPr lang="en-US" dirty="0"/>
              <a:t>VGA</a:t>
            </a:r>
            <a:r>
              <a:rPr lang="zh-TW" altLang="en-US" dirty="0"/>
              <a:t>、</a:t>
            </a:r>
            <a:r>
              <a:rPr lang="en-US" dirty="0"/>
              <a:t>Camera</a:t>
            </a:r>
            <a:r>
              <a:rPr lang="zh-TW" altLang="en-US" dirty="0"/>
              <a:t>、</a:t>
            </a:r>
            <a:r>
              <a:rPr lang="en-US" dirty="0"/>
              <a:t>SDRAM</a:t>
            </a:r>
            <a:r>
              <a:rPr lang="zh-TW" altLang="en-US" dirty="0"/>
              <a:t>、</a:t>
            </a:r>
            <a:r>
              <a:rPr lang="en-US" dirty="0"/>
              <a:t>PS2</a:t>
            </a:r>
            <a:r>
              <a:rPr lang="zh-TW" altLang="en-US" dirty="0"/>
              <a:t>、</a:t>
            </a:r>
            <a:r>
              <a:rPr lang="en-US" dirty="0"/>
              <a:t> keyboard</a:t>
            </a:r>
            <a:r>
              <a:rPr lang="zh-TW" altLang="en-US" dirty="0"/>
              <a:t>、</a:t>
            </a:r>
            <a:r>
              <a:rPr lang="en-US" dirty="0"/>
              <a:t>LCD Touch Panel</a:t>
            </a:r>
            <a:r>
              <a:rPr lang="zh-TW" altLang="en-US" dirty="0"/>
              <a:t>、</a:t>
            </a:r>
            <a:r>
              <a:rPr lang="en-US" dirty="0"/>
              <a:t>Ultrasonic Sensor</a:t>
            </a:r>
            <a:r>
              <a:rPr lang="zh-TW" altLang="en-US" dirty="0"/>
              <a:t>，將在</a:t>
            </a:r>
            <a:r>
              <a:rPr lang="en-US" dirty="0"/>
              <a:t>proposal</a:t>
            </a:r>
            <a:r>
              <a:rPr lang="zh-TW" altLang="en-US" dirty="0"/>
              <a:t>後釋出。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6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題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聲控小遊戲</a:t>
            </a:r>
            <a:endParaRPr lang="en-US" altLang="zh-TW" dirty="0" smtClean="0"/>
          </a:p>
          <a:p>
            <a:r>
              <a:rPr lang="en-US" dirty="0" smtClean="0"/>
              <a:t>- </a:t>
            </a:r>
            <a:r>
              <a:rPr lang="zh-TW" altLang="en-US" dirty="0" smtClean="0"/>
              <a:t>以音量高低來控制某個點在 </a:t>
            </a:r>
            <a:r>
              <a:rPr lang="en-US" altLang="zh-TW" dirty="0" smtClean="0"/>
              <a:t>LED Metric</a:t>
            </a:r>
            <a:r>
              <a:rPr lang="zh-TW" altLang="en-US" dirty="0" smtClean="0"/>
              <a:t> 上的位置</a:t>
            </a:r>
            <a:endParaRPr lang="en-US" altLang="zh-TW" dirty="0" smtClean="0"/>
          </a:p>
          <a:p>
            <a:r>
              <a:rPr lang="en-US" dirty="0" smtClean="0"/>
              <a:t>- </a:t>
            </a:r>
            <a:r>
              <a:rPr lang="zh-TW" altLang="en-US" dirty="0" smtClean="0"/>
              <a:t>同時有障礙物往自己前進</a:t>
            </a:r>
            <a:endParaRPr lang="en-US" altLang="zh-TW" dirty="0" smtClean="0"/>
          </a:p>
          <a:p>
            <a:r>
              <a:rPr lang="en-US" dirty="0" smtClean="0"/>
              <a:t>-</a:t>
            </a:r>
            <a:r>
              <a:rPr lang="zh-TW" altLang="en-US" dirty="0" smtClean="0"/>
              <a:t> 必須以聲音來迴避障礙物以獲得更高的分數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29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332"/>
          </a:xfrm>
        </p:spPr>
      </p:pic>
    </p:spTree>
    <p:extLst>
      <p:ext uri="{BB962C8B-B14F-4D97-AF65-F5344CB8AC3E}">
        <p14:creationId xmlns:p14="http://schemas.microsoft.com/office/powerpoint/2010/main" val="116900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TW" altLang="en-US" dirty="0" smtClean="0"/>
              <a:t>想要更活用到之前已經學到的技巧</a:t>
            </a:r>
            <a:r>
              <a:rPr lang="en-US" altLang="zh-TW" dirty="0" smtClean="0"/>
              <a:t>(I2C, </a:t>
            </a:r>
            <a:r>
              <a:rPr lang="en-US" dirty="0" smtClean="0"/>
              <a:t>SDRAM, </a:t>
            </a:r>
            <a:r>
              <a:rPr lang="en-US" altLang="zh-TW" dirty="0" smtClean="0"/>
              <a:t>DSP…)</a:t>
            </a:r>
          </a:p>
          <a:p>
            <a:r>
              <a:rPr lang="en-US" dirty="0" smtClean="0"/>
              <a:t>2. </a:t>
            </a:r>
            <a:r>
              <a:rPr lang="zh-TW" altLang="en-US" dirty="0" smtClean="0"/>
              <a:t>並且學習新的</a:t>
            </a:r>
            <a:r>
              <a:rPr lang="en-US" altLang="zh-TW" dirty="0" err="1" smtClean="0"/>
              <a:t>protocal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(VGA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Port…)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4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預期的做法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取在某個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interval</a:t>
            </a:r>
            <a:r>
              <a:rPr lang="zh-TW" altLang="en-US" dirty="0" smtClean="0"/>
              <a:t>之間的平均音量數值，並決定螢幕哪裡要畫亮點</a:t>
            </a:r>
            <a:endParaRPr lang="en-US" altLang="zh-TW" dirty="0" smtClean="0"/>
          </a:p>
          <a:p>
            <a:r>
              <a:rPr lang="zh-TW" altLang="en-US" dirty="0" smtClean="0"/>
              <a:t>每個 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 </a:t>
            </a:r>
            <a:r>
              <a:rPr lang="zh-TW" altLang="en-US" dirty="0" smtClean="0"/>
              <a:t>障礙物的位置都會更新並顯示於螢幕</a:t>
            </a:r>
            <a:endParaRPr lang="en-US" altLang="zh-TW" dirty="0" smtClean="0"/>
          </a:p>
          <a:p>
            <a:r>
              <a:rPr lang="zh-TW" altLang="en-US" dirty="0" smtClean="0"/>
              <a:t>設置條件式判定何時遊戲結束</a:t>
            </a:r>
            <a:endParaRPr lang="en-US" altLang="zh-TW" dirty="0" smtClean="0"/>
          </a:p>
          <a:p>
            <a:r>
              <a:rPr lang="zh-TW" altLang="en-US" dirty="0" smtClean="0"/>
              <a:t>以時間作為分數計算的依據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可能有的挑戰或問題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VGA protocol or how to update LED metrics</a:t>
            </a:r>
          </a:p>
          <a:p>
            <a:r>
              <a:rPr lang="zh-TW" altLang="en-US" dirty="0" smtClean="0"/>
              <a:t>雜音可能導致跟預期不一樣的效果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639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376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Trebuchet MS</vt:lpstr>
      <vt:lpstr>Tw Cen MT</vt:lpstr>
      <vt:lpstr>Circuit</vt:lpstr>
      <vt:lpstr>DCLab final project </vt:lpstr>
      <vt:lpstr>PowerPoint Presentation</vt:lpstr>
      <vt:lpstr>主題:</vt:lpstr>
      <vt:lpstr>PowerPoint Presentation</vt:lpstr>
      <vt:lpstr>動機:</vt:lpstr>
      <vt:lpstr>預期的做法</vt:lpstr>
      <vt:lpstr>可能有的挑戰或問題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DCLab final project</dc:title>
  <dc:creator>冠宇 林</dc:creator>
  <cp:lastModifiedBy>冠宇 林</cp:lastModifiedBy>
  <cp:revision>3</cp:revision>
  <dcterms:created xsi:type="dcterms:W3CDTF">2018-05-14T13:50:38Z</dcterms:created>
  <dcterms:modified xsi:type="dcterms:W3CDTF">2018-05-14T14:12:43Z</dcterms:modified>
</cp:coreProperties>
</file>