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7" r:id="rId1"/>
  </p:sldMasterIdLst>
  <p:notesMasterIdLst>
    <p:notesMasterId r:id="rId16"/>
  </p:notesMasterIdLst>
  <p:sldIdLst>
    <p:sldId id="321" r:id="rId2"/>
    <p:sldId id="322" r:id="rId3"/>
    <p:sldId id="329" r:id="rId4"/>
    <p:sldId id="433" r:id="rId5"/>
    <p:sldId id="443" r:id="rId6"/>
    <p:sldId id="434" r:id="rId7"/>
    <p:sldId id="435" r:id="rId8"/>
    <p:sldId id="437" r:id="rId9"/>
    <p:sldId id="436" r:id="rId10"/>
    <p:sldId id="440" r:id="rId11"/>
    <p:sldId id="441" r:id="rId12"/>
    <p:sldId id="442" r:id="rId13"/>
    <p:sldId id="272" r:id="rId14"/>
    <p:sldId id="388" r:id="rId15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8710EF-EA68-482F-9A87-330E7AB83155}">
          <p14:sldIdLst>
            <p14:sldId id="321"/>
            <p14:sldId id="322"/>
            <p14:sldId id="329"/>
            <p14:sldId id="433"/>
            <p14:sldId id="443"/>
            <p14:sldId id="434"/>
            <p14:sldId id="435"/>
            <p14:sldId id="437"/>
            <p14:sldId id="436"/>
            <p14:sldId id="440"/>
            <p14:sldId id="441"/>
            <p14:sldId id="442"/>
            <p14:sldId id="272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66FF66"/>
    <a:srgbClr val="E18000"/>
    <a:srgbClr val="008000"/>
    <a:srgbClr val="0000FF"/>
    <a:srgbClr val="8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9" autoAdjust="0"/>
    <p:restoredTop sz="95918" autoAdjust="0"/>
  </p:normalViewPr>
  <p:slideViewPr>
    <p:cSldViewPr>
      <p:cViewPr varScale="1">
        <p:scale>
          <a:sx n="109" d="100"/>
          <a:sy n="109" d="100"/>
        </p:scale>
        <p:origin x="2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FAF77-AF25-4E67-8EA5-400362FA0DE4}" type="datetimeFigureOut">
              <a:rPr lang="zh-TW" altLang="en-US" smtClean="0"/>
              <a:pPr/>
              <a:t>2014/4/7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C1E18-79F3-4352-ABDB-4E846DB1A2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92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C1E18-79F3-4352-ABDB-4E846DB1A22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00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C1E18-79F3-4352-ABDB-4E846DB1A22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57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03D8248-E44E-4A60-99ED-1D773B43B8CC}" type="datetime1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9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E6B45876-4E8C-4D4A-A028-1D3713818ED9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81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F3B1C5B3-E7AE-4245-8DF8-F5399066A6D7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5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C520B118-A437-470F-AEEE-F8C827E59797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6FEEEED2-4BCC-48B5-8793-673AA75FFC1B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56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E9D718C3-E52F-425A-B97F-F4F4EA721D6F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7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 marL="0"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52159B70-61C5-445E-81C9-79C86DCD58F4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9F765EC7-3D5E-4A8F-A899-CA618E153AB1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5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C6F8A03-DEDE-4F9E-9000-9B2332ACBC83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defRPr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defRPr sz="16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E08EF180-64F2-4C15-A2F8-0A0C8F910D0E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61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0FB15F73-45F4-4ACA-A77C-290956799DFD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14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7579CD4C-AD98-4C8A-A68C-B998B66DAAE2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96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D98F-8DB6-47FB-9C2B-C0D5F3B46CC7}" type="datetime1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1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3AC0-D204-449E-9754-5C96BAEB5B35}" type="datetime1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32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F0D-1E0B-4D7D-A6A3-895A8F573ED4}" type="datetime1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794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76FE5C9D-95C5-452C-B646-3597C2CDB8FB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2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3EACAF4F-E898-49CE-8001-9D8A235445FC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6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B10B2E35-44E1-4DA1-B5F4-7A91C622E152}" type="datetime1">
              <a:rPr lang="zh-TW" altLang="en-US" smtClean="0"/>
              <a:t>2014/4/7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4F585B14-3ACE-4F25-A2D5-3B780624357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84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Arial Unicode MS" panose="020B0604020202020204" pitchFamily="34" charset="-120"/>
          <a:ea typeface="Arial Unicode MS" panose="020B0604020202020204" pitchFamily="34" charset="-120"/>
          <a:cs typeface="Arial Unicode MS" panose="020B0604020202020204" pitchFamily="34" charset="-12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800" kern="1200" cap="none">
          <a:solidFill>
            <a:schemeClr val="tx1">
              <a:lumMod val="85000"/>
              <a:lumOff val="15000"/>
            </a:schemeClr>
          </a:solidFill>
          <a:effectLst/>
          <a:latin typeface="Arial Unicode MS" panose="020B0604020202020204" pitchFamily="34" charset="-120"/>
          <a:ea typeface="Arial Unicode MS" panose="020B0604020202020204" pitchFamily="34" charset="-120"/>
          <a:cs typeface="Arial Unicode MS" panose="020B0604020202020204" pitchFamily="34" charset="-12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Arial Unicode MS" panose="020B0604020202020204" pitchFamily="34" charset="-120"/>
          <a:ea typeface="Arial Unicode MS" panose="020B0604020202020204" pitchFamily="34" charset="-120"/>
          <a:cs typeface="Arial Unicode MS" panose="020B0604020202020204" pitchFamily="34" charset="-12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Arial Unicode MS" panose="020B0604020202020204" pitchFamily="34" charset="-120"/>
          <a:ea typeface="Arial Unicode MS" panose="020B0604020202020204" pitchFamily="34" charset="-120"/>
          <a:cs typeface="Arial Unicode MS" panose="020B0604020202020204" pitchFamily="34" charset="-12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Arial Unicode MS" panose="020B0604020202020204" pitchFamily="34" charset="-120"/>
          <a:ea typeface="Arial Unicode MS" panose="020B0604020202020204" pitchFamily="34" charset="-120"/>
          <a:cs typeface="Arial Unicode MS" panose="020B0604020202020204" pitchFamily="34" charset="-12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Arial Unicode MS" panose="020B0604020202020204" pitchFamily="34" charset="-120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 smtClean="0"/>
              <a:t>Memory Devices on DE2-115</a:t>
            </a:r>
            <a:endParaRPr lang="zh-TW" altLang="en-US" sz="4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數位電路實驗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TA: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吳柏辰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75191" y="4975978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Bradley Hand ITC" panose="03070402050302030203" pitchFamily="66" charset="0"/>
              </a:rPr>
              <a:t>Author: Trumen</a:t>
            </a:r>
          </a:p>
        </p:txBody>
      </p:sp>
    </p:spTree>
    <p:extLst>
      <p:ext uri="{BB962C8B-B14F-4D97-AF65-F5344CB8AC3E}">
        <p14:creationId xmlns:p14="http://schemas.microsoft.com/office/powerpoint/2010/main" val="30330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Truth Table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2708920"/>
            <a:ext cx="7781449" cy="24482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48000" y="4320000"/>
            <a:ext cx="4428256" cy="16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48000" y="4924800"/>
            <a:ext cx="4428256" cy="17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Read Cycle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329265" y="26425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Min. </a:t>
            </a:r>
            <a:r>
              <a:rPr lang="en-US" altLang="zh-TW" dirty="0"/>
              <a:t>read cycle time 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RC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= 8ns</a:t>
            </a:r>
            <a:endParaRPr lang="en-US" altLang="zh-TW" baseline="-250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21" y="3291046"/>
            <a:ext cx="7582024" cy="25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61" y="3212976"/>
            <a:ext cx="6526543" cy="35082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Write Cycle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329265" y="26425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Min. write cycle time 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WC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= 8ns</a:t>
            </a:r>
            <a:endParaRPr lang="en-US" altLang="zh-TW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7987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End.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Any question?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Reference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"DE2-115 User Manual"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by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Terasic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"DE2-115_MB.pdf" by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Terasic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"61WV102416ALL(ISSI_1M </a:t>
            </a:r>
            <a:r>
              <a:rPr lang="en-US" altLang="zh-TW" dirty="0"/>
              <a:t>x 16_SRAM).</a:t>
            </a:r>
            <a:r>
              <a:rPr lang="en-US" altLang="zh-TW" dirty="0" smtClean="0"/>
              <a:t>pdf" by ISSI.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38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Outline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SRAM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SDRAM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FLASH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EEPROM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SD Card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6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SRAM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726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53657"/>
            <a:ext cx="8352928" cy="5586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4355976" y="4584600"/>
            <a:ext cx="504056" cy="43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004048" y="4600800"/>
            <a:ext cx="597600" cy="399600"/>
          </a:xfrm>
          <a:prstGeom prst="rect">
            <a:avLst/>
          </a:prstGeom>
          <a:noFill/>
          <a:ln w="28575">
            <a:solidFill>
              <a:srgbClr val="E1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4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Features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329265" y="26425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TW" sz="2400" dirty="0" smtClean="0">
                <a:solidFill>
                  <a:srgbClr val="0070C0"/>
                </a:solidFill>
              </a:rPr>
              <a:t>16M-bit (2MB)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static RAMs organized as </a:t>
            </a:r>
            <a:r>
              <a:rPr lang="en-US" altLang="zh-TW" sz="2400" dirty="0">
                <a:solidFill>
                  <a:srgbClr val="0070C0"/>
                </a:solidFill>
              </a:rPr>
              <a:t>1024K </a:t>
            </a:r>
            <a:r>
              <a:rPr lang="en-US" altLang="zh-TW" sz="2400" dirty="0" smtClean="0">
                <a:solidFill>
                  <a:srgbClr val="0070C0"/>
                </a:solidFill>
              </a:rPr>
              <a:t>words</a:t>
            </a:r>
            <a:r>
              <a:rPr lang="en-US" altLang="zh-TW" sz="2400" dirty="0" smtClean="0"/>
              <a:t> by </a:t>
            </a:r>
            <a:r>
              <a:rPr lang="en-US" altLang="zh-TW" sz="2400" dirty="0">
                <a:solidFill>
                  <a:srgbClr val="0070C0"/>
                </a:solidFill>
              </a:rPr>
              <a:t>16 bits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High-speed </a:t>
            </a:r>
            <a:r>
              <a:rPr lang="en-US" altLang="zh-TW" sz="2400" dirty="0"/>
              <a:t>access times:</a:t>
            </a:r>
          </a:p>
          <a:p>
            <a:pPr lvl="1">
              <a:spcAft>
                <a:spcPts val="0"/>
              </a:spcAft>
            </a:pPr>
            <a:r>
              <a:rPr lang="en-US" altLang="zh-TW" sz="2000" dirty="0"/>
              <a:t>speed = 20ns for VDD 1.65V to 2.2V</a:t>
            </a:r>
          </a:p>
          <a:p>
            <a:pPr lvl="1">
              <a:spcAft>
                <a:spcPts val="0"/>
              </a:spcAft>
            </a:pPr>
            <a:r>
              <a:rPr lang="en-US" altLang="zh-TW" sz="2000" dirty="0"/>
              <a:t>speed = 10ns for VDD 2.4V to 3.6V</a:t>
            </a:r>
          </a:p>
          <a:p>
            <a:pPr lvl="1">
              <a:spcAft>
                <a:spcPts val="0"/>
              </a:spcAft>
            </a:pPr>
            <a:r>
              <a:rPr lang="en-US" altLang="zh-TW" sz="2000" dirty="0"/>
              <a:t>speed = 8ns for VDD 3.3V + 5%</a:t>
            </a:r>
          </a:p>
          <a:p>
            <a:pPr>
              <a:spcAft>
                <a:spcPts val="0"/>
              </a:spcAft>
            </a:pPr>
            <a:endParaRPr lang="en-US" altLang="zh-TW" dirty="0" smtClean="0"/>
          </a:p>
        </p:txBody>
      </p:sp>
      <p:sp>
        <p:nvSpPr>
          <p:cNvPr id="9" name="向右箭號 8"/>
          <p:cNvSpPr/>
          <p:nvPr/>
        </p:nvSpPr>
        <p:spPr>
          <a:xfrm>
            <a:off x="52765" y="2780928"/>
            <a:ext cx="1656184" cy="100811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# of addresses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6233" y="4725144"/>
            <a:ext cx="57183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123728" y="4725144"/>
            <a:ext cx="143592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67872" y="5231507"/>
            <a:ext cx="460895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Maximum performance frequency: 125MHz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1763688" y="3384000"/>
            <a:ext cx="82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45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8" y="2463551"/>
            <a:ext cx="7666649" cy="36542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Schematic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Diagram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5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 smtClean="0"/>
              <a:t>SRAM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Pin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Assignments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56251"/>
              </p:ext>
            </p:extLst>
          </p:nvPr>
        </p:nvGraphicFramePr>
        <p:xfrm>
          <a:off x="1183626" y="2597572"/>
          <a:ext cx="68245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222"/>
                <a:gridCol w="1584176"/>
                <a:gridCol w="322011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Signal</a:t>
                      </a:r>
                      <a:r>
                        <a:rPr lang="en-US" altLang="zh-TW" baseline="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Name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FPGA</a:t>
                      </a:r>
                      <a:r>
                        <a:rPr lang="en-US" altLang="zh-TW" baseline="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Pin No.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Description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SRAM_ADDR[0]~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PIN_AB7~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 Address[0]~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SRAM_DQ[0]~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PIN_AH3~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</a:t>
                      </a:r>
                      <a:r>
                        <a:rPr lang="en-US" altLang="zh-TW" baseline="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Data[0]~</a:t>
                      </a:r>
                      <a:endParaRPr lang="zh-TW" altLang="en-US" dirty="0" smtClean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SRAM_OE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PIN_AD5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 Output Enable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SRAM_WE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PIN_AE8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</a:t>
                      </a:r>
                      <a:r>
                        <a:rPr lang="en-US" altLang="zh-TW" baseline="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Write Enable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SRAM_CE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PIN_AF8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 Chip</a:t>
                      </a:r>
                      <a:r>
                        <a:rPr lang="en-US" altLang="zh-TW" baseline="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Enable</a:t>
                      </a:r>
                      <a:endParaRPr lang="zh-TW" altLang="en-US" dirty="0" smtClean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SRAM_LB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PIN_AD4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 Lower Byte Control</a:t>
                      </a:r>
                      <a:endParaRPr lang="zh-TW" altLang="en-US" dirty="0" smtClean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SRAM_UB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PIN_AC4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SRAM Upper Byte Control</a:t>
                      </a:r>
                      <a:endParaRPr lang="zh-TW" altLang="en-US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SRAM Block Diagram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75" y="2621192"/>
            <a:ext cx="3485915" cy="333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SRAM Pin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Configuration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48-pin TSOP-1 (12mm x 20mm)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B14-3ACE-4F25-A2D5-3B7806243575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36" y="2996952"/>
            <a:ext cx="4665393" cy="32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7995</TotalTime>
  <Words>210</Words>
  <Application>Microsoft Office PowerPoint</Application>
  <PresentationFormat>如螢幕大小 (4:3)</PresentationFormat>
  <Paragraphs>75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Arial Unicode MS</vt:lpstr>
      <vt:lpstr>新細明體</vt:lpstr>
      <vt:lpstr>Arial</vt:lpstr>
      <vt:lpstr>Bradley Hand ITC</vt:lpstr>
      <vt:lpstr>Calibri</vt:lpstr>
      <vt:lpstr>Garamond</vt:lpstr>
      <vt:lpstr>有機</vt:lpstr>
      <vt:lpstr>Memory Devices on DE2-115</vt:lpstr>
      <vt:lpstr>Outline</vt:lpstr>
      <vt:lpstr>SRAM</vt:lpstr>
      <vt:lpstr>PowerPoint 簡報</vt:lpstr>
      <vt:lpstr>Features</vt:lpstr>
      <vt:lpstr>Schematic Diagram</vt:lpstr>
      <vt:lpstr>SRAM Pin Assignments</vt:lpstr>
      <vt:lpstr>SRAM Block Diagram</vt:lpstr>
      <vt:lpstr>SRAM Pin Configuration</vt:lpstr>
      <vt:lpstr>Truth Table</vt:lpstr>
      <vt:lpstr>Read Cycle</vt:lpstr>
      <vt:lpstr>Write Cycle</vt:lpstr>
      <vt:lpstr>The End.</vt:lpstr>
      <vt:lpstr>Reference</vt:lpstr>
    </vt:vector>
  </TitlesOfParts>
  <Company>Liang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Devices on DE2-115</dc:title>
  <dc:creator>rainstraw</dc:creator>
  <cp:lastModifiedBy>Trumen</cp:lastModifiedBy>
  <cp:revision>601</cp:revision>
  <dcterms:created xsi:type="dcterms:W3CDTF">2009-06-18T17:25:51Z</dcterms:created>
  <dcterms:modified xsi:type="dcterms:W3CDTF">2014-04-07T13:45:30Z</dcterms:modified>
</cp:coreProperties>
</file>