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2" d="100"/>
          <a:sy n="42" d="100"/>
        </p:scale>
        <p:origin x="43" y="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87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9308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064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4183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19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21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09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387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885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433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80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94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001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012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64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C3A7-D6F6-4D38-A7C3-B72967BB81A6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1428C-496E-4467-8C42-21942DA8A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502" y="2193871"/>
            <a:ext cx="4481500" cy="3466224"/>
          </a:xfrm>
        </p:spPr>
        <p:txBody>
          <a:bodyPr>
            <a:normAutofit/>
          </a:bodyPr>
          <a:lstStyle/>
          <a:p>
            <a:r>
              <a:rPr lang="ru-RU" dirty="0" err="1"/>
              <a:t>Лабоаторная</a:t>
            </a:r>
            <a:r>
              <a:rPr lang="ru-RU" dirty="0"/>
              <a:t> работа 5</a:t>
            </a:r>
          </a:p>
        </p:txBody>
      </p:sp>
      <p:pic>
        <p:nvPicPr>
          <p:cNvPr id="4" name="Picture 3" descr="Эйфелева башня">
            <a:extLst>
              <a:ext uri="{FF2B5EF4-FFF2-40B4-BE49-F238E27FC236}">
                <a16:creationId xmlns:a16="http://schemas.microsoft.com/office/drawing/2014/main" id="{517D2F37-CCFF-7608-F5E8-0C215463C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69" r="31016" b="-1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2CB604-EDBA-4DFA-BF7B-549723EA3A3A}"/>
              </a:ext>
            </a:extLst>
          </p:cNvPr>
          <p:cNvSpPr txBox="1"/>
          <p:nvPr/>
        </p:nvSpPr>
        <p:spPr>
          <a:xfrm>
            <a:off x="5560546" y="334928"/>
            <a:ext cx="518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Манатов </a:t>
            </a:r>
            <a:r>
              <a:rPr lang="ru-RU" dirty="0" err="1"/>
              <a:t>Рамазна</a:t>
            </a:r>
            <a:r>
              <a:rPr lang="ru-RU" dirty="0"/>
              <a:t> НПМбд-03-21</a:t>
            </a:r>
          </a:p>
        </p:txBody>
      </p:sp>
    </p:spTree>
    <p:extLst>
      <p:ext uri="{BB962C8B-B14F-4D97-AF65-F5344CB8AC3E}">
        <p14:creationId xmlns:p14="http://schemas.microsoft.com/office/powerpoint/2010/main" val="193489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8971B7-CF64-450E-856E-ECB6C0809562}"/>
              </a:ext>
            </a:extLst>
          </p:cNvPr>
          <p:cNvSpPr txBox="1"/>
          <p:nvPr/>
        </p:nvSpPr>
        <p:spPr>
          <a:xfrm>
            <a:off x="1750490" y="802327"/>
            <a:ext cx="928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			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504D1-1AA9-4EFF-BDA2-AB4B24A3F454}"/>
              </a:ext>
            </a:extLst>
          </p:cNvPr>
          <p:cNvSpPr txBox="1"/>
          <p:nvPr/>
        </p:nvSpPr>
        <p:spPr>
          <a:xfrm>
            <a:off x="1750490" y="1759220"/>
            <a:ext cx="60036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Ознакомиться  с файловой системой </a:t>
            </a:r>
            <a:r>
              <a:rPr lang="ru-RU" sz="2400" dirty="0" err="1"/>
              <a:t>Linux</a:t>
            </a:r>
            <a:r>
              <a:rPr lang="ru-RU" sz="2400" dirty="0"/>
              <a:t>, её структурой, именами и содержанием каталогов.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10699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5A25CB-B97F-410E-A5D4-87A16CD42DF0}"/>
              </a:ext>
            </a:extLst>
          </p:cNvPr>
          <p:cNvSpPr txBox="1"/>
          <p:nvPr/>
        </p:nvSpPr>
        <p:spPr>
          <a:xfrm>
            <a:off x="713232" y="640080"/>
            <a:ext cx="9710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 Выполним все примеры приведенный в первой части лабораторной работы – создадим файл команда (</a:t>
            </a:r>
            <a:r>
              <a:rPr lang="en-US" dirty="0"/>
              <a:t>touch</a:t>
            </a:r>
            <a:r>
              <a:rPr lang="ru-RU" dirty="0"/>
              <a:t>),просмотрим содержание файла команда (</a:t>
            </a:r>
            <a:r>
              <a:rPr lang="en-US" dirty="0"/>
              <a:t>less</a:t>
            </a:r>
            <a:r>
              <a:rPr lang="ru-RU" dirty="0"/>
              <a:t>) ,</a:t>
            </a:r>
            <a:r>
              <a:rPr lang="ru-RU" dirty="0" err="1"/>
              <a:t>выведим</a:t>
            </a:r>
            <a:r>
              <a:rPr lang="ru-RU" dirty="0"/>
              <a:t> первые 10 строк файла команда (</a:t>
            </a:r>
            <a:r>
              <a:rPr lang="en-US" dirty="0"/>
              <a:t>tail</a:t>
            </a:r>
            <a:r>
              <a:rPr lang="ru-RU" dirty="0"/>
              <a:t> [-n] имя-файла)  и чтобы вывести определенное количество строк команда(</a:t>
            </a:r>
            <a:r>
              <a:rPr lang="ru-RU" dirty="0" err="1"/>
              <a:t>head</a:t>
            </a:r>
            <a:r>
              <a:rPr lang="ru-RU" dirty="0"/>
              <a:t> [-n] имя-файла)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063685-8C74-4E87-B43C-1C9EE22D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85" y="1721809"/>
            <a:ext cx="5376672" cy="43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C92CF-8BC1-4569-B4DD-B4D7C1FFFD2A}"/>
              </a:ext>
            </a:extLst>
          </p:cNvPr>
          <p:cNvSpPr txBox="1"/>
          <p:nvPr/>
        </p:nvSpPr>
        <p:spPr>
          <a:xfrm>
            <a:off x="384048" y="347472"/>
            <a:ext cx="1035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2)Скопируем файл </a:t>
            </a:r>
            <a:r>
              <a:rPr lang="en-US" dirty="0"/>
              <a:t>User </a:t>
            </a:r>
            <a:r>
              <a:rPr lang="ru-RU" dirty="0"/>
              <a:t>в домашний каталог и </a:t>
            </a:r>
            <a:r>
              <a:rPr lang="ru-RU" dirty="0" err="1"/>
              <a:t>переменуем</a:t>
            </a:r>
            <a:r>
              <a:rPr lang="ru-RU" dirty="0"/>
              <a:t> его в файл </a:t>
            </a:r>
            <a:r>
              <a:rPr lang="ru-RU" dirty="0" err="1"/>
              <a:t>equipment</a:t>
            </a:r>
            <a:endParaRPr lang="ru-RU" dirty="0"/>
          </a:p>
          <a:p>
            <a:r>
              <a:rPr lang="ru-RU" dirty="0"/>
              <a:t>Создадим директорию </a:t>
            </a:r>
            <a:r>
              <a:rPr lang="en-US" dirty="0"/>
              <a:t>ski</a:t>
            </a:r>
            <a:r>
              <a:rPr lang="ru-RU" dirty="0"/>
              <a:t>.</a:t>
            </a:r>
            <a:r>
              <a:rPr lang="en-US" dirty="0" err="1"/>
              <a:t>plases</a:t>
            </a:r>
            <a:r>
              <a:rPr lang="en-US" dirty="0"/>
              <a:t> </a:t>
            </a:r>
            <a:r>
              <a:rPr lang="ru-RU" dirty="0"/>
              <a:t>и переместим в него файл </a:t>
            </a:r>
            <a:r>
              <a:rPr lang="ru-RU" dirty="0" err="1"/>
              <a:t>equipment</a:t>
            </a:r>
            <a:endParaRPr lang="ru-RU" dirty="0"/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7BF5B6-0E2F-49FF-A0FF-DE9CA121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78" y="1294133"/>
            <a:ext cx="7182852" cy="11050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F32ACF-8436-4B5A-94CF-F6055EC8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78" y="4055799"/>
            <a:ext cx="6230219" cy="10669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EC058C-02F9-456E-BF18-5DEE4C04E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78" y="2422518"/>
            <a:ext cx="675416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9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5E6F4A-40EF-41E3-B703-6C2CCFA0D55D}"/>
              </a:ext>
            </a:extLst>
          </p:cNvPr>
          <p:cNvSpPr txBox="1"/>
          <p:nvPr/>
        </p:nvSpPr>
        <p:spPr>
          <a:xfrm>
            <a:off x="420624" y="402336"/>
            <a:ext cx="1025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Опредем</a:t>
            </a:r>
            <a:r>
              <a:rPr lang="ru-RU" dirty="0"/>
              <a:t> опции команды </a:t>
            </a:r>
            <a:r>
              <a:rPr lang="ru-RU" dirty="0" err="1"/>
              <a:t>chmod</a:t>
            </a:r>
            <a:r>
              <a:rPr lang="ru-RU" dirty="0"/>
              <a:t>, необходимые для того, чтобы присвоить перечисленным ниже файлам выделенные права доступа, считая, что в начале таких прав нет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9D6EBA-323E-47E8-8ADF-D503FE9D8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77" y="1048667"/>
            <a:ext cx="731622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A173B4-238D-4FDF-A001-EF4AA0C6E0F3}"/>
              </a:ext>
            </a:extLst>
          </p:cNvPr>
          <p:cNvSpPr txBox="1"/>
          <p:nvPr/>
        </p:nvSpPr>
        <p:spPr>
          <a:xfrm>
            <a:off x="402336" y="365760"/>
            <a:ext cx="1031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Проделаем некоторые команды с нашими каталогами и файлами :перемещение копирование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DB0DA5-6897-4DA0-A1F2-C859722DD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735092"/>
            <a:ext cx="7363853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9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9B442C-1E41-4A33-8FE4-6D05CD7B78EC}"/>
              </a:ext>
            </a:extLst>
          </p:cNvPr>
          <p:cNvSpPr txBox="1"/>
          <p:nvPr/>
        </p:nvSpPr>
        <p:spPr>
          <a:xfrm>
            <a:off x="384048" y="329184"/>
            <a:ext cx="1035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Прочитать </a:t>
            </a:r>
            <a:r>
              <a:rPr lang="ru-RU" dirty="0" err="1"/>
              <a:t>man</a:t>
            </a:r>
            <a:r>
              <a:rPr lang="ru-RU" dirty="0"/>
              <a:t> по командам </a:t>
            </a:r>
            <a:r>
              <a:rPr lang="ru-RU" dirty="0" err="1"/>
              <a:t>mount</a:t>
            </a:r>
            <a:r>
              <a:rPr lang="ru-RU" dirty="0"/>
              <a:t>, </a:t>
            </a:r>
            <a:r>
              <a:rPr lang="ru-RU" dirty="0" err="1"/>
              <a:t>fsck</a:t>
            </a:r>
            <a:r>
              <a:rPr lang="ru-RU" dirty="0"/>
              <a:t>, </a:t>
            </a:r>
            <a:r>
              <a:rPr lang="ru-RU" dirty="0" err="1"/>
              <a:t>mkfs</a:t>
            </a:r>
            <a:r>
              <a:rPr lang="ru-RU" dirty="0"/>
              <a:t>, </a:t>
            </a:r>
            <a:r>
              <a:rPr lang="ru-RU" dirty="0" err="1"/>
              <a:t>kill</a:t>
            </a:r>
            <a:r>
              <a:rPr lang="ru-RU" dirty="0"/>
              <a:t> и кратко их охарактеризовать , приведя примеры.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994020-349F-458F-B56A-F4C3444D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2295494"/>
            <a:ext cx="9092690" cy="2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8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70842-B2F0-45D6-8942-B58D43EF532E}"/>
              </a:ext>
            </a:extLst>
          </p:cNvPr>
          <p:cNvSpPr txBox="1"/>
          <p:nvPr/>
        </p:nvSpPr>
        <p:spPr>
          <a:xfrm>
            <a:off x="329184" y="329184"/>
            <a:ext cx="86685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</a:t>
            </a:r>
          </a:p>
          <a:p>
            <a:r>
              <a:rPr lang="ru-RU" sz="4400" dirty="0"/>
              <a:t>Заключение:</a:t>
            </a:r>
          </a:p>
          <a:p>
            <a:r>
              <a:rPr lang="ru-RU" sz="2800" dirty="0"/>
              <a:t>Научился пользоваться такими командами как </a:t>
            </a:r>
            <a:r>
              <a:rPr lang="en-US" sz="2800" dirty="0"/>
              <a:t>mv cp </a:t>
            </a:r>
            <a:r>
              <a:rPr lang="en-US" sz="2800" dirty="0" err="1"/>
              <a:t>chmod</a:t>
            </a:r>
            <a:r>
              <a:rPr lang="en-US" sz="2800" dirty="0"/>
              <a:t> </a:t>
            </a:r>
            <a:r>
              <a:rPr lang="ru-RU" sz="2800" dirty="0"/>
              <a:t>следовательно  </a:t>
            </a:r>
          </a:p>
          <a:p>
            <a:r>
              <a:rPr lang="en-US" sz="2800" dirty="0"/>
              <a:t>mv</a:t>
            </a:r>
            <a:r>
              <a:rPr lang="ru-RU" sz="2800" dirty="0"/>
              <a:t>-перемещение файлов и директорий (</a:t>
            </a:r>
            <a:r>
              <a:rPr lang="en-US" sz="2800" dirty="0" err="1"/>
              <a:t>mvdir</a:t>
            </a:r>
            <a:r>
              <a:rPr lang="ru-RU" sz="2800" dirty="0"/>
              <a:t>) </a:t>
            </a:r>
            <a:r>
              <a:rPr lang="en-US" sz="2800" dirty="0"/>
              <a:t>cp</a:t>
            </a:r>
            <a:r>
              <a:rPr lang="ru-RU" sz="2800" dirty="0"/>
              <a:t> – копирование файлов и директорий и </a:t>
            </a:r>
            <a:r>
              <a:rPr lang="en-US" sz="2800" dirty="0" err="1"/>
              <a:t>chmod</a:t>
            </a:r>
            <a:r>
              <a:rPr lang="en-US" sz="2800" dirty="0"/>
              <a:t> </a:t>
            </a:r>
            <a:r>
              <a:rPr lang="ru-RU" sz="2800" dirty="0"/>
              <a:t>– предоставление разрешения.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3210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182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Лабоаторная работа 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Лабоаторная работа 5</dc:title>
  <dc:creator>Манатов Рамазан Русланович</dc:creator>
  <cp:lastModifiedBy>Ramazan Manatov</cp:lastModifiedBy>
  <cp:revision>3</cp:revision>
  <dcterms:created xsi:type="dcterms:W3CDTF">2022-05-07T00:04:03Z</dcterms:created>
  <dcterms:modified xsi:type="dcterms:W3CDTF">2022-05-07T00:27:13Z</dcterms:modified>
</cp:coreProperties>
</file>