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3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zan Manatov" userId="9352a366d8b1172e" providerId="LiveId" clId="{F1B6FEB5-9214-4D56-8727-664D967AF349}"/>
    <pc:docChg chg="custSel modSld">
      <pc:chgData name="Ramazan Manatov" userId="9352a366d8b1172e" providerId="LiveId" clId="{F1B6FEB5-9214-4D56-8727-664D967AF349}" dt="2022-05-14T07:41:00.148" v="108" actId="20577"/>
      <pc:docMkLst>
        <pc:docMk/>
      </pc:docMkLst>
      <pc:sldChg chg="modSp mod">
        <pc:chgData name="Ramazan Manatov" userId="9352a366d8b1172e" providerId="LiveId" clId="{F1B6FEB5-9214-4D56-8727-664D967AF349}" dt="2022-05-14T07:03:03.363" v="74" actId="20577"/>
        <pc:sldMkLst>
          <pc:docMk/>
          <pc:sldMk cId="2445911915" sldId="258"/>
        </pc:sldMkLst>
        <pc:spChg chg="mod">
          <ac:chgData name="Ramazan Manatov" userId="9352a366d8b1172e" providerId="LiveId" clId="{F1B6FEB5-9214-4D56-8727-664D967AF349}" dt="2022-05-14T07:03:03.363" v="74" actId="20577"/>
          <ac:spMkLst>
            <pc:docMk/>
            <pc:sldMk cId="2445911915" sldId="258"/>
            <ac:spMk id="3" creationId="{23620152-20C6-4809-A3FA-621DF47F928A}"/>
          </ac:spMkLst>
        </pc:spChg>
      </pc:sldChg>
      <pc:sldChg chg="modSp mod">
        <pc:chgData name="Ramazan Manatov" userId="9352a366d8b1172e" providerId="LiveId" clId="{F1B6FEB5-9214-4D56-8727-664D967AF349}" dt="2022-05-14T07:41:00.148" v="108" actId="20577"/>
        <pc:sldMkLst>
          <pc:docMk/>
          <pc:sldMk cId="2634297717" sldId="260"/>
        </pc:sldMkLst>
        <pc:spChg chg="mod">
          <ac:chgData name="Ramazan Manatov" userId="9352a366d8b1172e" providerId="LiveId" clId="{F1B6FEB5-9214-4D56-8727-664D967AF349}" dt="2022-05-14T07:41:00.148" v="108" actId="20577"/>
          <ac:spMkLst>
            <pc:docMk/>
            <pc:sldMk cId="2634297717" sldId="260"/>
            <ac:spMk id="2" creationId="{C465E67D-C599-449A-A498-4A9E95CFE8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B4477D9-3732-4C24-9B43-ED3771DDD02A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A352C0A-B56B-42CA-96EA-C7AE96F72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2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D9-3732-4C24-9B43-ED3771DDD02A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2C0A-B56B-42CA-96EA-C7AE96F72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D9-3732-4C24-9B43-ED3771DDD02A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2C0A-B56B-42CA-96EA-C7AE96F72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D9-3732-4C24-9B43-ED3771DDD02A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2C0A-B56B-42CA-96EA-C7AE96F72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15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D9-3732-4C24-9B43-ED3771DDD02A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2C0A-B56B-42CA-96EA-C7AE96F72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8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D9-3732-4C24-9B43-ED3771DDD02A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2C0A-B56B-42CA-96EA-C7AE96F72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2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D9-3732-4C24-9B43-ED3771DDD02A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2C0A-B56B-42CA-96EA-C7AE96F72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D9-3732-4C24-9B43-ED3771DDD02A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2C0A-B56B-42CA-96EA-C7AE96F72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4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D9-3732-4C24-9B43-ED3771DDD02A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2C0A-B56B-42CA-96EA-C7AE96F72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9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D9-3732-4C24-9B43-ED3771DDD02A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A352C0A-B56B-42CA-96EA-C7AE96F72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8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B4477D9-3732-4C24-9B43-ED3771DDD02A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A352C0A-B56B-42CA-96EA-C7AE96F72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06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B4477D9-3732-4C24-9B43-ED3771DDD02A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A352C0A-B56B-42CA-96EA-C7AE96F72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91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0C306-DE87-4F69-AF7A-5C6A9FD63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DE27F-3490-487E-918B-5E1487F8E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Манатов Рамазан НПМбд-03-21</a:t>
            </a:r>
          </a:p>
        </p:txBody>
      </p:sp>
    </p:spTree>
    <p:extLst>
      <p:ext uri="{BB962C8B-B14F-4D97-AF65-F5344CB8AC3E}">
        <p14:creationId xmlns:p14="http://schemas.microsoft.com/office/powerpoint/2010/main" val="339091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A8AFC-F906-4126-835F-7E826F2B2A69}"/>
              </a:ext>
            </a:extLst>
          </p:cNvPr>
          <p:cNvSpPr txBox="1"/>
          <p:nvPr/>
        </p:nvSpPr>
        <p:spPr>
          <a:xfrm>
            <a:off x="1447800" y="266700"/>
            <a:ext cx="1028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 					</a:t>
            </a:r>
            <a:r>
              <a:rPr lang="ru-RU" sz="6000" dirty="0"/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625D3-BA09-44C3-B7AA-DD2AF39E2E43}"/>
              </a:ext>
            </a:extLst>
          </p:cNvPr>
          <p:cNvSpPr txBox="1"/>
          <p:nvPr/>
        </p:nvSpPr>
        <p:spPr>
          <a:xfrm>
            <a:off x="0" y="2299991"/>
            <a:ext cx="1173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Цель работы: Освоение основных возможностей командной оболочки </a:t>
            </a:r>
            <a:r>
              <a:rPr lang="ru-RU" sz="3600" dirty="0" err="1"/>
              <a:t>Midnight</a:t>
            </a:r>
            <a:r>
              <a:rPr lang="ru-RU" sz="3600" dirty="0"/>
              <a:t> </a:t>
            </a:r>
            <a:r>
              <a:rPr lang="ru-RU" sz="3600" dirty="0" err="1"/>
              <a:t>Commander</a:t>
            </a:r>
            <a:r>
              <a:rPr lang="ru-RU" sz="3600" dirty="0"/>
              <a:t>. Приобретение навыков практической работы по просмотру каталогов и файлов; манипуляций с ними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73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A6AFD-1F7D-4794-A689-654393E38C76}"/>
              </a:ext>
            </a:extLst>
          </p:cNvPr>
          <p:cNvSpPr txBox="1"/>
          <p:nvPr/>
        </p:nvSpPr>
        <p:spPr>
          <a:xfrm>
            <a:off x="1047750" y="152400"/>
            <a:ext cx="981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Информация об </a:t>
            </a:r>
            <a:r>
              <a:rPr lang="en-US" sz="4800" dirty="0"/>
              <a:t>mc</a:t>
            </a:r>
            <a:endParaRPr lang="ru-RU" sz="4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3620152-20C6-4809-A3FA-621DF47F928A}"/>
              </a:ext>
            </a:extLst>
          </p:cNvPr>
          <p:cNvSpPr/>
          <p:nvPr/>
        </p:nvSpPr>
        <p:spPr>
          <a:xfrm>
            <a:off x="0" y="1366304"/>
            <a:ext cx="11982450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Информаиция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,получили вызвав в командной строке </a:t>
            </a:r>
            <a:r>
              <a:rPr lang="ru-R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809A85-1A45-4C44-A3D9-C2AB696718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52" y="1899207"/>
            <a:ext cx="5776999" cy="4958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91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5E67D-C599-449A-A498-4A9E95CF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 редактора </a:t>
            </a:r>
            <a:r>
              <a:rPr lang="en-US"/>
              <a:t>MC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6B12F1-01F0-412A-AE39-EF2EBBCF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8240"/>
            <a:ext cx="2216870" cy="31597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5158EC-1587-4239-B7B5-158C92A2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922" y="3698241"/>
            <a:ext cx="2429023" cy="31597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E19476-020C-4296-8939-D4AF828EA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996" y="3556810"/>
            <a:ext cx="2353003" cy="329611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BC5A14-F646-4252-8439-29C99DB98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735" y="3718686"/>
            <a:ext cx="3040258" cy="313931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6A23E6E-6462-4930-B322-B8CE2B433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993" y="4628839"/>
            <a:ext cx="2172003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9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26DF7-240D-4C13-9A38-5A50D379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Некотороые</a:t>
            </a:r>
            <a:r>
              <a:rPr lang="ru-RU" dirty="0"/>
              <a:t> операции в редакторе </a:t>
            </a:r>
            <a:r>
              <a:rPr lang="en-US" dirty="0"/>
              <a:t>MC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B1233E-C77E-4DEA-810E-7AEAB872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0270"/>
            <a:ext cx="4885157" cy="2157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54A678-E79D-42AD-9080-84BFECD2B9F9}"/>
              </a:ext>
            </a:extLst>
          </p:cNvPr>
          <p:cNvSpPr txBox="1"/>
          <p:nvPr/>
        </p:nvSpPr>
        <p:spPr>
          <a:xfrm>
            <a:off x="264160" y="40132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Копирование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C252CE-912B-409B-A7FF-1C7B8E6C11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56" y="4700270"/>
            <a:ext cx="4980203" cy="2157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058CBD-2DE8-466B-AB9B-CCB18B87049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15" y="2818130"/>
            <a:ext cx="4526280" cy="18821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8C577-2591-460F-BF19-9C189E77938A}"/>
              </a:ext>
            </a:extLst>
          </p:cNvPr>
          <p:cNvSpPr txBox="1"/>
          <p:nvPr/>
        </p:nvSpPr>
        <p:spPr>
          <a:xfrm>
            <a:off x="2844800" y="231648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Предоставление прав </a:t>
            </a:r>
            <a:r>
              <a:rPr lang="en-US" dirty="0" err="1"/>
              <a:t>chmod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4B067-B86C-4516-A2C5-347B4782464A}"/>
              </a:ext>
            </a:extLst>
          </p:cNvPr>
          <p:cNvSpPr txBox="1"/>
          <p:nvPr/>
        </p:nvSpPr>
        <p:spPr>
          <a:xfrm>
            <a:off x="9941559" y="5594469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Перемещение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F10BA7-07CD-4D71-BE6E-6DF94CC74E7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25" y="2962911"/>
            <a:ext cx="3474720" cy="111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258F93-A3CE-4F96-8324-10BFA0DC8A0D}"/>
              </a:ext>
            </a:extLst>
          </p:cNvPr>
          <p:cNvSpPr txBox="1"/>
          <p:nvPr/>
        </p:nvSpPr>
        <p:spPr>
          <a:xfrm>
            <a:off x="8493760" y="2500392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файлов</a:t>
            </a:r>
          </a:p>
        </p:txBody>
      </p:sp>
    </p:spTree>
    <p:extLst>
      <p:ext uri="{BB962C8B-B14F-4D97-AF65-F5344CB8AC3E}">
        <p14:creationId xmlns:p14="http://schemas.microsoft.com/office/powerpoint/2010/main" val="125725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AC82-ABFD-42A2-A659-52A4FD96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экрана </a:t>
            </a:r>
            <a:r>
              <a:rPr lang="en-US" dirty="0"/>
              <a:t>MC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0E40F5-6233-4C42-B2F2-8AC40DC4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6560"/>
            <a:ext cx="4543729" cy="26314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2B3F91-F56F-4CD3-8396-45A4F8461728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4543729" y="4064000"/>
            <a:ext cx="4979201" cy="2794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CA37E5-2712-4A8A-A9EF-EF9A2E80BE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930" y="4064000"/>
            <a:ext cx="2842260" cy="163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E7AC03-55A1-4EB8-ABFB-9EF9A065733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2419350"/>
            <a:ext cx="2638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1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89933-4C9C-424D-B06F-73A8FA47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файлов с </a:t>
            </a:r>
            <a:r>
              <a:rPr lang="en-US" dirty="0"/>
              <a:t>MC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9B427-21E2-428B-ADD1-3C8D7BBD64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2220"/>
            <a:ext cx="5935980" cy="90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237B6E-09B3-4D86-A214-CD2256C173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30" y="2522220"/>
            <a:ext cx="5297170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09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BC753-686F-495D-8E93-67EDF5C3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BC556-3413-4774-B2E3-16FB5CB3352D}"/>
              </a:ext>
            </a:extLst>
          </p:cNvPr>
          <p:cNvSpPr txBox="1"/>
          <p:nvPr/>
        </p:nvSpPr>
        <p:spPr>
          <a:xfrm>
            <a:off x="457200" y="2509520"/>
            <a:ext cx="85140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Вывод:Мы</a:t>
            </a:r>
            <a:r>
              <a:rPr lang="ru-RU" sz="2400" dirty="0"/>
              <a:t> научились пользоваться </a:t>
            </a:r>
            <a:r>
              <a:rPr lang="ru-RU" sz="2400" dirty="0" err="1"/>
              <a:t>редактром</a:t>
            </a:r>
            <a:r>
              <a:rPr lang="ru-RU" sz="2400" dirty="0"/>
              <a:t> </a:t>
            </a:r>
            <a:r>
              <a:rPr lang="en-US" sz="2400" dirty="0"/>
              <a:t>MC</a:t>
            </a:r>
            <a:r>
              <a:rPr lang="ru-RU" sz="2400" dirty="0"/>
              <a:t> .Научились создавать файл и редактировать его внутри редактора </a:t>
            </a:r>
            <a:r>
              <a:rPr lang="en-US" sz="2400" dirty="0"/>
              <a:t>mc</a:t>
            </a:r>
            <a:r>
              <a:rPr lang="ru-RU" sz="2400" dirty="0"/>
              <a:t> .Так же получили информацию о возможностях редактора </a:t>
            </a:r>
            <a:r>
              <a:rPr lang="en-US" sz="2400" dirty="0"/>
              <a:t>MC </a:t>
            </a:r>
            <a:r>
              <a:rPr lang="ru-RU" sz="2400" dirty="0"/>
              <a:t>и об его структуре </a:t>
            </a:r>
            <a:r>
              <a:rPr lang="ru-RU" sz="2400" dirty="0" err="1"/>
              <a:t>экрана.Так</a:t>
            </a:r>
            <a:r>
              <a:rPr lang="ru-RU" sz="2400" dirty="0"/>
              <a:t> же научились некоторым действиям по редактированию файла и освоили множество горячих клавиш 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55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A8F39-C55E-4F82-B89E-327C60587D30}"/>
              </a:ext>
            </a:extLst>
          </p:cNvPr>
          <p:cNvSpPr txBox="1"/>
          <p:nvPr/>
        </p:nvSpPr>
        <p:spPr>
          <a:xfrm>
            <a:off x="619760" y="243840"/>
            <a:ext cx="1104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Список литературы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29731-B7FB-499A-B479-12001802B6D6}"/>
              </a:ext>
            </a:extLst>
          </p:cNvPr>
          <p:cNvSpPr txBox="1"/>
          <p:nvPr/>
        </p:nvSpPr>
        <p:spPr>
          <a:xfrm>
            <a:off x="314960" y="1564640"/>
            <a:ext cx="1167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https://esystem.rudn.ru/pluginfile.php/1383047/mod_resource/content/4/00</a:t>
            </a:r>
            <a:r>
              <a:rPr lang="ru-RU" dirty="0"/>
              <a:t>7</a:t>
            </a:r>
            <a:r>
              <a:rPr lang="en-US" dirty="0"/>
              <a:t>-lab_vi.pdf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775042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74</TotalTime>
  <Words>145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Метрополия</vt:lpstr>
      <vt:lpstr>Лабораторная работа №7</vt:lpstr>
      <vt:lpstr>Презентация PowerPoint</vt:lpstr>
      <vt:lpstr>Презентация PowerPoint</vt:lpstr>
      <vt:lpstr>Меню редактора MC</vt:lpstr>
      <vt:lpstr>Некотороые операции в редакторе MC</vt:lpstr>
      <vt:lpstr>Структура экрана MC</vt:lpstr>
      <vt:lpstr>Редактирование файлов с MC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</dc:title>
  <dc:creator>Манатов Рамазан Русланович</dc:creator>
  <cp:lastModifiedBy>Манатов Рамазан Русланович</cp:lastModifiedBy>
  <cp:revision>6</cp:revision>
  <dcterms:created xsi:type="dcterms:W3CDTF">2022-05-14T06:26:54Z</dcterms:created>
  <dcterms:modified xsi:type="dcterms:W3CDTF">2022-05-14T07:41:03Z</dcterms:modified>
</cp:coreProperties>
</file>