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58"/>
  </p:normalViewPr>
  <p:slideViewPr>
    <p:cSldViewPr snapToGrid="0">
      <p:cViewPr varScale="1">
        <p:scale>
          <a:sx n="95" d="100"/>
          <a:sy n="95" d="100"/>
        </p:scale>
        <p:origin x="19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811A0-960F-525B-C73E-BC3211FA7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80C08-66F7-32F4-717B-A807049E1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9E635-D9FB-181D-C78A-F4E83D237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8A9C-C714-9A4A-B447-4D9C0E902BEF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820E6-9CB5-2CAD-E3B4-6EFF82F8C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BA36A-51A5-C6A1-CB20-E2F358012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D216-8D7B-0F46-B0E5-982556A2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C997-5E49-F15A-AD67-37846A71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0A3AF-9BDA-902B-B2A9-15081E93A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DA736-A1C4-442F-58E5-5AF8082A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8A9C-C714-9A4A-B447-4D9C0E902BEF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4B985-7081-BB3C-933C-4AF6D393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BB377-1809-1D82-0EDC-E2FEF9952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D216-8D7B-0F46-B0E5-982556A2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3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A26F5-D141-057F-1DB2-DC64CB33B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BF7C4-AE6E-2F28-C08D-2C11C5940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59A06-4828-D6EF-5604-F45997EE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8A9C-C714-9A4A-B447-4D9C0E902BEF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05B6E-9267-50C8-47E3-0B777DAA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6F8A0-6C5E-F44D-7E17-5FAA4E1A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D216-8D7B-0F46-B0E5-982556A2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5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DD4DF-7CD3-528A-1D27-A6F9E2EEA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20615-74FA-E044-EC45-69166CC7E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BD6-C2A2-582C-A1F5-CC97ED0C1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8A9C-C714-9A4A-B447-4D9C0E902BEF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23364-E1BD-971E-F690-D3645E3B0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4DEE4-039D-21EB-645B-5587BD53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D216-8D7B-0F46-B0E5-982556A2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4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D1D84-2565-0035-C819-F3D007375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9B6D3-027D-D1A2-E005-F9F5BFD40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DF1A5-EAAC-14CD-9A04-AD4319D9B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8A9C-C714-9A4A-B447-4D9C0E902BEF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C94FE-836D-7BF7-D315-5016FDDC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F9C14-80EC-9A20-FB7B-0DE820E6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D216-8D7B-0F46-B0E5-982556A2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6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03110-8C4D-A019-3573-8DC076FD8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DC566-ABD8-A9FB-1A49-81423077F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2B1C1-6060-0619-20DB-EE08693E4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15DA6-3477-B725-1561-E04CA1E03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8A9C-C714-9A4A-B447-4D9C0E902BEF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6D96B-669E-1DAE-22F4-D69B9772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87311-BE4A-5A11-D4CC-E9F21B2A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D216-8D7B-0F46-B0E5-982556A2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3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C9C88-F353-D0CD-20F6-0FA350DA7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7A3F3-B807-74EF-97DC-C646AAD03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7B0B7-EEC0-0CD6-5B00-4A7AFC9D3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3FA03-BF29-FA39-62E9-39A158FBF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FC3CC4-5A21-AC2C-399D-7B6B52DD2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FAB0DD-DC08-8885-03FD-B09BE906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8A9C-C714-9A4A-B447-4D9C0E902BEF}" type="datetimeFigureOut">
              <a:rPr lang="en-US" smtClean="0"/>
              <a:t>1/27/25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A3F1F-A70B-4CD3-EB9D-FCF7A0896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B88B73-ABD9-ACBE-EB60-D44D3834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D216-8D7B-0F46-B0E5-982556A2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1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61CD6-F57A-F6BA-B7A5-4618266D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42F489-1191-AD4A-751C-298B4C947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8A9C-C714-9A4A-B447-4D9C0E902BEF}" type="datetimeFigureOut">
              <a:rPr lang="en-US" smtClean="0"/>
              <a:t>1/27/25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86573-5ADE-4B44-2F69-F892160C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A3FE5-8E0A-F731-B51F-02DBF4A2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D216-8D7B-0F46-B0E5-982556A2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9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B2147-D230-5184-6427-E54AE75F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8A9C-C714-9A4A-B447-4D9C0E902BEF}" type="datetimeFigureOut">
              <a:rPr lang="en-US" smtClean="0"/>
              <a:t>1/27/25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281A0-7EDA-70EE-A04E-F2C10EC3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272F2-3348-D75A-F7FD-2A5A94BA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D216-8D7B-0F46-B0E5-982556A2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4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4DE7-4144-58F9-22C9-7946AE1CF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C666-8B78-BC3E-7538-05408251C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EE678-DC7F-2405-1825-CB75C4DD9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11620-9908-2C81-886F-93A36ED3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8A9C-C714-9A4A-B447-4D9C0E902BEF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3621A-E8FC-7D72-1934-044D6462A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5EEFC-5D0C-9CB4-ADC1-7BD35B7D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D216-8D7B-0F46-B0E5-982556A2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6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E35B-2B54-7D6C-8CE7-468088EB3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7900D-3399-D9D0-6A90-DC30BF82F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E4A80-0D90-926E-C440-9E29384DB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76205-1DAF-66C3-3489-AF87304F8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8A9C-C714-9A4A-B447-4D9C0E902BEF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5EB64-8D78-5AE2-9012-51FE9180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0B75A-2C7D-C318-D86B-9B14317D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D216-8D7B-0F46-B0E5-982556A2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0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5ED7DF-9BDC-72C6-B61D-7A13225E2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95277-2A59-7E39-F939-AEC525590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2508A-9280-16E3-EB17-1E3632C7E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F78A9C-C714-9A4A-B447-4D9C0E902BEF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1F14A-AB91-7AE9-3031-5069BB16E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AEA86-B7C0-5B2A-97E3-581F5FB2C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EDD216-8D7B-0F46-B0E5-982556A2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4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5B7FD5A-0330-46CE-A02B-897B267EB56A}" type="datetime1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1/27/25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4B04218-F6F5-713F-8433-F5B8C03D2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1" y="136525"/>
            <a:ext cx="12080789" cy="658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63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Dr. Abayomi (Yomi) Otebolaku</dc:creator>
  <cp:lastModifiedBy>Dr. Abayomi (Yomi) Otebolaku</cp:lastModifiedBy>
  <cp:revision>4</cp:revision>
  <dcterms:created xsi:type="dcterms:W3CDTF">2025-01-26T19:21:53Z</dcterms:created>
  <dcterms:modified xsi:type="dcterms:W3CDTF">2025-01-27T14:28:05Z</dcterms:modified>
</cp:coreProperties>
</file>