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FABD2F"/>
    <a:srgbClr val="FE8019"/>
    <a:srgbClr val="83A598"/>
    <a:srgbClr val="FB4934"/>
    <a:srgbClr val="B8BB26"/>
    <a:srgbClr val="EBDBB2"/>
    <a:srgbClr val="458588"/>
    <a:srgbClr val="458558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9"/>
    <p:restoredTop sz="91431"/>
  </p:normalViewPr>
  <p:slideViewPr>
    <p:cSldViewPr snapToGrid="0">
      <p:cViewPr varScale="1">
        <p:scale>
          <a:sx n="101" d="100"/>
          <a:sy n="101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21292-B78C-6242-824F-8F34F248BAE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23EC-08CB-E947-BE9F-C71EE46F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23EC-08CB-E947-BE9F-C71EE46F5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[module preparation]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835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Rolito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is named after someone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Assets are ripped from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Yes that includes music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Sprites were upscaled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Played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to learn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Successfully recreated main system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BC793E-B4DA-1ADA-61D5-24C9EA9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457186" cy="59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79491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Modular code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This is a bad example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59, 92, 116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61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transform.rotation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774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11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0127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Music is very important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Broken down into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Higher combo = complex loop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Combo worm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Supports unimplemented reset   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%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r>
                        <a:rPr lang="en-US" sz="1600" b="1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: 20, 84, 157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7, 12 - 20, 38 - 41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AudioClip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[]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Begin02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Fever02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647</Words>
  <Application>Microsoft Macintosh PowerPoint</Application>
  <PresentationFormat>Widescreen</PresentationFormat>
  <Paragraphs>124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0 [module preparation]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91</cp:revision>
  <dcterms:created xsi:type="dcterms:W3CDTF">2023-04-19T11:45:03Z</dcterms:created>
  <dcterms:modified xsi:type="dcterms:W3CDTF">2023-04-20T06:50:57Z</dcterms:modified>
</cp:coreProperties>
</file>