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69B"/>
    <a:srgbClr val="FABD2F"/>
    <a:srgbClr val="B8BB26"/>
    <a:srgbClr val="FB4934"/>
    <a:srgbClr val="FE8019"/>
    <a:srgbClr val="83A598"/>
    <a:srgbClr val="EBDBB2"/>
    <a:srgbClr val="458588"/>
    <a:srgbClr val="458558"/>
    <a:srgbClr val="D7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61"/>
    <p:restoredTop sz="91431"/>
  </p:normalViewPr>
  <p:slideViewPr>
    <p:cSldViewPr snapToGrid="0">
      <p:cViewPr varScale="1">
        <p:scale>
          <a:sx n="99" d="100"/>
          <a:sy n="99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21292-B78C-6242-824F-8F34F248BAE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423EC-08CB-E947-BE9F-C71EE46F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7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23EC-08CB-E947-BE9F-C71EE46F5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14E0-4971-9E97-D5A0-4DEC10267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7C4F3-D870-A2CC-14A9-2FF5A51C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DF6E-F30C-30E0-4FD3-24966C12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9101-C29A-F6FE-64E4-53F4CAC1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F99C-E24E-3F2B-530D-5F7F1103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F27-1A9F-CAD8-27F3-CCFB3FA7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D22BE-C472-F293-1036-8BAF0C92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2FA8-A975-B751-9CB7-BD62CCB6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2CAC-6C42-A737-1C1E-9D53B228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AF2F-7FFA-2A85-58CD-AFC5D821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F00E1-5161-9131-E5D0-334F3EDC9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82BFD-E5E9-655E-29B6-BBC5A065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60D2-295A-082E-69B6-FD5E2F38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62C7-C014-5DC7-4845-8C173245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CECF-8EE9-FEA4-85E8-D32AC843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7D3-55BE-4151-58DD-0D887420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9BD2-9400-3B8E-FC21-F00265E9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7909B-ECCF-DCC5-3A94-20FBF15E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B187-E457-693C-4FE8-5ACB1934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267C-5C8F-E11D-F607-84EE6D42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73C3-E185-53BA-329B-A70ED568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46915-CEE2-D9FF-9DB1-79027294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455B-317D-2770-9EC0-2F74CBE9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09E1-E1D7-145D-9E94-E85949C2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7B8E-B2BF-9D79-4E53-32E4A91D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782E-2444-7B7F-CFCC-A09E1830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6536-0ADE-DE1D-D122-F5AEC997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46EB3-094C-DA8F-4FAA-CB8785B6B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BE77-6298-4979-47EA-B144AA9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AE0C-4320-A317-F5F9-A4B15376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F163A-2849-C50F-45E1-670DF1F8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433F-BC3E-B681-186D-D13B1EF1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8EBE-C7B9-5274-5F64-F9204FBC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466AB-3E18-C139-81DE-3BBD9C7F2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42CF-6CC6-148D-943A-84BA0E9E9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81D65-1AA8-D000-AEEE-02DA9BA82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34B99-7E83-7A6B-3954-5A65D4A7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71790-DA45-40BE-3B9C-F833FF22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A1E20-D014-8651-0BCB-4A4095F1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C50C-2E7F-607A-F072-31A985E9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7AD5D-DBA2-610E-A63C-CD5695FF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AF55-9C7E-8419-1C55-DF78C96D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77DB5-B935-481F-2BED-45A67669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B8416-9751-5E4E-A620-E9DFF6C3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F9B20-4AA7-990E-CD96-A7B6B7A4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D948D-E7DE-4639-C38E-3FFFD88C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C108-954B-AB81-0E3C-244B583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FAD5-7FEF-7BE4-E609-C495A316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D00A-0367-DB39-1770-53DF1AC0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AB42-076E-161E-255A-742DBC8C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307FF-D202-3E63-A1D6-80B41E9A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384D-63CC-5B7A-270C-6D66A74B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C8C9-3DDC-76F8-55DE-597BE101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BBD77-C938-8FF9-9CE3-342D87F78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76E0-86B8-16A0-848B-8EAF4CEF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4BB33-DDA7-4766-1F3C-9F9F3B25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9E63C-CE19-1E99-6C30-966F313D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29801-7838-DEF7-6E24-6B9399C2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DEF9F-5E3E-E1AB-16EC-305D48E9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2330-2043-762C-D984-E1D6CDD5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86E6-0C93-A020-945B-3A16A675B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D30D-510C-B0D6-87B1-844429B1A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7EBF-B08E-4F97-45BA-29E5E759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0C4B-AF15-B3D0-E567-C9D15FC1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Game Development</a:t>
            </a:r>
            <a:b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</a:br>
            <a: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2022/2023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892FC-B0FE-EBBF-24D8-F4D712F2F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Rolito</a:t>
            </a:r>
            <a:r>
              <a:rPr lang="en-US" sz="3200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 by Raf</a:t>
            </a:r>
          </a:p>
        </p:txBody>
      </p:sp>
    </p:spTree>
    <p:extLst>
      <p:ext uri="{BB962C8B-B14F-4D97-AF65-F5344CB8AC3E}">
        <p14:creationId xmlns:p14="http://schemas.microsoft.com/office/powerpoint/2010/main" val="310748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0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[module preparation]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898352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Rolito</a:t>
                      </a: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 is named after someone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Assets are ripped from </a:t>
                      </a: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Patapon</a:t>
                      </a: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Yes that includes music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Sprites were upscaled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Played </a:t>
                      </a: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Patapon</a:t>
                      </a: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 to learn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Successfully recreated main system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DBC793E-B4DA-1ADA-61D5-24C9EA9A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4457186" cy="59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8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1 - 4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scripts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input, collision, physics]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794292"/>
              </p:ext>
            </p:extLst>
          </p:nvPr>
        </p:nvGraphicFramePr>
        <p:xfrm>
          <a:off x="838200" y="1640790"/>
          <a:ext cx="10515600" cy="484632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First script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for drum combo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Sends beats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Switches music loops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Modular code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This is a bad example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rhythm.cs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rhythm.cs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31 - 64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timer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spawn_rate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timer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deltaTime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send_beat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timer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 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}..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send_beat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beat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!=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null)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Instantiate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transform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position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transform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rotation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5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1 - 4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[scripts,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input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collision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physics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917539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key is down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for collision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Rates input against timing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itself made up of buttons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is a kinematic object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button.cs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beat.cs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button.cs</a:t>
                      </a:r>
                      <a:r>
                        <a:rPr lang="en-US" sz="1200" b="1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19 - 37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KeyCode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if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OnTriggerEnter2D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 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OnTriggerExit2D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19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6 - 10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[prefabs, graphics,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audio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scenes &amp; </a:t>
            </a:r>
            <a:r>
              <a:rPr lang="en-US" sz="3200" b="1" dirty="0" err="1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ui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548488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Music is very important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Broken down into loops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Higher combo = complex loop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Combo worm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Supports </a:t>
                      </a: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unimplemented reset   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rhythm.cs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rhythm.cs</a:t>
                      </a:r>
                      <a:r>
                        <a:rPr lang="en-US" sz="1200" b="1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7, 12 - 20, 38 - 41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public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AudioClip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[]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enum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Begin01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Begin02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Combo02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Combo03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Fever01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Fever02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if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if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62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627</Words>
  <Application>Microsoft Macintosh PowerPoint</Application>
  <PresentationFormat>Widescreen</PresentationFormat>
  <Paragraphs>124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Iosevka Aile</vt:lpstr>
      <vt:lpstr>Iosevka Etoile</vt:lpstr>
      <vt:lpstr>Iosevka Term</vt:lpstr>
      <vt:lpstr>System Font Regular</vt:lpstr>
      <vt:lpstr>Office Theme</vt:lpstr>
      <vt:lpstr>Game Development 2022/2023</vt:lpstr>
      <vt:lpstr>Week 0 [module preparation]</vt:lpstr>
      <vt:lpstr>Week 1 - 4 [scripts, input, collision, physics]</vt:lpstr>
      <vt:lpstr>Week 1 - 4 [scripts, input, collision, physics]</vt:lpstr>
      <vt:lpstr>Week 6 - 10 [prefabs, graphics, audio, scenes &amp; ui]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2022/2023</dc:title>
  <dc:creator>Shahid, Raf (Student)</dc:creator>
  <cp:lastModifiedBy>Shahid, Raf (Student)</cp:lastModifiedBy>
  <cp:revision>74</cp:revision>
  <dcterms:created xsi:type="dcterms:W3CDTF">2023-04-19T11:45:03Z</dcterms:created>
  <dcterms:modified xsi:type="dcterms:W3CDTF">2023-04-19T15:33:13Z</dcterms:modified>
</cp:coreProperties>
</file>