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25" d="100"/>
          <a:sy n="125" d="100"/>
        </p:scale>
        <p:origin x="90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1C0EE-4DD6-49FF-BEAA-A27BC3641781}" type="doc">
      <dgm:prSet loTypeId="urn:microsoft.com/office/officeart/2005/8/layout/radial2" loCatId="relationship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PE"/>
        </a:p>
      </dgm:t>
    </dgm:pt>
    <dgm:pt modelId="{79D49412-B459-4109-88DB-0A67EA2B9A4A}">
      <dgm:prSet phldrT="[Texto]" custT="1"/>
      <dgm:spPr/>
      <dgm:t>
        <a:bodyPr/>
        <a:lstStyle/>
        <a:p>
          <a:r>
            <a:rPr lang="es-PE" sz="1400" dirty="0" smtClean="0">
              <a:latin typeface="Arial Black" panose="020B0A04020102020204" pitchFamily="34" charset="0"/>
            </a:rPr>
            <a:t>S10</a:t>
          </a:r>
          <a:endParaRPr lang="es-PE" sz="1400" dirty="0"/>
        </a:p>
      </dgm:t>
    </dgm:pt>
    <dgm:pt modelId="{80756A80-ABF2-46DB-A06A-9C1460CA60D7}" type="parTrans" cxnId="{ACF1F8A9-79D1-4D5B-AE96-FA5936E8D6EC}">
      <dgm:prSet/>
      <dgm:spPr>
        <a:ln w="57150">
          <a:solidFill>
            <a:srgbClr val="F0AB00"/>
          </a:solidFill>
          <a:headEnd type="triangle" w="med" len="med"/>
          <a:tailEnd type="none" w="med" len="med"/>
        </a:ln>
      </dgm:spPr>
      <dgm:t>
        <a:bodyPr/>
        <a:lstStyle/>
        <a:p>
          <a:endParaRPr lang="es-PE" sz="2000"/>
        </a:p>
      </dgm:t>
    </dgm:pt>
    <dgm:pt modelId="{64B6BDC4-053B-4931-9466-41F6F657796C}" type="sibTrans" cxnId="{ACF1F8A9-79D1-4D5B-AE96-FA5936E8D6EC}">
      <dgm:prSet/>
      <dgm:spPr/>
      <dgm:t>
        <a:bodyPr/>
        <a:lstStyle/>
        <a:p>
          <a:endParaRPr lang="es-PE" sz="2000"/>
        </a:p>
      </dgm:t>
    </dgm:pt>
    <dgm:pt modelId="{99DDB5BD-48F2-4EA3-9024-B844F45AB8A6}">
      <dgm:prSet phldrT="[Texto]" custT="1"/>
      <dgm:spPr/>
      <dgm:t>
        <a:bodyPr/>
        <a:lstStyle/>
        <a:p>
          <a:r>
            <a:rPr lang="es-PE" sz="1400" dirty="0" smtClean="0">
              <a:latin typeface="Arial Black" panose="020B0A04020102020204" pitchFamily="34" charset="0"/>
            </a:rPr>
            <a:t>STARSOFT</a:t>
          </a:r>
          <a:endParaRPr lang="es-PE" sz="1400" dirty="0"/>
        </a:p>
      </dgm:t>
    </dgm:pt>
    <dgm:pt modelId="{3E90DD04-EB82-49E2-95C9-8DCA70896316}" type="parTrans" cxnId="{56D7E009-0A54-45BF-8A1C-C91E33FE6AC8}">
      <dgm:prSet/>
      <dgm:spPr>
        <a:ln w="57150">
          <a:solidFill>
            <a:srgbClr val="F0AB00"/>
          </a:solidFill>
          <a:headEnd type="triangle" w="med" len="med"/>
          <a:tailEnd type="none" w="med" len="med"/>
        </a:ln>
      </dgm:spPr>
      <dgm:t>
        <a:bodyPr/>
        <a:lstStyle/>
        <a:p>
          <a:endParaRPr lang="es-PE" sz="2000"/>
        </a:p>
      </dgm:t>
    </dgm:pt>
    <dgm:pt modelId="{DAFBB453-F8AA-4F75-9924-9C91502D0573}" type="sibTrans" cxnId="{56D7E009-0A54-45BF-8A1C-C91E33FE6AC8}">
      <dgm:prSet/>
      <dgm:spPr/>
      <dgm:t>
        <a:bodyPr/>
        <a:lstStyle/>
        <a:p>
          <a:endParaRPr lang="es-PE" sz="2000"/>
        </a:p>
      </dgm:t>
    </dgm:pt>
    <dgm:pt modelId="{FD4ADC65-933B-40EB-9AB4-F2DC99179E31}">
      <dgm:prSet custT="1"/>
      <dgm:spPr/>
      <dgm:t>
        <a:bodyPr/>
        <a:lstStyle/>
        <a:p>
          <a:r>
            <a:rPr lang="es-PE" sz="1200" dirty="0" smtClean="0">
              <a:latin typeface="Arial Black" panose="020B0A04020102020204" pitchFamily="34" charset="0"/>
            </a:rPr>
            <a:t>MCOP</a:t>
          </a:r>
          <a:endParaRPr lang="es-PE" sz="1200" dirty="0">
            <a:latin typeface="Arial Black" panose="020B0A04020102020204" pitchFamily="34" charset="0"/>
          </a:endParaRPr>
        </a:p>
      </dgm:t>
    </dgm:pt>
    <dgm:pt modelId="{FEBBC95E-DE3E-459B-8878-5620687EFC17}" type="parTrans" cxnId="{FA17568B-3E8B-4387-94D4-4FE5A3AEBB10}">
      <dgm:prSet/>
      <dgm:spPr>
        <a:ln w="57150">
          <a:solidFill>
            <a:srgbClr val="F0AB00"/>
          </a:solidFill>
          <a:headEnd type="triangle" w="med" len="med"/>
          <a:tailEnd type="none" w="med" len="med"/>
        </a:ln>
      </dgm:spPr>
      <dgm:t>
        <a:bodyPr/>
        <a:lstStyle/>
        <a:p>
          <a:endParaRPr lang="es-PE" sz="2000"/>
        </a:p>
      </dgm:t>
    </dgm:pt>
    <dgm:pt modelId="{D1C72F6D-8A49-4CE5-99EC-A60F9587D53A}" type="sibTrans" cxnId="{FA17568B-3E8B-4387-94D4-4FE5A3AEBB10}">
      <dgm:prSet/>
      <dgm:spPr/>
      <dgm:t>
        <a:bodyPr/>
        <a:lstStyle/>
        <a:p>
          <a:endParaRPr lang="es-PE" sz="2000"/>
        </a:p>
      </dgm:t>
    </dgm:pt>
    <dgm:pt modelId="{506B6D98-90F8-4892-96B3-D0E78CF0693B}" type="pres">
      <dgm:prSet presAssocID="{5811C0EE-4DD6-49FF-BEAA-A27BC364178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B08EEAD7-DB68-44D7-8755-1F3979C4DA4C}" type="pres">
      <dgm:prSet presAssocID="{5811C0EE-4DD6-49FF-BEAA-A27BC3641781}" presName="cycle" presStyleCnt="0"/>
      <dgm:spPr/>
    </dgm:pt>
    <dgm:pt modelId="{23F2321B-0876-45C4-9AA7-13DA7A6A6E25}" type="pres">
      <dgm:prSet presAssocID="{5811C0EE-4DD6-49FF-BEAA-A27BC3641781}" presName="centerShape" presStyleCnt="0"/>
      <dgm:spPr/>
    </dgm:pt>
    <dgm:pt modelId="{DFF43434-AC47-4B00-B38A-12968ACCDB38}" type="pres">
      <dgm:prSet presAssocID="{5811C0EE-4DD6-49FF-BEAA-A27BC3641781}" presName="connSite" presStyleLbl="node1" presStyleIdx="0" presStyleCnt="4"/>
      <dgm:spPr/>
    </dgm:pt>
    <dgm:pt modelId="{3BDC18AE-F84C-4D95-AE19-E5DA808D1C23}" type="pres">
      <dgm:prSet presAssocID="{5811C0EE-4DD6-49FF-BEAA-A27BC3641781}" presName="visible" presStyleLbl="nod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03" t="29939" r="1603" b="29939"/>
          </a:stretch>
        </a:blipFill>
      </dgm:spPr>
    </dgm:pt>
    <dgm:pt modelId="{DB74683C-C0C7-415D-978C-837FA36DFB9F}" type="pres">
      <dgm:prSet presAssocID="{FEBBC95E-DE3E-459B-8878-5620687EFC17}" presName="Name25" presStyleLbl="parChTrans1D1" presStyleIdx="0" presStyleCnt="3"/>
      <dgm:spPr/>
      <dgm:t>
        <a:bodyPr/>
        <a:lstStyle/>
        <a:p>
          <a:endParaRPr lang="es-PE"/>
        </a:p>
      </dgm:t>
    </dgm:pt>
    <dgm:pt modelId="{3836787B-A728-4059-88D7-103346822E04}" type="pres">
      <dgm:prSet presAssocID="{FD4ADC65-933B-40EB-9AB4-F2DC99179E31}" presName="node" presStyleCnt="0"/>
      <dgm:spPr/>
    </dgm:pt>
    <dgm:pt modelId="{60B86F5B-A54C-41A7-9DED-6A38BA49A2A6}" type="pres">
      <dgm:prSet presAssocID="{FD4ADC65-933B-40EB-9AB4-F2DC99179E31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852047B-8365-473D-AC09-8842ED9F4FC2}" type="pres">
      <dgm:prSet presAssocID="{FD4ADC65-933B-40EB-9AB4-F2DC99179E31}" presName="childNode" presStyleLbl="revTx" presStyleIdx="0" presStyleCnt="0">
        <dgm:presLayoutVars>
          <dgm:bulletEnabled val="1"/>
        </dgm:presLayoutVars>
      </dgm:prSet>
      <dgm:spPr/>
    </dgm:pt>
    <dgm:pt modelId="{1AAEB2E7-D042-4E0C-96F1-33078C5B7CAA}" type="pres">
      <dgm:prSet presAssocID="{80756A80-ABF2-46DB-A06A-9C1460CA60D7}" presName="Name25" presStyleLbl="parChTrans1D1" presStyleIdx="1" presStyleCnt="3"/>
      <dgm:spPr/>
      <dgm:t>
        <a:bodyPr/>
        <a:lstStyle/>
        <a:p>
          <a:endParaRPr lang="es-PE"/>
        </a:p>
      </dgm:t>
    </dgm:pt>
    <dgm:pt modelId="{D484D79F-8E28-41A5-90CB-87A8C0FE06CA}" type="pres">
      <dgm:prSet presAssocID="{79D49412-B459-4109-88DB-0A67EA2B9A4A}" presName="node" presStyleCnt="0"/>
      <dgm:spPr/>
    </dgm:pt>
    <dgm:pt modelId="{D8FE1E79-DCE5-4EFC-AE80-6DAF8A605695}" type="pres">
      <dgm:prSet presAssocID="{79D49412-B459-4109-88DB-0A67EA2B9A4A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951CC66-95DB-412A-BB3E-959BBBF3C224}" type="pres">
      <dgm:prSet presAssocID="{79D49412-B459-4109-88DB-0A67EA2B9A4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769C159-A70C-4E84-BA61-C548D26C71B0}" type="pres">
      <dgm:prSet presAssocID="{3E90DD04-EB82-49E2-95C9-8DCA70896316}" presName="Name25" presStyleLbl="parChTrans1D1" presStyleIdx="2" presStyleCnt="3"/>
      <dgm:spPr/>
      <dgm:t>
        <a:bodyPr/>
        <a:lstStyle/>
        <a:p>
          <a:endParaRPr lang="es-PE"/>
        </a:p>
      </dgm:t>
    </dgm:pt>
    <dgm:pt modelId="{2648AAE4-75E5-4DDE-9E1A-F471D0372EAD}" type="pres">
      <dgm:prSet presAssocID="{99DDB5BD-48F2-4EA3-9024-B844F45AB8A6}" presName="node" presStyleCnt="0"/>
      <dgm:spPr/>
    </dgm:pt>
    <dgm:pt modelId="{2CF0B99C-A324-4A57-926D-8B51BCE9A308}" type="pres">
      <dgm:prSet presAssocID="{99DDB5BD-48F2-4EA3-9024-B844F45AB8A6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CDD417-BA1C-4D9D-8B1E-C0BEA2CA3ADD}" type="pres">
      <dgm:prSet presAssocID="{99DDB5BD-48F2-4EA3-9024-B844F45AB8A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A65B3C6-ED6C-4537-AC6D-634335517AF5}" type="presOf" srcId="{FEBBC95E-DE3E-459B-8878-5620687EFC17}" destId="{DB74683C-C0C7-415D-978C-837FA36DFB9F}" srcOrd="0" destOrd="0" presId="urn:microsoft.com/office/officeart/2005/8/layout/radial2"/>
    <dgm:cxn modelId="{C0F61D1A-1282-413B-A7E1-A9829A46E302}" type="presOf" srcId="{3E90DD04-EB82-49E2-95C9-8DCA70896316}" destId="{4769C159-A70C-4E84-BA61-C548D26C71B0}" srcOrd="0" destOrd="0" presId="urn:microsoft.com/office/officeart/2005/8/layout/radial2"/>
    <dgm:cxn modelId="{697FEEE6-7713-420E-93B6-92A45EC6269F}" type="presOf" srcId="{80756A80-ABF2-46DB-A06A-9C1460CA60D7}" destId="{1AAEB2E7-D042-4E0C-96F1-33078C5B7CAA}" srcOrd="0" destOrd="0" presId="urn:microsoft.com/office/officeart/2005/8/layout/radial2"/>
    <dgm:cxn modelId="{88A067FC-89A4-4413-A424-AD5AFAE08565}" type="presOf" srcId="{5811C0EE-4DD6-49FF-BEAA-A27BC3641781}" destId="{506B6D98-90F8-4892-96B3-D0E78CF0693B}" srcOrd="0" destOrd="0" presId="urn:microsoft.com/office/officeart/2005/8/layout/radial2"/>
    <dgm:cxn modelId="{7E938B52-6E9D-4CC2-A1B8-EE5931CD0B62}" type="presOf" srcId="{99DDB5BD-48F2-4EA3-9024-B844F45AB8A6}" destId="{2CF0B99C-A324-4A57-926D-8B51BCE9A308}" srcOrd="0" destOrd="0" presId="urn:microsoft.com/office/officeart/2005/8/layout/radial2"/>
    <dgm:cxn modelId="{7114FCC7-0C1E-489F-806C-CE5D6EE3AB53}" type="presOf" srcId="{79D49412-B459-4109-88DB-0A67EA2B9A4A}" destId="{D8FE1E79-DCE5-4EFC-AE80-6DAF8A605695}" srcOrd="0" destOrd="0" presId="urn:microsoft.com/office/officeart/2005/8/layout/radial2"/>
    <dgm:cxn modelId="{56D7E009-0A54-45BF-8A1C-C91E33FE6AC8}" srcId="{5811C0EE-4DD6-49FF-BEAA-A27BC3641781}" destId="{99DDB5BD-48F2-4EA3-9024-B844F45AB8A6}" srcOrd="2" destOrd="0" parTransId="{3E90DD04-EB82-49E2-95C9-8DCA70896316}" sibTransId="{DAFBB453-F8AA-4F75-9924-9C91502D0573}"/>
    <dgm:cxn modelId="{ACF1F8A9-79D1-4D5B-AE96-FA5936E8D6EC}" srcId="{5811C0EE-4DD6-49FF-BEAA-A27BC3641781}" destId="{79D49412-B459-4109-88DB-0A67EA2B9A4A}" srcOrd="1" destOrd="0" parTransId="{80756A80-ABF2-46DB-A06A-9C1460CA60D7}" sibTransId="{64B6BDC4-053B-4931-9466-41F6F657796C}"/>
    <dgm:cxn modelId="{FA17568B-3E8B-4387-94D4-4FE5A3AEBB10}" srcId="{5811C0EE-4DD6-49FF-BEAA-A27BC3641781}" destId="{FD4ADC65-933B-40EB-9AB4-F2DC99179E31}" srcOrd="0" destOrd="0" parTransId="{FEBBC95E-DE3E-459B-8878-5620687EFC17}" sibTransId="{D1C72F6D-8A49-4CE5-99EC-A60F9587D53A}"/>
    <dgm:cxn modelId="{16925DCB-8EC2-418E-B7B2-643FEFF7E26B}" type="presOf" srcId="{FD4ADC65-933B-40EB-9AB4-F2DC99179E31}" destId="{60B86F5B-A54C-41A7-9DED-6A38BA49A2A6}" srcOrd="0" destOrd="0" presId="urn:microsoft.com/office/officeart/2005/8/layout/radial2"/>
    <dgm:cxn modelId="{C69C3DAB-E420-40DF-8375-8EB3FCEB203A}" type="presParOf" srcId="{506B6D98-90F8-4892-96B3-D0E78CF0693B}" destId="{B08EEAD7-DB68-44D7-8755-1F3979C4DA4C}" srcOrd="0" destOrd="0" presId="urn:microsoft.com/office/officeart/2005/8/layout/radial2"/>
    <dgm:cxn modelId="{FC11D3CC-7C21-495D-ABFD-790A4C13C7D9}" type="presParOf" srcId="{B08EEAD7-DB68-44D7-8755-1F3979C4DA4C}" destId="{23F2321B-0876-45C4-9AA7-13DA7A6A6E25}" srcOrd="0" destOrd="0" presId="urn:microsoft.com/office/officeart/2005/8/layout/radial2"/>
    <dgm:cxn modelId="{39F9E892-38ED-4F0F-A893-A764B07150C2}" type="presParOf" srcId="{23F2321B-0876-45C4-9AA7-13DA7A6A6E25}" destId="{DFF43434-AC47-4B00-B38A-12968ACCDB38}" srcOrd="0" destOrd="0" presId="urn:microsoft.com/office/officeart/2005/8/layout/radial2"/>
    <dgm:cxn modelId="{7C25597D-FE7B-4738-A0B1-25435934114C}" type="presParOf" srcId="{23F2321B-0876-45C4-9AA7-13DA7A6A6E25}" destId="{3BDC18AE-F84C-4D95-AE19-E5DA808D1C23}" srcOrd="1" destOrd="0" presId="urn:microsoft.com/office/officeart/2005/8/layout/radial2"/>
    <dgm:cxn modelId="{5F48E91B-A881-4F62-8A44-3DA02DAD4010}" type="presParOf" srcId="{B08EEAD7-DB68-44D7-8755-1F3979C4DA4C}" destId="{DB74683C-C0C7-415D-978C-837FA36DFB9F}" srcOrd="1" destOrd="0" presId="urn:microsoft.com/office/officeart/2005/8/layout/radial2"/>
    <dgm:cxn modelId="{BF734F6D-5ECB-4BC5-8C41-E80505FA6856}" type="presParOf" srcId="{B08EEAD7-DB68-44D7-8755-1F3979C4DA4C}" destId="{3836787B-A728-4059-88D7-103346822E04}" srcOrd="2" destOrd="0" presId="urn:microsoft.com/office/officeart/2005/8/layout/radial2"/>
    <dgm:cxn modelId="{9436F034-CC02-42EE-9343-3909F2C2C14B}" type="presParOf" srcId="{3836787B-A728-4059-88D7-103346822E04}" destId="{60B86F5B-A54C-41A7-9DED-6A38BA49A2A6}" srcOrd="0" destOrd="0" presId="urn:microsoft.com/office/officeart/2005/8/layout/radial2"/>
    <dgm:cxn modelId="{F2110745-319F-4109-838B-23A467F9191A}" type="presParOf" srcId="{3836787B-A728-4059-88D7-103346822E04}" destId="{6852047B-8365-473D-AC09-8842ED9F4FC2}" srcOrd="1" destOrd="0" presId="urn:microsoft.com/office/officeart/2005/8/layout/radial2"/>
    <dgm:cxn modelId="{12FBAB0A-60AD-47AD-8666-A493913EDDBE}" type="presParOf" srcId="{B08EEAD7-DB68-44D7-8755-1F3979C4DA4C}" destId="{1AAEB2E7-D042-4E0C-96F1-33078C5B7CAA}" srcOrd="3" destOrd="0" presId="urn:microsoft.com/office/officeart/2005/8/layout/radial2"/>
    <dgm:cxn modelId="{FE8DB127-513F-408F-9319-AF3C71FD8F0D}" type="presParOf" srcId="{B08EEAD7-DB68-44D7-8755-1F3979C4DA4C}" destId="{D484D79F-8E28-41A5-90CB-87A8C0FE06CA}" srcOrd="4" destOrd="0" presId="urn:microsoft.com/office/officeart/2005/8/layout/radial2"/>
    <dgm:cxn modelId="{CC270E64-405E-4486-9096-48E01DC7200C}" type="presParOf" srcId="{D484D79F-8E28-41A5-90CB-87A8C0FE06CA}" destId="{D8FE1E79-DCE5-4EFC-AE80-6DAF8A605695}" srcOrd="0" destOrd="0" presId="urn:microsoft.com/office/officeart/2005/8/layout/radial2"/>
    <dgm:cxn modelId="{076B36E7-6C8C-45E3-894B-717D6587520F}" type="presParOf" srcId="{D484D79F-8E28-41A5-90CB-87A8C0FE06CA}" destId="{9951CC66-95DB-412A-BB3E-959BBBF3C224}" srcOrd="1" destOrd="0" presId="urn:microsoft.com/office/officeart/2005/8/layout/radial2"/>
    <dgm:cxn modelId="{2278A5E6-9D7B-4295-84D0-DEF29246BD3B}" type="presParOf" srcId="{B08EEAD7-DB68-44D7-8755-1F3979C4DA4C}" destId="{4769C159-A70C-4E84-BA61-C548D26C71B0}" srcOrd="5" destOrd="0" presId="urn:microsoft.com/office/officeart/2005/8/layout/radial2"/>
    <dgm:cxn modelId="{07847F26-ED7B-4D17-8139-F78744514F77}" type="presParOf" srcId="{B08EEAD7-DB68-44D7-8755-1F3979C4DA4C}" destId="{2648AAE4-75E5-4DDE-9E1A-F471D0372EAD}" srcOrd="6" destOrd="0" presId="urn:microsoft.com/office/officeart/2005/8/layout/radial2"/>
    <dgm:cxn modelId="{79E104EB-7967-4E86-97B8-B697BAE29BC4}" type="presParOf" srcId="{2648AAE4-75E5-4DDE-9E1A-F471D0372EAD}" destId="{2CF0B99C-A324-4A57-926D-8B51BCE9A308}" srcOrd="0" destOrd="0" presId="urn:microsoft.com/office/officeart/2005/8/layout/radial2"/>
    <dgm:cxn modelId="{58484B81-F5C9-49D6-AF55-683AD02D1CE9}" type="presParOf" srcId="{2648AAE4-75E5-4DDE-9E1A-F471D0372EAD}" destId="{C7CDD417-BA1C-4D9D-8B1E-C0BEA2CA3AD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9C159-A70C-4E84-BA61-C548D26C71B0}">
      <dsp:nvSpPr>
        <dsp:cNvPr id="0" name=""/>
        <dsp:cNvSpPr/>
      </dsp:nvSpPr>
      <dsp:spPr>
        <a:xfrm rot="2562568">
          <a:off x="1768682" y="1980136"/>
          <a:ext cx="42895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428952" y="24082"/>
              </a:lnTo>
            </a:path>
          </a:pathLst>
        </a:custGeom>
        <a:noFill/>
        <a:ln w="57150" cap="flat" cmpd="sng" algn="ctr">
          <a:solidFill>
            <a:srgbClr val="F0AB00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EB2E7-D042-4E0C-96F1-33078C5B7CAA}">
      <dsp:nvSpPr>
        <dsp:cNvPr id="0" name=""/>
        <dsp:cNvSpPr/>
      </dsp:nvSpPr>
      <dsp:spPr>
        <a:xfrm>
          <a:off x="1825560" y="1394084"/>
          <a:ext cx="477066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477066" y="24082"/>
              </a:lnTo>
            </a:path>
          </a:pathLst>
        </a:custGeom>
        <a:noFill/>
        <a:ln w="57150" cap="flat" cmpd="sng" algn="ctr">
          <a:solidFill>
            <a:srgbClr val="F0AB00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4683C-C0C7-415D-978C-837FA36DFB9F}">
      <dsp:nvSpPr>
        <dsp:cNvPr id="0" name=""/>
        <dsp:cNvSpPr/>
      </dsp:nvSpPr>
      <dsp:spPr>
        <a:xfrm rot="19037432">
          <a:off x="1768682" y="808032"/>
          <a:ext cx="428952" cy="48164"/>
        </a:xfrm>
        <a:custGeom>
          <a:avLst/>
          <a:gdLst/>
          <a:ahLst/>
          <a:cxnLst/>
          <a:rect l="0" t="0" r="0" b="0"/>
          <a:pathLst>
            <a:path>
              <a:moveTo>
                <a:pt x="0" y="24082"/>
              </a:moveTo>
              <a:lnTo>
                <a:pt x="428952" y="24082"/>
              </a:lnTo>
            </a:path>
          </a:pathLst>
        </a:custGeom>
        <a:noFill/>
        <a:ln w="57150" cap="flat" cmpd="sng" algn="ctr">
          <a:solidFill>
            <a:srgbClr val="F0AB00"/>
          </a:solidFill>
          <a:prstDash val="solid"/>
          <a:miter lim="800000"/>
          <a:headEnd type="triangle" w="med" len="med"/>
          <a:tailEnd type="non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C18AE-F84C-4D95-AE19-E5DA808D1C23}">
      <dsp:nvSpPr>
        <dsp:cNvPr id="0" name=""/>
        <dsp:cNvSpPr/>
      </dsp:nvSpPr>
      <dsp:spPr>
        <a:xfrm>
          <a:off x="666427" y="736323"/>
          <a:ext cx="1363686" cy="1363686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03" t="29939" r="1603" b="29939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B86F5B-A54C-41A7-9DED-6A38BA49A2A6}">
      <dsp:nvSpPr>
        <dsp:cNvPr id="0" name=""/>
        <dsp:cNvSpPr/>
      </dsp:nvSpPr>
      <dsp:spPr>
        <a:xfrm>
          <a:off x="2032261" y="45"/>
          <a:ext cx="818211" cy="8182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>
              <a:latin typeface="Arial Black" panose="020B0A04020102020204" pitchFamily="34" charset="0"/>
            </a:rPr>
            <a:t>MCOP</a:t>
          </a:r>
          <a:endParaRPr lang="es-PE" sz="1200" kern="1200" dirty="0">
            <a:latin typeface="Arial Black" panose="020B0A04020102020204" pitchFamily="34" charset="0"/>
          </a:endParaRPr>
        </a:p>
      </dsp:txBody>
      <dsp:txXfrm>
        <a:off x="2152085" y="119869"/>
        <a:ext cx="578563" cy="578563"/>
      </dsp:txXfrm>
    </dsp:sp>
    <dsp:sp modelId="{D8FE1E79-DCE5-4EFC-AE80-6DAF8A605695}">
      <dsp:nvSpPr>
        <dsp:cNvPr id="0" name=""/>
        <dsp:cNvSpPr/>
      </dsp:nvSpPr>
      <dsp:spPr>
        <a:xfrm>
          <a:off x="2302626" y="1009061"/>
          <a:ext cx="818211" cy="8182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>
              <a:latin typeface="Arial Black" panose="020B0A04020102020204" pitchFamily="34" charset="0"/>
            </a:rPr>
            <a:t>S10</a:t>
          </a:r>
          <a:endParaRPr lang="es-PE" sz="1400" kern="1200" dirty="0"/>
        </a:p>
      </dsp:txBody>
      <dsp:txXfrm>
        <a:off x="2422450" y="1128885"/>
        <a:ext cx="578563" cy="578563"/>
      </dsp:txXfrm>
    </dsp:sp>
    <dsp:sp modelId="{2CF0B99C-A324-4A57-926D-8B51BCE9A308}">
      <dsp:nvSpPr>
        <dsp:cNvPr id="0" name=""/>
        <dsp:cNvSpPr/>
      </dsp:nvSpPr>
      <dsp:spPr>
        <a:xfrm>
          <a:off x="2032261" y="2018076"/>
          <a:ext cx="818211" cy="8182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>
              <a:latin typeface="Arial Black" panose="020B0A04020102020204" pitchFamily="34" charset="0"/>
            </a:rPr>
            <a:t>STARSOFT</a:t>
          </a:r>
          <a:endParaRPr lang="es-PE" sz="1400" kern="1200" dirty="0"/>
        </a:p>
      </dsp:txBody>
      <dsp:txXfrm>
        <a:off x="2152085" y="2137900"/>
        <a:ext cx="578563" cy="578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116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154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838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35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730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52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1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8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04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BDE3-B5C7-46A1-A472-FD9549F12686}" type="datetimeFigureOut">
              <a:rPr lang="es-PE" smtClean="0"/>
              <a:t>15/02/2017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9230-E8DF-47A5-BD56-076A99F01F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8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Diagrama 45"/>
          <p:cNvGraphicFramePr/>
          <p:nvPr>
            <p:extLst>
              <p:ext uri="{D42A27DB-BD31-4B8C-83A1-F6EECF244321}">
                <p14:modId xmlns:p14="http://schemas.microsoft.com/office/powerpoint/2010/main" val="682113091"/>
              </p:ext>
            </p:extLst>
          </p:nvPr>
        </p:nvGraphicFramePr>
        <p:xfrm>
          <a:off x="3401660" y="592666"/>
          <a:ext cx="5096405" cy="283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6" name="Grupo 55"/>
          <p:cNvGrpSpPr/>
          <p:nvPr/>
        </p:nvGrpSpPr>
        <p:grpSpPr>
          <a:xfrm>
            <a:off x="6408718" y="2827156"/>
            <a:ext cx="3925457" cy="1214844"/>
            <a:chOff x="6408718" y="2827156"/>
            <a:chExt cx="3925457" cy="1214844"/>
          </a:xfrm>
        </p:grpSpPr>
        <p:sp>
          <p:nvSpPr>
            <p:cNvPr id="50" name="CuadroTexto 49"/>
            <p:cNvSpPr txBox="1"/>
            <p:nvPr/>
          </p:nvSpPr>
          <p:spPr>
            <a:xfrm>
              <a:off x="6408718" y="2841671"/>
              <a:ext cx="84314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E" sz="7200" dirty="0" smtClean="0">
                  <a:solidFill>
                    <a:srgbClr val="999999"/>
                  </a:solidFill>
                  <a:latin typeface="Arial Black" panose="020B0A04020102020204" pitchFamily="34" charset="0"/>
                </a:rPr>
                <a:t>M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7407898" y="2827157"/>
              <a:ext cx="70658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s-PE"/>
              </a:defPPr>
              <a:lvl1pPr>
                <a:defRPr sz="6000">
                  <a:solidFill>
                    <a:srgbClr val="999999"/>
                  </a:solidFill>
                  <a:latin typeface="Arial Black" panose="020B0A04020102020204" pitchFamily="34" charset="0"/>
                </a:defRPr>
              </a:lvl1pPr>
            </a:lstStyle>
            <a:p>
              <a:pPr algn="ctr"/>
              <a:r>
                <a:rPr lang="es-PE" sz="7200" dirty="0"/>
                <a:t>S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906325" y="2827156"/>
              <a:ext cx="752104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s-PE"/>
              </a:defPPr>
              <a:lvl1pPr>
                <a:defRPr sz="6000">
                  <a:solidFill>
                    <a:srgbClr val="999999"/>
                  </a:solidFill>
                  <a:latin typeface="Arial Black" panose="020B0A04020102020204" pitchFamily="34" charset="0"/>
                </a:defRPr>
              </a:lvl1pPr>
            </a:lstStyle>
            <a:p>
              <a:r>
                <a:rPr lang="es-PE" sz="7200" dirty="0"/>
                <a:t>A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8441047" y="2827156"/>
              <a:ext cx="71845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s-PE"/>
              </a:defPPr>
              <a:lvl1pPr>
                <a:defRPr sz="6000">
                  <a:solidFill>
                    <a:srgbClr val="999999"/>
                  </a:solidFill>
                  <a:latin typeface="Arial Black" panose="020B0A04020102020204" pitchFamily="34" charset="0"/>
                </a:defRPr>
              </a:lvl1pPr>
            </a:lstStyle>
            <a:p>
              <a:r>
                <a:rPr lang="es-PE" sz="7200" dirty="0"/>
                <a:t>P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117284" y="3007925"/>
              <a:ext cx="1216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 dirty="0" smtClean="0">
                  <a:solidFill>
                    <a:srgbClr val="9999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IMECON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9106232" y="3192453"/>
              <a:ext cx="1095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4000" b="1" dirty="0" smtClean="0">
                  <a:solidFill>
                    <a:srgbClr val="F0AB00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V1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967514" y="2833917"/>
              <a:ext cx="843148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E" sz="7200" dirty="0">
                  <a:solidFill>
                    <a:srgbClr val="999999"/>
                  </a:solidFill>
                  <a:latin typeface="Arial Black" panose="020B0A04020102020204" pitchFamily="34" charset="0"/>
                </a:rPr>
                <a:t>I</a:t>
              </a:r>
              <a:endParaRPr lang="es-PE" sz="7200" dirty="0" smtClean="0">
                <a:solidFill>
                  <a:srgbClr val="999999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629311" y="376835"/>
            <a:ext cx="1649432" cy="2631090"/>
            <a:chOff x="3024168" y="3900339"/>
            <a:chExt cx="1649432" cy="2631090"/>
          </a:xfrm>
        </p:grpSpPr>
        <p:pic>
          <p:nvPicPr>
            <p:cNvPr id="57" name="Imagen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68" y="3900339"/>
              <a:ext cx="1649432" cy="2631090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0" r="37604"/>
            <a:stretch/>
          </p:blipFill>
          <p:spPr>
            <a:xfrm>
              <a:off x="3024168" y="4127127"/>
              <a:ext cx="1649432" cy="1934162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1405056" y="4320595"/>
            <a:ext cx="4274527" cy="1255957"/>
            <a:chOff x="6408717" y="2841671"/>
            <a:chExt cx="4274527" cy="1200329"/>
          </a:xfrm>
        </p:grpSpPr>
        <p:sp>
          <p:nvSpPr>
            <p:cNvPr id="15" name="CuadroTexto 14"/>
            <p:cNvSpPr txBox="1"/>
            <p:nvPr/>
          </p:nvSpPr>
          <p:spPr>
            <a:xfrm>
              <a:off x="6408717" y="2841671"/>
              <a:ext cx="2085119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E" sz="7200" dirty="0" smtClean="0">
                  <a:solidFill>
                    <a:srgbClr val="999999"/>
                  </a:solidFill>
                  <a:latin typeface="Arial Black" panose="020B0A04020102020204" pitchFamily="34" charset="0"/>
                </a:rPr>
                <a:t>S10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8396072" y="3007925"/>
              <a:ext cx="2287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 dirty="0" smtClean="0">
                  <a:solidFill>
                    <a:srgbClr val="9999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PRESUPUESTOS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385018" y="3179574"/>
              <a:ext cx="14095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4000" b="1" dirty="0" smtClean="0">
                  <a:solidFill>
                    <a:srgbClr val="F0AB00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ERP</a:t>
              </a: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7019" y="3830241"/>
            <a:ext cx="2398410" cy="636000"/>
          </a:xfrm>
          <a:prstGeom prst="rect">
            <a:avLst/>
          </a:prstGeom>
          <a:ln>
            <a:solidFill>
              <a:srgbClr val="999999"/>
            </a:solidFill>
          </a:ln>
        </p:spPr>
      </p:pic>
      <p:grpSp>
        <p:nvGrpSpPr>
          <p:cNvPr id="4" name="Grupo 3"/>
          <p:cNvGrpSpPr/>
          <p:nvPr/>
        </p:nvGrpSpPr>
        <p:grpSpPr>
          <a:xfrm>
            <a:off x="1178988" y="3854224"/>
            <a:ext cx="2098878" cy="559502"/>
            <a:chOff x="1009418" y="3900025"/>
            <a:chExt cx="2098878" cy="559502"/>
          </a:xfrm>
        </p:grpSpPr>
        <p:sp>
          <p:nvSpPr>
            <p:cNvPr id="18" name="CuadroTexto 17"/>
            <p:cNvSpPr txBox="1"/>
            <p:nvPr/>
          </p:nvSpPr>
          <p:spPr>
            <a:xfrm>
              <a:off x="1009418" y="4197917"/>
              <a:ext cx="209887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E" sz="1100" dirty="0" smtClean="0">
                  <a:solidFill>
                    <a:srgbClr val="999999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Rendiciones y fondo fijo</a:t>
              </a:r>
              <a:endParaRPr lang="es-PE" sz="1100" dirty="0" smtClean="0">
                <a:solidFill>
                  <a:srgbClr val="9999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1101238" y="3900025"/>
              <a:ext cx="1432923" cy="470115"/>
              <a:chOff x="4835232" y="3962844"/>
              <a:chExt cx="1432923" cy="470115"/>
            </a:xfrm>
          </p:grpSpPr>
          <p:sp>
            <p:nvSpPr>
              <p:cNvPr id="22" name="CuadroTexto 21"/>
              <p:cNvSpPr txBox="1"/>
              <p:nvPr/>
            </p:nvSpPr>
            <p:spPr>
              <a:xfrm>
                <a:off x="4835232" y="3962844"/>
                <a:ext cx="290492" cy="46344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s-PE" sz="2400" dirty="0" smtClean="0">
                    <a:solidFill>
                      <a:srgbClr val="999999"/>
                    </a:solidFill>
                    <a:latin typeface="Arial Black" panose="020B0A04020102020204" pitchFamily="34" charset="0"/>
                  </a:rPr>
                  <a:t>M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5151773" y="3971294"/>
                <a:ext cx="243922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s-PE"/>
                </a:defPPr>
                <a:lvl1pPr>
                  <a:defRPr sz="6000">
                    <a:solidFill>
                      <a:srgbClr val="999999"/>
                    </a:solidFill>
                    <a:latin typeface="Arial Black" panose="020B0A04020102020204" pitchFamily="34" charset="0"/>
                  </a:defRPr>
                </a:lvl1pPr>
              </a:lstStyle>
              <a:p>
                <a:pPr algn="ctr"/>
                <a:r>
                  <a:rPr lang="es-PE" sz="2400" dirty="0"/>
                  <a:t>S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5366542" y="3963259"/>
                <a:ext cx="199079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s-PE"/>
                </a:defPPr>
                <a:lvl1pPr>
                  <a:defRPr sz="6000">
                    <a:solidFill>
                      <a:srgbClr val="999999"/>
                    </a:solidFill>
                    <a:latin typeface="Arial Black" panose="020B0A04020102020204" pitchFamily="34" charset="0"/>
                  </a:defRPr>
                </a:lvl1pPr>
              </a:lstStyle>
              <a:p>
                <a:pPr algn="ctr"/>
                <a:r>
                  <a:rPr lang="es-PE" sz="2400" dirty="0"/>
                  <a:t>A</a:t>
                </a: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5530247" y="3962844"/>
                <a:ext cx="228434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s-PE"/>
                </a:defPPr>
                <a:lvl1pPr>
                  <a:defRPr sz="6000">
                    <a:solidFill>
                      <a:srgbClr val="999999"/>
                    </a:solidFill>
                    <a:latin typeface="Arial Black" panose="020B0A04020102020204" pitchFamily="34" charset="0"/>
                  </a:defRPr>
                </a:lvl1pPr>
              </a:lstStyle>
              <a:p>
                <a:pPr algn="ctr"/>
                <a:r>
                  <a:rPr lang="es-PE" sz="2400" dirty="0"/>
                  <a:t>P</a:t>
                </a: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5662835" y="4026340"/>
                <a:ext cx="6053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700" b="1" dirty="0" smtClean="0">
                    <a:solidFill>
                      <a:srgbClr val="99999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IMECON</a:t>
                </a: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5659547" y="4095590"/>
                <a:ext cx="3893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200" b="1" dirty="0" smtClean="0">
                    <a:solidFill>
                      <a:srgbClr val="F0AB00"/>
                    </a:solidFill>
                    <a:latin typeface="Arial" panose="020B0604020202020204" pitchFamily="34" charset="0"/>
                    <a:ea typeface="Ebrima" panose="02000000000000000000" pitchFamily="2" charset="0"/>
                    <a:cs typeface="Arial" panose="020B0604020202020204" pitchFamily="34" charset="0"/>
                  </a:rPr>
                  <a:t>V1</a:t>
                </a: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093510" y="3965857"/>
                <a:ext cx="107914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s-PE" sz="2400" dirty="0">
                    <a:solidFill>
                      <a:srgbClr val="999999"/>
                    </a:solidFill>
                    <a:latin typeface="Arial Black" panose="020B0A04020102020204" pitchFamily="34" charset="0"/>
                  </a:rPr>
                  <a:t>I</a:t>
                </a:r>
                <a:endParaRPr lang="es-PE" sz="2400" dirty="0" smtClean="0">
                  <a:solidFill>
                    <a:srgbClr val="999999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3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24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Ebrima</vt:lpstr>
      <vt:lpstr>Tahoma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 Terrones</dc:creator>
  <cp:lastModifiedBy>Administrador</cp:lastModifiedBy>
  <cp:revision>21</cp:revision>
  <dcterms:created xsi:type="dcterms:W3CDTF">2015-09-28T22:18:12Z</dcterms:created>
  <dcterms:modified xsi:type="dcterms:W3CDTF">2017-02-15T19:40:25Z</dcterms:modified>
</cp:coreProperties>
</file>