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3"/>
    <p:sldMasterId id="214748368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Cabin"/>
      <p:regular r:id="rId29"/>
      <p:bold r:id="rId30"/>
      <p:italic r:id="rId31"/>
      <p:boldItalic r:id="rId32"/>
    </p:embeddedFont>
    <p:embeddedFont>
      <p:font typeface="Epilogue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bin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bin-italic.fntdata"/><Relationship Id="rId30" Type="http://schemas.openxmlformats.org/officeDocument/2006/relationships/font" Target="fonts/Cabin-bold.fntdata"/><Relationship Id="rId11" Type="http://schemas.openxmlformats.org/officeDocument/2006/relationships/slide" Target="slides/slide6.xml"/><Relationship Id="rId33" Type="http://schemas.openxmlformats.org/officeDocument/2006/relationships/font" Target="fonts/Epilogue-regular.fntdata"/><Relationship Id="rId10" Type="http://schemas.openxmlformats.org/officeDocument/2006/relationships/slide" Target="slides/slide5.xml"/><Relationship Id="rId32" Type="http://schemas.openxmlformats.org/officeDocument/2006/relationships/font" Target="fonts/Cabin-boldItalic.fntdata"/><Relationship Id="rId13" Type="http://schemas.openxmlformats.org/officeDocument/2006/relationships/slide" Target="slides/slide8.xml"/><Relationship Id="rId35" Type="http://schemas.openxmlformats.org/officeDocument/2006/relationships/font" Target="fonts/Epilogue-italic.fntdata"/><Relationship Id="rId12" Type="http://schemas.openxmlformats.org/officeDocument/2006/relationships/slide" Target="slides/slide7.xml"/><Relationship Id="rId34" Type="http://schemas.openxmlformats.org/officeDocument/2006/relationships/font" Target="fonts/Epilogue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Epilogue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9e95248f6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9e95248f6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socket connection has an output and input stream, output stream is used to send data and input stream is used to read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set up the bufferedWriter using the socket’s </a:t>
            </a:r>
            <a:r>
              <a:rPr lang="en"/>
              <a:t>output</a:t>
            </a:r>
            <a:r>
              <a:rPr lang="en"/>
              <a:t> stream and as it is a byte stream and we need a character stream so we have to wrap it in the OutputStreamWriter same thing goes to the bufferedReader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read the user’s input for the client username and we add each client to the arraylist and send </a:t>
            </a:r>
            <a:r>
              <a:rPr lang="en"/>
              <a:t>broadcast message each time a client is connected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9e95248f6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9e95248f6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run in a separate thread because we want to listen to messages and as it is a blocking method which means that the program is stuck until the operation is completed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is hold in the readLine() until we </a:t>
            </a:r>
            <a:r>
              <a:rPr lang="en"/>
              <a:t>received</a:t>
            </a:r>
            <a:r>
              <a:rPr lang="en"/>
              <a:t> message from client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9e95248f6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19e95248f6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 is to avoid sending message to ourselves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newLine() </a:t>
            </a:r>
            <a:r>
              <a:rPr lang="en"/>
              <a:t>basically</a:t>
            </a:r>
            <a:r>
              <a:rPr lang="en"/>
              <a:t> saying that we’re done sending data/writing messages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flush() is used to manually send the output stream because a buffer will not sent down output stream unless it is full and probably the message we are </a:t>
            </a:r>
            <a:r>
              <a:rPr lang="en"/>
              <a:t>sending</a:t>
            </a:r>
            <a:r>
              <a:rPr lang="en"/>
              <a:t> won’t be big enough to fill the buffer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9e95248f6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9e95248f6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9e95248f6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9e95248f6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9e95248f6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9e95248f6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9e95248f6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19e95248f6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9e95248f6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9e95248f6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9e95248f6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19e95248f6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19e95248f6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19e95248f6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4c2555d3a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4c2555d3a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9e95248f6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9e95248f6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9e95248f6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9e95248f6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9e95248f6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19e95248f6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9e95248f6d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19e95248f6d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9e95248f6d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9e95248f6d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9e95248f6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9e95248f6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2635377fd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2635377fd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socket object responsible for listening for incoming connections or clients and creating a </a:t>
            </a:r>
            <a:r>
              <a:rPr lang="en"/>
              <a:t>socket object to communicate with them. startServer method keeps the server running (while the server socket is open it waits for client to connects and it is a blocking method meaning the program halted until a client connect and when a client does connect a socket object is returned which can be used to communicate with the client)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object of the clientHandler class responsible for communicating with with a client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9e95248f6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9e95248f6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9e95248f6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9e95248f6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9e95248f6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9e95248f6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9e95248f6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9e95248f6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Implements runnable means the instances will be execute by a separate thread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 used to established a connection between client and 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bufferedReader used to read data (messages sent from client)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bufferedWriter used to write data (send messages from clients)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Username to represent each client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97000" y="1197178"/>
            <a:ext cx="7727022" cy="2792412"/>
          </a:xfrm>
          <a:custGeom>
            <a:rect b="b" l="l" r="r" t="t"/>
            <a:pathLst>
              <a:path extrusionOk="0" h="15117" w="41831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 rot="-546">
            <a:off x="956175" y="4045951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956175" y="1296625"/>
            <a:ext cx="4732500" cy="25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3" name="Google Shape;13;p2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4" name="Google Shape;14;p2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/>
          <p:nvPr/>
        </p:nvSpPr>
        <p:spPr>
          <a:xfrm>
            <a:off x="763375" y="1018325"/>
            <a:ext cx="3070200" cy="2298600"/>
          </a:xfrm>
          <a:prstGeom prst="roundRect">
            <a:avLst>
              <a:gd fmla="val 6976" name="adj"/>
            </a:avLst>
          </a:prstGeom>
          <a:solidFill>
            <a:srgbClr val="EB53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1"/>
          <p:cNvSpPr/>
          <p:nvPr/>
        </p:nvSpPr>
        <p:spPr>
          <a:xfrm>
            <a:off x="1651528" y="2440091"/>
            <a:ext cx="704339" cy="704399"/>
          </a:xfrm>
          <a:custGeom>
            <a:rect b="b" l="l" r="r" t="t"/>
            <a:pathLst>
              <a:path extrusionOk="0" h="1862" w="1862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11"/>
          <p:cNvGrpSpPr/>
          <p:nvPr/>
        </p:nvGrpSpPr>
        <p:grpSpPr>
          <a:xfrm>
            <a:off x="763292" y="516200"/>
            <a:ext cx="3070200" cy="426900"/>
            <a:chOff x="552455" y="401675"/>
            <a:chExt cx="3070200" cy="426900"/>
          </a:xfrm>
        </p:grpSpPr>
        <p:sp>
          <p:nvSpPr>
            <p:cNvPr id="133" name="Google Shape;133;p11"/>
            <p:cNvSpPr/>
            <p:nvPr/>
          </p:nvSpPr>
          <p:spPr>
            <a:xfrm>
              <a:off x="552455" y="401675"/>
              <a:ext cx="30702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11"/>
          <p:cNvSpPr/>
          <p:nvPr/>
        </p:nvSpPr>
        <p:spPr>
          <a:xfrm>
            <a:off x="2142800" y="1617400"/>
            <a:ext cx="6237900" cy="31164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1"/>
          <p:cNvSpPr/>
          <p:nvPr/>
        </p:nvSpPr>
        <p:spPr>
          <a:xfrm>
            <a:off x="1009820" y="2519449"/>
            <a:ext cx="278164" cy="278164"/>
          </a:xfrm>
          <a:custGeom>
            <a:rect b="b" l="l" r="r" t="t"/>
            <a:pathLst>
              <a:path extrusionOk="0" h="1862" w="1862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" name="Google Shape;139;p11"/>
          <p:cNvGrpSpPr/>
          <p:nvPr/>
        </p:nvGrpSpPr>
        <p:grpSpPr>
          <a:xfrm>
            <a:off x="993542" y="1255176"/>
            <a:ext cx="1085590" cy="1085963"/>
            <a:chOff x="-3274611" y="2338122"/>
            <a:chExt cx="866462" cy="866760"/>
          </a:xfrm>
        </p:grpSpPr>
        <p:sp>
          <p:nvSpPr>
            <p:cNvPr id="140" name="Google Shape;140;p11"/>
            <p:cNvSpPr/>
            <p:nvPr/>
          </p:nvSpPr>
          <p:spPr>
            <a:xfrm>
              <a:off x="-3274611" y="2338122"/>
              <a:ext cx="866462" cy="866462"/>
            </a:xfrm>
            <a:custGeom>
              <a:rect b="b" l="l" r="r" t="t"/>
              <a:pathLst>
                <a:path extrusionOk="0" h="5800" w="5800">
                  <a:moveTo>
                    <a:pt x="2900" y="5799"/>
                  </a:moveTo>
                  <a:cubicBezTo>
                    <a:pt x="4498" y="5799"/>
                    <a:pt x="5800" y="4496"/>
                    <a:pt x="5800" y="2900"/>
                  </a:cubicBezTo>
                  <a:cubicBezTo>
                    <a:pt x="5800" y="1300"/>
                    <a:pt x="4496" y="1"/>
                    <a:pt x="2900" y="1"/>
                  </a:cubicBezTo>
                  <a:cubicBezTo>
                    <a:pt x="1300" y="1"/>
                    <a:pt x="1" y="1304"/>
                    <a:pt x="1" y="2900"/>
                  </a:cubicBezTo>
                  <a:cubicBezTo>
                    <a:pt x="1" y="4496"/>
                    <a:pt x="1302" y="5799"/>
                    <a:pt x="2900" y="57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-3172279" y="2383237"/>
              <a:ext cx="460271" cy="499411"/>
            </a:xfrm>
            <a:custGeom>
              <a:rect b="b" l="l" r="r" t="t"/>
              <a:pathLst>
                <a:path extrusionOk="0" h="3343" w="3081">
                  <a:moveTo>
                    <a:pt x="2608" y="1"/>
                  </a:moveTo>
                  <a:cubicBezTo>
                    <a:pt x="2739" y="1"/>
                    <a:pt x="2855" y="52"/>
                    <a:pt x="2941" y="141"/>
                  </a:cubicBezTo>
                  <a:cubicBezTo>
                    <a:pt x="3027" y="225"/>
                    <a:pt x="3081" y="344"/>
                    <a:pt x="3081" y="474"/>
                  </a:cubicBezTo>
                  <a:cubicBezTo>
                    <a:pt x="3081" y="605"/>
                    <a:pt x="3029" y="721"/>
                    <a:pt x="2941" y="809"/>
                  </a:cubicBezTo>
                  <a:cubicBezTo>
                    <a:pt x="2855" y="895"/>
                    <a:pt x="2739" y="947"/>
                    <a:pt x="2608" y="947"/>
                  </a:cubicBezTo>
                  <a:cubicBezTo>
                    <a:pt x="2476" y="947"/>
                    <a:pt x="2361" y="895"/>
                    <a:pt x="2273" y="809"/>
                  </a:cubicBezTo>
                  <a:cubicBezTo>
                    <a:pt x="2188" y="725"/>
                    <a:pt x="2135" y="605"/>
                    <a:pt x="2135" y="474"/>
                  </a:cubicBezTo>
                  <a:cubicBezTo>
                    <a:pt x="2135" y="344"/>
                    <a:pt x="2186" y="227"/>
                    <a:pt x="2273" y="141"/>
                  </a:cubicBezTo>
                  <a:cubicBezTo>
                    <a:pt x="2361" y="56"/>
                    <a:pt x="2478" y="1"/>
                    <a:pt x="2608" y="1"/>
                  </a:cubicBezTo>
                  <a:close/>
                  <a:moveTo>
                    <a:pt x="994" y="2308"/>
                  </a:moveTo>
                  <a:cubicBezTo>
                    <a:pt x="1138" y="2308"/>
                    <a:pt x="1265" y="2364"/>
                    <a:pt x="1358" y="2458"/>
                  </a:cubicBezTo>
                  <a:cubicBezTo>
                    <a:pt x="1454" y="2555"/>
                    <a:pt x="1510" y="2682"/>
                    <a:pt x="1510" y="2826"/>
                  </a:cubicBezTo>
                  <a:cubicBezTo>
                    <a:pt x="1510" y="2970"/>
                    <a:pt x="1454" y="3100"/>
                    <a:pt x="1358" y="3192"/>
                  </a:cubicBezTo>
                  <a:cubicBezTo>
                    <a:pt x="1265" y="3287"/>
                    <a:pt x="1136" y="3342"/>
                    <a:pt x="992" y="3342"/>
                  </a:cubicBezTo>
                  <a:cubicBezTo>
                    <a:pt x="846" y="3342"/>
                    <a:pt x="718" y="3287"/>
                    <a:pt x="626" y="3192"/>
                  </a:cubicBezTo>
                  <a:cubicBezTo>
                    <a:pt x="533" y="3096"/>
                    <a:pt x="473" y="2968"/>
                    <a:pt x="473" y="2824"/>
                  </a:cubicBezTo>
                  <a:cubicBezTo>
                    <a:pt x="473" y="2680"/>
                    <a:pt x="531" y="2551"/>
                    <a:pt x="626" y="2458"/>
                  </a:cubicBezTo>
                  <a:cubicBezTo>
                    <a:pt x="720" y="2366"/>
                    <a:pt x="852" y="2308"/>
                    <a:pt x="994" y="2308"/>
                  </a:cubicBezTo>
                  <a:close/>
                  <a:moveTo>
                    <a:pt x="1300" y="2524"/>
                  </a:moveTo>
                  <a:cubicBezTo>
                    <a:pt x="1222" y="2446"/>
                    <a:pt x="1115" y="2396"/>
                    <a:pt x="996" y="2396"/>
                  </a:cubicBezTo>
                  <a:cubicBezTo>
                    <a:pt x="876" y="2396"/>
                    <a:pt x="769" y="2446"/>
                    <a:pt x="691" y="2524"/>
                  </a:cubicBezTo>
                  <a:cubicBezTo>
                    <a:pt x="615" y="2600"/>
                    <a:pt x="566" y="2709"/>
                    <a:pt x="566" y="2826"/>
                  </a:cubicBezTo>
                  <a:cubicBezTo>
                    <a:pt x="566" y="2946"/>
                    <a:pt x="615" y="3052"/>
                    <a:pt x="691" y="3131"/>
                  </a:cubicBezTo>
                  <a:cubicBezTo>
                    <a:pt x="769" y="3207"/>
                    <a:pt x="876" y="3256"/>
                    <a:pt x="996" y="3256"/>
                  </a:cubicBezTo>
                  <a:cubicBezTo>
                    <a:pt x="1115" y="3256"/>
                    <a:pt x="1222" y="3207"/>
                    <a:pt x="1300" y="3131"/>
                  </a:cubicBezTo>
                  <a:cubicBezTo>
                    <a:pt x="1376" y="3052"/>
                    <a:pt x="1425" y="2946"/>
                    <a:pt x="1425" y="2826"/>
                  </a:cubicBezTo>
                  <a:cubicBezTo>
                    <a:pt x="1425" y="2709"/>
                    <a:pt x="1376" y="2600"/>
                    <a:pt x="1300" y="2524"/>
                  </a:cubicBezTo>
                  <a:close/>
                  <a:moveTo>
                    <a:pt x="301" y="1451"/>
                  </a:moveTo>
                  <a:cubicBezTo>
                    <a:pt x="383" y="1451"/>
                    <a:pt x="461" y="1486"/>
                    <a:pt x="515" y="1539"/>
                  </a:cubicBezTo>
                  <a:cubicBezTo>
                    <a:pt x="570" y="1592"/>
                    <a:pt x="603" y="1671"/>
                    <a:pt x="603" y="1753"/>
                  </a:cubicBezTo>
                  <a:cubicBezTo>
                    <a:pt x="603" y="1835"/>
                    <a:pt x="568" y="1911"/>
                    <a:pt x="515" y="1965"/>
                  </a:cubicBezTo>
                  <a:cubicBezTo>
                    <a:pt x="461" y="2020"/>
                    <a:pt x="383" y="2053"/>
                    <a:pt x="301" y="2053"/>
                  </a:cubicBezTo>
                  <a:cubicBezTo>
                    <a:pt x="220" y="2053"/>
                    <a:pt x="142" y="2020"/>
                    <a:pt x="89" y="1965"/>
                  </a:cubicBezTo>
                  <a:cubicBezTo>
                    <a:pt x="33" y="1911"/>
                    <a:pt x="0" y="1835"/>
                    <a:pt x="0" y="1753"/>
                  </a:cubicBezTo>
                  <a:cubicBezTo>
                    <a:pt x="0" y="1671"/>
                    <a:pt x="35" y="1592"/>
                    <a:pt x="89" y="1539"/>
                  </a:cubicBezTo>
                  <a:cubicBezTo>
                    <a:pt x="144" y="1486"/>
                    <a:pt x="220" y="1451"/>
                    <a:pt x="301" y="1451"/>
                  </a:cubicBezTo>
                  <a:close/>
                  <a:moveTo>
                    <a:pt x="451" y="1601"/>
                  </a:moveTo>
                  <a:cubicBezTo>
                    <a:pt x="412" y="1562"/>
                    <a:pt x="358" y="1537"/>
                    <a:pt x="301" y="1537"/>
                  </a:cubicBezTo>
                  <a:cubicBezTo>
                    <a:pt x="243" y="1537"/>
                    <a:pt x="190" y="1560"/>
                    <a:pt x="153" y="1601"/>
                  </a:cubicBezTo>
                  <a:cubicBezTo>
                    <a:pt x="114" y="1640"/>
                    <a:pt x="89" y="1691"/>
                    <a:pt x="89" y="1749"/>
                  </a:cubicBezTo>
                  <a:cubicBezTo>
                    <a:pt x="89" y="1808"/>
                    <a:pt x="111" y="1862"/>
                    <a:pt x="153" y="1899"/>
                  </a:cubicBezTo>
                  <a:cubicBezTo>
                    <a:pt x="192" y="1938"/>
                    <a:pt x="245" y="1961"/>
                    <a:pt x="301" y="1961"/>
                  </a:cubicBezTo>
                  <a:cubicBezTo>
                    <a:pt x="360" y="1961"/>
                    <a:pt x="414" y="1938"/>
                    <a:pt x="451" y="1899"/>
                  </a:cubicBezTo>
                  <a:cubicBezTo>
                    <a:pt x="490" y="1860"/>
                    <a:pt x="515" y="1806"/>
                    <a:pt x="515" y="1749"/>
                  </a:cubicBezTo>
                  <a:cubicBezTo>
                    <a:pt x="515" y="1693"/>
                    <a:pt x="492" y="1642"/>
                    <a:pt x="451" y="1601"/>
                  </a:cubicBezTo>
                  <a:close/>
                  <a:moveTo>
                    <a:pt x="2608" y="89"/>
                  </a:moveTo>
                  <a:cubicBezTo>
                    <a:pt x="2503" y="89"/>
                    <a:pt x="2404" y="132"/>
                    <a:pt x="2334" y="202"/>
                  </a:cubicBezTo>
                  <a:cubicBezTo>
                    <a:pt x="2267" y="272"/>
                    <a:pt x="2221" y="369"/>
                    <a:pt x="2221" y="474"/>
                  </a:cubicBezTo>
                  <a:cubicBezTo>
                    <a:pt x="2221" y="581"/>
                    <a:pt x="2267" y="677"/>
                    <a:pt x="2334" y="747"/>
                  </a:cubicBezTo>
                  <a:cubicBezTo>
                    <a:pt x="2404" y="815"/>
                    <a:pt x="2503" y="860"/>
                    <a:pt x="2608" y="860"/>
                  </a:cubicBezTo>
                  <a:cubicBezTo>
                    <a:pt x="2713" y="860"/>
                    <a:pt x="2811" y="817"/>
                    <a:pt x="2879" y="747"/>
                  </a:cubicBezTo>
                  <a:cubicBezTo>
                    <a:pt x="2949" y="677"/>
                    <a:pt x="2992" y="581"/>
                    <a:pt x="2992" y="474"/>
                  </a:cubicBezTo>
                  <a:cubicBezTo>
                    <a:pt x="2992" y="262"/>
                    <a:pt x="2820" y="89"/>
                    <a:pt x="2608" y="89"/>
                  </a:cubicBezTo>
                  <a:close/>
                </a:path>
              </a:pathLst>
            </a:custGeom>
            <a:solidFill>
              <a:srgbClr val="88A6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1"/>
            <p:cNvSpPr/>
            <p:nvPr/>
          </p:nvSpPr>
          <p:spPr>
            <a:xfrm>
              <a:off x="-3188264" y="2461666"/>
              <a:ext cx="780115" cy="743215"/>
            </a:xfrm>
            <a:custGeom>
              <a:rect b="b" l="l" r="r" t="t"/>
              <a:pathLst>
                <a:path extrusionOk="0" h="4975" w="5222">
                  <a:moveTo>
                    <a:pt x="4350" y="0"/>
                  </a:moveTo>
                  <a:cubicBezTo>
                    <a:pt x="4742" y="385"/>
                    <a:pt x="5026" y="878"/>
                    <a:pt x="5152" y="1433"/>
                  </a:cubicBezTo>
                  <a:cubicBezTo>
                    <a:pt x="5010" y="1448"/>
                    <a:pt x="4880" y="1512"/>
                    <a:pt x="4786" y="1610"/>
                  </a:cubicBezTo>
                  <a:cubicBezTo>
                    <a:pt x="4675" y="1721"/>
                    <a:pt x="4607" y="1876"/>
                    <a:pt x="4607" y="2046"/>
                  </a:cubicBezTo>
                  <a:cubicBezTo>
                    <a:pt x="4607" y="2217"/>
                    <a:pt x="4675" y="2371"/>
                    <a:pt x="4786" y="2484"/>
                  </a:cubicBezTo>
                  <a:cubicBezTo>
                    <a:pt x="4886" y="2585"/>
                    <a:pt x="5018" y="2649"/>
                    <a:pt x="5164" y="2661"/>
                  </a:cubicBezTo>
                  <a:cubicBezTo>
                    <a:pt x="4917" y="3870"/>
                    <a:pt x="3918" y="4806"/>
                    <a:pt x="2674" y="4954"/>
                  </a:cubicBezTo>
                  <a:cubicBezTo>
                    <a:pt x="2676" y="4933"/>
                    <a:pt x="2676" y="4913"/>
                    <a:pt x="2676" y="4894"/>
                  </a:cubicBezTo>
                  <a:cubicBezTo>
                    <a:pt x="2676" y="4705"/>
                    <a:pt x="2600" y="4534"/>
                    <a:pt x="2476" y="4411"/>
                  </a:cubicBezTo>
                  <a:cubicBezTo>
                    <a:pt x="2353" y="4288"/>
                    <a:pt x="2180" y="4212"/>
                    <a:pt x="1993" y="4212"/>
                  </a:cubicBezTo>
                  <a:cubicBezTo>
                    <a:pt x="1802" y="4212"/>
                    <a:pt x="1633" y="4288"/>
                    <a:pt x="1510" y="4411"/>
                  </a:cubicBezTo>
                  <a:cubicBezTo>
                    <a:pt x="1407" y="4514"/>
                    <a:pt x="1337" y="4648"/>
                    <a:pt x="1317" y="4798"/>
                  </a:cubicBezTo>
                  <a:cubicBezTo>
                    <a:pt x="790" y="4602"/>
                    <a:pt x="334" y="4257"/>
                    <a:pt x="0" y="3815"/>
                  </a:cubicBezTo>
                  <a:cubicBezTo>
                    <a:pt x="1238" y="3872"/>
                    <a:pt x="1701" y="3615"/>
                    <a:pt x="2090" y="2667"/>
                  </a:cubicBezTo>
                  <a:cubicBezTo>
                    <a:pt x="2503" y="1660"/>
                    <a:pt x="3457" y="2795"/>
                    <a:pt x="3737" y="1218"/>
                  </a:cubicBezTo>
                  <a:cubicBezTo>
                    <a:pt x="3871" y="467"/>
                    <a:pt x="4121" y="138"/>
                    <a:pt x="4350" y="0"/>
                  </a:cubicBezTo>
                  <a:close/>
                  <a:moveTo>
                    <a:pt x="5166" y="1518"/>
                  </a:moveTo>
                  <a:cubicBezTo>
                    <a:pt x="5043" y="1530"/>
                    <a:pt x="4930" y="1588"/>
                    <a:pt x="4845" y="1670"/>
                  </a:cubicBezTo>
                  <a:cubicBezTo>
                    <a:pt x="4751" y="1765"/>
                    <a:pt x="4691" y="1898"/>
                    <a:pt x="4691" y="2042"/>
                  </a:cubicBezTo>
                  <a:cubicBezTo>
                    <a:pt x="4691" y="2188"/>
                    <a:pt x="4751" y="2320"/>
                    <a:pt x="4845" y="2414"/>
                  </a:cubicBezTo>
                  <a:cubicBezTo>
                    <a:pt x="4932" y="2503"/>
                    <a:pt x="5049" y="2558"/>
                    <a:pt x="5176" y="2567"/>
                  </a:cubicBezTo>
                  <a:cubicBezTo>
                    <a:pt x="5205" y="2404"/>
                    <a:pt x="5219" y="2238"/>
                    <a:pt x="5219" y="2067"/>
                  </a:cubicBezTo>
                  <a:cubicBezTo>
                    <a:pt x="5222" y="1882"/>
                    <a:pt x="5203" y="1697"/>
                    <a:pt x="5166" y="1518"/>
                  </a:cubicBezTo>
                  <a:close/>
                  <a:moveTo>
                    <a:pt x="2581" y="4962"/>
                  </a:moveTo>
                  <a:cubicBezTo>
                    <a:pt x="2583" y="4940"/>
                    <a:pt x="2585" y="4915"/>
                    <a:pt x="2585" y="4892"/>
                  </a:cubicBezTo>
                  <a:cubicBezTo>
                    <a:pt x="2585" y="4728"/>
                    <a:pt x="2520" y="4580"/>
                    <a:pt x="2411" y="4471"/>
                  </a:cubicBezTo>
                  <a:cubicBezTo>
                    <a:pt x="2304" y="4364"/>
                    <a:pt x="2153" y="4296"/>
                    <a:pt x="1989" y="4296"/>
                  </a:cubicBezTo>
                  <a:cubicBezTo>
                    <a:pt x="1824" y="4296"/>
                    <a:pt x="1676" y="4364"/>
                    <a:pt x="1567" y="4471"/>
                  </a:cubicBezTo>
                  <a:cubicBezTo>
                    <a:pt x="1475" y="4563"/>
                    <a:pt x="1413" y="4687"/>
                    <a:pt x="1399" y="4826"/>
                  </a:cubicBezTo>
                  <a:cubicBezTo>
                    <a:pt x="1689" y="4923"/>
                    <a:pt x="1997" y="4975"/>
                    <a:pt x="2320" y="4975"/>
                  </a:cubicBezTo>
                  <a:cubicBezTo>
                    <a:pt x="2408" y="4972"/>
                    <a:pt x="2497" y="4970"/>
                    <a:pt x="2581" y="4962"/>
                  </a:cubicBezTo>
                  <a:close/>
                </a:path>
              </a:pathLst>
            </a:custGeom>
            <a:solidFill>
              <a:srgbClr val="88A6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-2737558" y="2820050"/>
              <a:ext cx="83061" cy="83210"/>
            </a:xfrm>
            <a:custGeom>
              <a:rect b="b" l="l" r="r" t="t"/>
              <a:pathLst>
                <a:path extrusionOk="0" h="557" w="556">
                  <a:moveTo>
                    <a:pt x="278" y="556"/>
                  </a:moveTo>
                  <a:cubicBezTo>
                    <a:pt x="430" y="556"/>
                    <a:pt x="555" y="433"/>
                    <a:pt x="555" y="279"/>
                  </a:cubicBezTo>
                  <a:cubicBezTo>
                    <a:pt x="555" y="126"/>
                    <a:pt x="432" y="1"/>
                    <a:pt x="278" y="1"/>
                  </a:cubicBezTo>
                  <a:cubicBezTo>
                    <a:pt x="128" y="1"/>
                    <a:pt x="0" y="124"/>
                    <a:pt x="0" y="279"/>
                  </a:cubicBezTo>
                  <a:cubicBezTo>
                    <a:pt x="0" y="429"/>
                    <a:pt x="128" y="556"/>
                    <a:pt x="278" y="5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11"/>
          <p:cNvGrpSpPr/>
          <p:nvPr/>
        </p:nvGrpSpPr>
        <p:grpSpPr>
          <a:xfrm>
            <a:off x="2142783" y="1237080"/>
            <a:ext cx="6237683" cy="329567"/>
            <a:chOff x="552450" y="401675"/>
            <a:chExt cx="8079900" cy="426900"/>
          </a:xfrm>
        </p:grpSpPr>
        <p:sp>
          <p:nvSpPr>
            <p:cNvPr id="145" name="Google Shape;145;p11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1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11"/>
          <p:cNvSpPr txBox="1"/>
          <p:nvPr>
            <p:ph hasCustomPrompt="1" type="title"/>
          </p:nvPr>
        </p:nvSpPr>
        <p:spPr>
          <a:xfrm rot="294">
            <a:off x="3412800" y="2218300"/>
            <a:ext cx="35136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0" name="Google Shape;150;p11"/>
          <p:cNvSpPr txBox="1"/>
          <p:nvPr>
            <p:ph idx="1" type="subTitle"/>
          </p:nvPr>
        </p:nvSpPr>
        <p:spPr>
          <a:xfrm>
            <a:off x="3623675" y="3899100"/>
            <a:ext cx="3091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3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54" name="Google Shape;154;p1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13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"/>
          <p:cNvSpPr txBox="1"/>
          <p:nvPr>
            <p:ph type="title"/>
          </p:nvPr>
        </p:nvSpPr>
        <p:spPr>
          <a:xfrm>
            <a:off x="2240456" y="198586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0" name="Google Shape;160;p13"/>
          <p:cNvSpPr txBox="1"/>
          <p:nvPr>
            <p:ph idx="1" type="subTitle"/>
          </p:nvPr>
        </p:nvSpPr>
        <p:spPr>
          <a:xfrm>
            <a:off x="2079550" y="2426200"/>
            <a:ext cx="22296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3"/>
          <p:cNvSpPr txBox="1"/>
          <p:nvPr>
            <p:ph hasCustomPrompt="1" idx="2" type="title"/>
          </p:nvPr>
        </p:nvSpPr>
        <p:spPr>
          <a:xfrm rot="1296">
            <a:off x="4795982" y="3370397"/>
            <a:ext cx="795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2" name="Google Shape;162;p13"/>
          <p:cNvSpPr txBox="1"/>
          <p:nvPr>
            <p:ph hasCustomPrompt="1" idx="3" type="title"/>
          </p:nvPr>
        </p:nvSpPr>
        <p:spPr>
          <a:xfrm>
            <a:off x="881056" y="3370847"/>
            <a:ext cx="7956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/>
          <p:nvPr>
            <p:ph idx="4" type="title"/>
          </p:nvPr>
        </p:nvSpPr>
        <p:spPr>
          <a:xfrm>
            <a:off x="2242402" y="3341825"/>
            <a:ext cx="18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4" name="Google Shape;164;p13"/>
          <p:cNvSpPr txBox="1"/>
          <p:nvPr>
            <p:ph idx="5" type="subTitle"/>
          </p:nvPr>
        </p:nvSpPr>
        <p:spPr>
          <a:xfrm>
            <a:off x="2087410" y="3782550"/>
            <a:ext cx="22296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3"/>
          <p:cNvSpPr txBox="1"/>
          <p:nvPr>
            <p:ph idx="6" type="title"/>
          </p:nvPr>
        </p:nvSpPr>
        <p:spPr>
          <a:xfrm>
            <a:off x="6109156" y="333972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6" name="Google Shape;166;p13"/>
          <p:cNvSpPr txBox="1"/>
          <p:nvPr>
            <p:ph idx="7" type="subTitle"/>
          </p:nvPr>
        </p:nvSpPr>
        <p:spPr>
          <a:xfrm>
            <a:off x="5932350" y="3782554"/>
            <a:ext cx="22374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3"/>
          <p:cNvSpPr txBox="1"/>
          <p:nvPr>
            <p:ph idx="8" type="title"/>
          </p:nvPr>
        </p:nvSpPr>
        <p:spPr>
          <a:xfrm>
            <a:off x="6109156" y="198586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8" name="Google Shape;168;p13"/>
          <p:cNvSpPr txBox="1"/>
          <p:nvPr>
            <p:ph idx="9" type="subTitle"/>
          </p:nvPr>
        </p:nvSpPr>
        <p:spPr>
          <a:xfrm>
            <a:off x="5932362" y="2424850"/>
            <a:ext cx="22374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3"/>
          <p:cNvSpPr txBox="1"/>
          <p:nvPr>
            <p:ph hasCustomPrompt="1" idx="13" type="title"/>
          </p:nvPr>
        </p:nvSpPr>
        <p:spPr>
          <a:xfrm rot="1296">
            <a:off x="4795981" y="1964342"/>
            <a:ext cx="7956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 txBox="1"/>
          <p:nvPr>
            <p:ph hasCustomPrompt="1" idx="14" type="title"/>
          </p:nvPr>
        </p:nvSpPr>
        <p:spPr>
          <a:xfrm rot="1302">
            <a:off x="882700" y="1964200"/>
            <a:ext cx="792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/>
          <p:nvPr>
            <p:ph idx="15" type="title"/>
          </p:nvPr>
        </p:nvSpPr>
        <p:spPr>
          <a:xfrm>
            <a:off x="720000" y="935913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2" name="Google Shape;172;p13"/>
          <p:cNvGrpSpPr/>
          <p:nvPr/>
        </p:nvGrpSpPr>
        <p:grpSpPr>
          <a:xfrm>
            <a:off x="7764407" y="575481"/>
            <a:ext cx="1308352" cy="1308606"/>
            <a:chOff x="7764407" y="575481"/>
            <a:chExt cx="1308352" cy="1308606"/>
          </a:xfrm>
        </p:grpSpPr>
        <p:sp>
          <p:nvSpPr>
            <p:cNvPr id="173" name="Google Shape;173;p13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4" name="Google Shape;174;p13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175" name="Google Shape;175;p13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9" name="Google Shape;179;p13"/>
          <p:cNvSpPr/>
          <p:nvPr/>
        </p:nvSpPr>
        <p:spPr>
          <a:xfrm>
            <a:off x="7455971" y="575487"/>
            <a:ext cx="593886" cy="593996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4"/>
          <p:cNvGrpSpPr/>
          <p:nvPr/>
        </p:nvGrpSpPr>
        <p:grpSpPr>
          <a:xfrm>
            <a:off x="1160658" y="717681"/>
            <a:ext cx="6822668" cy="360474"/>
            <a:chOff x="552450" y="401675"/>
            <a:chExt cx="8079900" cy="426900"/>
          </a:xfrm>
        </p:grpSpPr>
        <p:sp>
          <p:nvSpPr>
            <p:cNvPr id="182" name="Google Shape;182;p14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14"/>
          <p:cNvSpPr/>
          <p:nvPr/>
        </p:nvSpPr>
        <p:spPr>
          <a:xfrm>
            <a:off x="1160653" y="1133608"/>
            <a:ext cx="6822600" cy="32922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"/>
          <p:cNvSpPr txBox="1"/>
          <p:nvPr>
            <p:ph type="title"/>
          </p:nvPr>
        </p:nvSpPr>
        <p:spPr>
          <a:xfrm rot="-732">
            <a:off x="2457400" y="3203847"/>
            <a:ext cx="42291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8" name="Google Shape;188;p14"/>
          <p:cNvSpPr txBox="1"/>
          <p:nvPr>
            <p:ph idx="1" type="subTitle"/>
          </p:nvPr>
        </p:nvSpPr>
        <p:spPr>
          <a:xfrm>
            <a:off x="2457400" y="1533250"/>
            <a:ext cx="4229100" cy="15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" name="Google Shape;191;p15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92" name="Google Shape;192;p1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15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7" name="Google Shape;197;p15"/>
          <p:cNvSpPr/>
          <p:nvPr/>
        </p:nvSpPr>
        <p:spPr>
          <a:xfrm>
            <a:off x="6706361" y="974537"/>
            <a:ext cx="699681" cy="197401"/>
          </a:xfrm>
          <a:custGeom>
            <a:rect b="b" l="l" r="r" t="t"/>
            <a:pathLst>
              <a:path extrusionOk="0" h="1554" w="5508">
                <a:moveTo>
                  <a:pt x="778" y="1"/>
                </a:moveTo>
                <a:lnTo>
                  <a:pt x="4732" y="1"/>
                </a:lnTo>
                <a:cubicBezTo>
                  <a:pt x="5158" y="1"/>
                  <a:pt x="5508" y="350"/>
                  <a:pt x="5508" y="776"/>
                </a:cubicBezTo>
                <a:lnTo>
                  <a:pt x="5508" y="776"/>
                </a:lnTo>
                <a:cubicBezTo>
                  <a:pt x="5508" y="1204"/>
                  <a:pt x="5158" y="1553"/>
                  <a:pt x="4732" y="1553"/>
                </a:cubicBezTo>
                <a:lnTo>
                  <a:pt x="778" y="1553"/>
                </a:lnTo>
                <a:cubicBezTo>
                  <a:pt x="352" y="1553"/>
                  <a:pt x="3" y="1204"/>
                  <a:pt x="3" y="776"/>
                </a:cubicBezTo>
                <a:lnTo>
                  <a:pt x="3" y="776"/>
                </a:lnTo>
                <a:cubicBezTo>
                  <a:pt x="1" y="350"/>
                  <a:pt x="350" y="1"/>
                  <a:pt x="7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15"/>
          <p:cNvGrpSpPr/>
          <p:nvPr/>
        </p:nvGrpSpPr>
        <p:grpSpPr>
          <a:xfrm rot="1454574">
            <a:off x="7429934" y="440631"/>
            <a:ext cx="1199725" cy="1169337"/>
            <a:chOff x="7352643" y="433005"/>
            <a:chExt cx="1199742" cy="1169354"/>
          </a:xfrm>
        </p:grpSpPr>
        <p:sp>
          <p:nvSpPr>
            <p:cNvPr id="199" name="Google Shape;199;p15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rect b="b" l="l" r="r" t="t"/>
              <a:pathLst>
                <a:path extrusionOk="0" h="18323" w="18323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rect b="b" l="l" r="r" t="t"/>
              <a:pathLst>
                <a:path extrusionOk="0" h="10263" w="10014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rect b="b" l="l" r="r" t="t"/>
              <a:pathLst>
                <a:path extrusionOk="0" h="15283" w="16857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15"/>
          <p:cNvSpPr/>
          <p:nvPr/>
        </p:nvSpPr>
        <p:spPr>
          <a:xfrm>
            <a:off x="5887211" y="974537"/>
            <a:ext cx="699681" cy="197401"/>
          </a:xfrm>
          <a:custGeom>
            <a:rect b="b" l="l" r="r" t="t"/>
            <a:pathLst>
              <a:path extrusionOk="0" h="1554" w="5508">
                <a:moveTo>
                  <a:pt x="778" y="1"/>
                </a:moveTo>
                <a:lnTo>
                  <a:pt x="4732" y="1"/>
                </a:lnTo>
                <a:cubicBezTo>
                  <a:pt x="5158" y="1"/>
                  <a:pt x="5508" y="350"/>
                  <a:pt x="5508" y="776"/>
                </a:cubicBezTo>
                <a:lnTo>
                  <a:pt x="5508" y="776"/>
                </a:lnTo>
                <a:cubicBezTo>
                  <a:pt x="5508" y="1204"/>
                  <a:pt x="5158" y="1553"/>
                  <a:pt x="4732" y="1553"/>
                </a:cubicBezTo>
                <a:lnTo>
                  <a:pt x="778" y="1553"/>
                </a:lnTo>
                <a:cubicBezTo>
                  <a:pt x="352" y="1553"/>
                  <a:pt x="3" y="1204"/>
                  <a:pt x="3" y="776"/>
                </a:cubicBezTo>
                <a:lnTo>
                  <a:pt x="3" y="776"/>
                </a:lnTo>
                <a:cubicBezTo>
                  <a:pt x="1" y="350"/>
                  <a:pt x="350" y="1"/>
                  <a:pt x="7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" name="Google Shape;204;p15"/>
          <p:cNvGrpSpPr/>
          <p:nvPr/>
        </p:nvGrpSpPr>
        <p:grpSpPr>
          <a:xfrm rot="2954896">
            <a:off x="168653" y="4078555"/>
            <a:ext cx="862337" cy="840495"/>
            <a:chOff x="7352643" y="433005"/>
            <a:chExt cx="1199742" cy="1169354"/>
          </a:xfrm>
        </p:grpSpPr>
        <p:sp>
          <p:nvSpPr>
            <p:cNvPr id="205" name="Google Shape;205;p15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rect b="b" l="l" r="r" t="t"/>
              <a:pathLst>
                <a:path extrusionOk="0" h="18323" w="18323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rect b="b" l="l" r="r" t="t"/>
              <a:pathLst>
                <a:path extrusionOk="0" h="10263" w="10014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rect b="b" l="l" r="r" t="t"/>
              <a:pathLst>
                <a:path extrusionOk="0" h="15283" w="16857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2"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16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12" name="Google Shape;212;p1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Google Shape;216;p16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17" name="Google Shape;217;p16"/>
          <p:cNvGrpSpPr/>
          <p:nvPr/>
        </p:nvGrpSpPr>
        <p:grpSpPr>
          <a:xfrm rot="-697191">
            <a:off x="7107083" y="288061"/>
            <a:ext cx="1034120" cy="1034321"/>
            <a:chOff x="7764407" y="575481"/>
            <a:chExt cx="1308352" cy="1308606"/>
          </a:xfrm>
        </p:grpSpPr>
        <p:sp>
          <p:nvSpPr>
            <p:cNvPr id="218" name="Google Shape;218;p16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9" name="Google Shape;219;p16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220" name="Google Shape;220;p16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6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6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6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4" name="Google Shape;224;p16"/>
          <p:cNvGrpSpPr/>
          <p:nvPr/>
        </p:nvGrpSpPr>
        <p:grpSpPr>
          <a:xfrm rot="-697191">
            <a:off x="8087197" y="914503"/>
            <a:ext cx="673607" cy="673738"/>
            <a:chOff x="7764407" y="575481"/>
            <a:chExt cx="1308352" cy="1308606"/>
          </a:xfrm>
        </p:grpSpPr>
        <p:sp>
          <p:nvSpPr>
            <p:cNvPr id="225" name="Google Shape;225;p16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6" name="Google Shape;226;p16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227" name="Google Shape;227;p16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6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6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6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3">
    <p:bg>
      <p:bgPr>
        <a:solidFill>
          <a:schemeClr val="l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" name="Google Shape;233;p17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34" name="Google Shape;234;p17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17"/>
          <p:cNvSpPr txBox="1"/>
          <p:nvPr>
            <p:ph type="title"/>
          </p:nvPr>
        </p:nvSpPr>
        <p:spPr>
          <a:xfrm>
            <a:off x="720000" y="969225"/>
            <a:ext cx="3852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9" name="Google Shape;239;p17"/>
          <p:cNvSpPr/>
          <p:nvPr/>
        </p:nvSpPr>
        <p:spPr>
          <a:xfrm rot="423713">
            <a:off x="494816" y="3568421"/>
            <a:ext cx="440976" cy="441097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7"/>
          <p:cNvSpPr/>
          <p:nvPr/>
        </p:nvSpPr>
        <p:spPr>
          <a:xfrm flipH="1" rot="-3237051">
            <a:off x="-70552" y="3201499"/>
            <a:ext cx="1457989" cy="1186350"/>
          </a:xfrm>
          <a:custGeom>
            <a:rect b="b" l="l" r="r" t="t"/>
            <a:pathLst>
              <a:path extrusionOk="0" h="8014" w="9849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4">
    <p:bg>
      <p:bgPr>
        <a:solidFill>
          <a:schemeClr val="lt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" name="Google Shape;243;p1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44" name="Google Shape;244;p1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18"/>
          <p:cNvSpPr txBox="1"/>
          <p:nvPr>
            <p:ph type="title"/>
          </p:nvPr>
        </p:nvSpPr>
        <p:spPr>
          <a:xfrm>
            <a:off x="720000" y="969225"/>
            <a:ext cx="3852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9" name="Google Shape;249;p18"/>
          <p:cNvSpPr/>
          <p:nvPr/>
        </p:nvSpPr>
        <p:spPr>
          <a:xfrm>
            <a:off x="6588757" y="1127899"/>
            <a:ext cx="268332" cy="246951"/>
          </a:xfrm>
          <a:custGeom>
            <a:rect b="b" l="l" r="r" t="t"/>
            <a:pathLst>
              <a:path extrusionOk="0" h="1155" w="1255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6935134" y="1149922"/>
            <a:ext cx="642713" cy="202478"/>
          </a:xfrm>
          <a:custGeom>
            <a:rect b="b" l="l" r="r" t="t"/>
            <a:pathLst>
              <a:path extrusionOk="0" h="947" w="3006">
                <a:moveTo>
                  <a:pt x="474" y="0"/>
                </a:moveTo>
                <a:lnTo>
                  <a:pt x="2532" y="0"/>
                </a:lnTo>
                <a:cubicBezTo>
                  <a:pt x="2791" y="0"/>
                  <a:pt x="3005" y="214"/>
                  <a:pt x="3005" y="473"/>
                </a:cubicBezTo>
                <a:lnTo>
                  <a:pt x="3005" y="473"/>
                </a:lnTo>
                <a:cubicBezTo>
                  <a:pt x="3005" y="733"/>
                  <a:pt x="2791" y="946"/>
                  <a:pt x="2532" y="946"/>
                </a:cubicBezTo>
                <a:lnTo>
                  <a:pt x="474" y="946"/>
                </a:lnTo>
                <a:cubicBezTo>
                  <a:pt x="215" y="946"/>
                  <a:pt x="1" y="733"/>
                  <a:pt x="1" y="473"/>
                </a:cubicBezTo>
                <a:lnTo>
                  <a:pt x="1" y="473"/>
                </a:lnTo>
                <a:cubicBezTo>
                  <a:pt x="1" y="214"/>
                  <a:pt x="215" y="0"/>
                  <a:pt x="4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8"/>
          <p:cNvSpPr/>
          <p:nvPr/>
        </p:nvSpPr>
        <p:spPr>
          <a:xfrm>
            <a:off x="7751259" y="1149922"/>
            <a:ext cx="440235" cy="202478"/>
          </a:xfrm>
          <a:custGeom>
            <a:rect b="b" l="l" r="r" t="t"/>
            <a:pathLst>
              <a:path extrusionOk="0" h="947" w="2059">
                <a:moveTo>
                  <a:pt x="475" y="0"/>
                </a:moveTo>
                <a:lnTo>
                  <a:pt x="1586" y="0"/>
                </a:lnTo>
                <a:cubicBezTo>
                  <a:pt x="1845" y="0"/>
                  <a:pt x="2059" y="214"/>
                  <a:pt x="2059" y="473"/>
                </a:cubicBezTo>
                <a:lnTo>
                  <a:pt x="2059" y="473"/>
                </a:lnTo>
                <a:cubicBezTo>
                  <a:pt x="2059" y="733"/>
                  <a:pt x="1845" y="946"/>
                  <a:pt x="1586" y="946"/>
                </a:cubicBezTo>
                <a:lnTo>
                  <a:pt x="475" y="946"/>
                </a:lnTo>
                <a:cubicBezTo>
                  <a:pt x="216" y="946"/>
                  <a:pt x="2" y="733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Google Shape;252;p18"/>
          <p:cNvGrpSpPr/>
          <p:nvPr/>
        </p:nvGrpSpPr>
        <p:grpSpPr>
          <a:xfrm rot="675683">
            <a:off x="311829" y="3969087"/>
            <a:ext cx="912771" cy="1009337"/>
            <a:chOff x="1191357" y="3451057"/>
            <a:chExt cx="597555" cy="660773"/>
          </a:xfrm>
        </p:grpSpPr>
        <p:sp>
          <p:nvSpPr>
            <p:cNvPr id="253" name="Google Shape;253;p18"/>
            <p:cNvSpPr/>
            <p:nvPr/>
          </p:nvSpPr>
          <p:spPr>
            <a:xfrm>
              <a:off x="1244473" y="3764632"/>
              <a:ext cx="544439" cy="347198"/>
            </a:xfrm>
            <a:custGeom>
              <a:rect b="b" l="l" r="r" t="t"/>
              <a:pathLst>
                <a:path extrusionOk="0" h="7321" w="11480">
                  <a:moveTo>
                    <a:pt x="361" y="0"/>
                  </a:moveTo>
                  <a:lnTo>
                    <a:pt x="11068" y="0"/>
                  </a:lnTo>
                  <a:lnTo>
                    <a:pt x="11068" y="0"/>
                  </a:lnTo>
                  <a:lnTo>
                    <a:pt x="11076" y="0"/>
                  </a:lnTo>
                  <a:lnTo>
                    <a:pt x="11078" y="0"/>
                  </a:lnTo>
                  <a:lnTo>
                    <a:pt x="11087" y="0"/>
                  </a:lnTo>
                  <a:lnTo>
                    <a:pt x="11089" y="0"/>
                  </a:lnTo>
                  <a:lnTo>
                    <a:pt x="11097" y="0"/>
                  </a:lnTo>
                  <a:lnTo>
                    <a:pt x="11099" y="0"/>
                  </a:lnTo>
                  <a:lnTo>
                    <a:pt x="11105" y="0"/>
                  </a:lnTo>
                  <a:lnTo>
                    <a:pt x="11107" y="0"/>
                  </a:lnTo>
                  <a:lnTo>
                    <a:pt x="11111" y="0"/>
                  </a:lnTo>
                  <a:lnTo>
                    <a:pt x="11117" y="0"/>
                  </a:lnTo>
                  <a:lnTo>
                    <a:pt x="11122" y="0"/>
                  </a:lnTo>
                  <a:lnTo>
                    <a:pt x="11128" y="0"/>
                  </a:lnTo>
                  <a:lnTo>
                    <a:pt x="11130" y="0"/>
                  </a:lnTo>
                  <a:lnTo>
                    <a:pt x="11136" y="4"/>
                  </a:lnTo>
                  <a:lnTo>
                    <a:pt x="11138" y="4"/>
                  </a:lnTo>
                  <a:lnTo>
                    <a:pt x="11146" y="6"/>
                  </a:lnTo>
                  <a:lnTo>
                    <a:pt x="11148" y="6"/>
                  </a:lnTo>
                  <a:lnTo>
                    <a:pt x="11157" y="8"/>
                  </a:lnTo>
                  <a:lnTo>
                    <a:pt x="11159" y="8"/>
                  </a:lnTo>
                  <a:lnTo>
                    <a:pt x="11167" y="10"/>
                  </a:lnTo>
                  <a:lnTo>
                    <a:pt x="11173" y="14"/>
                  </a:lnTo>
                  <a:lnTo>
                    <a:pt x="11177" y="14"/>
                  </a:lnTo>
                  <a:lnTo>
                    <a:pt x="11183" y="17"/>
                  </a:lnTo>
                  <a:lnTo>
                    <a:pt x="11187" y="17"/>
                  </a:lnTo>
                  <a:lnTo>
                    <a:pt x="11192" y="19"/>
                  </a:lnTo>
                  <a:lnTo>
                    <a:pt x="11194" y="21"/>
                  </a:lnTo>
                  <a:lnTo>
                    <a:pt x="11200" y="25"/>
                  </a:lnTo>
                  <a:lnTo>
                    <a:pt x="11202" y="27"/>
                  </a:lnTo>
                  <a:lnTo>
                    <a:pt x="11208" y="29"/>
                  </a:lnTo>
                  <a:lnTo>
                    <a:pt x="11212" y="31"/>
                  </a:lnTo>
                  <a:lnTo>
                    <a:pt x="11218" y="35"/>
                  </a:lnTo>
                  <a:lnTo>
                    <a:pt x="11222" y="37"/>
                  </a:lnTo>
                  <a:lnTo>
                    <a:pt x="11224" y="39"/>
                  </a:lnTo>
                  <a:lnTo>
                    <a:pt x="11231" y="41"/>
                  </a:lnTo>
                  <a:lnTo>
                    <a:pt x="11233" y="45"/>
                  </a:lnTo>
                  <a:lnTo>
                    <a:pt x="11239" y="47"/>
                  </a:lnTo>
                  <a:lnTo>
                    <a:pt x="11241" y="49"/>
                  </a:lnTo>
                  <a:lnTo>
                    <a:pt x="11249" y="51"/>
                  </a:lnTo>
                  <a:lnTo>
                    <a:pt x="11249" y="51"/>
                  </a:lnTo>
                  <a:lnTo>
                    <a:pt x="11255" y="58"/>
                  </a:lnTo>
                  <a:lnTo>
                    <a:pt x="11255" y="58"/>
                  </a:lnTo>
                  <a:lnTo>
                    <a:pt x="11263" y="62"/>
                  </a:lnTo>
                  <a:lnTo>
                    <a:pt x="11266" y="62"/>
                  </a:lnTo>
                  <a:lnTo>
                    <a:pt x="11272" y="68"/>
                  </a:lnTo>
                  <a:lnTo>
                    <a:pt x="11274" y="70"/>
                  </a:lnTo>
                  <a:lnTo>
                    <a:pt x="11280" y="72"/>
                  </a:lnTo>
                  <a:lnTo>
                    <a:pt x="11282" y="76"/>
                  </a:lnTo>
                  <a:lnTo>
                    <a:pt x="11286" y="78"/>
                  </a:lnTo>
                  <a:lnTo>
                    <a:pt x="11290" y="80"/>
                  </a:lnTo>
                  <a:lnTo>
                    <a:pt x="11294" y="82"/>
                  </a:lnTo>
                  <a:lnTo>
                    <a:pt x="11296" y="86"/>
                  </a:lnTo>
                  <a:lnTo>
                    <a:pt x="11300" y="88"/>
                  </a:lnTo>
                  <a:lnTo>
                    <a:pt x="11305" y="91"/>
                  </a:lnTo>
                  <a:lnTo>
                    <a:pt x="11307" y="93"/>
                  </a:lnTo>
                  <a:lnTo>
                    <a:pt x="11313" y="97"/>
                  </a:lnTo>
                  <a:lnTo>
                    <a:pt x="11315" y="99"/>
                  </a:lnTo>
                  <a:lnTo>
                    <a:pt x="11321" y="103"/>
                  </a:lnTo>
                  <a:lnTo>
                    <a:pt x="11323" y="107"/>
                  </a:lnTo>
                  <a:lnTo>
                    <a:pt x="11327" y="111"/>
                  </a:lnTo>
                  <a:lnTo>
                    <a:pt x="11327" y="111"/>
                  </a:lnTo>
                  <a:lnTo>
                    <a:pt x="11333" y="117"/>
                  </a:lnTo>
                  <a:lnTo>
                    <a:pt x="11333" y="117"/>
                  </a:lnTo>
                  <a:lnTo>
                    <a:pt x="11338" y="121"/>
                  </a:lnTo>
                  <a:lnTo>
                    <a:pt x="11344" y="128"/>
                  </a:lnTo>
                  <a:lnTo>
                    <a:pt x="11346" y="130"/>
                  </a:lnTo>
                  <a:lnTo>
                    <a:pt x="11348" y="132"/>
                  </a:lnTo>
                  <a:lnTo>
                    <a:pt x="11354" y="138"/>
                  </a:lnTo>
                  <a:lnTo>
                    <a:pt x="11356" y="140"/>
                  </a:lnTo>
                  <a:lnTo>
                    <a:pt x="11362" y="144"/>
                  </a:lnTo>
                  <a:lnTo>
                    <a:pt x="11364" y="148"/>
                  </a:lnTo>
                  <a:lnTo>
                    <a:pt x="11366" y="150"/>
                  </a:lnTo>
                  <a:lnTo>
                    <a:pt x="11368" y="152"/>
                  </a:lnTo>
                  <a:lnTo>
                    <a:pt x="11372" y="154"/>
                  </a:lnTo>
                  <a:lnTo>
                    <a:pt x="11375" y="160"/>
                  </a:lnTo>
                  <a:lnTo>
                    <a:pt x="11377" y="163"/>
                  </a:lnTo>
                  <a:lnTo>
                    <a:pt x="11383" y="169"/>
                  </a:lnTo>
                  <a:lnTo>
                    <a:pt x="11385" y="171"/>
                  </a:lnTo>
                  <a:lnTo>
                    <a:pt x="11389" y="175"/>
                  </a:lnTo>
                  <a:lnTo>
                    <a:pt x="11393" y="179"/>
                  </a:lnTo>
                  <a:lnTo>
                    <a:pt x="11397" y="183"/>
                  </a:lnTo>
                  <a:lnTo>
                    <a:pt x="11397" y="183"/>
                  </a:lnTo>
                  <a:lnTo>
                    <a:pt x="11403" y="191"/>
                  </a:lnTo>
                  <a:lnTo>
                    <a:pt x="11403" y="191"/>
                  </a:lnTo>
                  <a:lnTo>
                    <a:pt x="11414" y="204"/>
                  </a:lnTo>
                  <a:lnTo>
                    <a:pt x="11416" y="210"/>
                  </a:lnTo>
                  <a:lnTo>
                    <a:pt x="11418" y="212"/>
                  </a:lnTo>
                  <a:cubicBezTo>
                    <a:pt x="11424" y="220"/>
                    <a:pt x="11426" y="226"/>
                    <a:pt x="11430" y="232"/>
                  </a:cubicBezTo>
                  <a:lnTo>
                    <a:pt x="11434" y="234"/>
                  </a:lnTo>
                  <a:lnTo>
                    <a:pt x="11436" y="241"/>
                  </a:lnTo>
                  <a:lnTo>
                    <a:pt x="11438" y="243"/>
                  </a:lnTo>
                  <a:lnTo>
                    <a:pt x="11440" y="247"/>
                  </a:lnTo>
                  <a:lnTo>
                    <a:pt x="11440" y="251"/>
                  </a:lnTo>
                  <a:lnTo>
                    <a:pt x="11444" y="257"/>
                  </a:lnTo>
                  <a:lnTo>
                    <a:pt x="11444" y="257"/>
                  </a:lnTo>
                  <a:lnTo>
                    <a:pt x="11446" y="265"/>
                  </a:lnTo>
                  <a:lnTo>
                    <a:pt x="11446" y="265"/>
                  </a:lnTo>
                  <a:lnTo>
                    <a:pt x="11449" y="274"/>
                  </a:lnTo>
                  <a:lnTo>
                    <a:pt x="11449" y="276"/>
                  </a:lnTo>
                  <a:lnTo>
                    <a:pt x="11451" y="284"/>
                  </a:lnTo>
                  <a:lnTo>
                    <a:pt x="11451" y="286"/>
                  </a:lnTo>
                  <a:lnTo>
                    <a:pt x="11455" y="292"/>
                  </a:lnTo>
                  <a:lnTo>
                    <a:pt x="11457" y="294"/>
                  </a:lnTo>
                  <a:lnTo>
                    <a:pt x="11459" y="302"/>
                  </a:lnTo>
                  <a:lnTo>
                    <a:pt x="11461" y="306"/>
                  </a:lnTo>
                  <a:lnTo>
                    <a:pt x="11465" y="313"/>
                  </a:lnTo>
                  <a:lnTo>
                    <a:pt x="11467" y="317"/>
                  </a:lnTo>
                  <a:lnTo>
                    <a:pt x="11469" y="323"/>
                  </a:lnTo>
                  <a:lnTo>
                    <a:pt x="11469" y="325"/>
                  </a:lnTo>
                  <a:lnTo>
                    <a:pt x="11471" y="329"/>
                  </a:lnTo>
                  <a:lnTo>
                    <a:pt x="11471" y="333"/>
                  </a:lnTo>
                  <a:lnTo>
                    <a:pt x="11475" y="339"/>
                  </a:lnTo>
                  <a:lnTo>
                    <a:pt x="11475" y="343"/>
                  </a:lnTo>
                  <a:cubicBezTo>
                    <a:pt x="11477" y="358"/>
                    <a:pt x="11479" y="376"/>
                    <a:pt x="11479" y="395"/>
                  </a:cubicBezTo>
                  <a:lnTo>
                    <a:pt x="11479" y="6926"/>
                  </a:lnTo>
                  <a:lnTo>
                    <a:pt x="11479" y="6930"/>
                  </a:lnTo>
                  <a:lnTo>
                    <a:pt x="11479" y="6936"/>
                  </a:lnTo>
                  <a:lnTo>
                    <a:pt x="11479" y="6938"/>
                  </a:lnTo>
                  <a:lnTo>
                    <a:pt x="11479" y="6946"/>
                  </a:lnTo>
                  <a:lnTo>
                    <a:pt x="11479" y="6946"/>
                  </a:lnTo>
                  <a:lnTo>
                    <a:pt x="11479" y="6955"/>
                  </a:lnTo>
                  <a:lnTo>
                    <a:pt x="11479" y="6957"/>
                  </a:lnTo>
                  <a:lnTo>
                    <a:pt x="11479" y="6961"/>
                  </a:lnTo>
                  <a:lnTo>
                    <a:pt x="11479" y="6965"/>
                  </a:lnTo>
                  <a:lnTo>
                    <a:pt x="11479" y="6967"/>
                  </a:lnTo>
                  <a:lnTo>
                    <a:pt x="11479" y="6969"/>
                  </a:lnTo>
                  <a:lnTo>
                    <a:pt x="11479" y="6975"/>
                  </a:lnTo>
                  <a:lnTo>
                    <a:pt x="11477" y="6981"/>
                  </a:lnTo>
                  <a:lnTo>
                    <a:pt x="11475" y="6996"/>
                  </a:lnTo>
                  <a:lnTo>
                    <a:pt x="11475" y="6996"/>
                  </a:lnTo>
                  <a:lnTo>
                    <a:pt x="11471" y="7000"/>
                  </a:lnTo>
                  <a:lnTo>
                    <a:pt x="11471" y="7002"/>
                  </a:lnTo>
                  <a:lnTo>
                    <a:pt x="11469" y="7008"/>
                  </a:lnTo>
                  <a:lnTo>
                    <a:pt x="11469" y="7008"/>
                  </a:lnTo>
                  <a:lnTo>
                    <a:pt x="11467" y="7016"/>
                  </a:lnTo>
                  <a:lnTo>
                    <a:pt x="11467" y="7018"/>
                  </a:lnTo>
                  <a:lnTo>
                    <a:pt x="11465" y="7022"/>
                  </a:lnTo>
                  <a:lnTo>
                    <a:pt x="11461" y="7027"/>
                  </a:lnTo>
                  <a:lnTo>
                    <a:pt x="11459" y="7031"/>
                  </a:lnTo>
                  <a:lnTo>
                    <a:pt x="11457" y="7037"/>
                  </a:lnTo>
                  <a:lnTo>
                    <a:pt x="11457" y="7039"/>
                  </a:lnTo>
                  <a:lnTo>
                    <a:pt x="11455" y="7047"/>
                  </a:lnTo>
                  <a:lnTo>
                    <a:pt x="11455" y="7047"/>
                  </a:lnTo>
                  <a:lnTo>
                    <a:pt x="11451" y="7051"/>
                  </a:lnTo>
                  <a:lnTo>
                    <a:pt x="11451" y="7053"/>
                  </a:lnTo>
                  <a:lnTo>
                    <a:pt x="11449" y="7060"/>
                  </a:lnTo>
                  <a:lnTo>
                    <a:pt x="11446" y="7064"/>
                  </a:lnTo>
                  <a:lnTo>
                    <a:pt x="11444" y="7068"/>
                  </a:lnTo>
                  <a:lnTo>
                    <a:pt x="11440" y="7072"/>
                  </a:lnTo>
                  <a:lnTo>
                    <a:pt x="11440" y="7074"/>
                  </a:lnTo>
                  <a:lnTo>
                    <a:pt x="11438" y="7080"/>
                  </a:lnTo>
                  <a:lnTo>
                    <a:pt x="11438" y="7082"/>
                  </a:lnTo>
                  <a:lnTo>
                    <a:pt x="11436" y="7088"/>
                  </a:lnTo>
                  <a:lnTo>
                    <a:pt x="11434" y="7090"/>
                  </a:lnTo>
                  <a:lnTo>
                    <a:pt x="11430" y="7092"/>
                  </a:lnTo>
                  <a:lnTo>
                    <a:pt x="11428" y="7099"/>
                  </a:lnTo>
                  <a:lnTo>
                    <a:pt x="11426" y="7101"/>
                  </a:lnTo>
                  <a:lnTo>
                    <a:pt x="11424" y="7105"/>
                  </a:lnTo>
                  <a:lnTo>
                    <a:pt x="11424" y="7105"/>
                  </a:lnTo>
                  <a:lnTo>
                    <a:pt x="11420" y="7111"/>
                  </a:lnTo>
                  <a:lnTo>
                    <a:pt x="11418" y="7113"/>
                  </a:lnTo>
                  <a:lnTo>
                    <a:pt x="11414" y="7121"/>
                  </a:lnTo>
                  <a:lnTo>
                    <a:pt x="11409" y="7123"/>
                  </a:lnTo>
                  <a:lnTo>
                    <a:pt x="11407" y="7129"/>
                  </a:lnTo>
                  <a:lnTo>
                    <a:pt x="11403" y="7136"/>
                  </a:lnTo>
                  <a:lnTo>
                    <a:pt x="11403" y="7140"/>
                  </a:lnTo>
                  <a:lnTo>
                    <a:pt x="11399" y="7144"/>
                  </a:lnTo>
                  <a:lnTo>
                    <a:pt x="11397" y="7146"/>
                  </a:lnTo>
                  <a:lnTo>
                    <a:pt x="11395" y="7150"/>
                  </a:lnTo>
                  <a:lnTo>
                    <a:pt x="11393" y="7154"/>
                  </a:lnTo>
                  <a:lnTo>
                    <a:pt x="11389" y="7156"/>
                  </a:lnTo>
                  <a:lnTo>
                    <a:pt x="11385" y="7162"/>
                  </a:lnTo>
                  <a:lnTo>
                    <a:pt x="11385" y="7162"/>
                  </a:lnTo>
                  <a:lnTo>
                    <a:pt x="11379" y="7166"/>
                  </a:lnTo>
                  <a:lnTo>
                    <a:pt x="11377" y="7171"/>
                  </a:lnTo>
                  <a:lnTo>
                    <a:pt x="11375" y="7175"/>
                  </a:lnTo>
                  <a:lnTo>
                    <a:pt x="11372" y="7177"/>
                  </a:lnTo>
                  <a:lnTo>
                    <a:pt x="11368" y="7181"/>
                  </a:lnTo>
                  <a:lnTo>
                    <a:pt x="11364" y="7185"/>
                  </a:lnTo>
                  <a:lnTo>
                    <a:pt x="11358" y="7191"/>
                  </a:lnTo>
                  <a:lnTo>
                    <a:pt x="11358" y="7191"/>
                  </a:lnTo>
                  <a:lnTo>
                    <a:pt x="11354" y="7195"/>
                  </a:lnTo>
                  <a:lnTo>
                    <a:pt x="11352" y="7197"/>
                  </a:lnTo>
                  <a:lnTo>
                    <a:pt x="11348" y="7201"/>
                  </a:lnTo>
                  <a:lnTo>
                    <a:pt x="11346" y="7203"/>
                  </a:lnTo>
                  <a:lnTo>
                    <a:pt x="11344" y="7206"/>
                  </a:lnTo>
                  <a:lnTo>
                    <a:pt x="11338" y="7212"/>
                  </a:lnTo>
                  <a:lnTo>
                    <a:pt x="11338" y="7212"/>
                  </a:lnTo>
                  <a:lnTo>
                    <a:pt x="11333" y="7216"/>
                  </a:lnTo>
                  <a:lnTo>
                    <a:pt x="11331" y="7218"/>
                  </a:lnTo>
                  <a:lnTo>
                    <a:pt x="11331" y="7218"/>
                  </a:lnTo>
                  <a:lnTo>
                    <a:pt x="11323" y="7224"/>
                  </a:lnTo>
                  <a:lnTo>
                    <a:pt x="11321" y="7226"/>
                  </a:lnTo>
                  <a:lnTo>
                    <a:pt x="11315" y="7228"/>
                  </a:lnTo>
                  <a:lnTo>
                    <a:pt x="11313" y="7232"/>
                  </a:lnTo>
                  <a:lnTo>
                    <a:pt x="11307" y="7236"/>
                  </a:lnTo>
                  <a:lnTo>
                    <a:pt x="11307" y="7236"/>
                  </a:lnTo>
                  <a:lnTo>
                    <a:pt x="11305" y="7236"/>
                  </a:lnTo>
                  <a:lnTo>
                    <a:pt x="11300" y="7243"/>
                  </a:lnTo>
                  <a:lnTo>
                    <a:pt x="11296" y="7245"/>
                  </a:lnTo>
                  <a:lnTo>
                    <a:pt x="11292" y="7247"/>
                  </a:lnTo>
                  <a:lnTo>
                    <a:pt x="11290" y="7249"/>
                  </a:lnTo>
                  <a:lnTo>
                    <a:pt x="11284" y="7253"/>
                  </a:lnTo>
                  <a:lnTo>
                    <a:pt x="11284" y="7253"/>
                  </a:lnTo>
                  <a:lnTo>
                    <a:pt x="11280" y="7257"/>
                  </a:lnTo>
                  <a:lnTo>
                    <a:pt x="11276" y="7259"/>
                  </a:lnTo>
                  <a:lnTo>
                    <a:pt x="11272" y="7263"/>
                  </a:lnTo>
                  <a:lnTo>
                    <a:pt x="11270" y="7265"/>
                  </a:lnTo>
                  <a:lnTo>
                    <a:pt x="11266" y="7267"/>
                  </a:lnTo>
                  <a:lnTo>
                    <a:pt x="11261" y="7269"/>
                  </a:lnTo>
                  <a:lnTo>
                    <a:pt x="11259" y="7273"/>
                  </a:lnTo>
                  <a:lnTo>
                    <a:pt x="11253" y="7275"/>
                  </a:lnTo>
                  <a:lnTo>
                    <a:pt x="11253" y="7275"/>
                  </a:lnTo>
                  <a:lnTo>
                    <a:pt x="11249" y="7277"/>
                  </a:lnTo>
                  <a:lnTo>
                    <a:pt x="11245" y="7280"/>
                  </a:lnTo>
                  <a:lnTo>
                    <a:pt x="11241" y="7284"/>
                  </a:lnTo>
                  <a:lnTo>
                    <a:pt x="11235" y="7286"/>
                  </a:lnTo>
                  <a:lnTo>
                    <a:pt x="11233" y="7288"/>
                  </a:lnTo>
                  <a:lnTo>
                    <a:pt x="11229" y="7290"/>
                  </a:lnTo>
                  <a:lnTo>
                    <a:pt x="11229" y="7290"/>
                  </a:lnTo>
                  <a:lnTo>
                    <a:pt x="11220" y="7294"/>
                  </a:lnTo>
                  <a:lnTo>
                    <a:pt x="11218" y="7294"/>
                  </a:lnTo>
                  <a:lnTo>
                    <a:pt x="11212" y="7296"/>
                  </a:lnTo>
                  <a:lnTo>
                    <a:pt x="11210" y="7298"/>
                  </a:lnTo>
                  <a:lnTo>
                    <a:pt x="11208" y="7300"/>
                  </a:lnTo>
                  <a:cubicBezTo>
                    <a:pt x="11171" y="7314"/>
                    <a:pt x="11134" y="7321"/>
                    <a:pt x="11095" y="7321"/>
                  </a:cubicBezTo>
                  <a:lnTo>
                    <a:pt x="385" y="7321"/>
                  </a:lnTo>
                  <a:cubicBezTo>
                    <a:pt x="338" y="7321"/>
                    <a:pt x="291" y="7310"/>
                    <a:pt x="250" y="7294"/>
                  </a:cubicBezTo>
                  <a:lnTo>
                    <a:pt x="246" y="7290"/>
                  </a:lnTo>
                  <a:lnTo>
                    <a:pt x="246" y="7290"/>
                  </a:lnTo>
                  <a:lnTo>
                    <a:pt x="239" y="7288"/>
                  </a:lnTo>
                  <a:lnTo>
                    <a:pt x="237" y="7288"/>
                  </a:lnTo>
                  <a:lnTo>
                    <a:pt x="231" y="7286"/>
                  </a:lnTo>
                  <a:lnTo>
                    <a:pt x="229" y="7284"/>
                  </a:lnTo>
                  <a:lnTo>
                    <a:pt x="227" y="7280"/>
                  </a:lnTo>
                  <a:lnTo>
                    <a:pt x="221" y="7277"/>
                  </a:lnTo>
                  <a:lnTo>
                    <a:pt x="219" y="7277"/>
                  </a:lnTo>
                  <a:lnTo>
                    <a:pt x="215" y="7275"/>
                  </a:lnTo>
                  <a:lnTo>
                    <a:pt x="211" y="7275"/>
                  </a:lnTo>
                  <a:lnTo>
                    <a:pt x="207" y="7273"/>
                  </a:lnTo>
                  <a:lnTo>
                    <a:pt x="204" y="7269"/>
                  </a:lnTo>
                  <a:lnTo>
                    <a:pt x="200" y="7267"/>
                  </a:lnTo>
                  <a:lnTo>
                    <a:pt x="196" y="7265"/>
                  </a:lnTo>
                  <a:lnTo>
                    <a:pt x="194" y="7265"/>
                  </a:lnTo>
                  <a:lnTo>
                    <a:pt x="188" y="7259"/>
                  </a:lnTo>
                  <a:lnTo>
                    <a:pt x="184" y="7255"/>
                  </a:lnTo>
                  <a:lnTo>
                    <a:pt x="180" y="7253"/>
                  </a:lnTo>
                  <a:lnTo>
                    <a:pt x="178" y="7249"/>
                  </a:lnTo>
                  <a:lnTo>
                    <a:pt x="174" y="7247"/>
                  </a:lnTo>
                  <a:lnTo>
                    <a:pt x="170" y="7245"/>
                  </a:lnTo>
                  <a:lnTo>
                    <a:pt x="165" y="7238"/>
                  </a:lnTo>
                  <a:lnTo>
                    <a:pt x="165" y="7238"/>
                  </a:lnTo>
                  <a:lnTo>
                    <a:pt x="159" y="7234"/>
                  </a:lnTo>
                  <a:lnTo>
                    <a:pt x="157" y="7232"/>
                  </a:lnTo>
                  <a:lnTo>
                    <a:pt x="155" y="7228"/>
                  </a:lnTo>
                  <a:lnTo>
                    <a:pt x="149" y="7226"/>
                  </a:lnTo>
                  <a:lnTo>
                    <a:pt x="147" y="7224"/>
                  </a:lnTo>
                  <a:lnTo>
                    <a:pt x="143" y="7218"/>
                  </a:lnTo>
                  <a:lnTo>
                    <a:pt x="143" y="7218"/>
                  </a:lnTo>
                  <a:lnTo>
                    <a:pt x="137" y="7214"/>
                  </a:lnTo>
                  <a:lnTo>
                    <a:pt x="132" y="7208"/>
                  </a:lnTo>
                  <a:lnTo>
                    <a:pt x="128" y="7206"/>
                  </a:lnTo>
                  <a:lnTo>
                    <a:pt x="126" y="7203"/>
                  </a:lnTo>
                  <a:lnTo>
                    <a:pt x="122" y="7197"/>
                  </a:lnTo>
                  <a:lnTo>
                    <a:pt x="122" y="7197"/>
                  </a:lnTo>
                  <a:lnTo>
                    <a:pt x="116" y="7193"/>
                  </a:lnTo>
                  <a:lnTo>
                    <a:pt x="114" y="7191"/>
                  </a:lnTo>
                  <a:lnTo>
                    <a:pt x="112" y="7187"/>
                  </a:lnTo>
                  <a:lnTo>
                    <a:pt x="108" y="7185"/>
                  </a:lnTo>
                  <a:lnTo>
                    <a:pt x="106" y="7183"/>
                  </a:lnTo>
                  <a:lnTo>
                    <a:pt x="102" y="7177"/>
                  </a:lnTo>
                  <a:lnTo>
                    <a:pt x="102" y="7177"/>
                  </a:lnTo>
                  <a:lnTo>
                    <a:pt x="95" y="7173"/>
                  </a:lnTo>
                  <a:lnTo>
                    <a:pt x="93" y="7171"/>
                  </a:lnTo>
                  <a:lnTo>
                    <a:pt x="91" y="7164"/>
                  </a:lnTo>
                  <a:lnTo>
                    <a:pt x="87" y="7162"/>
                  </a:lnTo>
                  <a:lnTo>
                    <a:pt x="85" y="7160"/>
                  </a:lnTo>
                  <a:lnTo>
                    <a:pt x="81" y="7154"/>
                  </a:lnTo>
                  <a:lnTo>
                    <a:pt x="81" y="7154"/>
                  </a:lnTo>
                  <a:cubicBezTo>
                    <a:pt x="75" y="7146"/>
                    <a:pt x="71" y="7142"/>
                    <a:pt x="67" y="7134"/>
                  </a:cubicBezTo>
                  <a:lnTo>
                    <a:pt x="67" y="7134"/>
                  </a:lnTo>
                  <a:lnTo>
                    <a:pt x="65" y="7129"/>
                  </a:lnTo>
                  <a:lnTo>
                    <a:pt x="63" y="7125"/>
                  </a:lnTo>
                  <a:lnTo>
                    <a:pt x="56" y="7119"/>
                  </a:lnTo>
                  <a:lnTo>
                    <a:pt x="54" y="7115"/>
                  </a:lnTo>
                  <a:lnTo>
                    <a:pt x="52" y="7111"/>
                  </a:lnTo>
                  <a:lnTo>
                    <a:pt x="52" y="7111"/>
                  </a:lnTo>
                  <a:lnTo>
                    <a:pt x="50" y="7105"/>
                  </a:lnTo>
                  <a:lnTo>
                    <a:pt x="50" y="7103"/>
                  </a:lnTo>
                  <a:lnTo>
                    <a:pt x="46" y="7099"/>
                  </a:lnTo>
                  <a:lnTo>
                    <a:pt x="44" y="7094"/>
                  </a:lnTo>
                  <a:lnTo>
                    <a:pt x="42" y="7092"/>
                  </a:lnTo>
                  <a:lnTo>
                    <a:pt x="40" y="7088"/>
                  </a:lnTo>
                  <a:lnTo>
                    <a:pt x="40" y="7084"/>
                  </a:lnTo>
                  <a:lnTo>
                    <a:pt x="36" y="7080"/>
                  </a:lnTo>
                  <a:lnTo>
                    <a:pt x="36" y="7078"/>
                  </a:lnTo>
                  <a:lnTo>
                    <a:pt x="34" y="7072"/>
                  </a:lnTo>
                  <a:lnTo>
                    <a:pt x="32" y="7070"/>
                  </a:lnTo>
                  <a:lnTo>
                    <a:pt x="30" y="7068"/>
                  </a:lnTo>
                  <a:lnTo>
                    <a:pt x="26" y="7062"/>
                  </a:lnTo>
                  <a:lnTo>
                    <a:pt x="26" y="7060"/>
                  </a:lnTo>
                  <a:lnTo>
                    <a:pt x="24" y="7051"/>
                  </a:lnTo>
                  <a:lnTo>
                    <a:pt x="24" y="7049"/>
                  </a:lnTo>
                  <a:lnTo>
                    <a:pt x="21" y="7043"/>
                  </a:lnTo>
                  <a:lnTo>
                    <a:pt x="19" y="7041"/>
                  </a:lnTo>
                  <a:lnTo>
                    <a:pt x="15" y="7033"/>
                  </a:lnTo>
                  <a:lnTo>
                    <a:pt x="15" y="7031"/>
                  </a:lnTo>
                  <a:lnTo>
                    <a:pt x="13" y="7022"/>
                  </a:lnTo>
                  <a:lnTo>
                    <a:pt x="13" y="7022"/>
                  </a:lnTo>
                  <a:lnTo>
                    <a:pt x="11" y="7018"/>
                  </a:lnTo>
                  <a:lnTo>
                    <a:pt x="11" y="7016"/>
                  </a:lnTo>
                  <a:lnTo>
                    <a:pt x="9" y="7010"/>
                  </a:lnTo>
                  <a:lnTo>
                    <a:pt x="5" y="7006"/>
                  </a:lnTo>
                  <a:lnTo>
                    <a:pt x="5" y="7002"/>
                  </a:lnTo>
                  <a:lnTo>
                    <a:pt x="3" y="6996"/>
                  </a:lnTo>
                  <a:lnTo>
                    <a:pt x="3" y="6996"/>
                  </a:lnTo>
                  <a:lnTo>
                    <a:pt x="1" y="6990"/>
                  </a:lnTo>
                  <a:lnTo>
                    <a:pt x="1" y="6988"/>
                  </a:lnTo>
                  <a:lnTo>
                    <a:pt x="1" y="6981"/>
                  </a:lnTo>
                  <a:lnTo>
                    <a:pt x="1" y="6977"/>
                  </a:lnTo>
                  <a:lnTo>
                    <a:pt x="1" y="6975"/>
                  </a:lnTo>
                  <a:lnTo>
                    <a:pt x="1" y="6967"/>
                  </a:lnTo>
                  <a:lnTo>
                    <a:pt x="1" y="6967"/>
                  </a:lnTo>
                  <a:lnTo>
                    <a:pt x="1" y="6959"/>
                  </a:lnTo>
                  <a:lnTo>
                    <a:pt x="1" y="6957"/>
                  </a:lnTo>
                  <a:lnTo>
                    <a:pt x="1" y="6951"/>
                  </a:lnTo>
                  <a:lnTo>
                    <a:pt x="1" y="6946"/>
                  </a:lnTo>
                  <a:lnTo>
                    <a:pt x="1" y="6944"/>
                  </a:lnTo>
                  <a:lnTo>
                    <a:pt x="1" y="6936"/>
                  </a:lnTo>
                  <a:lnTo>
                    <a:pt x="1" y="6722"/>
                  </a:lnTo>
                  <a:lnTo>
                    <a:pt x="1" y="411"/>
                  </a:lnTo>
                  <a:cubicBezTo>
                    <a:pt x="1" y="395"/>
                    <a:pt x="3" y="378"/>
                    <a:pt x="5" y="360"/>
                  </a:cubicBezTo>
                  <a:lnTo>
                    <a:pt x="5" y="358"/>
                  </a:lnTo>
                  <a:lnTo>
                    <a:pt x="9" y="350"/>
                  </a:lnTo>
                  <a:lnTo>
                    <a:pt x="11" y="343"/>
                  </a:lnTo>
                  <a:lnTo>
                    <a:pt x="11" y="339"/>
                  </a:lnTo>
                  <a:lnTo>
                    <a:pt x="11" y="337"/>
                  </a:lnTo>
                  <a:lnTo>
                    <a:pt x="13" y="333"/>
                  </a:lnTo>
                  <a:lnTo>
                    <a:pt x="15" y="325"/>
                  </a:lnTo>
                  <a:lnTo>
                    <a:pt x="15" y="325"/>
                  </a:lnTo>
                  <a:lnTo>
                    <a:pt x="19" y="319"/>
                  </a:lnTo>
                  <a:lnTo>
                    <a:pt x="21" y="317"/>
                  </a:lnTo>
                  <a:lnTo>
                    <a:pt x="24" y="313"/>
                  </a:lnTo>
                  <a:lnTo>
                    <a:pt x="26" y="309"/>
                  </a:lnTo>
                  <a:lnTo>
                    <a:pt x="30" y="302"/>
                  </a:lnTo>
                  <a:lnTo>
                    <a:pt x="32" y="294"/>
                  </a:lnTo>
                  <a:lnTo>
                    <a:pt x="32" y="29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1"/>
                  </a:lnTo>
                  <a:lnTo>
                    <a:pt x="44" y="257"/>
                  </a:lnTo>
                  <a:lnTo>
                    <a:pt x="46" y="253"/>
                  </a:lnTo>
                  <a:lnTo>
                    <a:pt x="50" y="251"/>
                  </a:lnTo>
                  <a:lnTo>
                    <a:pt x="52" y="245"/>
                  </a:lnTo>
                  <a:lnTo>
                    <a:pt x="54" y="243"/>
                  </a:lnTo>
                  <a:lnTo>
                    <a:pt x="56" y="237"/>
                  </a:lnTo>
                  <a:lnTo>
                    <a:pt x="61" y="232"/>
                  </a:lnTo>
                  <a:lnTo>
                    <a:pt x="63" y="230"/>
                  </a:lnTo>
                  <a:lnTo>
                    <a:pt x="65" y="224"/>
                  </a:lnTo>
                  <a:lnTo>
                    <a:pt x="67" y="222"/>
                  </a:lnTo>
                  <a:lnTo>
                    <a:pt x="71" y="216"/>
                  </a:lnTo>
                  <a:lnTo>
                    <a:pt x="73" y="214"/>
                  </a:lnTo>
                  <a:lnTo>
                    <a:pt x="77" y="210"/>
                  </a:lnTo>
                  <a:lnTo>
                    <a:pt x="77" y="206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93" y="185"/>
                  </a:lnTo>
                  <a:lnTo>
                    <a:pt x="95" y="183"/>
                  </a:lnTo>
                  <a:lnTo>
                    <a:pt x="102" y="179"/>
                  </a:lnTo>
                  <a:lnTo>
                    <a:pt x="112" y="169"/>
                  </a:lnTo>
                  <a:lnTo>
                    <a:pt x="112" y="169"/>
                  </a:lnTo>
                  <a:lnTo>
                    <a:pt x="114" y="165"/>
                  </a:lnTo>
                  <a:lnTo>
                    <a:pt x="116" y="163"/>
                  </a:lnTo>
                  <a:lnTo>
                    <a:pt x="118" y="160"/>
                  </a:lnTo>
                  <a:lnTo>
                    <a:pt x="122" y="158"/>
                  </a:lnTo>
                  <a:lnTo>
                    <a:pt x="126" y="152"/>
                  </a:lnTo>
                  <a:lnTo>
                    <a:pt x="128" y="150"/>
                  </a:lnTo>
                  <a:lnTo>
                    <a:pt x="139" y="140"/>
                  </a:lnTo>
                  <a:lnTo>
                    <a:pt x="145" y="134"/>
                  </a:lnTo>
                  <a:lnTo>
                    <a:pt x="145" y="134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55" y="123"/>
                  </a:lnTo>
                  <a:lnTo>
                    <a:pt x="157" y="121"/>
                  </a:lnTo>
                  <a:lnTo>
                    <a:pt x="163" y="117"/>
                  </a:lnTo>
                  <a:lnTo>
                    <a:pt x="174" y="109"/>
                  </a:lnTo>
                  <a:lnTo>
                    <a:pt x="176" y="107"/>
                  </a:lnTo>
                  <a:lnTo>
                    <a:pt x="178" y="103"/>
                  </a:lnTo>
                  <a:lnTo>
                    <a:pt x="180" y="101"/>
                  </a:lnTo>
                  <a:lnTo>
                    <a:pt x="184" y="99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4" y="86"/>
                  </a:lnTo>
                  <a:lnTo>
                    <a:pt x="209" y="80"/>
                  </a:lnTo>
                  <a:lnTo>
                    <a:pt x="211" y="80"/>
                  </a:lnTo>
                  <a:lnTo>
                    <a:pt x="219" y="76"/>
                  </a:lnTo>
                  <a:lnTo>
                    <a:pt x="219" y="76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5" y="68"/>
                  </a:lnTo>
                  <a:lnTo>
                    <a:pt x="237" y="68"/>
                  </a:lnTo>
                  <a:lnTo>
                    <a:pt x="241" y="66"/>
                  </a:lnTo>
                  <a:lnTo>
                    <a:pt x="246" y="62"/>
                  </a:lnTo>
                  <a:lnTo>
                    <a:pt x="250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62" y="56"/>
                  </a:lnTo>
                  <a:lnTo>
                    <a:pt x="268" y="51"/>
                  </a:lnTo>
                  <a:lnTo>
                    <a:pt x="272" y="49"/>
                  </a:lnTo>
                  <a:lnTo>
                    <a:pt x="276" y="47"/>
                  </a:lnTo>
                  <a:lnTo>
                    <a:pt x="281" y="45"/>
                  </a:lnTo>
                  <a:lnTo>
                    <a:pt x="283" y="41"/>
                  </a:lnTo>
                  <a:lnTo>
                    <a:pt x="289" y="39"/>
                  </a:lnTo>
                  <a:lnTo>
                    <a:pt x="291" y="39"/>
                  </a:lnTo>
                  <a:lnTo>
                    <a:pt x="299" y="37"/>
                  </a:lnTo>
                  <a:lnTo>
                    <a:pt x="301" y="37"/>
                  </a:lnTo>
                  <a:lnTo>
                    <a:pt x="309" y="35"/>
                  </a:lnTo>
                  <a:lnTo>
                    <a:pt x="309" y="35"/>
                  </a:lnTo>
                  <a:lnTo>
                    <a:pt x="318" y="31"/>
                  </a:lnTo>
                  <a:lnTo>
                    <a:pt x="320" y="31"/>
                  </a:lnTo>
                  <a:lnTo>
                    <a:pt x="328" y="29"/>
                  </a:lnTo>
                  <a:lnTo>
                    <a:pt x="330" y="29"/>
                  </a:lnTo>
                  <a:lnTo>
                    <a:pt x="338" y="27"/>
                  </a:lnTo>
                  <a:cubicBezTo>
                    <a:pt x="344" y="25"/>
                    <a:pt x="353" y="25"/>
                    <a:pt x="359" y="21"/>
                  </a:cubicBezTo>
                  <a:lnTo>
                    <a:pt x="361" y="21"/>
                  </a:lnTo>
                  <a:lnTo>
                    <a:pt x="365" y="21"/>
                  </a:lnTo>
                  <a:lnTo>
                    <a:pt x="373" y="21"/>
                  </a:lnTo>
                  <a:lnTo>
                    <a:pt x="375" y="21"/>
                  </a:lnTo>
                  <a:lnTo>
                    <a:pt x="379" y="21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71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1191357" y="3683393"/>
              <a:ext cx="567535" cy="387889"/>
            </a:xfrm>
            <a:custGeom>
              <a:rect b="b" l="l" r="r" t="t"/>
              <a:pathLst>
                <a:path extrusionOk="0" h="8179" w="11967">
                  <a:moveTo>
                    <a:pt x="327" y="979"/>
                  </a:moveTo>
                  <a:lnTo>
                    <a:pt x="10991" y="17"/>
                  </a:lnTo>
                  <a:cubicBezTo>
                    <a:pt x="11176" y="0"/>
                    <a:pt x="11345" y="138"/>
                    <a:pt x="11361" y="325"/>
                  </a:cubicBezTo>
                  <a:lnTo>
                    <a:pt x="11948" y="6829"/>
                  </a:lnTo>
                  <a:cubicBezTo>
                    <a:pt x="11966" y="7014"/>
                    <a:pt x="11826" y="7183"/>
                    <a:pt x="11639" y="7199"/>
                  </a:cubicBezTo>
                  <a:lnTo>
                    <a:pt x="975" y="8160"/>
                  </a:lnTo>
                  <a:cubicBezTo>
                    <a:pt x="790" y="8178"/>
                    <a:pt x="619" y="8038"/>
                    <a:pt x="605" y="7851"/>
                  </a:cubicBezTo>
                  <a:lnTo>
                    <a:pt x="19" y="1349"/>
                  </a:lnTo>
                  <a:cubicBezTo>
                    <a:pt x="0" y="1162"/>
                    <a:pt x="142" y="993"/>
                    <a:pt x="327" y="979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192211" y="3683487"/>
              <a:ext cx="566349" cy="386324"/>
            </a:xfrm>
            <a:custGeom>
              <a:rect b="b" l="l" r="r" t="t"/>
              <a:pathLst>
                <a:path extrusionOk="0" h="8146" w="11942">
                  <a:moveTo>
                    <a:pt x="309" y="977"/>
                  </a:moveTo>
                  <a:lnTo>
                    <a:pt x="5409" y="4259"/>
                  </a:lnTo>
                  <a:cubicBezTo>
                    <a:pt x="5771" y="4493"/>
                    <a:pt x="6227" y="4452"/>
                    <a:pt x="6544" y="4156"/>
                  </a:cubicBezTo>
                  <a:lnTo>
                    <a:pt x="10973" y="15"/>
                  </a:lnTo>
                  <a:lnTo>
                    <a:pt x="10973" y="15"/>
                  </a:lnTo>
                  <a:cubicBezTo>
                    <a:pt x="11142" y="0"/>
                    <a:pt x="11296" y="113"/>
                    <a:pt x="11335" y="274"/>
                  </a:cubicBezTo>
                  <a:lnTo>
                    <a:pt x="9423" y="2065"/>
                  </a:lnTo>
                  <a:cubicBezTo>
                    <a:pt x="9073" y="2390"/>
                    <a:pt x="9030" y="2924"/>
                    <a:pt x="9320" y="3305"/>
                  </a:cubicBezTo>
                  <a:lnTo>
                    <a:pt x="11919" y="6694"/>
                  </a:lnTo>
                  <a:lnTo>
                    <a:pt x="11932" y="6831"/>
                  </a:lnTo>
                  <a:cubicBezTo>
                    <a:pt x="11942" y="6977"/>
                    <a:pt x="11860" y="7109"/>
                    <a:pt x="11734" y="7169"/>
                  </a:cubicBezTo>
                  <a:lnTo>
                    <a:pt x="9112" y="3747"/>
                  </a:lnTo>
                  <a:cubicBezTo>
                    <a:pt x="8948" y="3531"/>
                    <a:pt x="8724" y="3410"/>
                    <a:pt x="8452" y="3387"/>
                  </a:cubicBezTo>
                  <a:cubicBezTo>
                    <a:pt x="8181" y="3364"/>
                    <a:pt x="7940" y="3449"/>
                    <a:pt x="7743" y="3634"/>
                  </a:cubicBezTo>
                  <a:lnTo>
                    <a:pt x="6595" y="4707"/>
                  </a:lnTo>
                  <a:cubicBezTo>
                    <a:pt x="6279" y="4999"/>
                    <a:pt x="5822" y="5040"/>
                    <a:pt x="5460" y="4810"/>
                  </a:cubicBezTo>
                  <a:lnTo>
                    <a:pt x="3832" y="3763"/>
                  </a:lnTo>
                  <a:cubicBezTo>
                    <a:pt x="3593" y="3609"/>
                    <a:pt x="3326" y="3572"/>
                    <a:pt x="3056" y="3658"/>
                  </a:cubicBezTo>
                  <a:cubicBezTo>
                    <a:pt x="2787" y="3743"/>
                    <a:pt x="2586" y="3924"/>
                    <a:pt x="2474" y="4187"/>
                  </a:cubicBezTo>
                  <a:lnTo>
                    <a:pt x="827" y="8145"/>
                  </a:lnTo>
                  <a:cubicBezTo>
                    <a:pt x="700" y="8104"/>
                    <a:pt x="601" y="7991"/>
                    <a:pt x="589" y="7849"/>
                  </a:cubicBezTo>
                  <a:lnTo>
                    <a:pt x="568" y="7629"/>
                  </a:lnTo>
                  <a:lnTo>
                    <a:pt x="2232" y="3636"/>
                  </a:lnTo>
                  <a:cubicBezTo>
                    <a:pt x="2407" y="3218"/>
                    <a:pt x="2256" y="2745"/>
                    <a:pt x="1876" y="2501"/>
                  </a:cubicBezTo>
                  <a:lnTo>
                    <a:pt x="1" y="1294"/>
                  </a:lnTo>
                  <a:cubicBezTo>
                    <a:pt x="7" y="1131"/>
                    <a:pt x="138" y="991"/>
                    <a:pt x="309" y="977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1242624" y="3451057"/>
              <a:ext cx="149057" cy="204070"/>
            </a:xfrm>
            <a:custGeom>
              <a:rect b="b" l="l" r="r" t="t"/>
              <a:pathLst>
                <a:path extrusionOk="0" h="4303" w="3143">
                  <a:moveTo>
                    <a:pt x="2433" y="3959"/>
                  </a:moveTo>
                  <a:cubicBezTo>
                    <a:pt x="2433" y="3959"/>
                    <a:pt x="1" y="2057"/>
                    <a:pt x="906" y="1029"/>
                  </a:cubicBezTo>
                  <a:cubicBezTo>
                    <a:pt x="1810" y="1"/>
                    <a:pt x="2584" y="1763"/>
                    <a:pt x="2863" y="2750"/>
                  </a:cubicBezTo>
                  <a:cubicBezTo>
                    <a:pt x="3143" y="3733"/>
                    <a:pt x="2964" y="4303"/>
                    <a:pt x="2433" y="3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1398273" y="3495732"/>
              <a:ext cx="103434" cy="118657"/>
            </a:xfrm>
            <a:custGeom>
              <a:rect b="b" l="l" r="r" t="t"/>
              <a:pathLst>
                <a:path extrusionOk="0" h="2502" w="2181">
                  <a:moveTo>
                    <a:pt x="297" y="1956"/>
                  </a:moveTo>
                  <a:cubicBezTo>
                    <a:pt x="297" y="1956"/>
                    <a:pt x="1" y="1"/>
                    <a:pt x="1091" y="141"/>
                  </a:cubicBezTo>
                  <a:cubicBezTo>
                    <a:pt x="2180" y="282"/>
                    <a:pt x="1185" y="1718"/>
                    <a:pt x="910" y="2108"/>
                  </a:cubicBezTo>
                  <a:cubicBezTo>
                    <a:pt x="628" y="2501"/>
                    <a:pt x="299" y="2172"/>
                    <a:pt x="297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1">
    <p:bg>
      <p:bgPr>
        <a:solidFill>
          <a:schemeClr val="accent2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Google Shape;260;p1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61" name="Google Shape;261;p1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19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66" name="Google Shape;266;p19"/>
          <p:cNvGrpSpPr/>
          <p:nvPr/>
        </p:nvGrpSpPr>
        <p:grpSpPr>
          <a:xfrm rot="823452">
            <a:off x="8072400" y="847312"/>
            <a:ext cx="912772" cy="1009338"/>
            <a:chOff x="1191357" y="3451057"/>
            <a:chExt cx="597555" cy="660773"/>
          </a:xfrm>
        </p:grpSpPr>
        <p:sp>
          <p:nvSpPr>
            <p:cNvPr id="267" name="Google Shape;267;p19"/>
            <p:cNvSpPr/>
            <p:nvPr/>
          </p:nvSpPr>
          <p:spPr>
            <a:xfrm>
              <a:off x="1244473" y="3764632"/>
              <a:ext cx="544439" cy="347198"/>
            </a:xfrm>
            <a:custGeom>
              <a:rect b="b" l="l" r="r" t="t"/>
              <a:pathLst>
                <a:path extrusionOk="0" h="7321" w="11480">
                  <a:moveTo>
                    <a:pt x="361" y="0"/>
                  </a:moveTo>
                  <a:lnTo>
                    <a:pt x="11068" y="0"/>
                  </a:lnTo>
                  <a:lnTo>
                    <a:pt x="11068" y="0"/>
                  </a:lnTo>
                  <a:lnTo>
                    <a:pt x="11076" y="0"/>
                  </a:lnTo>
                  <a:lnTo>
                    <a:pt x="11078" y="0"/>
                  </a:lnTo>
                  <a:lnTo>
                    <a:pt x="11087" y="0"/>
                  </a:lnTo>
                  <a:lnTo>
                    <a:pt x="11089" y="0"/>
                  </a:lnTo>
                  <a:lnTo>
                    <a:pt x="11097" y="0"/>
                  </a:lnTo>
                  <a:lnTo>
                    <a:pt x="11099" y="0"/>
                  </a:lnTo>
                  <a:lnTo>
                    <a:pt x="11105" y="0"/>
                  </a:lnTo>
                  <a:lnTo>
                    <a:pt x="11107" y="0"/>
                  </a:lnTo>
                  <a:lnTo>
                    <a:pt x="11111" y="0"/>
                  </a:lnTo>
                  <a:lnTo>
                    <a:pt x="11117" y="0"/>
                  </a:lnTo>
                  <a:lnTo>
                    <a:pt x="11122" y="0"/>
                  </a:lnTo>
                  <a:lnTo>
                    <a:pt x="11128" y="0"/>
                  </a:lnTo>
                  <a:lnTo>
                    <a:pt x="11130" y="0"/>
                  </a:lnTo>
                  <a:lnTo>
                    <a:pt x="11136" y="4"/>
                  </a:lnTo>
                  <a:lnTo>
                    <a:pt x="11138" y="4"/>
                  </a:lnTo>
                  <a:lnTo>
                    <a:pt x="11146" y="6"/>
                  </a:lnTo>
                  <a:lnTo>
                    <a:pt x="11148" y="6"/>
                  </a:lnTo>
                  <a:lnTo>
                    <a:pt x="11157" y="8"/>
                  </a:lnTo>
                  <a:lnTo>
                    <a:pt x="11159" y="8"/>
                  </a:lnTo>
                  <a:lnTo>
                    <a:pt x="11167" y="10"/>
                  </a:lnTo>
                  <a:lnTo>
                    <a:pt x="11173" y="14"/>
                  </a:lnTo>
                  <a:lnTo>
                    <a:pt x="11177" y="14"/>
                  </a:lnTo>
                  <a:lnTo>
                    <a:pt x="11183" y="17"/>
                  </a:lnTo>
                  <a:lnTo>
                    <a:pt x="11187" y="17"/>
                  </a:lnTo>
                  <a:lnTo>
                    <a:pt x="11192" y="19"/>
                  </a:lnTo>
                  <a:lnTo>
                    <a:pt x="11194" y="21"/>
                  </a:lnTo>
                  <a:lnTo>
                    <a:pt x="11200" y="25"/>
                  </a:lnTo>
                  <a:lnTo>
                    <a:pt x="11202" y="27"/>
                  </a:lnTo>
                  <a:lnTo>
                    <a:pt x="11208" y="29"/>
                  </a:lnTo>
                  <a:lnTo>
                    <a:pt x="11212" y="31"/>
                  </a:lnTo>
                  <a:lnTo>
                    <a:pt x="11218" y="35"/>
                  </a:lnTo>
                  <a:lnTo>
                    <a:pt x="11222" y="37"/>
                  </a:lnTo>
                  <a:lnTo>
                    <a:pt x="11224" y="39"/>
                  </a:lnTo>
                  <a:lnTo>
                    <a:pt x="11231" y="41"/>
                  </a:lnTo>
                  <a:lnTo>
                    <a:pt x="11233" y="45"/>
                  </a:lnTo>
                  <a:lnTo>
                    <a:pt x="11239" y="47"/>
                  </a:lnTo>
                  <a:lnTo>
                    <a:pt x="11241" y="49"/>
                  </a:lnTo>
                  <a:lnTo>
                    <a:pt x="11249" y="51"/>
                  </a:lnTo>
                  <a:lnTo>
                    <a:pt x="11249" y="51"/>
                  </a:lnTo>
                  <a:lnTo>
                    <a:pt x="11255" y="58"/>
                  </a:lnTo>
                  <a:lnTo>
                    <a:pt x="11255" y="58"/>
                  </a:lnTo>
                  <a:lnTo>
                    <a:pt x="11263" y="62"/>
                  </a:lnTo>
                  <a:lnTo>
                    <a:pt x="11266" y="62"/>
                  </a:lnTo>
                  <a:lnTo>
                    <a:pt x="11272" y="68"/>
                  </a:lnTo>
                  <a:lnTo>
                    <a:pt x="11274" y="70"/>
                  </a:lnTo>
                  <a:lnTo>
                    <a:pt x="11280" y="72"/>
                  </a:lnTo>
                  <a:lnTo>
                    <a:pt x="11282" y="76"/>
                  </a:lnTo>
                  <a:lnTo>
                    <a:pt x="11286" y="78"/>
                  </a:lnTo>
                  <a:lnTo>
                    <a:pt x="11290" y="80"/>
                  </a:lnTo>
                  <a:lnTo>
                    <a:pt x="11294" y="82"/>
                  </a:lnTo>
                  <a:lnTo>
                    <a:pt x="11296" y="86"/>
                  </a:lnTo>
                  <a:lnTo>
                    <a:pt x="11300" y="88"/>
                  </a:lnTo>
                  <a:lnTo>
                    <a:pt x="11305" y="91"/>
                  </a:lnTo>
                  <a:lnTo>
                    <a:pt x="11307" y="93"/>
                  </a:lnTo>
                  <a:lnTo>
                    <a:pt x="11313" y="97"/>
                  </a:lnTo>
                  <a:lnTo>
                    <a:pt x="11315" y="99"/>
                  </a:lnTo>
                  <a:lnTo>
                    <a:pt x="11321" y="103"/>
                  </a:lnTo>
                  <a:lnTo>
                    <a:pt x="11323" y="107"/>
                  </a:lnTo>
                  <a:lnTo>
                    <a:pt x="11327" y="111"/>
                  </a:lnTo>
                  <a:lnTo>
                    <a:pt x="11327" y="111"/>
                  </a:lnTo>
                  <a:lnTo>
                    <a:pt x="11333" y="117"/>
                  </a:lnTo>
                  <a:lnTo>
                    <a:pt x="11333" y="117"/>
                  </a:lnTo>
                  <a:lnTo>
                    <a:pt x="11338" y="121"/>
                  </a:lnTo>
                  <a:lnTo>
                    <a:pt x="11344" y="128"/>
                  </a:lnTo>
                  <a:lnTo>
                    <a:pt x="11346" y="130"/>
                  </a:lnTo>
                  <a:lnTo>
                    <a:pt x="11348" y="132"/>
                  </a:lnTo>
                  <a:lnTo>
                    <a:pt x="11354" y="138"/>
                  </a:lnTo>
                  <a:lnTo>
                    <a:pt x="11356" y="140"/>
                  </a:lnTo>
                  <a:lnTo>
                    <a:pt x="11362" y="144"/>
                  </a:lnTo>
                  <a:lnTo>
                    <a:pt x="11364" y="148"/>
                  </a:lnTo>
                  <a:lnTo>
                    <a:pt x="11366" y="150"/>
                  </a:lnTo>
                  <a:lnTo>
                    <a:pt x="11368" y="152"/>
                  </a:lnTo>
                  <a:lnTo>
                    <a:pt x="11372" y="154"/>
                  </a:lnTo>
                  <a:lnTo>
                    <a:pt x="11375" y="160"/>
                  </a:lnTo>
                  <a:lnTo>
                    <a:pt x="11377" y="163"/>
                  </a:lnTo>
                  <a:lnTo>
                    <a:pt x="11383" y="169"/>
                  </a:lnTo>
                  <a:lnTo>
                    <a:pt x="11385" y="171"/>
                  </a:lnTo>
                  <a:lnTo>
                    <a:pt x="11389" y="175"/>
                  </a:lnTo>
                  <a:lnTo>
                    <a:pt x="11393" y="179"/>
                  </a:lnTo>
                  <a:lnTo>
                    <a:pt x="11397" y="183"/>
                  </a:lnTo>
                  <a:lnTo>
                    <a:pt x="11397" y="183"/>
                  </a:lnTo>
                  <a:lnTo>
                    <a:pt x="11403" y="191"/>
                  </a:lnTo>
                  <a:lnTo>
                    <a:pt x="11403" y="191"/>
                  </a:lnTo>
                  <a:lnTo>
                    <a:pt x="11414" y="204"/>
                  </a:lnTo>
                  <a:lnTo>
                    <a:pt x="11416" y="210"/>
                  </a:lnTo>
                  <a:lnTo>
                    <a:pt x="11418" y="212"/>
                  </a:lnTo>
                  <a:cubicBezTo>
                    <a:pt x="11424" y="220"/>
                    <a:pt x="11426" y="226"/>
                    <a:pt x="11430" y="232"/>
                  </a:cubicBezTo>
                  <a:lnTo>
                    <a:pt x="11434" y="234"/>
                  </a:lnTo>
                  <a:lnTo>
                    <a:pt x="11436" y="241"/>
                  </a:lnTo>
                  <a:lnTo>
                    <a:pt x="11438" y="243"/>
                  </a:lnTo>
                  <a:lnTo>
                    <a:pt x="11440" y="247"/>
                  </a:lnTo>
                  <a:lnTo>
                    <a:pt x="11440" y="251"/>
                  </a:lnTo>
                  <a:lnTo>
                    <a:pt x="11444" y="257"/>
                  </a:lnTo>
                  <a:lnTo>
                    <a:pt x="11444" y="257"/>
                  </a:lnTo>
                  <a:lnTo>
                    <a:pt x="11446" y="265"/>
                  </a:lnTo>
                  <a:lnTo>
                    <a:pt x="11446" y="265"/>
                  </a:lnTo>
                  <a:lnTo>
                    <a:pt x="11449" y="274"/>
                  </a:lnTo>
                  <a:lnTo>
                    <a:pt x="11449" y="276"/>
                  </a:lnTo>
                  <a:lnTo>
                    <a:pt x="11451" y="284"/>
                  </a:lnTo>
                  <a:lnTo>
                    <a:pt x="11451" y="286"/>
                  </a:lnTo>
                  <a:lnTo>
                    <a:pt x="11455" y="292"/>
                  </a:lnTo>
                  <a:lnTo>
                    <a:pt x="11457" y="294"/>
                  </a:lnTo>
                  <a:lnTo>
                    <a:pt x="11459" y="302"/>
                  </a:lnTo>
                  <a:lnTo>
                    <a:pt x="11461" y="306"/>
                  </a:lnTo>
                  <a:lnTo>
                    <a:pt x="11465" y="313"/>
                  </a:lnTo>
                  <a:lnTo>
                    <a:pt x="11467" y="317"/>
                  </a:lnTo>
                  <a:lnTo>
                    <a:pt x="11469" y="323"/>
                  </a:lnTo>
                  <a:lnTo>
                    <a:pt x="11469" y="325"/>
                  </a:lnTo>
                  <a:lnTo>
                    <a:pt x="11471" y="329"/>
                  </a:lnTo>
                  <a:lnTo>
                    <a:pt x="11471" y="333"/>
                  </a:lnTo>
                  <a:lnTo>
                    <a:pt x="11475" y="339"/>
                  </a:lnTo>
                  <a:lnTo>
                    <a:pt x="11475" y="343"/>
                  </a:lnTo>
                  <a:cubicBezTo>
                    <a:pt x="11477" y="358"/>
                    <a:pt x="11479" y="376"/>
                    <a:pt x="11479" y="395"/>
                  </a:cubicBezTo>
                  <a:lnTo>
                    <a:pt x="11479" y="6926"/>
                  </a:lnTo>
                  <a:lnTo>
                    <a:pt x="11479" y="6930"/>
                  </a:lnTo>
                  <a:lnTo>
                    <a:pt x="11479" y="6936"/>
                  </a:lnTo>
                  <a:lnTo>
                    <a:pt x="11479" y="6938"/>
                  </a:lnTo>
                  <a:lnTo>
                    <a:pt x="11479" y="6946"/>
                  </a:lnTo>
                  <a:lnTo>
                    <a:pt x="11479" y="6946"/>
                  </a:lnTo>
                  <a:lnTo>
                    <a:pt x="11479" y="6955"/>
                  </a:lnTo>
                  <a:lnTo>
                    <a:pt x="11479" y="6957"/>
                  </a:lnTo>
                  <a:lnTo>
                    <a:pt x="11479" y="6961"/>
                  </a:lnTo>
                  <a:lnTo>
                    <a:pt x="11479" y="6965"/>
                  </a:lnTo>
                  <a:lnTo>
                    <a:pt x="11479" y="6967"/>
                  </a:lnTo>
                  <a:lnTo>
                    <a:pt x="11479" y="6969"/>
                  </a:lnTo>
                  <a:lnTo>
                    <a:pt x="11479" y="6975"/>
                  </a:lnTo>
                  <a:lnTo>
                    <a:pt x="11477" y="6981"/>
                  </a:lnTo>
                  <a:lnTo>
                    <a:pt x="11475" y="6996"/>
                  </a:lnTo>
                  <a:lnTo>
                    <a:pt x="11475" y="6996"/>
                  </a:lnTo>
                  <a:lnTo>
                    <a:pt x="11471" y="7000"/>
                  </a:lnTo>
                  <a:lnTo>
                    <a:pt x="11471" y="7002"/>
                  </a:lnTo>
                  <a:lnTo>
                    <a:pt x="11469" y="7008"/>
                  </a:lnTo>
                  <a:lnTo>
                    <a:pt x="11469" y="7008"/>
                  </a:lnTo>
                  <a:lnTo>
                    <a:pt x="11467" y="7016"/>
                  </a:lnTo>
                  <a:lnTo>
                    <a:pt x="11467" y="7018"/>
                  </a:lnTo>
                  <a:lnTo>
                    <a:pt x="11465" y="7022"/>
                  </a:lnTo>
                  <a:lnTo>
                    <a:pt x="11461" y="7027"/>
                  </a:lnTo>
                  <a:lnTo>
                    <a:pt x="11459" y="7031"/>
                  </a:lnTo>
                  <a:lnTo>
                    <a:pt x="11457" y="7037"/>
                  </a:lnTo>
                  <a:lnTo>
                    <a:pt x="11457" y="7039"/>
                  </a:lnTo>
                  <a:lnTo>
                    <a:pt x="11455" y="7047"/>
                  </a:lnTo>
                  <a:lnTo>
                    <a:pt x="11455" y="7047"/>
                  </a:lnTo>
                  <a:lnTo>
                    <a:pt x="11451" y="7051"/>
                  </a:lnTo>
                  <a:lnTo>
                    <a:pt x="11451" y="7053"/>
                  </a:lnTo>
                  <a:lnTo>
                    <a:pt x="11449" y="7060"/>
                  </a:lnTo>
                  <a:lnTo>
                    <a:pt x="11446" y="7064"/>
                  </a:lnTo>
                  <a:lnTo>
                    <a:pt x="11444" y="7068"/>
                  </a:lnTo>
                  <a:lnTo>
                    <a:pt x="11440" y="7072"/>
                  </a:lnTo>
                  <a:lnTo>
                    <a:pt x="11440" y="7074"/>
                  </a:lnTo>
                  <a:lnTo>
                    <a:pt x="11438" y="7080"/>
                  </a:lnTo>
                  <a:lnTo>
                    <a:pt x="11438" y="7082"/>
                  </a:lnTo>
                  <a:lnTo>
                    <a:pt x="11436" y="7088"/>
                  </a:lnTo>
                  <a:lnTo>
                    <a:pt x="11434" y="7090"/>
                  </a:lnTo>
                  <a:lnTo>
                    <a:pt x="11430" y="7092"/>
                  </a:lnTo>
                  <a:lnTo>
                    <a:pt x="11428" y="7099"/>
                  </a:lnTo>
                  <a:lnTo>
                    <a:pt x="11426" y="7101"/>
                  </a:lnTo>
                  <a:lnTo>
                    <a:pt x="11424" y="7105"/>
                  </a:lnTo>
                  <a:lnTo>
                    <a:pt x="11424" y="7105"/>
                  </a:lnTo>
                  <a:lnTo>
                    <a:pt x="11420" y="7111"/>
                  </a:lnTo>
                  <a:lnTo>
                    <a:pt x="11418" y="7113"/>
                  </a:lnTo>
                  <a:lnTo>
                    <a:pt x="11414" y="7121"/>
                  </a:lnTo>
                  <a:lnTo>
                    <a:pt x="11409" y="7123"/>
                  </a:lnTo>
                  <a:lnTo>
                    <a:pt x="11407" y="7129"/>
                  </a:lnTo>
                  <a:lnTo>
                    <a:pt x="11403" y="7136"/>
                  </a:lnTo>
                  <a:lnTo>
                    <a:pt x="11403" y="7140"/>
                  </a:lnTo>
                  <a:lnTo>
                    <a:pt x="11399" y="7144"/>
                  </a:lnTo>
                  <a:lnTo>
                    <a:pt x="11397" y="7146"/>
                  </a:lnTo>
                  <a:lnTo>
                    <a:pt x="11395" y="7150"/>
                  </a:lnTo>
                  <a:lnTo>
                    <a:pt x="11393" y="7154"/>
                  </a:lnTo>
                  <a:lnTo>
                    <a:pt x="11389" y="7156"/>
                  </a:lnTo>
                  <a:lnTo>
                    <a:pt x="11385" y="7162"/>
                  </a:lnTo>
                  <a:lnTo>
                    <a:pt x="11385" y="7162"/>
                  </a:lnTo>
                  <a:lnTo>
                    <a:pt x="11379" y="7166"/>
                  </a:lnTo>
                  <a:lnTo>
                    <a:pt x="11377" y="7171"/>
                  </a:lnTo>
                  <a:lnTo>
                    <a:pt x="11375" y="7175"/>
                  </a:lnTo>
                  <a:lnTo>
                    <a:pt x="11372" y="7177"/>
                  </a:lnTo>
                  <a:lnTo>
                    <a:pt x="11368" y="7181"/>
                  </a:lnTo>
                  <a:lnTo>
                    <a:pt x="11364" y="7185"/>
                  </a:lnTo>
                  <a:lnTo>
                    <a:pt x="11358" y="7191"/>
                  </a:lnTo>
                  <a:lnTo>
                    <a:pt x="11358" y="7191"/>
                  </a:lnTo>
                  <a:lnTo>
                    <a:pt x="11354" y="7195"/>
                  </a:lnTo>
                  <a:lnTo>
                    <a:pt x="11352" y="7197"/>
                  </a:lnTo>
                  <a:lnTo>
                    <a:pt x="11348" y="7201"/>
                  </a:lnTo>
                  <a:lnTo>
                    <a:pt x="11346" y="7203"/>
                  </a:lnTo>
                  <a:lnTo>
                    <a:pt x="11344" y="7206"/>
                  </a:lnTo>
                  <a:lnTo>
                    <a:pt x="11338" y="7212"/>
                  </a:lnTo>
                  <a:lnTo>
                    <a:pt x="11338" y="7212"/>
                  </a:lnTo>
                  <a:lnTo>
                    <a:pt x="11333" y="7216"/>
                  </a:lnTo>
                  <a:lnTo>
                    <a:pt x="11331" y="7218"/>
                  </a:lnTo>
                  <a:lnTo>
                    <a:pt x="11331" y="7218"/>
                  </a:lnTo>
                  <a:lnTo>
                    <a:pt x="11323" y="7224"/>
                  </a:lnTo>
                  <a:lnTo>
                    <a:pt x="11321" y="7226"/>
                  </a:lnTo>
                  <a:lnTo>
                    <a:pt x="11315" y="7228"/>
                  </a:lnTo>
                  <a:lnTo>
                    <a:pt x="11313" y="7232"/>
                  </a:lnTo>
                  <a:lnTo>
                    <a:pt x="11307" y="7236"/>
                  </a:lnTo>
                  <a:lnTo>
                    <a:pt x="11307" y="7236"/>
                  </a:lnTo>
                  <a:lnTo>
                    <a:pt x="11305" y="7236"/>
                  </a:lnTo>
                  <a:lnTo>
                    <a:pt x="11300" y="7243"/>
                  </a:lnTo>
                  <a:lnTo>
                    <a:pt x="11296" y="7245"/>
                  </a:lnTo>
                  <a:lnTo>
                    <a:pt x="11292" y="7247"/>
                  </a:lnTo>
                  <a:lnTo>
                    <a:pt x="11290" y="7249"/>
                  </a:lnTo>
                  <a:lnTo>
                    <a:pt x="11284" y="7253"/>
                  </a:lnTo>
                  <a:lnTo>
                    <a:pt x="11284" y="7253"/>
                  </a:lnTo>
                  <a:lnTo>
                    <a:pt x="11280" y="7257"/>
                  </a:lnTo>
                  <a:lnTo>
                    <a:pt x="11276" y="7259"/>
                  </a:lnTo>
                  <a:lnTo>
                    <a:pt x="11272" y="7263"/>
                  </a:lnTo>
                  <a:lnTo>
                    <a:pt x="11270" y="7265"/>
                  </a:lnTo>
                  <a:lnTo>
                    <a:pt x="11266" y="7267"/>
                  </a:lnTo>
                  <a:lnTo>
                    <a:pt x="11261" y="7269"/>
                  </a:lnTo>
                  <a:lnTo>
                    <a:pt x="11259" y="7273"/>
                  </a:lnTo>
                  <a:lnTo>
                    <a:pt x="11253" y="7275"/>
                  </a:lnTo>
                  <a:lnTo>
                    <a:pt x="11253" y="7275"/>
                  </a:lnTo>
                  <a:lnTo>
                    <a:pt x="11249" y="7277"/>
                  </a:lnTo>
                  <a:lnTo>
                    <a:pt x="11245" y="7280"/>
                  </a:lnTo>
                  <a:lnTo>
                    <a:pt x="11241" y="7284"/>
                  </a:lnTo>
                  <a:lnTo>
                    <a:pt x="11235" y="7286"/>
                  </a:lnTo>
                  <a:lnTo>
                    <a:pt x="11233" y="7288"/>
                  </a:lnTo>
                  <a:lnTo>
                    <a:pt x="11229" y="7290"/>
                  </a:lnTo>
                  <a:lnTo>
                    <a:pt x="11229" y="7290"/>
                  </a:lnTo>
                  <a:lnTo>
                    <a:pt x="11220" y="7294"/>
                  </a:lnTo>
                  <a:lnTo>
                    <a:pt x="11218" y="7294"/>
                  </a:lnTo>
                  <a:lnTo>
                    <a:pt x="11212" y="7296"/>
                  </a:lnTo>
                  <a:lnTo>
                    <a:pt x="11210" y="7298"/>
                  </a:lnTo>
                  <a:lnTo>
                    <a:pt x="11208" y="7300"/>
                  </a:lnTo>
                  <a:cubicBezTo>
                    <a:pt x="11171" y="7314"/>
                    <a:pt x="11134" y="7321"/>
                    <a:pt x="11095" y="7321"/>
                  </a:cubicBezTo>
                  <a:lnTo>
                    <a:pt x="385" y="7321"/>
                  </a:lnTo>
                  <a:cubicBezTo>
                    <a:pt x="338" y="7321"/>
                    <a:pt x="291" y="7310"/>
                    <a:pt x="250" y="7294"/>
                  </a:cubicBezTo>
                  <a:lnTo>
                    <a:pt x="246" y="7290"/>
                  </a:lnTo>
                  <a:lnTo>
                    <a:pt x="246" y="7290"/>
                  </a:lnTo>
                  <a:lnTo>
                    <a:pt x="239" y="7288"/>
                  </a:lnTo>
                  <a:lnTo>
                    <a:pt x="237" y="7288"/>
                  </a:lnTo>
                  <a:lnTo>
                    <a:pt x="231" y="7286"/>
                  </a:lnTo>
                  <a:lnTo>
                    <a:pt x="229" y="7284"/>
                  </a:lnTo>
                  <a:lnTo>
                    <a:pt x="227" y="7280"/>
                  </a:lnTo>
                  <a:lnTo>
                    <a:pt x="221" y="7277"/>
                  </a:lnTo>
                  <a:lnTo>
                    <a:pt x="219" y="7277"/>
                  </a:lnTo>
                  <a:lnTo>
                    <a:pt x="215" y="7275"/>
                  </a:lnTo>
                  <a:lnTo>
                    <a:pt x="211" y="7275"/>
                  </a:lnTo>
                  <a:lnTo>
                    <a:pt x="207" y="7273"/>
                  </a:lnTo>
                  <a:lnTo>
                    <a:pt x="204" y="7269"/>
                  </a:lnTo>
                  <a:lnTo>
                    <a:pt x="200" y="7267"/>
                  </a:lnTo>
                  <a:lnTo>
                    <a:pt x="196" y="7265"/>
                  </a:lnTo>
                  <a:lnTo>
                    <a:pt x="194" y="7265"/>
                  </a:lnTo>
                  <a:lnTo>
                    <a:pt x="188" y="7259"/>
                  </a:lnTo>
                  <a:lnTo>
                    <a:pt x="184" y="7255"/>
                  </a:lnTo>
                  <a:lnTo>
                    <a:pt x="180" y="7253"/>
                  </a:lnTo>
                  <a:lnTo>
                    <a:pt x="178" y="7249"/>
                  </a:lnTo>
                  <a:lnTo>
                    <a:pt x="174" y="7247"/>
                  </a:lnTo>
                  <a:lnTo>
                    <a:pt x="170" y="7245"/>
                  </a:lnTo>
                  <a:lnTo>
                    <a:pt x="165" y="7238"/>
                  </a:lnTo>
                  <a:lnTo>
                    <a:pt x="165" y="7238"/>
                  </a:lnTo>
                  <a:lnTo>
                    <a:pt x="159" y="7234"/>
                  </a:lnTo>
                  <a:lnTo>
                    <a:pt x="157" y="7232"/>
                  </a:lnTo>
                  <a:lnTo>
                    <a:pt x="155" y="7228"/>
                  </a:lnTo>
                  <a:lnTo>
                    <a:pt x="149" y="7226"/>
                  </a:lnTo>
                  <a:lnTo>
                    <a:pt x="147" y="7224"/>
                  </a:lnTo>
                  <a:lnTo>
                    <a:pt x="143" y="7218"/>
                  </a:lnTo>
                  <a:lnTo>
                    <a:pt x="143" y="7218"/>
                  </a:lnTo>
                  <a:lnTo>
                    <a:pt x="137" y="7214"/>
                  </a:lnTo>
                  <a:lnTo>
                    <a:pt x="132" y="7208"/>
                  </a:lnTo>
                  <a:lnTo>
                    <a:pt x="128" y="7206"/>
                  </a:lnTo>
                  <a:lnTo>
                    <a:pt x="126" y="7203"/>
                  </a:lnTo>
                  <a:lnTo>
                    <a:pt x="122" y="7197"/>
                  </a:lnTo>
                  <a:lnTo>
                    <a:pt x="122" y="7197"/>
                  </a:lnTo>
                  <a:lnTo>
                    <a:pt x="116" y="7193"/>
                  </a:lnTo>
                  <a:lnTo>
                    <a:pt x="114" y="7191"/>
                  </a:lnTo>
                  <a:lnTo>
                    <a:pt x="112" y="7187"/>
                  </a:lnTo>
                  <a:lnTo>
                    <a:pt x="108" y="7185"/>
                  </a:lnTo>
                  <a:lnTo>
                    <a:pt x="106" y="7183"/>
                  </a:lnTo>
                  <a:lnTo>
                    <a:pt x="102" y="7177"/>
                  </a:lnTo>
                  <a:lnTo>
                    <a:pt x="102" y="7177"/>
                  </a:lnTo>
                  <a:lnTo>
                    <a:pt x="95" y="7173"/>
                  </a:lnTo>
                  <a:lnTo>
                    <a:pt x="93" y="7171"/>
                  </a:lnTo>
                  <a:lnTo>
                    <a:pt x="91" y="7164"/>
                  </a:lnTo>
                  <a:lnTo>
                    <a:pt x="87" y="7162"/>
                  </a:lnTo>
                  <a:lnTo>
                    <a:pt x="85" y="7160"/>
                  </a:lnTo>
                  <a:lnTo>
                    <a:pt x="81" y="7154"/>
                  </a:lnTo>
                  <a:lnTo>
                    <a:pt x="81" y="7154"/>
                  </a:lnTo>
                  <a:cubicBezTo>
                    <a:pt x="75" y="7146"/>
                    <a:pt x="71" y="7142"/>
                    <a:pt x="67" y="7134"/>
                  </a:cubicBezTo>
                  <a:lnTo>
                    <a:pt x="67" y="7134"/>
                  </a:lnTo>
                  <a:lnTo>
                    <a:pt x="65" y="7129"/>
                  </a:lnTo>
                  <a:lnTo>
                    <a:pt x="63" y="7125"/>
                  </a:lnTo>
                  <a:lnTo>
                    <a:pt x="56" y="7119"/>
                  </a:lnTo>
                  <a:lnTo>
                    <a:pt x="54" y="7115"/>
                  </a:lnTo>
                  <a:lnTo>
                    <a:pt x="52" y="7111"/>
                  </a:lnTo>
                  <a:lnTo>
                    <a:pt x="52" y="7111"/>
                  </a:lnTo>
                  <a:lnTo>
                    <a:pt x="50" y="7105"/>
                  </a:lnTo>
                  <a:lnTo>
                    <a:pt x="50" y="7103"/>
                  </a:lnTo>
                  <a:lnTo>
                    <a:pt x="46" y="7099"/>
                  </a:lnTo>
                  <a:lnTo>
                    <a:pt x="44" y="7094"/>
                  </a:lnTo>
                  <a:lnTo>
                    <a:pt x="42" y="7092"/>
                  </a:lnTo>
                  <a:lnTo>
                    <a:pt x="40" y="7088"/>
                  </a:lnTo>
                  <a:lnTo>
                    <a:pt x="40" y="7084"/>
                  </a:lnTo>
                  <a:lnTo>
                    <a:pt x="36" y="7080"/>
                  </a:lnTo>
                  <a:lnTo>
                    <a:pt x="36" y="7078"/>
                  </a:lnTo>
                  <a:lnTo>
                    <a:pt x="34" y="7072"/>
                  </a:lnTo>
                  <a:lnTo>
                    <a:pt x="32" y="7070"/>
                  </a:lnTo>
                  <a:lnTo>
                    <a:pt x="30" y="7068"/>
                  </a:lnTo>
                  <a:lnTo>
                    <a:pt x="26" y="7062"/>
                  </a:lnTo>
                  <a:lnTo>
                    <a:pt x="26" y="7060"/>
                  </a:lnTo>
                  <a:lnTo>
                    <a:pt x="24" y="7051"/>
                  </a:lnTo>
                  <a:lnTo>
                    <a:pt x="24" y="7049"/>
                  </a:lnTo>
                  <a:lnTo>
                    <a:pt x="21" y="7043"/>
                  </a:lnTo>
                  <a:lnTo>
                    <a:pt x="19" y="7041"/>
                  </a:lnTo>
                  <a:lnTo>
                    <a:pt x="15" y="7033"/>
                  </a:lnTo>
                  <a:lnTo>
                    <a:pt x="15" y="7031"/>
                  </a:lnTo>
                  <a:lnTo>
                    <a:pt x="13" y="7022"/>
                  </a:lnTo>
                  <a:lnTo>
                    <a:pt x="13" y="7022"/>
                  </a:lnTo>
                  <a:lnTo>
                    <a:pt x="11" y="7018"/>
                  </a:lnTo>
                  <a:lnTo>
                    <a:pt x="11" y="7016"/>
                  </a:lnTo>
                  <a:lnTo>
                    <a:pt x="9" y="7010"/>
                  </a:lnTo>
                  <a:lnTo>
                    <a:pt x="5" y="7006"/>
                  </a:lnTo>
                  <a:lnTo>
                    <a:pt x="5" y="7002"/>
                  </a:lnTo>
                  <a:lnTo>
                    <a:pt x="3" y="6996"/>
                  </a:lnTo>
                  <a:lnTo>
                    <a:pt x="3" y="6996"/>
                  </a:lnTo>
                  <a:lnTo>
                    <a:pt x="1" y="6990"/>
                  </a:lnTo>
                  <a:lnTo>
                    <a:pt x="1" y="6988"/>
                  </a:lnTo>
                  <a:lnTo>
                    <a:pt x="1" y="6981"/>
                  </a:lnTo>
                  <a:lnTo>
                    <a:pt x="1" y="6977"/>
                  </a:lnTo>
                  <a:lnTo>
                    <a:pt x="1" y="6975"/>
                  </a:lnTo>
                  <a:lnTo>
                    <a:pt x="1" y="6967"/>
                  </a:lnTo>
                  <a:lnTo>
                    <a:pt x="1" y="6967"/>
                  </a:lnTo>
                  <a:lnTo>
                    <a:pt x="1" y="6959"/>
                  </a:lnTo>
                  <a:lnTo>
                    <a:pt x="1" y="6957"/>
                  </a:lnTo>
                  <a:lnTo>
                    <a:pt x="1" y="6951"/>
                  </a:lnTo>
                  <a:lnTo>
                    <a:pt x="1" y="6946"/>
                  </a:lnTo>
                  <a:lnTo>
                    <a:pt x="1" y="6944"/>
                  </a:lnTo>
                  <a:lnTo>
                    <a:pt x="1" y="6936"/>
                  </a:lnTo>
                  <a:lnTo>
                    <a:pt x="1" y="6722"/>
                  </a:lnTo>
                  <a:lnTo>
                    <a:pt x="1" y="411"/>
                  </a:lnTo>
                  <a:cubicBezTo>
                    <a:pt x="1" y="395"/>
                    <a:pt x="3" y="378"/>
                    <a:pt x="5" y="360"/>
                  </a:cubicBezTo>
                  <a:lnTo>
                    <a:pt x="5" y="358"/>
                  </a:lnTo>
                  <a:lnTo>
                    <a:pt x="9" y="350"/>
                  </a:lnTo>
                  <a:lnTo>
                    <a:pt x="11" y="343"/>
                  </a:lnTo>
                  <a:lnTo>
                    <a:pt x="11" y="339"/>
                  </a:lnTo>
                  <a:lnTo>
                    <a:pt x="11" y="337"/>
                  </a:lnTo>
                  <a:lnTo>
                    <a:pt x="13" y="333"/>
                  </a:lnTo>
                  <a:lnTo>
                    <a:pt x="15" y="325"/>
                  </a:lnTo>
                  <a:lnTo>
                    <a:pt x="15" y="325"/>
                  </a:lnTo>
                  <a:lnTo>
                    <a:pt x="19" y="319"/>
                  </a:lnTo>
                  <a:lnTo>
                    <a:pt x="21" y="317"/>
                  </a:lnTo>
                  <a:lnTo>
                    <a:pt x="24" y="313"/>
                  </a:lnTo>
                  <a:lnTo>
                    <a:pt x="26" y="309"/>
                  </a:lnTo>
                  <a:lnTo>
                    <a:pt x="30" y="302"/>
                  </a:lnTo>
                  <a:lnTo>
                    <a:pt x="32" y="294"/>
                  </a:lnTo>
                  <a:lnTo>
                    <a:pt x="32" y="29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1"/>
                  </a:lnTo>
                  <a:lnTo>
                    <a:pt x="44" y="257"/>
                  </a:lnTo>
                  <a:lnTo>
                    <a:pt x="46" y="253"/>
                  </a:lnTo>
                  <a:lnTo>
                    <a:pt x="50" y="251"/>
                  </a:lnTo>
                  <a:lnTo>
                    <a:pt x="52" y="245"/>
                  </a:lnTo>
                  <a:lnTo>
                    <a:pt x="54" y="243"/>
                  </a:lnTo>
                  <a:lnTo>
                    <a:pt x="56" y="237"/>
                  </a:lnTo>
                  <a:lnTo>
                    <a:pt x="61" y="232"/>
                  </a:lnTo>
                  <a:lnTo>
                    <a:pt x="63" y="230"/>
                  </a:lnTo>
                  <a:lnTo>
                    <a:pt x="65" y="224"/>
                  </a:lnTo>
                  <a:lnTo>
                    <a:pt x="67" y="222"/>
                  </a:lnTo>
                  <a:lnTo>
                    <a:pt x="71" y="216"/>
                  </a:lnTo>
                  <a:lnTo>
                    <a:pt x="73" y="214"/>
                  </a:lnTo>
                  <a:lnTo>
                    <a:pt x="77" y="210"/>
                  </a:lnTo>
                  <a:lnTo>
                    <a:pt x="77" y="206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93" y="185"/>
                  </a:lnTo>
                  <a:lnTo>
                    <a:pt x="95" y="183"/>
                  </a:lnTo>
                  <a:lnTo>
                    <a:pt x="102" y="179"/>
                  </a:lnTo>
                  <a:lnTo>
                    <a:pt x="112" y="169"/>
                  </a:lnTo>
                  <a:lnTo>
                    <a:pt x="112" y="169"/>
                  </a:lnTo>
                  <a:lnTo>
                    <a:pt x="114" y="165"/>
                  </a:lnTo>
                  <a:lnTo>
                    <a:pt x="116" y="163"/>
                  </a:lnTo>
                  <a:lnTo>
                    <a:pt x="118" y="160"/>
                  </a:lnTo>
                  <a:lnTo>
                    <a:pt x="122" y="158"/>
                  </a:lnTo>
                  <a:lnTo>
                    <a:pt x="126" y="152"/>
                  </a:lnTo>
                  <a:lnTo>
                    <a:pt x="128" y="150"/>
                  </a:lnTo>
                  <a:lnTo>
                    <a:pt x="139" y="140"/>
                  </a:lnTo>
                  <a:lnTo>
                    <a:pt x="145" y="134"/>
                  </a:lnTo>
                  <a:lnTo>
                    <a:pt x="145" y="134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55" y="123"/>
                  </a:lnTo>
                  <a:lnTo>
                    <a:pt x="157" y="121"/>
                  </a:lnTo>
                  <a:lnTo>
                    <a:pt x="163" y="117"/>
                  </a:lnTo>
                  <a:lnTo>
                    <a:pt x="174" y="109"/>
                  </a:lnTo>
                  <a:lnTo>
                    <a:pt x="176" y="107"/>
                  </a:lnTo>
                  <a:lnTo>
                    <a:pt x="178" y="103"/>
                  </a:lnTo>
                  <a:lnTo>
                    <a:pt x="180" y="101"/>
                  </a:lnTo>
                  <a:lnTo>
                    <a:pt x="184" y="99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4" y="86"/>
                  </a:lnTo>
                  <a:lnTo>
                    <a:pt x="209" y="80"/>
                  </a:lnTo>
                  <a:lnTo>
                    <a:pt x="211" y="80"/>
                  </a:lnTo>
                  <a:lnTo>
                    <a:pt x="219" y="76"/>
                  </a:lnTo>
                  <a:lnTo>
                    <a:pt x="219" y="76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5" y="68"/>
                  </a:lnTo>
                  <a:lnTo>
                    <a:pt x="237" y="68"/>
                  </a:lnTo>
                  <a:lnTo>
                    <a:pt x="241" y="66"/>
                  </a:lnTo>
                  <a:lnTo>
                    <a:pt x="246" y="62"/>
                  </a:lnTo>
                  <a:lnTo>
                    <a:pt x="250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62" y="56"/>
                  </a:lnTo>
                  <a:lnTo>
                    <a:pt x="268" y="51"/>
                  </a:lnTo>
                  <a:lnTo>
                    <a:pt x="272" y="49"/>
                  </a:lnTo>
                  <a:lnTo>
                    <a:pt x="276" y="47"/>
                  </a:lnTo>
                  <a:lnTo>
                    <a:pt x="281" y="45"/>
                  </a:lnTo>
                  <a:lnTo>
                    <a:pt x="283" y="41"/>
                  </a:lnTo>
                  <a:lnTo>
                    <a:pt x="289" y="39"/>
                  </a:lnTo>
                  <a:lnTo>
                    <a:pt x="291" y="39"/>
                  </a:lnTo>
                  <a:lnTo>
                    <a:pt x="299" y="37"/>
                  </a:lnTo>
                  <a:lnTo>
                    <a:pt x="301" y="37"/>
                  </a:lnTo>
                  <a:lnTo>
                    <a:pt x="309" y="35"/>
                  </a:lnTo>
                  <a:lnTo>
                    <a:pt x="309" y="35"/>
                  </a:lnTo>
                  <a:lnTo>
                    <a:pt x="318" y="31"/>
                  </a:lnTo>
                  <a:lnTo>
                    <a:pt x="320" y="31"/>
                  </a:lnTo>
                  <a:lnTo>
                    <a:pt x="328" y="29"/>
                  </a:lnTo>
                  <a:lnTo>
                    <a:pt x="330" y="29"/>
                  </a:lnTo>
                  <a:lnTo>
                    <a:pt x="338" y="27"/>
                  </a:lnTo>
                  <a:cubicBezTo>
                    <a:pt x="344" y="25"/>
                    <a:pt x="353" y="25"/>
                    <a:pt x="359" y="21"/>
                  </a:cubicBezTo>
                  <a:lnTo>
                    <a:pt x="361" y="21"/>
                  </a:lnTo>
                  <a:lnTo>
                    <a:pt x="365" y="21"/>
                  </a:lnTo>
                  <a:lnTo>
                    <a:pt x="373" y="21"/>
                  </a:lnTo>
                  <a:lnTo>
                    <a:pt x="375" y="21"/>
                  </a:lnTo>
                  <a:lnTo>
                    <a:pt x="379" y="21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71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1191357" y="3683393"/>
              <a:ext cx="567535" cy="387889"/>
            </a:xfrm>
            <a:custGeom>
              <a:rect b="b" l="l" r="r" t="t"/>
              <a:pathLst>
                <a:path extrusionOk="0" h="8179" w="11967">
                  <a:moveTo>
                    <a:pt x="327" y="979"/>
                  </a:moveTo>
                  <a:lnTo>
                    <a:pt x="10991" y="17"/>
                  </a:lnTo>
                  <a:cubicBezTo>
                    <a:pt x="11176" y="0"/>
                    <a:pt x="11345" y="138"/>
                    <a:pt x="11361" y="325"/>
                  </a:cubicBezTo>
                  <a:lnTo>
                    <a:pt x="11948" y="6829"/>
                  </a:lnTo>
                  <a:cubicBezTo>
                    <a:pt x="11966" y="7014"/>
                    <a:pt x="11826" y="7183"/>
                    <a:pt x="11639" y="7199"/>
                  </a:cubicBezTo>
                  <a:lnTo>
                    <a:pt x="975" y="8160"/>
                  </a:lnTo>
                  <a:cubicBezTo>
                    <a:pt x="790" y="8178"/>
                    <a:pt x="619" y="8038"/>
                    <a:pt x="605" y="7851"/>
                  </a:cubicBezTo>
                  <a:lnTo>
                    <a:pt x="19" y="1349"/>
                  </a:lnTo>
                  <a:cubicBezTo>
                    <a:pt x="0" y="1162"/>
                    <a:pt x="142" y="993"/>
                    <a:pt x="327" y="979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1192211" y="3683487"/>
              <a:ext cx="566349" cy="386324"/>
            </a:xfrm>
            <a:custGeom>
              <a:rect b="b" l="l" r="r" t="t"/>
              <a:pathLst>
                <a:path extrusionOk="0" h="8146" w="11942">
                  <a:moveTo>
                    <a:pt x="309" y="977"/>
                  </a:moveTo>
                  <a:lnTo>
                    <a:pt x="5409" y="4259"/>
                  </a:lnTo>
                  <a:cubicBezTo>
                    <a:pt x="5771" y="4493"/>
                    <a:pt x="6227" y="4452"/>
                    <a:pt x="6544" y="4156"/>
                  </a:cubicBezTo>
                  <a:lnTo>
                    <a:pt x="10973" y="15"/>
                  </a:lnTo>
                  <a:lnTo>
                    <a:pt x="10973" y="15"/>
                  </a:lnTo>
                  <a:cubicBezTo>
                    <a:pt x="11142" y="0"/>
                    <a:pt x="11296" y="113"/>
                    <a:pt x="11335" y="274"/>
                  </a:cubicBezTo>
                  <a:lnTo>
                    <a:pt x="9423" y="2065"/>
                  </a:lnTo>
                  <a:cubicBezTo>
                    <a:pt x="9073" y="2390"/>
                    <a:pt x="9030" y="2924"/>
                    <a:pt x="9320" y="3305"/>
                  </a:cubicBezTo>
                  <a:lnTo>
                    <a:pt x="11919" y="6694"/>
                  </a:lnTo>
                  <a:lnTo>
                    <a:pt x="11932" y="6831"/>
                  </a:lnTo>
                  <a:cubicBezTo>
                    <a:pt x="11942" y="6977"/>
                    <a:pt x="11860" y="7109"/>
                    <a:pt x="11734" y="7169"/>
                  </a:cubicBezTo>
                  <a:lnTo>
                    <a:pt x="9112" y="3747"/>
                  </a:lnTo>
                  <a:cubicBezTo>
                    <a:pt x="8948" y="3531"/>
                    <a:pt x="8724" y="3410"/>
                    <a:pt x="8452" y="3387"/>
                  </a:cubicBezTo>
                  <a:cubicBezTo>
                    <a:pt x="8181" y="3364"/>
                    <a:pt x="7940" y="3449"/>
                    <a:pt x="7743" y="3634"/>
                  </a:cubicBezTo>
                  <a:lnTo>
                    <a:pt x="6595" y="4707"/>
                  </a:lnTo>
                  <a:cubicBezTo>
                    <a:pt x="6279" y="4999"/>
                    <a:pt x="5822" y="5040"/>
                    <a:pt x="5460" y="4810"/>
                  </a:cubicBezTo>
                  <a:lnTo>
                    <a:pt x="3832" y="3763"/>
                  </a:lnTo>
                  <a:cubicBezTo>
                    <a:pt x="3593" y="3609"/>
                    <a:pt x="3326" y="3572"/>
                    <a:pt x="3056" y="3658"/>
                  </a:cubicBezTo>
                  <a:cubicBezTo>
                    <a:pt x="2787" y="3743"/>
                    <a:pt x="2586" y="3924"/>
                    <a:pt x="2474" y="4187"/>
                  </a:cubicBezTo>
                  <a:lnTo>
                    <a:pt x="827" y="8145"/>
                  </a:lnTo>
                  <a:cubicBezTo>
                    <a:pt x="700" y="8104"/>
                    <a:pt x="601" y="7991"/>
                    <a:pt x="589" y="7849"/>
                  </a:cubicBezTo>
                  <a:lnTo>
                    <a:pt x="568" y="7629"/>
                  </a:lnTo>
                  <a:lnTo>
                    <a:pt x="2232" y="3636"/>
                  </a:lnTo>
                  <a:cubicBezTo>
                    <a:pt x="2407" y="3218"/>
                    <a:pt x="2256" y="2745"/>
                    <a:pt x="1876" y="2501"/>
                  </a:cubicBezTo>
                  <a:lnTo>
                    <a:pt x="1" y="1294"/>
                  </a:lnTo>
                  <a:cubicBezTo>
                    <a:pt x="7" y="1131"/>
                    <a:pt x="138" y="991"/>
                    <a:pt x="309" y="977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1242624" y="3451057"/>
              <a:ext cx="149057" cy="204070"/>
            </a:xfrm>
            <a:custGeom>
              <a:rect b="b" l="l" r="r" t="t"/>
              <a:pathLst>
                <a:path extrusionOk="0" h="4303" w="3143">
                  <a:moveTo>
                    <a:pt x="2433" y="3959"/>
                  </a:moveTo>
                  <a:cubicBezTo>
                    <a:pt x="2433" y="3959"/>
                    <a:pt x="1" y="2057"/>
                    <a:pt x="906" y="1029"/>
                  </a:cubicBezTo>
                  <a:cubicBezTo>
                    <a:pt x="1810" y="1"/>
                    <a:pt x="2584" y="1763"/>
                    <a:pt x="2863" y="2750"/>
                  </a:cubicBezTo>
                  <a:cubicBezTo>
                    <a:pt x="3143" y="3733"/>
                    <a:pt x="2964" y="4303"/>
                    <a:pt x="2433" y="3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1398273" y="3495732"/>
              <a:ext cx="103434" cy="118657"/>
            </a:xfrm>
            <a:custGeom>
              <a:rect b="b" l="l" r="r" t="t"/>
              <a:pathLst>
                <a:path extrusionOk="0" h="2502" w="2181">
                  <a:moveTo>
                    <a:pt x="297" y="1956"/>
                  </a:moveTo>
                  <a:cubicBezTo>
                    <a:pt x="297" y="1956"/>
                    <a:pt x="1" y="1"/>
                    <a:pt x="1091" y="141"/>
                  </a:cubicBezTo>
                  <a:cubicBezTo>
                    <a:pt x="2180" y="282"/>
                    <a:pt x="1185" y="1718"/>
                    <a:pt x="910" y="2108"/>
                  </a:cubicBezTo>
                  <a:cubicBezTo>
                    <a:pt x="628" y="2501"/>
                    <a:pt x="299" y="2172"/>
                    <a:pt x="297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MAIN_POINT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" name="Google Shape;274;p20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75" name="Google Shape;275;p20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20"/>
          <p:cNvSpPr txBox="1"/>
          <p:nvPr>
            <p:ph idx="1" type="subTitle"/>
          </p:nvPr>
        </p:nvSpPr>
        <p:spPr>
          <a:xfrm rot="299">
            <a:off x="4572000" y="2896925"/>
            <a:ext cx="34470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20"/>
          <p:cNvSpPr txBox="1"/>
          <p:nvPr>
            <p:ph type="title"/>
          </p:nvPr>
        </p:nvSpPr>
        <p:spPr>
          <a:xfrm>
            <a:off x="4572000" y="1430375"/>
            <a:ext cx="3447000" cy="146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1" name="Google Shape;281;p20"/>
          <p:cNvSpPr/>
          <p:nvPr>
            <p:ph idx="2" type="pic"/>
          </p:nvPr>
        </p:nvSpPr>
        <p:spPr>
          <a:xfrm>
            <a:off x="1373525" y="1191463"/>
            <a:ext cx="2710200" cy="3028500"/>
          </a:xfrm>
          <a:prstGeom prst="roundRect">
            <a:avLst>
              <a:gd fmla="val 9964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20"/>
          <p:cNvSpPr/>
          <p:nvPr/>
        </p:nvSpPr>
        <p:spPr>
          <a:xfrm>
            <a:off x="593954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0"/>
          <p:cNvSpPr/>
          <p:nvPr/>
        </p:nvSpPr>
        <p:spPr>
          <a:xfrm>
            <a:off x="480106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4" name="Google Shape;284;p20"/>
          <p:cNvGrpSpPr/>
          <p:nvPr/>
        </p:nvGrpSpPr>
        <p:grpSpPr>
          <a:xfrm rot="1454298">
            <a:off x="118915" y="3968809"/>
            <a:ext cx="1128632" cy="1100045"/>
            <a:chOff x="7352643" y="433005"/>
            <a:chExt cx="1199742" cy="1169354"/>
          </a:xfrm>
        </p:grpSpPr>
        <p:sp>
          <p:nvSpPr>
            <p:cNvPr id="285" name="Google Shape;285;p20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0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rect b="b" l="l" r="r" t="t"/>
              <a:pathLst>
                <a:path extrusionOk="0" h="18323" w="18323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rect b="b" l="l" r="r" t="t"/>
              <a:pathLst>
                <a:path extrusionOk="0" h="10263" w="10014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rect b="b" l="l" r="r" t="t"/>
              <a:pathLst>
                <a:path extrusionOk="0" h="15283" w="16857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20"/>
          <p:cNvSpPr/>
          <p:nvPr/>
        </p:nvSpPr>
        <p:spPr>
          <a:xfrm flipH="1">
            <a:off x="178957" y="3738137"/>
            <a:ext cx="452388" cy="452476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0"/>
          <p:cNvSpPr/>
          <p:nvPr/>
        </p:nvSpPr>
        <p:spPr>
          <a:xfrm flipH="1">
            <a:off x="1373534" y="4603488"/>
            <a:ext cx="244483" cy="24452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"/>
          <p:cNvSpPr/>
          <p:nvPr/>
        </p:nvSpPr>
        <p:spPr>
          <a:xfrm>
            <a:off x="707802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" name="Google Shape;20;p3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1" name="Google Shape;21;p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3"/>
          <p:cNvSpPr txBox="1"/>
          <p:nvPr>
            <p:ph type="title"/>
          </p:nvPr>
        </p:nvSpPr>
        <p:spPr>
          <a:xfrm>
            <a:off x="4985138" y="2249600"/>
            <a:ext cx="2917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 rot="462">
            <a:off x="5327088" y="3360687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hasCustomPrompt="1" idx="2" type="title"/>
          </p:nvPr>
        </p:nvSpPr>
        <p:spPr>
          <a:xfrm>
            <a:off x="2750750" y="2312875"/>
            <a:ext cx="15501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/>
          <p:nvPr/>
        </p:nvSpPr>
        <p:spPr>
          <a:xfrm>
            <a:off x="6227500" y="1103025"/>
            <a:ext cx="1232825" cy="153824"/>
          </a:xfrm>
          <a:custGeom>
            <a:rect b="b" l="l" r="r" t="t"/>
            <a:pathLst>
              <a:path extrusionOk="0" h="946" w="7583">
                <a:moveTo>
                  <a:pt x="474" y="0"/>
                </a:moveTo>
                <a:lnTo>
                  <a:pt x="7109" y="0"/>
                </a:lnTo>
                <a:cubicBezTo>
                  <a:pt x="7368" y="0"/>
                  <a:pt x="7582" y="214"/>
                  <a:pt x="7582" y="473"/>
                </a:cubicBezTo>
                <a:lnTo>
                  <a:pt x="7582" y="473"/>
                </a:lnTo>
                <a:cubicBezTo>
                  <a:pt x="7582" y="734"/>
                  <a:pt x="7368" y="946"/>
                  <a:pt x="7109" y="946"/>
                </a:cubicBezTo>
                <a:lnTo>
                  <a:pt x="474" y="946"/>
                </a:lnTo>
                <a:cubicBezTo>
                  <a:pt x="214" y="946"/>
                  <a:pt x="1" y="732"/>
                  <a:pt x="1" y="473"/>
                </a:cubicBezTo>
                <a:lnTo>
                  <a:pt x="1" y="473"/>
                </a:lnTo>
                <a:cubicBezTo>
                  <a:pt x="1" y="214"/>
                  <a:pt x="214" y="0"/>
                  <a:pt x="4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7539026" y="1103025"/>
            <a:ext cx="556503" cy="153824"/>
          </a:xfrm>
          <a:custGeom>
            <a:rect b="b" l="l" r="r" t="t"/>
            <a:pathLst>
              <a:path extrusionOk="0" h="946" w="3423">
                <a:moveTo>
                  <a:pt x="476" y="0"/>
                </a:moveTo>
                <a:lnTo>
                  <a:pt x="2949" y="0"/>
                </a:lnTo>
                <a:cubicBezTo>
                  <a:pt x="3209" y="0"/>
                  <a:pt x="3422" y="214"/>
                  <a:pt x="3422" y="473"/>
                </a:cubicBezTo>
                <a:lnTo>
                  <a:pt x="3422" y="473"/>
                </a:lnTo>
                <a:cubicBezTo>
                  <a:pt x="3422" y="734"/>
                  <a:pt x="3209" y="946"/>
                  <a:pt x="2949" y="946"/>
                </a:cubicBezTo>
                <a:lnTo>
                  <a:pt x="476" y="946"/>
                </a:lnTo>
                <a:cubicBezTo>
                  <a:pt x="217" y="946"/>
                  <a:pt x="3" y="732"/>
                  <a:pt x="3" y="473"/>
                </a:cubicBezTo>
                <a:lnTo>
                  <a:pt x="3" y="473"/>
                </a:lnTo>
                <a:cubicBezTo>
                  <a:pt x="1" y="214"/>
                  <a:pt x="214" y="0"/>
                  <a:pt x="4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273628" y="3000174"/>
            <a:ext cx="168275" cy="16830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MAIN_POINT_1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4" name="Google Shape;294;p21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95" name="Google Shape;295;p21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21"/>
          <p:cNvSpPr txBox="1"/>
          <p:nvPr>
            <p:ph idx="1" type="subTitle"/>
          </p:nvPr>
        </p:nvSpPr>
        <p:spPr>
          <a:xfrm rot="420">
            <a:off x="5358075" y="2660125"/>
            <a:ext cx="2456400" cy="99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21"/>
          <p:cNvSpPr txBox="1"/>
          <p:nvPr>
            <p:ph type="title"/>
          </p:nvPr>
        </p:nvSpPr>
        <p:spPr>
          <a:xfrm>
            <a:off x="5631513" y="2071775"/>
            <a:ext cx="1757400" cy="5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1" name="Google Shape;301;p21"/>
          <p:cNvSpPr/>
          <p:nvPr>
            <p:ph idx="2" type="pic"/>
          </p:nvPr>
        </p:nvSpPr>
        <p:spPr>
          <a:xfrm>
            <a:off x="1481629" y="1635513"/>
            <a:ext cx="3247200" cy="18033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21"/>
          <p:cNvSpPr/>
          <p:nvPr/>
        </p:nvSpPr>
        <p:spPr>
          <a:xfrm>
            <a:off x="6802912" y="1040725"/>
            <a:ext cx="1046687" cy="165490"/>
          </a:xfrm>
          <a:custGeom>
            <a:rect b="b" l="l" r="r" t="t"/>
            <a:pathLst>
              <a:path extrusionOk="0" h="978" w="6186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1"/>
          <p:cNvSpPr/>
          <p:nvPr/>
        </p:nvSpPr>
        <p:spPr>
          <a:xfrm>
            <a:off x="5154700" y="1138531"/>
            <a:ext cx="841444" cy="160244"/>
          </a:xfrm>
          <a:custGeom>
            <a:rect b="b" l="l" r="r" t="t"/>
            <a:pathLst>
              <a:path extrusionOk="0" h="947" w="4973">
                <a:moveTo>
                  <a:pt x="474" y="1"/>
                </a:moveTo>
                <a:lnTo>
                  <a:pt x="4500" y="1"/>
                </a:lnTo>
                <a:cubicBezTo>
                  <a:pt x="4759" y="1"/>
                  <a:pt x="4973" y="214"/>
                  <a:pt x="4973" y="474"/>
                </a:cubicBezTo>
                <a:lnTo>
                  <a:pt x="4973" y="474"/>
                </a:lnTo>
                <a:cubicBezTo>
                  <a:pt x="4973" y="733"/>
                  <a:pt x="4759" y="947"/>
                  <a:pt x="4500" y="947"/>
                </a:cubicBezTo>
                <a:lnTo>
                  <a:pt x="474" y="947"/>
                </a:lnTo>
                <a:cubicBezTo>
                  <a:pt x="214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1"/>
          <p:cNvSpPr/>
          <p:nvPr/>
        </p:nvSpPr>
        <p:spPr>
          <a:xfrm>
            <a:off x="6071615" y="1138531"/>
            <a:ext cx="578673" cy="160244"/>
          </a:xfrm>
          <a:custGeom>
            <a:rect b="b" l="l" r="r" t="t"/>
            <a:pathLst>
              <a:path extrusionOk="0" h="947" w="342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1"/>
          <p:cNvSpPr/>
          <p:nvPr/>
        </p:nvSpPr>
        <p:spPr>
          <a:xfrm>
            <a:off x="6724910" y="1138531"/>
            <a:ext cx="793898" cy="160244"/>
          </a:xfrm>
          <a:custGeom>
            <a:rect b="b" l="l" r="r" t="t"/>
            <a:pathLst>
              <a:path extrusionOk="0" h="947" w="4692">
                <a:moveTo>
                  <a:pt x="474" y="1"/>
                </a:moveTo>
                <a:lnTo>
                  <a:pt x="4218" y="1"/>
                </a:lnTo>
                <a:cubicBezTo>
                  <a:pt x="4478" y="1"/>
                  <a:pt x="4691" y="214"/>
                  <a:pt x="4691" y="474"/>
                </a:cubicBezTo>
                <a:lnTo>
                  <a:pt x="4691" y="474"/>
                </a:lnTo>
                <a:cubicBezTo>
                  <a:pt x="4691" y="733"/>
                  <a:pt x="4478" y="947"/>
                  <a:pt x="4218" y="947"/>
                </a:cubicBezTo>
                <a:lnTo>
                  <a:pt x="474" y="947"/>
                </a:lnTo>
                <a:cubicBezTo>
                  <a:pt x="215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5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1"/>
          <p:cNvSpPr/>
          <p:nvPr/>
        </p:nvSpPr>
        <p:spPr>
          <a:xfrm>
            <a:off x="720012" y="4354900"/>
            <a:ext cx="1046687" cy="165490"/>
          </a:xfrm>
          <a:custGeom>
            <a:rect b="b" l="l" r="r" t="t"/>
            <a:pathLst>
              <a:path extrusionOk="0" h="978" w="6186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1"/>
          <p:cNvSpPr/>
          <p:nvPr/>
        </p:nvSpPr>
        <p:spPr>
          <a:xfrm>
            <a:off x="1366265" y="4272256"/>
            <a:ext cx="578673" cy="160244"/>
          </a:xfrm>
          <a:custGeom>
            <a:rect b="b" l="l" r="r" t="t"/>
            <a:pathLst>
              <a:path extrusionOk="0" h="947" w="342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MAIN_POINT_1_1_1">
    <p:bg>
      <p:bgPr>
        <a:solidFill>
          <a:schemeClr val="accent2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0" name="Google Shape;310;p22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11" name="Google Shape;311;p22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22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6" name="Google Shape;316;p22"/>
          <p:cNvSpPr txBox="1"/>
          <p:nvPr>
            <p:ph idx="1" type="body"/>
          </p:nvPr>
        </p:nvSpPr>
        <p:spPr>
          <a:xfrm>
            <a:off x="720000" y="1533525"/>
            <a:ext cx="7704000" cy="23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17" name="Google Shape;317;p22"/>
          <p:cNvSpPr/>
          <p:nvPr/>
        </p:nvSpPr>
        <p:spPr>
          <a:xfrm>
            <a:off x="593954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2"/>
          <p:cNvSpPr/>
          <p:nvPr/>
        </p:nvSpPr>
        <p:spPr>
          <a:xfrm>
            <a:off x="480106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2"/>
          <p:cNvSpPr/>
          <p:nvPr/>
        </p:nvSpPr>
        <p:spPr>
          <a:xfrm>
            <a:off x="707802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2">
    <p:bg>
      <p:bgPr>
        <a:solidFill>
          <a:schemeClr val="accent2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3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2" name="Google Shape;322;p23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23" name="Google Shape;323;p2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23"/>
          <p:cNvSpPr txBox="1"/>
          <p:nvPr>
            <p:ph idx="1" type="subTitle"/>
          </p:nvPr>
        </p:nvSpPr>
        <p:spPr>
          <a:xfrm>
            <a:off x="1936263" y="3692325"/>
            <a:ext cx="24201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23"/>
          <p:cNvSpPr txBox="1"/>
          <p:nvPr>
            <p:ph idx="2" type="subTitle"/>
          </p:nvPr>
        </p:nvSpPr>
        <p:spPr>
          <a:xfrm>
            <a:off x="4784638" y="3692275"/>
            <a:ext cx="24231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23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0" name="Google Shape;330;p23"/>
          <p:cNvSpPr txBox="1"/>
          <p:nvPr>
            <p:ph idx="3" type="title"/>
          </p:nvPr>
        </p:nvSpPr>
        <p:spPr>
          <a:xfrm>
            <a:off x="1941522" y="3274875"/>
            <a:ext cx="2409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1" name="Google Shape;331;p23"/>
          <p:cNvSpPr txBox="1"/>
          <p:nvPr>
            <p:ph idx="4" type="title"/>
          </p:nvPr>
        </p:nvSpPr>
        <p:spPr>
          <a:xfrm>
            <a:off x="4789134" y="3274825"/>
            <a:ext cx="2414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2" name="Google Shape;332;p23"/>
          <p:cNvSpPr/>
          <p:nvPr>
            <p:ph idx="5" type="pic"/>
          </p:nvPr>
        </p:nvSpPr>
        <p:spPr>
          <a:xfrm>
            <a:off x="2391313" y="1693650"/>
            <a:ext cx="1509900" cy="1452000"/>
          </a:xfrm>
          <a:prstGeom prst="roundRect">
            <a:avLst>
              <a:gd fmla="val 12275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23"/>
          <p:cNvSpPr/>
          <p:nvPr>
            <p:ph idx="6" type="pic"/>
          </p:nvPr>
        </p:nvSpPr>
        <p:spPr>
          <a:xfrm>
            <a:off x="5241238" y="1693639"/>
            <a:ext cx="1509900" cy="1452000"/>
          </a:xfrm>
          <a:prstGeom prst="roundRect">
            <a:avLst>
              <a:gd fmla="val 14418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23"/>
          <p:cNvSpPr/>
          <p:nvPr/>
        </p:nvSpPr>
        <p:spPr>
          <a:xfrm>
            <a:off x="7946263" y="1248225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3"/>
          <p:cNvSpPr/>
          <p:nvPr/>
        </p:nvSpPr>
        <p:spPr>
          <a:xfrm>
            <a:off x="7946263" y="2237190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3"/>
          <p:cNvSpPr/>
          <p:nvPr/>
        </p:nvSpPr>
        <p:spPr>
          <a:xfrm>
            <a:off x="7946263" y="3226156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9" name="Google Shape;339;p24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40" name="Google Shape;340;p24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24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5" name="Google Shape;345;p24"/>
          <p:cNvSpPr txBox="1"/>
          <p:nvPr>
            <p:ph idx="2" type="title"/>
          </p:nvPr>
        </p:nvSpPr>
        <p:spPr>
          <a:xfrm>
            <a:off x="923025" y="2121888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6" name="Google Shape;346;p24"/>
          <p:cNvSpPr txBox="1"/>
          <p:nvPr>
            <p:ph idx="1" type="subTitle"/>
          </p:nvPr>
        </p:nvSpPr>
        <p:spPr>
          <a:xfrm>
            <a:off x="922125" y="2571749"/>
            <a:ext cx="1958700" cy="12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24"/>
          <p:cNvSpPr txBox="1"/>
          <p:nvPr>
            <p:ph idx="3" type="title"/>
          </p:nvPr>
        </p:nvSpPr>
        <p:spPr>
          <a:xfrm>
            <a:off x="3526675" y="2121900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8" name="Google Shape;348;p24"/>
          <p:cNvSpPr txBox="1"/>
          <p:nvPr>
            <p:ph idx="4" type="subTitle"/>
          </p:nvPr>
        </p:nvSpPr>
        <p:spPr>
          <a:xfrm>
            <a:off x="3526675" y="2571899"/>
            <a:ext cx="1956900" cy="12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24"/>
          <p:cNvSpPr txBox="1"/>
          <p:nvPr>
            <p:ph idx="5" type="title"/>
          </p:nvPr>
        </p:nvSpPr>
        <p:spPr>
          <a:xfrm>
            <a:off x="6130350" y="2121888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0" name="Google Shape;350;p24"/>
          <p:cNvSpPr txBox="1"/>
          <p:nvPr>
            <p:ph idx="6" type="subTitle"/>
          </p:nvPr>
        </p:nvSpPr>
        <p:spPr>
          <a:xfrm>
            <a:off x="6130350" y="2571899"/>
            <a:ext cx="1956900" cy="12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24"/>
          <p:cNvSpPr/>
          <p:nvPr/>
        </p:nvSpPr>
        <p:spPr>
          <a:xfrm>
            <a:off x="6929708" y="969222"/>
            <a:ext cx="196098" cy="195643"/>
          </a:xfrm>
          <a:custGeom>
            <a:rect b="b" l="l" r="r" t="t"/>
            <a:pathLst>
              <a:path extrusionOk="0" h="945" w="947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4"/>
          <p:cNvSpPr/>
          <p:nvPr/>
        </p:nvSpPr>
        <p:spPr>
          <a:xfrm>
            <a:off x="7194649" y="969228"/>
            <a:ext cx="196097" cy="195643"/>
          </a:xfrm>
          <a:custGeom>
            <a:rect b="b" l="l" r="r" t="t"/>
            <a:pathLst>
              <a:path extrusionOk="0" h="947" w="949">
                <a:moveTo>
                  <a:pt x="473" y="1"/>
                </a:moveTo>
                <a:lnTo>
                  <a:pt x="948" y="947"/>
                </a:lnTo>
                <a:lnTo>
                  <a:pt x="0" y="94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4"/>
          <p:cNvSpPr/>
          <p:nvPr/>
        </p:nvSpPr>
        <p:spPr>
          <a:xfrm>
            <a:off x="7489841" y="969228"/>
            <a:ext cx="779478" cy="195655"/>
          </a:xfrm>
          <a:custGeom>
            <a:rect b="b" l="l" r="r" t="t"/>
            <a:pathLst>
              <a:path extrusionOk="0" h="945" w="3067">
                <a:moveTo>
                  <a:pt x="473" y="1"/>
                </a:moveTo>
                <a:lnTo>
                  <a:pt x="2593" y="1"/>
                </a:lnTo>
                <a:cubicBezTo>
                  <a:pt x="2855" y="1"/>
                  <a:pt x="3066" y="212"/>
                  <a:pt x="3066" y="474"/>
                </a:cubicBezTo>
                <a:lnTo>
                  <a:pt x="3066" y="474"/>
                </a:lnTo>
                <a:cubicBezTo>
                  <a:pt x="3066" y="733"/>
                  <a:pt x="2855" y="944"/>
                  <a:pt x="2593" y="944"/>
                </a:cubicBezTo>
                <a:lnTo>
                  <a:pt x="473" y="944"/>
                </a:lnTo>
                <a:cubicBezTo>
                  <a:pt x="214" y="944"/>
                  <a:pt x="0" y="733"/>
                  <a:pt x="0" y="474"/>
                </a:cubicBezTo>
                <a:lnTo>
                  <a:pt x="0" y="474"/>
                </a:lnTo>
                <a:cubicBezTo>
                  <a:pt x="0" y="212"/>
                  <a:pt x="214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4"/>
          <p:cNvSpPr/>
          <p:nvPr/>
        </p:nvSpPr>
        <p:spPr>
          <a:xfrm>
            <a:off x="1261496" y="4407852"/>
            <a:ext cx="196107" cy="195650"/>
          </a:xfrm>
          <a:custGeom>
            <a:rect b="b" l="l" r="r" t="t"/>
            <a:pathLst>
              <a:path extrusionOk="0" h="945" w="947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4"/>
          <p:cNvSpPr/>
          <p:nvPr/>
        </p:nvSpPr>
        <p:spPr>
          <a:xfrm>
            <a:off x="922126" y="4407852"/>
            <a:ext cx="196107" cy="195650"/>
          </a:xfrm>
          <a:custGeom>
            <a:rect b="b" l="l" r="r" t="t"/>
            <a:pathLst>
              <a:path extrusionOk="0" h="945" w="947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8" name="Google Shape;358;p25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59" name="Google Shape;359;p2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25"/>
          <p:cNvSpPr txBox="1"/>
          <p:nvPr>
            <p:ph type="title"/>
          </p:nvPr>
        </p:nvSpPr>
        <p:spPr>
          <a:xfrm>
            <a:off x="720000" y="969225"/>
            <a:ext cx="3852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4" name="Google Shape;364;p25"/>
          <p:cNvSpPr txBox="1"/>
          <p:nvPr>
            <p:ph idx="2" type="title"/>
          </p:nvPr>
        </p:nvSpPr>
        <p:spPr>
          <a:xfrm>
            <a:off x="2163750" y="1808325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5" name="Google Shape;365;p25"/>
          <p:cNvSpPr txBox="1"/>
          <p:nvPr>
            <p:ph idx="1" type="subTitle"/>
          </p:nvPr>
        </p:nvSpPr>
        <p:spPr>
          <a:xfrm>
            <a:off x="1815713" y="2342313"/>
            <a:ext cx="23043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25"/>
          <p:cNvSpPr txBox="1"/>
          <p:nvPr>
            <p:ph idx="3" type="title"/>
          </p:nvPr>
        </p:nvSpPr>
        <p:spPr>
          <a:xfrm>
            <a:off x="5261384" y="1807500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7" name="Google Shape;367;p25"/>
          <p:cNvSpPr txBox="1"/>
          <p:nvPr>
            <p:ph idx="4" type="subTitle"/>
          </p:nvPr>
        </p:nvSpPr>
        <p:spPr>
          <a:xfrm>
            <a:off x="4957215" y="2334075"/>
            <a:ext cx="23043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25"/>
          <p:cNvSpPr txBox="1"/>
          <p:nvPr>
            <p:ph idx="5" type="title"/>
          </p:nvPr>
        </p:nvSpPr>
        <p:spPr>
          <a:xfrm>
            <a:off x="2163802" y="3363275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9" name="Google Shape;369;p25"/>
          <p:cNvSpPr txBox="1"/>
          <p:nvPr>
            <p:ph idx="6" type="subTitle"/>
          </p:nvPr>
        </p:nvSpPr>
        <p:spPr>
          <a:xfrm>
            <a:off x="1815700" y="3867725"/>
            <a:ext cx="23043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25"/>
          <p:cNvSpPr txBox="1"/>
          <p:nvPr>
            <p:ph idx="7" type="title"/>
          </p:nvPr>
        </p:nvSpPr>
        <p:spPr>
          <a:xfrm>
            <a:off x="5261375" y="3363275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1" name="Google Shape;371;p25"/>
          <p:cNvSpPr txBox="1"/>
          <p:nvPr>
            <p:ph idx="8" type="subTitle"/>
          </p:nvPr>
        </p:nvSpPr>
        <p:spPr>
          <a:xfrm>
            <a:off x="4957202" y="3867725"/>
            <a:ext cx="23043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25"/>
          <p:cNvSpPr/>
          <p:nvPr/>
        </p:nvSpPr>
        <p:spPr>
          <a:xfrm>
            <a:off x="6966975" y="1083425"/>
            <a:ext cx="986749" cy="199751"/>
          </a:xfrm>
          <a:custGeom>
            <a:rect b="b" l="l" r="r" t="t"/>
            <a:pathLst>
              <a:path extrusionOk="0" h="947" w="4694">
                <a:moveTo>
                  <a:pt x="475" y="1"/>
                </a:moveTo>
                <a:lnTo>
                  <a:pt x="4220" y="1"/>
                </a:lnTo>
                <a:cubicBezTo>
                  <a:pt x="4479" y="1"/>
                  <a:pt x="4693" y="215"/>
                  <a:pt x="4693" y="474"/>
                </a:cubicBezTo>
                <a:lnTo>
                  <a:pt x="4693" y="474"/>
                </a:lnTo>
                <a:cubicBezTo>
                  <a:pt x="4693" y="735"/>
                  <a:pt x="4479" y="947"/>
                  <a:pt x="4220" y="947"/>
                </a:cubicBezTo>
                <a:lnTo>
                  <a:pt x="475" y="947"/>
                </a:lnTo>
                <a:cubicBezTo>
                  <a:pt x="216" y="947"/>
                  <a:pt x="3" y="733"/>
                  <a:pt x="3" y="474"/>
                </a:cubicBezTo>
                <a:lnTo>
                  <a:pt x="3" y="474"/>
                </a:lnTo>
                <a:cubicBezTo>
                  <a:pt x="0" y="215"/>
                  <a:pt x="214" y="1"/>
                  <a:pt x="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3" name="Google Shape;373;p25"/>
          <p:cNvGrpSpPr/>
          <p:nvPr/>
        </p:nvGrpSpPr>
        <p:grpSpPr>
          <a:xfrm>
            <a:off x="7580498" y="313907"/>
            <a:ext cx="1440046" cy="1407772"/>
            <a:chOff x="7499398" y="624507"/>
            <a:chExt cx="1440046" cy="1407772"/>
          </a:xfrm>
        </p:grpSpPr>
        <p:sp>
          <p:nvSpPr>
            <p:cNvPr id="374" name="Google Shape;374;p25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5" name="Google Shape;375;p25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376" name="Google Shape;376;p25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5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5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25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0" name="Google Shape;380;p25"/>
          <p:cNvSpPr/>
          <p:nvPr/>
        </p:nvSpPr>
        <p:spPr>
          <a:xfrm>
            <a:off x="276638" y="4345000"/>
            <a:ext cx="886720" cy="199751"/>
          </a:xfrm>
          <a:custGeom>
            <a:rect b="b" l="l" r="r" t="t"/>
            <a:pathLst>
              <a:path extrusionOk="0" h="947" w="4694">
                <a:moveTo>
                  <a:pt x="475" y="1"/>
                </a:moveTo>
                <a:lnTo>
                  <a:pt x="4220" y="1"/>
                </a:lnTo>
                <a:cubicBezTo>
                  <a:pt x="4479" y="1"/>
                  <a:pt x="4693" y="215"/>
                  <a:pt x="4693" y="474"/>
                </a:cubicBezTo>
                <a:lnTo>
                  <a:pt x="4693" y="474"/>
                </a:lnTo>
                <a:cubicBezTo>
                  <a:pt x="4693" y="735"/>
                  <a:pt x="4479" y="947"/>
                  <a:pt x="4220" y="947"/>
                </a:cubicBezTo>
                <a:lnTo>
                  <a:pt x="475" y="947"/>
                </a:lnTo>
                <a:cubicBezTo>
                  <a:pt x="216" y="947"/>
                  <a:pt x="3" y="733"/>
                  <a:pt x="3" y="474"/>
                </a:cubicBezTo>
                <a:lnTo>
                  <a:pt x="3" y="474"/>
                </a:lnTo>
                <a:cubicBezTo>
                  <a:pt x="0" y="215"/>
                  <a:pt x="214" y="1"/>
                  <a:pt x="47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6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3" name="Google Shape;383;p26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84" name="Google Shape;384;p2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8" name="Google Shape;388;p26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9" name="Google Shape;389;p26"/>
          <p:cNvSpPr txBox="1"/>
          <p:nvPr>
            <p:ph idx="2" type="title"/>
          </p:nvPr>
        </p:nvSpPr>
        <p:spPr>
          <a:xfrm>
            <a:off x="903750" y="1749300"/>
            <a:ext cx="193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0" name="Google Shape;390;p26"/>
          <p:cNvSpPr txBox="1"/>
          <p:nvPr>
            <p:ph idx="1" type="subTitle"/>
          </p:nvPr>
        </p:nvSpPr>
        <p:spPr>
          <a:xfrm>
            <a:off x="925988" y="2277000"/>
            <a:ext cx="1938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26"/>
          <p:cNvSpPr txBox="1"/>
          <p:nvPr>
            <p:ph idx="3" type="title"/>
          </p:nvPr>
        </p:nvSpPr>
        <p:spPr>
          <a:xfrm>
            <a:off x="3602719" y="174930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2" name="Google Shape;392;p26"/>
          <p:cNvSpPr txBox="1"/>
          <p:nvPr>
            <p:ph idx="4" type="subTitle"/>
          </p:nvPr>
        </p:nvSpPr>
        <p:spPr>
          <a:xfrm>
            <a:off x="3613313" y="227700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26"/>
          <p:cNvSpPr txBox="1"/>
          <p:nvPr>
            <p:ph idx="5" type="title"/>
          </p:nvPr>
        </p:nvSpPr>
        <p:spPr>
          <a:xfrm>
            <a:off x="903450" y="325425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4" name="Google Shape;394;p26"/>
          <p:cNvSpPr txBox="1"/>
          <p:nvPr>
            <p:ph idx="6" type="subTitle"/>
          </p:nvPr>
        </p:nvSpPr>
        <p:spPr>
          <a:xfrm>
            <a:off x="926063" y="376935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26"/>
          <p:cNvSpPr txBox="1"/>
          <p:nvPr>
            <p:ph idx="7" type="title"/>
          </p:nvPr>
        </p:nvSpPr>
        <p:spPr>
          <a:xfrm>
            <a:off x="3602719" y="325425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6" name="Google Shape;396;p26"/>
          <p:cNvSpPr txBox="1"/>
          <p:nvPr>
            <p:ph idx="8" type="subTitle"/>
          </p:nvPr>
        </p:nvSpPr>
        <p:spPr>
          <a:xfrm>
            <a:off x="3613238" y="376935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26"/>
          <p:cNvSpPr txBox="1"/>
          <p:nvPr>
            <p:ph idx="9" type="title"/>
          </p:nvPr>
        </p:nvSpPr>
        <p:spPr>
          <a:xfrm>
            <a:off x="6233770" y="174930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8" name="Google Shape;398;p26"/>
          <p:cNvSpPr txBox="1"/>
          <p:nvPr>
            <p:ph idx="13" type="subTitle"/>
          </p:nvPr>
        </p:nvSpPr>
        <p:spPr>
          <a:xfrm>
            <a:off x="6255863" y="228960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26"/>
          <p:cNvSpPr txBox="1"/>
          <p:nvPr>
            <p:ph idx="14" type="title"/>
          </p:nvPr>
        </p:nvSpPr>
        <p:spPr>
          <a:xfrm>
            <a:off x="6233770" y="325425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0" name="Google Shape;400;p26"/>
          <p:cNvSpPr txBox="1"/>
          <p:nvPr>
            <p:ph idx="15" type="subTitle"/>
          </p:nvPr>
        </p:nvSpPr>
        <p:spPr>
          <a:xfrm>
            <a:off x="6255788" y="376935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01" name="Google Shape;401;p26"/>
          <p:cNvGrpSpPr/>
          <p:nvPr/>
        </p:nvGrpSpPr>
        <p:grpSpPr>
          <a:xfrm rot="-772050">
            <a:off x="7298022" y="153508"/>
            <a:ext cx="1302599" cy="1303396"/>
            <a:chOff x="7530588" y="382981"/>
            <a:chExt cx="1302582" cy="1303380"/>
          </a:xfrm>
        </p:grpSpPr>
        <p:sp>
          <p:nvSpPr>
            <p:cNvPr id="402" name="Google Shape;402;p26"/>
            <p:cNvSpPr/>
            <p:nvPr/>
          </p:nvSpPr>
          <p:spPr>
            <a:xfrm rot="892134">
              <a:off x="7763764" y="583692"/>
              <a:ext cx="956322" cy="95632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 rot="-8220844">
              <a:off x="7721062" y="574253"/>
              <a:ext cx="921634" cy="921634"/>
            </a:xfrm>
            <a:custGeom>
              <a:rect b="b" l="l" r="r" t="t"/>
              <a:pathLst>
                <a:path extrusionOk="0" h="18323" w="18323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6"/>
            <p:cNvSpPr/>
            <p:nvPr/>
          </p:nvSpPr>
          <p:spPr>
            <a:xfrm rot="-8220844">
              <a:off x="7893618" y="949438"/>
              <a:ext cx="503697" cy="516222"/>
            </a:xfrm>
            <a:custGeom>
              <a:rect b="b" l="l" r="r" t="t"/>
              <a:pathLst>
                <a:path extrusionOk="0" h="10263" w="10014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 rot="-8220844">
              <a:off x="7782384" y="568843"/>
              <a:ext cx="847895" cy="768724"/>
            </a:xfrm>
            <a:custGeom>
              <a:rect b="b" l="l" r="r" t="t"/>
              <a:pathLst>
                <a:path extrusionOk="0" h="15283" w="16857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26"/>
          <p:cNvSpPr/>
          <p:nvPr/>
        </p:nvSpPr>
        <p:spPr>
          <a:xfrm rot="8577204">
            <a:off x="8349726" y="1205862"/>
            <a:ext cx="316288" cy="316369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6"/>
          <p:cNvSpPr/>
          <p:nvPr/>
        </p:nvSpPr>
        <p:spPr>
          <a:xfrm rot="8577085">
            <a:off x="6895024" y="381730"/>
            <a:ext cx="489346" cy="489480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7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0" name="Google Shape;410;p27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11" name="Google Shape;411;p27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7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5" name="Google Shape;415;p27"/>
          <p:cNvSpPr txBox="1"/>
          <p:nvPr>
            <p:ph hasCustomPrompt="1" type="title"/>
          </p:nvPr>
        </p:nvSpPr>
        <p:spPr>
          <a:xfrm rot="-535">
            <a:off x="1861862" y="1725456"/>
            <a:ext cx="19284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16" name="Google Shape;416;p27"/>
          <p:cNvSpPr txBox="1"/>
          <p:nvPr>
            <p:ph idx="1" type="subTitle"/>
          </p:nvPr>
        </p:nvSpPr>
        <p:spPr>
          <a:xfrm>
            <a:off x="1640850" y="3426600"/>
            <a:ext cx="24048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27"/>
          <p:cNvSpPr txBox="1"/>
          <p:nvPr>
            <p:ph hasCustomPrompt="1" idx="2" type="title"/>
          </p:nvPr>
        </p:nvSpPr>
        <p:spPr>
          <a:xfrm>
            <a:off x="5352316" y="1732553"/>
            <a:ext cx="19293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18" name="Google Shape;418;p27"/>
          <p:cNvSpPr txBox="1"/>
          <p:nvPr>
            <p:ph idx="3" type="subTitle"/>
          </p:nvPr>
        </p:nvSpPr>
        <p:spPr>
          <a:xfrm>
            <a:off x="5114563" y="3426300"/>
            <a:ext cx="24048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19" name="Google Shape;419;p27"/>
          <p:cNvGrpSpPr/>
          <p:nvPr/>
        </p:nvGrpSpPr>
        <p:grpSpPr>
          <a:xfrm>
            <a:off x="7769832" y="3176181"/>
            <a:ext cx="1308352" cy="1308606"/>
            <a:chOff x="7764407" y="575481"/>
            <a:chExt cx="1308352" cy="1308606"/>
          </a:xfrm>
        </p:grpSpPr>
        <p:sp>
          <p:nvSpPr>
            <p:cNvPr id="420" name="Google Shape;420;p27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1" name="Google Shape;421;p27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22" name="Google Shape;422;p2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2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6" name="Google Shape;426;p27"/>
          <p:cNvGrpSpPr/>
          <p:nvPr/>
        </p:nvGrpSpPr>
        <p:grpSpPr>
          <a:xfrm rot="1591012">
            <a:off x="255361" y="3719967"/>
            <a:ext cx="765445" cy="765594"/>
            <a:chOff x="7764407" y="575481"/>
            <a:chExt cx="1308352" cy="1308606"/>
          </a:xfrm>
        </p:grpSpPr>
        <p:sp>
          <p:nvSpPr>
            <p:cNvPr id="427" name="Google Shape;427;p27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8" name="Google Shape;428;p27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29" name="Google Shape;429;p2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2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2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2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3" name="Google Shape;433;p27"/>
          <p:cNvSpPr/>
          <p:nvPr/>
        </p:nvSpPr>
        <p:spPr>
          <a:xfrm>
            <a:off x="993081" y="4281718"/>
            <a:ext cx="349624" cy="321774"/>
          </a:xfrm>
          <a:custGeom>
            <a:rect b="b" l="l" r="r" t="t"/>
            <a:pathLst>
              <a:path extrusionOk="0" h="1155" w="1255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7"/>
          <p:cNvSpPr/>
          <p:nvPr/>
        </p:nvSpPr>
        <p:spPr>
          <a:xfrm>
            <a:off x="7896964" y="4416376"/>
            <a:ext cx="426868" cy="426901"/>
          </a:xfrm>
          <a:custGeom>
            <a:rect b="b" l="l" r="r" t="t"/>
            <a:pathLst>
              <a:path extrusionOk="0" h="1862" w="1862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accent2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7" name="Google Shape;437;p2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38" name="Google Shape;438;p2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2" name="Google Shape;442;p28"/>
          <p:cNvSpPr txBox="1"/>
          <p:nvPr>
            <p:ph type="ctrTitle"/>
          </p:nvPr>
        </p:nvSpPr>
        <p:spPr>
          <a:xfrm>
            <a:off x="2571776" y="970275"/>
            <a:ext cx="40005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43" name="Google Shape;443;p28"/>
          <p:cNvSpPr txBox="1"/>
          <p:nvPr>
            <p:ph idx="1" type="subTitle"/>
          </p:nvPr>
        </p:nvSpPr>
        <p:spPr>
          <a:xfrm>
            <a:off x="2679325" y="1960151"/>
            <a:ext cx="3785400" cy="11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4" name="Google Shape;444;p28"/>
          <p:cNvSpPr txBox="1"/>
          <p:nvPr>
            <p:ph idx="2" type="subTitle"/>
          </p:nvPr>
        </p:nvSpPr>
        <p:spPr>
          <a:xfrm rot="-962">
            <a:off x="2963720" y="4229842"/>
            <a:ext cx="3216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5" name="Google Shape;445;p28"/>
          <p:cNvSpPr/>
          <p:nvPr/>
        </p:nvSpPr>
        <p:spPr>
          <a:xfrm>
            <a:off x="1420170" y="3866250"/>
            <a:ext cx="452388" cy="452476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8"/>
          <p:cNvSpPr/>
          <p:nvPr/>
        </p:nvSpPr>
        <p:spPr>
          <a:xfrm rot="3225843">
            <a:off x="709236" y="3422281"/>
            <a:ext cx="1874246" cy="1525057"/>
          </a:xfrm>
          <a:custGeom>
            <a:rect b="b" l="l" r="r" t="t"/>
            <a:pathLst>
              <a:path extrusionOk="0" h="8014" w="9849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8"/>
          <p:cNvSpPr/>
          <p:nvPr/>
        </p:nvSpPr>
        <p:spPr>
          <a:xfrm>
            <a:off x="419576" y="4453263"/>
            <a:ext cx="300428" cy="300476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8" name="Google Shape;448;p28"/>
          <p:cNvGrpSpPr/>
          <p:nvPr/>
        </p:nvGrpSpPr>
        <p:grpSpPr>
          <a:xfrm rot="823452">
            <a:off x="750513" y="2098687"/>
            <a:ext cx="912772" cy="1009338"/>
            <a:chOff x="1191357" y="3451057"/>
            <a:chExt cx="597555" cy="660773"/>
          </a:xfrm>
        </p:grpSpPr>
        <p:sp>
          <p:nvSpPr>
            <p:cNvPr id="449" name="Google Shape;449;p28"/>
            <p:cNvSpPr/>
            <p:nvPr/>
          </p:nvSpPr>
          <p:spPr>
            <a:xfrm>
              <a:off x="1244473" y="3764632"/>
              <a:ext cx="544439" cy="347198"/>
            </a:xfrm>
            <a:custGeom>
              <a:rect b="b" l="l" r="r" t="t"/>
              <a:pathLst>
                <a:path extrusionOk="0" h="7321" w="11480">
                  <a:moveTo>
                    <a:pt x="361" y="0"/>
                  </a:moveTo>
                  <a:lnTo>
                    <a:pt x="11068" y="0"/>
                  </a:lnTo>
                  <a:lnTo>
                    <a:pt x="11068" y="0"/>
                  </a:lnTo>
                  <a:lnTo>
                    <a:pt x="11076" y="0"/>
                  </a:lnTo>
                  <a:lnTo>
                    <a:pt x="11078" y="0"/>
                  </a:lnTo>
                  <a:lnTo>
                    <a:pt x="11087" y="0"/>
                  </a:lnTo>
                  <a:lnTo>
                    <a:pt x="11089" y="0"/>
                  </a:lnTo>
                  <a:lnTo>
                    <a:pt x="11097" y="0"/>
                  </a:lnTo>
                  <a:lnTo>
                    <a:pt x="11099" y="0"/>
                  </a:lnTo>
                  <a:lnTo>
                    <a:pt x="11105" y="0"/>
                  </a:lnTo>
                  <a:lnTo>
                    <a:pt x="11107" y="0"/>
                  </a:lnTo>
                  <a:lnTo>
                    <a:pt x="11111" y="0"/>
                  </a:lnTo>
                  <a:lnTo>
                    <a:pt x="11117" y="0"/>
                  </a:lnTo>
                  <a:lnTo>
                    <a:pt x="11122" y="0"/>
                  </a:lnTo>
                  <a:lnTo>
                    <a:pt x="11128" y="0"/>
                  </a:lnTo>
                  <a:lnTo>
                    <a:pt x="11130" y="0"/>
                  </a:lnTo>
                  <a:lnTo>
                    <a:pt x="11136" y="4"/>
                  </a:lnTo>
                  <a:lnTo>
                    <a:pt x="11138" y="4"/>
                  </a:lnTo>
                  <a:lnTo>
                    <a:pt x="11146" y="6"/>
                  </a:lnTo>
                  <a:lnTo>
                    <a:pt x="11148" y="6"/>
                  </a:lnTo>
                  <a:lnTo>
                    <a:pt x="11157" y="8"/>
                  </a:lnTo>
                  <a:lnTo>
                    <a:pt x="11159" y="8"/>
                  </a:lnTo>
                  <a:lnTo>
                    <a:pt x="11167" y="10"/>
                  </a:lnTo>
                  <a:lnTo>
                    <a:pt x="11173" y="14"/>
                  </a:lnTo>
                  <a:lnTo>
                    <a:pt x="11177" y="14"/>
                  </a:lnTo>
                  <a:lnTo>
                    <a:pt x="11183" y="17"/>
                  </a:lnTo>
                  <a:lnTo>
                    <a:pt x="11187" y="17"/>
                  </a:lnTo>
                  <a:lnTo>
                    <a:pt x="11192" y="19"/>
                  </a:lnTo>
                  <a:lnTo>
                    <a:pt x="11194" y="21"/>
                  </a:lnTo>
                  <a:lnTo>
                    <a:pt x="11200" y="25"/>
                  </a:lnTo>
                  <a:lnTo>
                    <a:pt x="11202" y="27"/>
                  </a:lnTo>
                  <a:lnTo>
                    <a:pt x="11208" y="29"/>
                  </a:lnTo>
                  <a:lnTo>
                    <a:pt x="11212" y="31"/>
                  </a:lnTo>
                  <a:lnTo>
                    <a:pt x="11218" y="35"/>
                  </a:lnTo>
                  <a:lnTo>
                    <a:pt x="11222" y="37"/>
                  </a:lnTo>
                  <a:lnTo>
                    <a:pt x="11224" y="39"/>
                  </a:lnTo>
                  <a:lnTo>
                    <a:pt x="11231" y="41"/>
                  </a:lnTo>
                  <a:lnTo>
                    <a:pt x="11233" y="45"/>
                  </a:lnTo>
                  <a:lnTo>
                    <a:pt x="11239" y="47"/>
                  </a:lnTo>
                  <a:lnTo>
                    <a:pt x="11241" y="49"/>
                  </a:lnTo>
                  <a:lnTo>
                    <a:pt x="11249" y="51"/>
                  </a:lnTo>
                  <a:lnTo>
                    <a:pt x="11249" y="51"/>
                  </a:lnTo>
                  <a:lnTo>
                    <a:pt x="11255" y="58"/>
                  </a:lnTo>
                  <a:lnTo>
                    <a:pt x="11255" y="58"/>
                  </a:lnTo>
                  <a:lnTo>
                    <a:pt x="11263" y="62"/>
                  </a:lnTo>
                  <a:lnTo>
                    <a:pt x="11266" y="62"/>
                  </a:lnTo>
                  <a:lnTo>
                    <a:pt x="11272" y="68"/>
                  </a:lnTo>
                  <a:lnTo>
                    <a:pt x="11274" y="70"/>
                  </a:lnTo>
                  <a:lnTo>
                    <a:pt x="11280" y="72"/>
                  </a:lnTo>
                  <a:lnTo>
                    <a:pt x="11282" y="76"/>
                  </a:lnTo>
                  <a:lnTo>
                    <a:pt x="11286" y="78"/>
                  </a:lnTo>
                  <a:lnTo>
                    <a:pt x="11290" y="80"/>
                  </a:lnTo>
                  <a:lnTo>
                    <a:pt x="11294" y="82"/>
                  </a:lnTo>
                  <a:lnTo>
                    <a:pt x="11296" y="86"/>
                  </a:lnTo>
                  <a:lnTo>
                    <a:pt x="11300" y="88"/>
                  </a:lnTo>
                  <a:lnTo>
                    <a:pt x="11305" y="91"/>
                  </a:lnTo>
                  <a:lnTo>
                    <a:pt x="11307" y="93"/>
                  </a:lnTo>
                  <a:lnTo>
                    <a:pt x="11313" y="97"/>
                  </a:lnTo>
                  <a:lnTo>
                    <a:pt x="11315" y="99"/>
                  </a:lnTo>
                  <a:lnTo>
                    <a:pt x="11321" y="103"/>
                  </a:lnTo>
                  <a:lnTo>
                    <a:pt x="11323" y="107"/>
                  </a:lnTo>
                  <a:lnTo>
                    <a:pt x="11327" y="111"/>
                  </a:lnTo>
                  <a:lnTo>
                    <a:pt x="11327" y="111"/>
                  </a:lnTo>
                  <a:lnTo>
                    <a:pt x="11333" y="117"/>
                  </a:lnTo>
                  <a:lnTo>
                    <a:pt x="11333" y="117"/>
                  </a:lnTo>
                  <a:lnTo>
                    <a:pt x="11338" y="121"/>
                  </a:lnTo>
                  <a:lnTo>
                    <a:pt x="11344" y="128"/>
                  </a:lnTo>
                  <a:lnTo>
                    <a:pt x="11346" y="130"/>
                  </a:lnTo>
                  <a:lnTo>
                    <a:pt x="11348" y="132"/>
                  </a:lnTo>
                  <a:lnTo>
                    <a:pt x="11354" y="138"/>
                  </a:lnTo>
                  <a:lnTo>
                    <a:pt x="11356" y="140"/>
                  </a:lnTo>
                  <a:lnTo>
                    <a:pt x="11362" y="144"/>
                  </a:lnTo>
                  <a:lnTo>
                    <a:pt x="11364" y="148"/>
                  </a:lnTo>
                  <a:lnTo>
                    <a:pt x="11366" y="150"/>
                  </a:lnTo>
                  <a:lnTo>
                    <a:pt x="11368" y="152"/>
                  </a:lnTo>
                  <a:lnTo>
                    <a:pt x="11372" y="154"/>
                  </a:lnTo>
                  <a:lnTo>
                    <a:pt x="11375" y="160"/>
                  </a:lnTo>
                  <a:lnTo>
                    <a:pt x="11377" y="163"/>
                  </a:lnTo>
                  <a:lnTo>
                    <a:pt x="11383" y="169"/>
                  </a:lnTo>
                  <a:lnTo>
                    <a:pt x="11385" y="171"/>
                  </a:lnTo>
                  <a:lnTo>
                    <a:pt x="11389" y="175"/>
                  </a:lnTo>
                  <a:lnTo>
                    <a:pt x="11393" y="179"/>
                  </a:lnTo>
                  <a:lnTo>
                    <a:pt x="11397" y="183"/>
                  </a:lnTo>
                  <a:lnTo>
                    <a:pt x="11397" y="183"/>
                  </a:lnTo>
                  <a:lnTo>
                    <a:pt x="11403" y="191"/>
                  </a:lnTo>
                  <a:lnTo>
                    <a:pt x="11403" y="191"/>
                  </a:lnTo>
                  <a:lnTo>
                    <a:pt x="11414" y="204"/>
                  </a:lnTo>
                  <a:lnTo>
                    <a:pt x="11416" y="210"/>
                  </a:lnTo>
                  <a:lnTo>
                    <a:pt x="11418" y="212"/>
                  </a:lnTo>
                  <a:cubicBezTo>
                    <a:pt x="11424" y="220"/>
                    <a:pt x="11426" y="226"/>
                    <a:pt x="11430" y="232"/>
                  </a:cubicBezTo>
                  <a:lnTo>
                    <a:pt x="11434" y="234"/>
                  </a:lnTo>
                  <a:lnTo>
                    <a:pt x="11436" y="241"/>
                  </a:lnTo>
                  <a:lnTo>
                    <a:pt x="11438" y="243"/>
                  </a:lnTo>
                  <a:lnTo>
                    <a:pt x="11440" y="247"/>
                  </a:lnTo>
                  <a:lnTo>
                    <a:pt x="11440" y="251"/>
                  </a:lnTo>
                  <a:lnTo>
                    <a:pt x="11444" y="257"/>
                  </a:lnTo>
                  <a:lnTo>
                    <a:pt x="11444" y="257"/>
                  </a:lnTo>
                  <a:lnTo>
                    <a:pt x="11446" y="265"/>
                  </a:lnTo>
                  <a:lnTo>
                    <a:pt x="11446" y="265"/>
                  </a:lnTo>
                  <a:lnTo>
                    <a:pt x="11449" y="274"/>
                  </a:lnTo>
                  <a:lnTo>
                    <a:pt x="11449" y="276"/>
                  </a:lnTo>
                  <a:lnTo>
                    <a:pt x="11451" y="284"/>
                  </a:lnTo>
                  <a:lnTo>
                    <a:pt x="11451" y="286"/>
                  </a:lnTo>
                  <a:lnTo>
                    <a:pt x="11455" y="292"/>
                  </a:lnTo>
                  <a:lnTo>
                    <a:pt x="11457" y="294"/>
                  </a:lnTo>
                  <a:lnTo>
                    <a:pt x="11459" y="302"/>
                  </a:lnTo>
                  <a:lnTo>
                    <a:pt x="11461" y="306"/>
                  </a:lnTo>
                  <a:lnTo>
                    <a:pt x="11465" y="313"/>
                  </a:lnTo>
                  <a:lnTo>
                    <a:pt x="11467" y="317"/>
                  </a:lnTo>
                  <a:lnTo>
                    <a:pt x="11469" y="323"/>
                  </a:lnTo>
                  <a:lnTo>
                    <a:pt x="11469" y="325"/>
                  </a:lnTo>
                  <a:lnTo>
                    <a:pt x="11471" y="329"/>
                  </a:lnTo>
                  <a:lnTo>
                    <a:pt x="11471" y="333"/>
                  </a:lnTo>
                  <a:lnTo>
                    <a:pt x="11475" y="339"/>
                  </a:lnTo>
                  <a:lnTo>
                    <a:pt x="11475" y="343"/>
                  </a:lnTo>
                  <a:cubicBezTo>
                    <a:pt x="11477" y="358"/>
                    <a:pt x="11479" y="376"/>
                    <a:pt x="11479" y="395"/>
                  </a:cubicBezTo>
                  <a:lnTo>
                    <a:pt x="11479" y="6926"/>
                  </a:lnTo>
                  <a:lnTo>
                    <a:pt x="11479" y="6930"/>
                  </a:lnTo>
                  <a:lnTo>
                    <a:pt x="11479" y="6936"/>
                  </a:lnTo>
                  <a:lnTo>
                    <a:pt x="11479" y="6938"/>
                  </a:lnTo>
                  <a:lnTo>
                    <a:pt x="11479" y="6946"/>
                  </a:lnTo>
                  <a:lnTo>
                    <a:pt x="11479" y="6946"/>
                  </a:lnTo>
                  <a:lnTo>
                    <a:pt x="11479" y="6955"/>
                  </a:lnTo>
                  <a:lnTo>
                    <a:pt x="11479" y="6957"/>
                  </a:lnTo>
                  <a:lnTo>
                    <a:pt x="11479" y="6961"/>
                  </a:lnTo>
                  <a:lnTo>
                    <a:pt x="11479" y="6965"/>
                  </a:lnTo>
                  <a:lnTo>
                    <a:pt x="11479" y="6967"/>
                  </a:lnTo>
                  <a:lnTo>
                    <a:pt x="11479" y="6969"/>
                  </a:lnTo>
                  <a:lnTo>
                    <a:pt x="11479" y="6975"/>
                  </a:lnTo>
                  <a:lnTo>
                    <a:pt x="11477" y="6981"/>
                  </a:lnTo>
                  <a:lnTo>
                    <a:pt x="11475" y="6996"/>
                  </a:lnTo>
                  <a:lnTo>
                    <a:pt x="11475" y="6996"/>
                  </a:lnTo>
                  <a:lnTo>
                    <a:pt x="11471" y="7000"/>
                  </a:lnTo>
                  <a:lnTo>
                    <a:pt x="11471" y="7002"/>
                  </a:lnTo>
                  <a:lnTo>
                    <a:pt x="11469" y="7008"/>
                  </a:lnTo>
                  <a:lnTo>
                    <a:pt x="11469" y="7008"/>
                  </a:lnTo>
                  <a:lnTo>
                    <a:pt x="11467" y="7016"/>
                  </a:lnTo>
                  <a:lnTo>
                    <a:pt x="11467" y="7018"/>
                  </a:lnTo>
                  <a:lnTo>
                    <a:pt x="11465" y="7022"/>
                  </a:lnTo>
                  <a:lnTo>
                    <a:pt x="11461" y="7027"/>
                  </a:lnTo>
                  <a:lnTo>
                    <a:pt x="11459" y="7031"/>
                  </a:lnTo>
                  <a:lnTo>
                    <a:pt x="11457" y="7037"/>
                  </a:lnTo>
                  <a:lnTo>
                    <a:pt x="11457" y="7039"/>
                  </a:lnTo>
                  <a:lnTo>
                    <a:pt x="11455" y="7047"/>
                  </a:lnTo>
                  <a:lnTo>
                    <a:pt x="11455" y="7047"/>
                  </a:lnTo>
                  <a:lnTo>
                    <a:pt x="11451" y="7051"/>
                  </a:lnTo>
                  <a:lnTo>
                    <a:pt x="11451" y="7053"/>
                  </a:lnTo>
                  <a:lnTo>
                    <a:pt x="11449" y="7060"/>
                  </a:lnTo>
                  <a:lnTo>
                    <a:pt x="11446" y="7064"/>
                  </a:lnTo>
                  <a:lnTo>
                    <a:pt x="11444" y="7068"/>
                  </a:lnTo>
                  <a:lnTo>
                    <a:pt x="11440" y="7072"/>
                  </a:lnTo>
                  <a:lnTo>
                    <a:pt x="11440" y="7074"/>
                  </a:lnTo>
                  <a:lnTo>
                    <a:pt x="11438" y="7080"/>
                  </a:lnTo>
                  <a:lnTo>
                    <a:pt x="11438" y="7082"/>
                  </a:lnTo>
                  <a:lnTo>
                    <a:pt x="11436" y="7088"/>
                  </a:lnTo>
                  <a:lnTo>
                    <a:pt x="11434" y="7090"/>
                  </a:lnTo>
                  <a:lnTo>
                    <a:pt x="11430" y="7092"/>
                  </a:lnTo>
                  <a:lnTo>
                    <a:pt x="11428" y="7099"/>
                  </a:lnTo>
                  <a:lnTo>
                    <a:pt x="11426" y="7101"/>
                  </a:lnTo>
                  <a:lnTo>
                    <a:pt x="11424" y="7105"/>
                  </a:lnTo>
                  <a:lnTo>
                    <a:pt x="11424" y="7105"/>
                  </a:lnTo>
                  <a:lnTo>
                    <a:pt x="11420" y="7111"/>
                  </a:lnTo>
                  <a:lnTo>
                    <a:pt x="11418" y="7113"/>
                  </a:lnTo>
                  <a:lnTo>
                    <a:pt x="11414" y="7121"/>
                  </a:lnTo>
                  <a:lnTo>
                    <a:pt x="11409" y="7123"/>
                  </a:lnTo>
                  <a:lnTo>
                    <a:pt x="11407" y="7129"/>
                  </a:lnTo>
                  <a:lnTo>
                    <a:pt x="11403" y="7136"/>
                  </a:lnTo>
                  <a:lnTo>
                    <a:pt x="11403" y="7140"/>
                  </a:lnTo>
                  <a:lnTo>
                    <a:pt x="11399" y="7144"/>
                  </a:lnTo>
                  <a:lnTo>
                    <a:pt x="11397" y="7146"/>
                  </a:lnTo>
                  <a:lnTo>
                    <a:pt x="11395" y="7150"/>
                  </a:lnTo>
                  <a:lnTo>
                    <a:pt x="11393" y="7154"/>
                  </a:lnTo>
                  <a:lnTo>
                    <a:pt x="11389" y="7156"/>
                  </a:lnTo>
                  <a:lnTo>
                    <a:pt x="11385" y="7162"/>
                  </a:lnTo>
                  <a:lnTo>
                    <a:pt x="11385" y="7162"/>
                  </a:lnTo>
                  <a:lnTo>
                    <a:pt x="11379" y="7166"/>
                  </a:lnTo>
                  <a:lnTo>
                    <a:pt x="11377" y="7171"/>
                  </a:lnTo>
                  <a:lnTo>
                    <a:pt x="11375" y="7175"/>
                  </a:lnTo>
                  <a:lnTo>
                    <a:pt x="11372" y="7177"/>
                  </a:lnTo>
                  <a:lnTo>
                    <a:pt x="11368" y="7181"/>
                  </a:lnTo>
                  <a:lnTo>
                    <a:pt x="11364" y="7185"/>
                  </a:lnTo>
                  <a:lnTo>
                    <a:pt x="11358" y="7191"/>
                  </a:lnTo>
                  <a:lnTo>
                    <a:pt x="11358" y="7191"/>
                  </a:lnTo>
                  <a:lnTo>
                    <a:pt x="11354" y="7195"/>
                  </a:lnTo>
                  <a:lnTo>
                    <a:pt x="11352" y="7197"/>
                  </a:lnTo>
                  <a:lnTo>
                    <a:pt x="11348" y="7201"/>
                  </a:lnTo>
                  <a:lnTo>
                    <a:pt x="11346" y="7203"/>
                  </a:lnTo>
                  <a:lnTo>
                    <a:pt x="11344" y="7206"/>
                  </a:lnTo>
                  <a:lnTo>
                    <a:pt x="11338" y="7212"/>
                  </a:lnTo>
                  <a:lnTo>
                    <a:pt x="11338" y="7212"/>
                  </a:lnTo>
                  <a:lnTo>
                    <a:pt x="11333" y="7216"/>
                  </a:lnTo>
                  <a:lnTo>
                    <a:pt x="11331" y="7218"/>
                  </a:lnTo>
                  <a:lnTo>
                    <a:pt x="11331" y="7218"/>
                  </a:lnTo>
                  <a:lnTo>
                    <a:pt x="11323" y="7224"/>
                  </a:lnTo>
                  <a:lnTo>
                    <a:pt x="11321" y="7226"/>
                  </a:lnTo>
                  <a:lnTo>
                    <a:pt x="11315" y="7228"/>
                  </a:lnTo>
                  <a:lnTo>
                    <a:pt x="11313" y="7232"/>
                  </a:lnTo>
                  <a:lnTo>
                    <a:pt x="11307" y="7236"/>
                  </a:lnTo>
                  <a:lnTo>
                    <a:pt x="11307" y="7236"/>
                  </a:lnTo>
                  <a:lnTo>
                    <a:pt x="11305" y="7236"/>
                  </a:lnTo>
                  <a:lnTo>
                    <a:pt x="11300" y="7243"/>
                  </a:lnTo>
                  <a:lnTo>
                    <a:pt x="11296" y="7245"/>
                  </a:lnTo>
                  <a:lnTo>
                    <a:pt x="11292" y="7247"/>
                  </a:lnTo>
                  <a:lnTo>
                    <a:pt x="11290" y="7249"/>
                  </a:lnTo>
                  <a:lnTo>
                    <a:pt x="11284" y="7253"/>
                  </a:lnTo>
                  <a:lnTo>
                    <a:pt x="11284" y="7253"/>
                  </a:lnTo>
                  <a:lnTo>
                    <a:pt x="11280" y="7257"/>
                  </a:lnTo>
                  <a:lnTo>
                    <a:pt x="11276" y="7259"/>
                  </a:lnTo>
                  <a:lnTo>
                    <a:pt x="11272" y="7263"/>
                  </a:lnTo>
                  <a:lnTo>
                    <a:pt x="11270" y="7265"/>
                  </a:lnTo>
                  <a:lnTo>
                    <a:pt x="11266" y="7267"/>
                  </a:lnTo>
                  <a:lnTo>
                    <a:pt x="11261" y="7269"/>
                  </a:lnTo>
                  <a:lnTo>
                    <a:pt x="11259" y="7273"/>
                  </a:lnTo>
                  <a:lnTo>
                    <a:pt x="11253" y="7275"/>
                  </a:lnTo>
                  <a:lnTo>
                    <a:pt x="11253" y="7275"/>
                  </a:lnTo>
                  <a:lnTo>
                    <a:pt x="11249" y="7277"/>
                  </a:lnTo>
                  <a:lnTo>
                    <a:pt x="11245" y="7280"/>
                  </a:lnTo>
                  <a:lnTo>
                    <a:pt x="11241" y="7284"/>
                  </a:lnTo>
                  <a:lnTo>
                    <a:pt x="11235" y="7286"/>
                  </a:lnTo>
                  <a:lnTo>
                    <a:pt x="11233" y="7288"/>
                  </a:lnTo>
                  <a:lnTo>
                    <a:pt x="11229" y="7290"/>
                  </a:lnTo>
                  <a:lnTo>
                    <a:pt x="11229" y="7290"/>
                  </a:lnTo>
                  <a:lnTo>
                    <a:pt x="11220" y="7294"/>
                  </a:lnTo>
                  <a:lnTo>
                    <a:pt x="11218" y="7294"/>
                  </a:lnTo>
                  <a:lnTo>
                    <a:pt x="11212" y="7296"/>
                  </a:lnTo>
                  <a:lnTo>
                    <a:pt x="11210" y="7298"/>
                  </a:lnTo>
                  <a:lnTo>
                    <a:pt x="11208" y="7300"/>
                  </a:lnTo>
                  <a:cubicBezTo>
                    <a:pt x="11171" y="7314"/>
                    <a:pt x="11134" y="7321"/>
                    <a:pt x="11095" y="7321"/>
                  </a:cubicBezTo>
                  <a:lnTo>
                    <a:pt x="385" y="7321"/>
                  </a:lnTo>
                  <a:cubicBezTo>
                    <a:pt x="338" y="7321"/>
                    <a:pt x="291" y="7310"/>
                    <a:pt x="250" y="7294"/>
                  </a:cubicBezTo>
                  <a:lnTo>
                    <a:pt x="246" y="7290"/>
                  </a:lnTo>
                  <a:lnTo>
                    <a:pt x="246" y="7290"/>
                  </a:lnTo>
                  <a:lnTo>
                    <a:pt x="239" y="7288"/>
                  </a:lnTo>
                  <a:lnTo>
                    <a:pt x="237" y="7288"/>
                  </a:lnTo>
                  <a:lnTo>
                    <a:pt x="231" y="7286"/>
                  </a:lnTo>
                  <a:lnTo>
                    <a:pt x="229" y="7284"/>
                  </a:lnTo>
                  <a:lnTo>
                    <a:pt x="227" y="7280"/>
                  </a:lnTo>
                  <a:lnTo>
                    <a:pt x="221" y="7277"/>
                  </a:lnTo>
                  <a:lnTo>
                    <a:pt x="219" y="7277"/>
                  </a:lnTo>
                  <a:lnTo>
                    <a:pt x="215" y="7275"/>
                  </a:lnTo>
                  <a:lnTo>
                    <a:pt x="211" y="7275"/>
                  </a:lnTo>
                  <a:lnTo>
                    <a:pt x="207" y="7273"/>
                  </a:lnTo>
                  <a:lnTo>
                    <a:pt x="204" y="7269"/>
                  </a:lnTo>
                  <a:lnTo>
                    <a:pt x="200" y="7267"/>
                  </a:lnTo>
                  <a:lnTo>
                    <a:pt x="196" y="7265"/>
                  </a:lnTo>
                  <a:lnTo>
                    <a:pt x="194" y="7265"/>
                  </a:lnTo>
                  <a:lnTo>
                    <a:pt x="188" y="7259"/>
                  </a:lnTo>
                  <a:lnTo>
                    <a:pt x="184" y="7255"/>
                  </a:lnTo>
                  <a:lnTo>
                    <a:pt x="180" y="7253"/>
                  </a:lnTo>
                  <a:lnTo>
                    <a:pt x="178" y="7249"/>
                  </a:lnTo>
                  <a:lnTo>
                    <a:pt x="174" y="7247"/>
                  </a:lnTo>
                  <a:lnTo>
                    <a:pt x="170" y="7245"/>
                  </a:lnTo>
                  <a:lnTo>
                    <a:pt x="165" y="7238"/>
                  </a:lnTo>
                  <a:lnTo>
                    <a:pt x="165" y="7238"/>
                  </a:lnTo>
                  <a:lnTo>
                    <a:pt x="159" y="7234"/>
                  </a:lnTo>
                  <a:lnTo>
                    <a:pt x="157" y="7232"/>
                  </a:lnTo>
                  <a:lnTo>
                    <a:pt x="155" y="7228"/>
                  </a:lnTo>
                  <a:lnTo>
                    <a:pt x="149" y="7226"/>
                  </a:lnTo>
                  <a:lnTo>
                    <a:pt x="147" y="7224"/>
                  </a:lnTo>
                  <a:lnTo>
                    <a:pt x="143" y="7218"/>
                  </a:lnTo>
                  <a:lnTo>
                    <a:pt x="143" y="7218"/>
                  </a:lnTo>
                  <a:lnTo>
                    <a:pt x="137" y="7214"/>
                  </a:lnTo>
                  <a:lnTo>
                    <a:pt x="132" y="7208"/>
                  </a:lnTo>
                  <a:lnTo>
                    <a:pt x="128" y="7206"/>
                  </a:lnTo>
                  <a:lnTo>
                    <a:pt x="126" y="7203"/>
                  </a:lnTo>
                  <a:lnTo>
                    <a:pt x="122" y="7197"/>
                  </a:lnTo>
                  <a:lnTo>
                    <a:pt x="122" y="7197"/>
                  </a:lnTo>
                  <a:lnTo>
                    <a:pt x="116" y="7193"/>
                  </a:lnTo>
                  <a:lnTo>
                    <a:pt x="114" y="7191"/>
                  </a:lnTo>
                  <a:lnTo>
                    <a:pt x="112" y="7187"/>
                  </a:lnTo>
                  <a:lnTo>
                    <a:pt x="108" y="7185"/>
                  </a:lnTo>
                  <a:lnTo>
                    <a:pt x="106" y="7183"/>
                  </a:lnTo>
                  <a:lnTo>
                    <a:pt x="102" y="7177"/>
                  </a:lnTo>
                  <a:lnTo>
                    <a:pt x="102" y="7177"/>
                  </a:lnTo>
                  <a:lnTo>
                    <a:pt x="95" y="7173"/>
                  </a:lnTo>
                  <a:lnTo>
                    <a:pt x="93" y="7171"/>
                  </a:lnTo>
                  <a:lnTo>
                    <a:pt x="91" y="7164"/>
                  </a:lnTo>
                  <a:lnTo>
                    <a:pt x="87" y="7162"/>
                  </a:lnTo>
                  <a:lnTo>
                    <a:pt x="85" y="7160"/>
                  </a:lnTo>
                  <a:lnTo>
                    <a:pt x="81" y="7154"/>
                  </a:lnTo>
                  <a:lnTo>
                    <a:pt x="81" y="7154"/>
                  </a:lnTo>
                  <a:cubicBezTo>
                    <a:pt x="75" y="7146"/>
                    <a:pt x="71" y="7142"/>
                    <a:pt x="67" y="7134"/>
                  </a:cubicBezTo>
                  <a:lnTo>
                    <a:pt x="67" y="7134"/>
                  </a:lnTo>
                  <a:lnTo>
                    <a:pt x="65" y="7129"/>
                  </a:lnTo>
                  <a:lnTo>
                    <a:pt x="63" y="7125"/>
                  </a:lnTo>
                  <a:lnTo>
                    <a:pt x="56" y="7119"/>
                  </a:lnTo>
                  <a:lnTo>
                    <a:pt x="54" y="7115"/>
                  </a:lnTo>
                  <a:lnTo>
                    <a:pt x="52" y="7111"/>
                  </a:lnTo>
                  <a:lnTo>
                    <a:pt x="52" y="7111"/>
                  </a:lnTo>
                  <a:lnTo>
                    <a:pt x="50" y="7105"/>
                  </a:lnTo>
                  <a:lnTo>
                    <a:pt x="50" y="7103"/>
                  </a:lnTo>
                  <a:lnTo>
                    <a:pt x="46" y="7099"/>
                  </a:lnTo>
                  <a:lnTo>
                    <a:pt x="44" y="7094"/>
                  </a:lnTo>
                  <a:lnTo>
                    <a:pt x="42" y="7092"/>
                  </a:lnTo>
                  <a:lnTo>
                    <a:pt x="40" y="7088"/>
                  </a:lnTo>
                  <a:lnTo>
                    <a:pt x="40" y="7084"/>
                  </a:lnTo>
                  <a:lnTo>
                    <a:pt x="36" y="7080"/>
                  </a:lnTo>
                  <a:lnTo>
                    <a:pt x="36" y="7078"/>
                  </a:lnTo>
                  <a:lnTo>
                    <a:pt x="34" y="7072"/>
                  </a:lnTo>
                  <a:lnTo>
                    <a:pt x="32" y="7070"/>
                  </a:lnTo>
                  <a:lnTo>
                    <a:pt x="30" y="7068"/>
                  </a:lnTo>
                  <a:lnTo>
                    <a:pt x="26" y="7062"/>
                  </a:lnTo>
                  <a:lnTo>
                    <a:pt x="26" y="7060"/>
                  </a:lnTo>
                  <a:lnTo>
                    <a:pt x="24" y="7051"/>
                  </a:lnTo>
                  <a:lnTo>
                    <a:pt x="24" y="7049"/>
                  </a:lnTo>
                  <a:lnTo>
                    <a:pt x="21" y="7043"/>
                  </a:lnTo>
                  <a:lnTo>
                    <a:pt x="19" y="7041"/>
                  </a:lnTo>
                  <a:lnTo>
                    <a:pt x="15" y="7033"/>
                  </a:lnTo>
                  <a:lnTo>
                    <a:pt x="15" y="7031"/>
                  </a:lnTo>
                  <a:lnTo>
                    <a:pt x="13" y="7022"/>
                  </a:lnTo>
                  <a:lnTo>
                    <a:pt x="13" y="7022"/>
                  </a:lnTo>
                  <a:lnTo>
                    <a:pt x="11" y="7018"/>
                  </a:lnTo>
                  <a:lnTo>
                    <a:pt x="11" y="7016"/>
                  </a:lnTo>
                  <a:lnTo>
                    <a:pt x="9" y="7010"/>
                  </a:lnTo>
                  <a:lnTo>
                    <a:pt x="5" y="7006"/>
                  </a:lnTo>
                  <a:lnTo>
                    <a:pt x="5" y="7002"/>
                  </a:lnTo>
                  <a:lnTo>
                    <a:pt x="3" y="6996"/>
                  </a:lnTo>
                  <a:lnTo>
                    <a:pt x="3" y="6996"/>
                  </a:lnTo>
                  <a:lnTo>
                    <a:pt x="1" y="6990"/>
                  </a:lnTo>
                  <a:lnTo>
                    <a:pt x="1" y="6988"/>
                  </a:lnTo>
                  <a:lnTo>
                    <a:pt x="1" y="6981"/>
                  </a:lnTo>
                  <a:lnTo>
                    <a:pt x="1" y="6977"/>
                  </a:lnTo>
                  <a:lnTo>
                    <a:pt x="1" y="6975"/>
                  </a:lnTo>
                  <a:lnTo>
                    <a:pt x="1" y="6967"/>
                  </a:lnTo>
                  <a:lnTo>
                    <a:pt x="1" y="6967"/>
                  </a:lnTo>
                  <a:lnTo>
                    <a:pt x="1" y="6959"/>
                  </a:lnTo>
                  <a:lnTo>
                    <a:pt x="1" y="6957"/>
                  </a:lnTo>
                  <a:lnTo>
                    <a:pt x="1" y="6951"/>
                  </a:lnTo>
                  <a:lnTo>
                    <a:pt x="1" y="6946"/>
                  </a:lnTo>
                  <a:lnTo>
                    <a:pt x="1" y="6944"/>
                  </a:lnTo>
                  <a:lnTo>
                    <a:pt x="1" y="6936"/>
                  </a:lnTo>
                  <a:lnTo>
                    <a:pt x="1" y="6722"/>
                  </a:lnTo>
                  <a:lnTo>
                    <a:pt x="1" y="411"/>
                  </a:lnTo>
                  <a:cubicBezTo>
                    <a:pt x="1" y="395"/>
                    <a:pt x="3" y="378"/>
                    <a:pt x="5" y="360"/>
                  </a:cubicBezTo>
                  <a:lnTo>
                    <a:pt x="5" y="358"/>
                  </a:lnTo>
                  <a:lnTo>
                    <a:pt x="9" y="350"/>
                  </a:lnTo>
                  <a:lnTo>
                    <a:pt x="11" y="343"/>
                  </a:lnTo>
                  <a:lnTo>
                    <a:pt x="11" y="339"/>
                  </a:lnTo>
                  <a:lnTo>
                    <a:pt x="11" y="337"/>
                  </a:lnTo>
                  <a:lnTo>
                    <a:pt x="13" y="333"/>
                  </a:lnTo>
                  <a:lnTo>
                    <a:pt x="15" y="325"/>
                  </a:lnTo>
                  <a:lnTo>
                    <a:pt x="15" y="325"/>
                  </a:lnTo>
                  <a:lnTo>
                    <a:pt x="19" y="319"/>
                  </a:lnTo>
                  <a:lnTo>
                    <a:pt x="21" y="317"/>
                  </a:lnTo>
                  <a:lnTo>
                    <a:pt x="24" y="313"/>
                  </a:lnTo>
                  <a:lnTo>
                    <a:pt x="26" y="309"/>
                  </a:lnTo>
                  <a:lnTo>
                    <a:pt x="30" y="302"/>
                  </a:lnTo>
                  <a:lnTo>
                    <a:pt x="32" y="294"/>
                  </a:lnTo>
                  <a:lnTo>
                    <a:pt x="32" y="29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1"/>
                  </a:lnTo>
                  <a:lnTo>
                    <a:pt x="44" y="257"/>
                  </a:lnTo>
                  <a:lnTo>
                    <a:pt x="46" y="253"/>
                  </a:lnTo>
                  <a:lnTo>
                    <a:pt x="50" y="251"/>
                  </a:lnTo>
                  <a:lnTo>
                    <a:pt x="52" y="245"/>
                  </a:lnTo>
                  <a:lnTo>
                    <a:pt x="54" y="243"/>
                  </a:lnTo>
                  <a:lnTo>
                    <a:pt x="56" y="237"/>
                  </a:lnTo>
                  <a:lnTo>
                    <a:pt x="61" y="232"/>
                  </a:lnTo>
                  <a:lnTo>
                    <a:pt x="63" y="230"/>
                  </a:lnTo>
                  <a:lnTo>
                    <a:pt x="65" y="224"/>
                  </a:lnTo>
                  <a:lnTo>
                    <a:pt x="67" y="222"/>
                  </a:lnTo>
                  <a:lnTo>
                    <a:pt x="71" y="216"/>
                  </a:lnTo>
                  <a:lnTo>
                    <a:pt x="73" y="214"/>
                  </a:lnTo>
                  <a:lnTo>
                    <a:pt x="77" y="210"/>
                  </a:lnTo>
                  <a:lnTo>
                    <a:pt x="77" y="206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93" y="185"/>
                  </a:lnTo>
                  <a:lnTo>
                    <a:pt x="95" y="183"/>
                  </a:lnTo>
                  <a:lnTo>
                    <a:pt x="102" y="179"/>
                  </a:lnTo>
                  <a:lnTo>
                    <a:pt x="112" y="169"/>
                  </a:lnTo>
                  <a:lnTo>
                    <a:pt x="112" y="169"/>
                  </a:lnTo>
                  <a:lnTo>
                    <a:pt x="114" y="165"/>
                  </a:lnTo>
                  <a:lnTo>
                    <a:pt x="116" y="163"/>
                  </a:lnTo>
                  <a:lnTo>
                    <a:pt x="118" y="160"/>
                  </a:lnTo>
                  <a:lnTo>
                    <a:pt x="122" y="158"/>
                  </a:lnTo>
                  <a:lnTo>
                    <a:pt x="126" y="152"/>
                  </a:lnTo>
                  <a:lnTo>
                    <a:pt x="128" y="150"/>
                  </a:lnTo>
                  <a:lnTo>
                    <a:pt x="139" y="140"/>
                  </a:lnTo>
                  <a:lnTo>
                    <a:pt x="145" y="134"/>
                  </a:lnTo>
                  <a:lnTo>
                    <a:pt x="145" y="134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55" y="123"/>
                  </a:lnTo>
                  <a:lnTo>
                    <a:pt x="157" y="121"/>
                  </a:lnTo>
                  <a:lnTo>
                    <a:pt x="163" y="117"/>
                  </a:lnTo>
                  <a:lnTo>
                    <a:pt x="174" y="109"/>
                  </a:lnTo>
                  <a:lnTo>
                    <a:pt x="176" y="107"/>
                  </a:lnTo>
                  <a:lnTo>
                    <a:pt x="178" y="103"/>
                  </a:lnTo>
                  <a:lnTo>
                    <a:pt x="180" y="101"/>
                  </a:lnTo>
                  <a:lnTo>
                    <a:pt x="184" y="99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4" y="86"/>
                  </a:lnTo>
                  <a:lnTo>
                    <a:pt x="209" y="80"/>
                  </a:lnTo>
                  <a:lnTo>
                    <a:pt x="211" y="80"/>
                  </a:lnTo>
                  <a:lnTo>
                    <a:pt x="219" y="76"/>
                  </a:lnTo>
                  <a:lnTo>
                    <a:pt x="219" y="76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5" y="68"/>
                  </a:lnTo>
                  <a:lnTo>
                    <a:pt x="237" y="68"/>
                  </a:lnTo>
                  <a:lnTo>
                    <a:pt x="241" y="66"/>
                  </a:lnTo>
                  <a:lnTo>
                    <a:pt x="246" y="62"/>
                  </a:lnTo>
                  <a:lnTo>
                    <a:pt x="250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62" y="56"/>
                  </a:lnTo>
                  <a:lnTo>
                    <a:pt x="268" y="51"/>
                  </a:lnTo>
                  <a:lnTo>
                    <a:pt x="272" y="49"/>
                  </a:lnTo>
                  <a:lnTo>
                    <a:pt x="276" y="47"/>
                  </a:lnTo>
                  <a:lnTo>
                    <a:pt x="281" y="45"/>
                  </a:lnTo>
                  <a:lnTo>
                    <a:pt x="283" y="41"/>
                  </a:lnTo>
                  <a:lnTo>
                    <a:pt x="289" y="39"/>
                  </a:lnTo>
                  <a:lnTo>
                    <a:pt x="291" y="39"/>
                  </a:lnTo>
                  <a:lnTo>
                    <a:pt x="299" y="37"/>
                  </a:lnTo>
                  <a:lnTo>
                    <a:pt x="301" y="37"/>
                  </a:lnTo>
                  <a:lnTo>
                    <a:pt x="309" y="35"/>
                  </a:lnTo>
                  <a:lnTo>
                    <a:pt x="309" y="35"/>
                  </a:lnTo>
                  <a:lnTo>
                    <a:pt x="318" y="31"/>
                  </a:lnTo>
                  <a:lnTo>
                    <a:pt x="320" y="31"/>
                  </a:lnTo>
                  <a:lnTo>
                    <a:pt x="328" y="29"/>
                  </a:lnTo>
                  <a:lnTo>
                    <a:pt x="330" y="29"/>
                  </a:lnTo>
                  <a:lnTo>
                    <a:pt x="338" y="27"/>
                  </a:lnTo>
                  <a:cubicBezTo>
                    <a:pt x="344" y="25"/>
                    <a:pt x="353" y="25"/>
                    <a:pt x="359" y="21"/>
                  </a:cubicBezTo>
                  <a:lnTo>
                    <a:pt x="361" y="21"/>
                  </a:lnTo>
                  <a:lnTo>
                    <a:pt x="365" y="21"/>
                  </a:lnTo>
                  <a:lnTo>
                    <a:pt x="373" y="21"/>
                  </a:lnTo>
                  <a:lnTo>
                    <a:pt x="375" y="21"/>
                  </a:lnTo>
                  <a:lnTo>
                    <a:pt x="379" y="21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71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1191357" y="3683393"/>
              <a:ext cx="567535" cy="387889"/>
            </a:xfrm>
            <a:custGeom>
              <a:rect b="b" l="l" r="r" t="t"/>
              <a:pathLst>
                <a:path extrusionOk="0" h="8179" w="11967">
                  <a:moveTo>
                    <a:pt x="327" y="979"/>
                  </a:moveTo>
                  <a:lnTo>
                    <a:pt x="10991" y="17"/>
                  </a:lnTo>
                  <a:cubicBezTo>
                    <a:pt x="11176" y="0"/>
                    <a:pt x="11345" y="138"/>
                    <a:pt x="11361" y="325"/>
                  </a:cubicBezTo>
                  <a:lnTo>
                    <a:pt x="11948" y="6829"/>
                  </a:lnTo>
                  <a:cubicBezTo>
                    <a:pt x="11966" y="7014"/>
                    <a:pt x="11826" y="7183"/>
                    <a:pt x="11639" y="7199"/>
                  </a:cubicBezTo>
                  <a:lnTo>
                    <a:pt x="975" y="8160"/>
                  </a:lnTo>
                  <a:cubicBezTo>
                    <a:pt x="790" y="8178"/>
                    <a:pt x="619" y="8038"/>
                    <a:pt x="605" y="7851"/>
                  </a:cubicBezTo>
                  <a:lnTo>
                    <a:pt x="19" y="1349"/>
                  </a:lnTo>
                  <a:cubicBezTo>
                    <a:pt x="0" y="1162"/>
                    <a:pt x="142" y="993"/>
                    <a:pt x="327" y="979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1192211" y="3683487"/>
              <a:ext cx="566349" cy="386324"/>
            </a:xfrm>
            <a:custGeom>
              <a:rect b="b" l="l" r="r" t="t"/>
              <a:pathLst>
                <a:path extrusionOk="0" h="8146" w="11942">
                  <a:moveTo>
                    <a:pt x="309" y="977"/>
                  </a:moveTo>
                  <a:lnTo>
                    <a:pt x="5409" y="4259"/>
                  </a:lnTo>
                  <a:cubicBezTo>
                    <a:pt x="5771" y="4493"/>
                    <a:pt x="6227" y="4452"/>
                    <a:pt x="6544" y="4156"/>
                  </a:cubicBezTo>
                  <a:lnTo>
                    <a:pt x="10973" y="15"/>
                  </a:lnTo>
                  <a:lnTo>
                    <a:pt x="10973" y="15"/>
                  </a:lnTo>
                  <a:cubicBezTo>
                    <a:pt x="11142" y="0"/>
                    <a:pt x="11296" y="113"/>
                    <a:pt x="11335" y="274"/>
                  </a:cubicBezTo>
                  <a:lnTo>
                    <a:pt x="9423" y="2065"/>
                  </a:lnTo>
                  <a:cubicBezTo>
                    <a:pt x="9073" y="2390"/>
                    <a:pt x="9030" y="2924"/>
                    <a:pt x="9320" y="3305"/>
                  </a:cubicBezTo>
                  <a:lnTo>
                    <a:pt x="11919" y="6694"/>
                  </a:lnTo>
                  <a:lnTo>
                    <a:pt x="11932" y="6831"/>
                  </a:lnTo>
                  <a:cubicBezTo>
                    <a:pt x="11942" y="6977"/>
                    <a:pt x="11860" y="7109"/>
                    <a:pt x="11734" y="7169"/>
                  </a:cubicBezTo>
                  <a:lnTo>
                    <a:pt x="9112" y="3747"/>
                  </a:lnTo>
                  <a:cubicBezTo>
                    <a:pt x="8948" y="3531"/>
                    <a:pt x="8724" y="3410"/>
                    <a:pt x="8452" y="3387"/>
                  </a:cubicBezTo>
                  <a:cubicBezTo>
                    <a:pt x="8181" y="3364"/>
                    <a:pt x="7940" y="3449"/>
                    <a:pt x="7743" y="3634"/>
                  </a:cubicBezTo>
                  <a:lnTo>
                    <a:pt x="6595" y="4707"/>
                  </a:lnTo>
                  <a:cubicBezTo>
                    <a:pt x="6279" y="4999"/>
                    <a:pt x="5822" y="5040"/>
                    <a:pt x="5460" y="4810"/>
                  </a:cubicBezTo>
                  <a:lnTo>
                    <a:pt x="3832" y="3763"/>
                  </a:lnTo>
                  <a:cubicBezTo>
                    <a:pt x="3593" y="3609"/>
                    <a:pt x="3326" y="3572"/>
                    <a:pt x="3056" y="3658"/>
                  </a:cubicBezTo>
                  <a:cubicBezTo>
                    <a:pt x="2787" y="3743"/>
                    <a:pt x="2586" y="3924"/>
                    <a:pt x="2474" y="4187"/>
                  </a:cubicBezTo>
                  <a:lnTo>
                    <a:pt x="827" y="8145"/>
                  </a:lnTo>
                  <a:cubicBezTo>
                    <a:pt x="700" y="8104"/>
                    <a:pt x="601" y="7991"/>
                    <a:pt x="589" y="7849"/>
                  </a:cubicBezTo>
                  <a:lnTo>
                    <a:pt x="568" y="7629"/>
                  </a:lnTo>
                  <a:lnTo>
                    <a:pt x="2232" y="3636"/>
                  </a:lnTo>
                  <a:cubicBezTo>
                    <a:pt x="2407" y="3218"/>
                    <a:pt x="2256" y="2745"/>
                    <a:pt x="1876" y="2501"/>
                  </a:cubicBezTo>
                  <a:lnTo>
                    <a:pt x="1" y="1294"/>
                  </a:lnTo>
                  <a:cubicBezTo>
                    <a:pt x="7" y="1131"/>
                    <a:pt x="138" y="991"/>
                    <a:pt x="309" y="977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1242624" y="3451057"/>
              <a:ext cx="149057" cy="204070"/>
            </a:xfrm>
            <a:custGeom>
              <a:rect b="b" l="l" r="r" t="t"/>
              <a:pathLst>
                <a:path extrusionOk="0" h="4303" w="3143">
                  <a:moveTo>
                    <a:pt x="2433" y="3959"/>
                  </a:moveTo>
                  <a:cubicBezTo>
                    <a:pt x="2433" y="3959"/>
                    <a:pt x="1" y="2057"/>
                    <a:pt x="906" y="1029"/>
                  </a:cubicBezTo>
                  <a:cubicBezTo>
                    <a:pt x="1810" y="1"/>
                    <a:pt x="2584" y="1763"/>
                    <a:pt x="2863" y="2750"/>
                  </a:cubicBezTo>
                  <a:cubicBezTo>
                    <a:pt x="3143" y="3733"/>
                    <a:pt x="2964" y="4303"/>
                    <a:pt x="2433" y="3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1398273" y="3495732"/>
              <a:ext cx="103434" cy="118657"/>
            </a:xfrm>
            <a:custGeom>
              <a:rect b="b" l="l" r="r" t="t"/>
              <a:pathLst>
                <a:path extrusionOk="0" h="2502" w="2181">
                  <a:moveTo>
                    <a:pt x="297" y="1956"/>
                  </a:moveTo>
                  <a:cubicBezTo>
                    <a:pt x="297" y="1956"/>
                    <a:pt x="1" y="1"/>
                    <a:pt x="1091" y="141"/>
                  </a:cubicBezTo>
                  <a:cubicBezTo>
                    <a:pt x="2180" y="282"/>
                    <a:pt x="1185" y="1718"/>
                    <a:pt x="910" y="2108"/>
                  </a:cubicBezTo>
                  <a:cubicBezTo>
                    <a:pt x="628" y="2501"/>
                    <a:pt x="299" y="2172"/>
                    <a:pt x="297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28"/>
          <p:cNvGrpSpPr/>
          <p:nvPr/>
        </p:nvGrpSpPr>
        <p:grpSpPr>
          <a:xfrm rot="-10005687">
            <a:off x="7176473" y="640475"/>
            <a:ext cx="1900295" cy="1900078"/>
            <a:chOff x="277881" y="2901316"/>
            <a:chExt cx="1900344" cy="1900126"/>
          </a:xfrm>
        </p:grpSpPr>
        <p:sp>
          <p:nvSpPr>
            <p:cNvPr id="455" name="Google Shape;455;p28"/>
            <p:cNvSpPr/>
            <p:nvPr/>
          </p:nvSpPr>
          <p:spPr>
            <a:xfrm>
              <a:off x="402450" y="3248988"/>
              <a:ext cx="1354500" cy="135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6" name="Google Shape;456;p28"/>
            <p:cNvGrpSpPr/>
            <p:nvPr/>
          </p:nvGrpSpPr>
          <p:grpSpPr>
            <a:xfrm rot="2322109">
              <a:off x="551788" y="3175815"/>
              <a:ext cx="1352529" cy="1351128"/>
              <a:chOff x="200055" y="3556746"/>
              <a:chExt cx="869964" cy="869063"/>
            </a:xfrm>
          </p:grpSpPr>
          <p:sp>
            <p:nvSpPr>
              <p:cNvPr id="457" name="Google Shape;457;p28"/>
              <p:cNvSpPr/>
              <p:nvPr/>
            </p:nvSpPr>
            <p:spPr>
              <a:xfrm>
                <a:off x="200055" y="3556746"/>
                <a:ext cx="868968" cy="868968"/>
              </a:xfrm>
              <a:custGeom>
                <a:rect b="b" l="l" r="r" t="t"/>
                <a:pathLst>
                  <a:path extrusionOk="0" h="18323" w="18323">
                    <a:moveTo>
                      <a:pt x="15639" y="2684"/>
                    </a:moveTo>
                    <a:cubicBezTo>
                      <a:pt x="17358" y="4401"/>
                      <a:pt x="18323" y="6731"/>
                      <a:pt x="18323" y="9162"/>
                    </a:cubicBezTo>
                    <a:cubicBezTo>
                      <a:pt x="18323" y="11590"/>
                      <a:pt x="17358" y="13920"/>
                      <a:pt x="15639" y="15639"/>
                    </a:cubicBezTo>
                    <a:cubicBezTo>
                      <a:pt x="13922" y="17356"/>
                      <a:pt x="11592" y="18323"/>
                      <a:pt x="9162" y="18323"/>
                    </a:cubicBezTo>
                    <a:cubicBezTo>
                      <a:pt x="6733" y="18323"/>
                      <a:pt x="4403" y="17356"/>
                      <a:pt x="2684" y="15639"/>
                    </a:cubicBezTo>
                    <a:cubicBezTo>
                      <a:pt x="967" y="13920"/>
                      <a:pt x="1" y="11590"/>
                      <a:pt x="1" y="9162"/>
                    </a:cubicBezTo>
                    <a:cubicBezTo>
                      <a:pt x="1" y="6731"/>
                      <a:pt x="967" y="4401"/>
                      <a:pt x="2684" y="2684"/>
                    </a:cubicBezTo>
                    <a:cubicBezTo>
                      <a:pt x="4403" y="965"/>
                      <a:pt x="6733" y="1"/>
                      <a:pt x="9162" y="1"/>
                    </a:cubicBezTo>
                    <a:cubicBezTo>
                      <a:pt x="11592" y="1"/>
                      <a:pt x="13922" y="965"/>
                      <a:pt x="15639" y="268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8"/>
              <p:cNvSpPr/>
              <p:nvPr/>
            </p:nvSpPr>
            <p:spPr>
              <a:xfrm>
                <a:off x="311314" y="3605499"/>
                <a:ext cx="474914" cy="486723"/>
              </a:xfrm>
              <a:custGeom>
                <a:rect b="b" l="l" r="r" t="t"/>
                <a:pathLst>
                  <a:path extrusionOk="0" h="10263" w="10014">
                    <a:moveTo>
                      <a:pt x="8596" y="30"/>
                    </a:moveTo>
                    <a:cubicBezTo>
                      <a:pt x="9008" y="54"/>
                      <a:pt x="9368" y="246"/>
                      <a:pt x="9620" y="536"/>
                    </a:cubicBezTo>
                    <a:cubicBezTo>
                      <a:pt x="9871" y="823"/>
                      <a:pt x="10013" y="1206"/>
                      <a:pt x="9986" y="1617"/>
                    </a:cubicBezTo>
                    <a:cubicBezTo>
                      <a:pt x="9962" y="2028"/>
                      <a:pt x="9769" y="2388"/>
                      <a:pt x="9481" y="2641"/>
                    </a:cubicBezTo>
                    <a:cubicBezTo>
                      <a:pt x="9193" y="2892"/>
                      <a:pt x="8810" y="3034"/>
                      <a:pt x="8401" y="3009"/>
                    </a:cubicBezTo>
                    <a:cubicBezTo>
                      <a:pt x="7990" y="2983"/>
                      <a:pt x="7630" y="2789"/>
                      <a:pt x="7379" y="2501"/>
                    </a:cubicBezTo>
                    <a:cubicBezTo>
                      <a:pt x="7126" y="2214"/>
                      <a:pt x="6984" y="1831"/>
                      <a:pt x="7011" y="1420"/>
                    </a:cubicBezTo>
                    <a:cubicBezTo>
                      <a:pt x="7036" y="1009"/>
                      <a:pt x="7229" y="649"/>
                      <a:pt x="7517" y="398"/>
                    </a:cubicBezTo>
                    <a:cubicBezTo>
                      <a:pt x="7805" y="145"/>
                      <a:pt x="8187" y="1"/>
                      <a:pt x="8596" y="30"/>
                    </a:cubicBezTo>
                    <a:close/>
                    <a:moveTo>
                      <a:pt x="3032" y="6968"/>
                    </a:moveTo>
                    <a:cubicBezTo>
                      <a:pt x="3482" y="6995"/>
                      <a:pt x="3879" y="7206"/>
                      <a:pt x="4155" y="7519"/>
                    </a:cubicBezTo>
                    <a:cubicBezTo>
                      <a:pt x="4432" y="7836"/>
                      <a:pt x="4587" y="8255"/>
                      <a:pt x="4558" y="8707"/>
                    </a:cubicBezTo>
                    <a:cubicBezTo>
                      <a:pt x="4531" y="9158"/>
                      <a:pt x="4319" y="9555"/>
                      <a:pt x="4007" y="9830"/>
                    </a:cubicBezTo>
                    <a:cubicBezTo>
                      <a:pt x="3690" y="10108"/>
                      <a:pt x="3270" y="10262"/>
                      <a:pt x="2818" y="10233"/>
                    </a:cubicBezTo>
                    <a:cubicBezTo>
                      <a:pt x="2368" y="10205"/>
                      <a:pt x="1971" y="9995"/>
                      <a:pt x="1695" y="9680"/>
                    </a:cubicBezTo>
                    <a:cubicBezTo>
                      <a:pt x="1418" y="9366"/>
                      <a:pt x="1263" y="8946"/>
                      <a:pt x="1292" y="8496"/>
                    </a:cubicBezTo>
                    <a:cubicBezTo>
                      <a:pt x="1319" y="8045"/>
                      <a:pt x="1531" y="7648"/>
                      <a:pt x="1843" y="7373"/>
                    </a:cubicBezTo>
                    <a:cubicBezTo>
                      <a:pt x="2160" y="7093"/>
                      <a:pt x="2582" y="6937"/>
                      <a:pt x="3032" y="6968"/>
                    </a:cubicBezTo>
                    <a:close/>
                    <a:moveTo>
                      <a:pt x="3949" y="7702"/>
                    </a:moveTo>
                    <a:cubicBezTo>
                      <a:pt x="3721" y="7441"/>
                      <a:pt x="3392" y="7268"/>
                      <a:pt x="3015" y="7241"/>
                    </a:cubicBezTo>
                    <a:cubicBezTo>
                      <a:pt x="2641" y="7217"/>
                      <a:pt x="2292" y="7348"/>
                      <a:pt x="2033" y="7576"/>
                    </a:cubicBezTo>
                    <a:cubicBezTo>
                      <a:pt x="1769" y="7805"/>
                      <a:pt x="1597" y="8134"/>
                      <a:pt x="1572" y="8510"/>
                    </a:cubicBezTo>
                    <a:cubicBezTo>
                      <a:pt x="1545" y="8884"/>
                      <a:pt x="1677" y="9234"/>
                      <a:pt x="1905" y="9493"/>
                    </a:cubicBezTo>
                    <a:cubicBezTo>
                      <a:pt x="2135" y="9756"/>
                      <a:pt x="2464" y="9929"/>
                      <a:pt x="2839" y="9954"/>
                    </a:cubicBezTo>
                    <a:cubicBezTo>
                      <a:pt x="3215" y="9980"/>
                      <a:pt x="3565" y="9849"/>
                      <a:pt x="3824" y="9621"/>
                    </a:cubicBezTo>
                    <a:cubicBezTo>
                      <a:pt x="4085" y="9390"/>
                      <a:pt x="4258" y="9061"/>
                      <a:pt x="4284" y="8687"/>
                    </a:cubicBezTo>
                    <a:cubicBezTo>
                      <a:pt x="4307" y="8313"/>
                      <a:pt x="4177" y="7965"/>
                      <a:pt x="3949" y="7702"/>
                    </a:cubicBezTo>
                    <a:close/>
                    <a:moveTo>
                      <a:pt x="1027" y="4124"/>
                    </a:moveTo>
                    <a:cubicBezTo>
                      <a:pt x="1288" y="4142"/>
                      <a:pt x="1518" y="4262"/>
                      <a:pt x="1679" y="4445"/>
                    </a:cubicBezTo>
                    <a:cubicBezTo>
                      <a:pt x="1841" y="4628"/>
                      <a:pt x="1932" y="4872"/>
                      <a:pt x="1913" y="5134"/>
                    </a:cubicBezTo>
                    <a:cubicBezTo>
                      <a:pt x="1895" y="5397"/>
                      <a:pt x="1776" y="5625"/>
                      <a:pt x="1592" y="5787"/>
                    </a:cubicBezTo>
                    <a:cubicBezTo>
                      <a:pt x="1409" y="5946"/>
                      <a:pt x="1165" y="6038"/>
                      <a:pt x="904" y="6022"/>
                    </a:cubicBezTo>
                    <a:cubicBezTo>
                      <a:pt x="640" y="6003"/>
                      <a:pt x="412" y="5882"/>
                      <a:pt x="254" y="5699"/>
                    </a:cubicBezTo>
                    <a:cubicBezTo>
                      <a:pt x="91" y="5516"/>
                      <a:pt x="1" y="5273"/>
                      <a:pt x="19" y="5010"/>
                    </a:cubicBezTo>
                    <a:cubicBezTo>
                      <a:pt x="36" y="4749"/>
                      <a:pt x="157" y="4519"/>
                      <a:pt x="340" y="4360"/>
                    </a:cubicBezTo>
                    <a:cubicBezTo>
                      <a:pt x="523" y="4196"/>
                      <a:pt x="768" y="4105"/>
                      <a:pt x="1027" y="4124"/>
                    </a:cubicBezTo>
                    <a:close/>
                    <a:moveTo>
                      <a:pt x="1471" y="4628"/>
                    </a:moveTo>
                    <a:cubicBezTo>
                      <a:pt x="1358" y="4496"/>
                      <a:pt x="1196" y="4412"/>
                      <a:pt x="1008" y="4399"/>
                    </a:cubicBezTo>
                    <a:cubicBezTo>
                      <a:pt x="823" y="4387"/>
                      <a:pt x="651" y="4451"/>
                      <a:pt x="521" y="4566"/>
                    </a:cubicBezTo>
                    <a:cubicBezTo>
                      <a:pt x="390" y="4679"/>
                      <a:pt x="305" y="4842"/>
                      <a:pt x="291" y="5029"/>
                    </a:cubicBezTo>
                    <a:cubicBezTo>
                      <a:pt x="278" y="5214"/>
                      <a:pt x="342" y="5389"/>
                      <a:pt x="455" y="5518"/>
                    </a:cubicBezTo>
                    <a:cubicBezTo>
                      <a:pt x="568" y="5646"/>
                      <a:pt x="733" y="5734"/>
                      <a:pt x="918" y="5746"/>
                    </a:cubicBezTo>
                    <a:cubicBezTo>
                      <a:pt x="1103" y="5759"/>
                      <a:pt x="1278" y="5695"/>
                      <a:pt x="1407" y="5582"/>
                    </a:cubicBezTo>
                    <a:cubicBezTo>
                      <a:pt x="1535" y="5469"/>
                      <a:pt x="1623" y="5304"/>
                      <a:pt x="1636" y="5119"/>
                    </a:cubicBezTo>
                    <a:cubicBezTo>
                      <a:pt x="1648" y="4928"/>
                      <a:pt x="1584" y="4757"/>
                      <a:pt x="1471" y="4628"/>
                    </a:cubicBezTo>
                    <a:close/>
                    <a:moveTo>
                      <a:pt x="8578" y="305"/>
                    </a:moveTo>
                    <a:cubicBezTo>
                      <a:pt x="8245" y="285"/>
                      <a:pt x="7930" y="400"/>
                      <a:pt x="7700" y="603"/>
                    </a:cubicBezTo>
                    <a:cubicBezTo>
                      <a:pt x="7465" y="809"/>
                      <a:pt x="7311" y="1101"/>
                      <a:pt x="7289" y="1436"/>
                    </a:cubicBezTo>
                    <a:cubicBezTo>
                      <a:pt x="7268" y="1769"/>
                      <a:pt x="7383" y="2080"/>
                      <a:pt x="7587" y="2314"/>
                    </a:cubicBezTo>
                    <a:cubicBezTo>
                      <a:pt x="7790" y="2549"/>
                      <a:pt x="8084" y="2703"/>
                      <a:pt x="8420" y="2726"/>
                    </a:cubicBezTo>
                    <a:cubicBezTo>
                      <a:pt x="8753" y="2746"/>
                      <a:pt x="9065" y="2631"/>
                      <a:pt x="9298" y="2427"/>
                    </a:cubicBezTo>
                    <a:cubicBezTo>
                      <a:pt x="9532" y="2224"/>
                      <a:pt x="9686" y="1930"/>
                      <a:pt x="9709" y="1595"/>
                    </a:cubicBezTo>
                    <a:cubicBezTo>
                      <a:pt x="9756" y="926"/>
                      <a:pt x="9250" y="348"/>
                      <a:pt x="8578" y="305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8"/>
              <p:cNvSpPr/>
              <p:nvPr/>
            </p:nvSpPr>
            <p:spPr>
              <a:xfrm>
                <a:off x="270576" y="3701013"/>
                <a:ext cx="799443" cy="724796"/>
              </a:xfrm>
              <a:custGeom>
                <a:rect b="b" l="l" r="r" t="t"/>
                <a:pathLst>
                  <a:path extrusionOk="0" h="15283" w="16857">
                    <a:moveTo>
                      <a:pt x="14493" y="0"/>
                    </a:moveTo>
                    <a:cubicBezTo>
                      <a:pt x="15653" y="1289"/>
                      <a:pt x="16445" y="2904"/>
                      <a:pt x="16725" y="4676"/>
                    </a:cubicBezTo>
                    <a:cubicBezTo>
                      <a:pt x="16272" y="4697"/>
                      <a:pt x="15859" y="4874"/>
                      <a:pt x="15534" y="5159"/>
                    </a:cubicBezTo>
                    <a:cubicBezTo>
                      <a:pt x="15160" y="5488"/>
                      <a:pt x="14911" y="5961"/>
                      <a:pt x="14874" y="6498"/>
                    </a:cubicBezTo>
                    <a:cubicBezTo>
                      <a:pt x="14839" y="7035"/>
                      <a:pt x="15026" y="7537"/>
                      <a:pt x="15355" y="7911"/>
                    </a:cubicBezTo>
                    <a:cubicBezTo>
                      <a:pt x="15645" y="8244"/>
                      <a:pt x="16048" y="8476"/>
                      <a:pt x="16509" y="8552"/>
                    </a:cubicBezTo>
                    <a:cubicBezTo>
                      <a:pt x="15478" y="12311"/>
                      <a:pt x="12131" y="15053"/>
                      <a:pt x="8187" y="15266"/>
                    </a:cubicBezTo>
                    <a:cubicBezTo>
                      <a:pt x="8195" y="15201"/>
                      <a:pt x="8201" y="15139"/>
                      <a:pt x="8207" y="15075"/>
                    </a:cubicBezTo>
                    <a:cubicBezTo>
                      <a:pt x="8244" y="14479"/>
                      <a:pt x="8039" y="13926"/>
                      <a:pt x="7677" y="13510"/>
                    </a:cubicBezTo>
                    <a:cubicBezTo>
                      <a:pt x="7313" y="13093"/>
                      <a:pt x="6790" y="12819"/>
                      <a:pt x="6196" y="12780"/>
                    </a:cubicBezTo>
                    <a:cubicBezTo>
                      <a:pt x="5602" y="12741"/>
                      <a:pt x="5047" y="12947"/>
                      <a:pt x="4631" y="13309"/>
                    </a:cubicBezTo>
                    <a:cubicBezTo>
                      <a:pt x="4288" y="13611"/>
                      <a:pt x="4043" y="14016"/>
                      <a:pt x="3942" y="14485"/>
                    </a:cubicBezTo>
                    <a:cubicBezTo>
                      <a:pt x="2320" y="13759"/>
                      <a:pt x="954" y="12583"/>
                      <a:pt x="0" y="11117"/>
                    </a:cubicBezTo>
                    <a:cubicBezTo>
                      <a:pt x="3899" y="11551"/>
                      <a:pt x="5402" y="10839"/>
                      <a:pt x="6829" y="7921"/>
                    </a:cubicBezTo>
                    <a:cubicBezTo>
                      <a:pt x="8343" y="4826"/>
                      <a:pt x="11113" y="8604"/>
                      <a:pt x="12322" y="3691"/>
                    </a:cubicBezTo>
                    <a:cubicBezTo>
                      <a:pt x="12892" y="1372"/>
                      <a:pt x="13749" y="391"/>
                      <a:pt x="14493" y="0"/>
                    </a:cubicBezTo>
                    <a:close/>
                    <a:moveTo>
                      <a:pt x="16764" y="4954"/>
                    </a:moveTo>
                    <a:cubicBezTo>
                      <a:pt x="16365" y="4966"/>
                      <a:pt x="16001" y="5120"/>
                      <a:pt x="15717" y="5367"/>
                    </a:cubicBezTo>
                    <a:cubicBezTo>
                      <a:pt x="15396" y="5649"/>
                      <a:pt x="15180" y="6056"/>
                      <a:pt x="15151" y="6513"/>
                    </a:cubicBezTo>
                    <a:cubicBezTo>
                      <a:pt x="15123" y="6973"/>
                      <a:pt x="15283" y="7403"/>
                      <a:pt x="15563" y="7724"/>
                    </a:cubicBezTo>
                    <a:cubicBezTo>
                      <a:pt x="15818" y="8014"/>
                      <a:pt x="16171" y="8217"/>
                      <a:pt x="16579" y="8277"/>
                    </a:cubicBezTo>
                    <a:cubicBezTo>
                      <a:pt x="16700" y="7771"/>
                      <a:pt x="16782" y="7251"/>
                      <a:pt x="16815" y="6714"/>
                    </a:cubicBezTo>
                    <a:cubicBezTo>
                      <a:pt x="16856" y="6118"/>
                      <a:pt x="16838" y="5528"/>
                      <a:pt x="16764" y="4954"/>
                    </a:cubicBezTo>
                    <a:close/>
                    <a:moveTo>
                      <a:pt x="7905" y="15277"/>
                    </a:moveTo>
                    <a:cubicBezTo>
                      <a:pt x="7919" y="15205"/>
                      <a:pt x="7930" y="15133"/>
                      <a:pt x="7932" y="15055"/>
                    </a:cubicBezTo>
                    <a:cubicBezTo>
                      <a:pt x="7965" y="14536"/>
                      <a:pt x="7786" y="14053"/>
                      <a:pt x="7469" y="13693"/>
                    </a:cubicBezTo>
                    <a:cubicBezTo>
                      <a:pt x="7150" y="13329"/>
                      <a:pt x="6696" y="13091"/>
                      <a:pt x="6178" y="13056"/>
                    </a:cubicBezTo>
                    <a:cubicBezTo>
                      <a:pt x="5659" y="13021"/>
                      <a:pt x="5176" y="13200"/>
                      <a:pt x="4816" y="13518"/>
                    </a:cubicBezTo>
                    <a:cubicBezTo>
                      <a:pt x="4506" y="13790"/>
                      <a:pt x="4284" y="14164"/>
                      <a:pt x="4208" y="14594"/>
                    </a:cubicBezTo>
                    <a:cubicBezTo>
                      <a:pt x="5098" y="14960"/>
                      <a:pt x="6064" y="15190"/>
                      <a:pt x="7082" y="15258"/>
                    </a:cubicBezTo>
                    <a:cubicBezTo>
                      <a:pt x="7358" y="15279"/>
                      <a:pt x="7633" y="15283"/>
                      <a:pt x="7905" y="15277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8"/>
              <p:cNvSpPr/>
              <p:nvPr/>
            </p:nvSpPr>
            <p:spPr>
              <a:xfrm>
                <a:off x="731547" y="4048069"/>
                <a:ext cx="85887" cy="85697"/>
              </a:xfrm>
              <a:custGeom>
                <a:rect b="b" l="l" r="r" t="t"/>
                <a:pathLst>
                  <a:path extrusionOk="0" h="1807" w="1811">
                    <a:moveTo>
                      <a:pt x="961" y="31"/>
                    </a:moveTo>
                    <a:cubicBezTo>
                      <a:pt x="1442" y="64"/>
                      <a:pt x="1810" y="478"/>
                      <a:pt x="1777" y="959"/>
                    </a:cubicBezTo>
                    <a:cubicBezTo>
                      <a:pt x="1747" y="1440"/>
                      <a:pt x="1329" y="1806"/>
                      <a:pt x="848" y="1773"/>
                    </a:cubicBezTo>
                    <a:cubicBezTo>
                      <a:pt x="369" y="1740"/>
                      <a:pt x="1" y="1327"/>
                      <a:pt x="34" y="846"/>
                    </a:cubicBezTo>
                    <a:cubicBezTo>
                      <a:pt x="64" y="365"/>
                      <a:pt x="482" y="1"/>
                      <a:pt x="961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1" name="Google Shape;461;p28"/>
          <p:cNvSpPr/>
          <p:nvPr/>
        </p:nvSpPr>
        <p:spPr>
          <a:xfrm rot="-9721048">
            <a:off x="7249053" y="670182"/>
            <a:ext cx="683619" cy="68379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8"/>
          <p:cNvSpPr/>
          <p:nvPr/>
        </p:nvSpPr>
        <p:spPr>
          <a:xfrm rot="-9720997">
            <a:off x="8465674" y="2411364"/>
            <a:ext cx="320672" cy="320768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8"/>
          <p:cNvSpPr/>
          <p:nvPr/>
        </p:nvSpPr>
        <p:spPr>
          <a:xfrm rot="-9721047">
            <a:off x="7855628" y="2590821"/>
            <a:ext cx="146813" cy="14685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8"/>
          <p:cNvSpPr/>
          <p:nvPr/>
        </p:nvSpPr>
        <p:spPr>
          <a:xfrm rot="-9721073">
            <a:off x="6906618" y="951315"/>
            <a:ext cx="121490" cy="121524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8"/>
          <p:cNvSpPr txBox="1"/>
          <p:nvPr/>
        </p:nvSpPr>
        <p:spPr>
          <a:xfrm>
            <a:off x="2638875" y="3554025"/>
            <a:ext cx="38667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CREDITS: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8" name="Google Shape;468;p2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69" name="Google Shape;469;p2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29"/>
          <p:cNvGrpSpPr/>
          <p:nvPr/>
        </p:nvGrpSpPr>
        <p:grpSpPr>
          <a:xfrm rot="-697191">
            <a:off x="7107083" y="288061"/>
            <a:ext cx="1034120" cy="1034321"/>
            <a:chOff x="7764407" y="575481"/>
            <a:chExt cx="1308352" cy="1308606"/>
          </a:xfrm>
        </p:grpSpPr>
        <p:sp>
          <p:nvSpPr>
            <p:cNvPr id="474" name="Google Shape;474;p2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5" name="Google Shape;475;p2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76" name="Google Shape;476;p2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0" name="Google Shape;480;p29"/>
          <p:cNvGrpSpPr/>
          <p:nvPr/>
        </p:nvGrpSpPr>
        <p:grpSpPr>
          <a:xfrm rot="-697191">
            <a:off x="8087197" y="914503"/>
            <a:ext cx="673607" cy="673738"/>
            <a:chOff x="7764407" y="575481"/>
            <a:chExt cx="1308352" cy="1308606"/>
          </a:xfrm>
        </p:grpSpPr>
        <p:sp>
          <p:nvSpPr>
            <p:cNvPr id="481" name="Google Shape;481;p2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2" name="Google Shape;482;p2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83" name="Google Shape;483;p2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accent2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0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9" name="Google Shape;489;p30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90" name="Google Shape;490;p30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4" name="Google Shape;494;p30"/>
          <p:cNvSpPr/>
          <p:nvPr/>
        </p:nvSpPr>
        <p:spPr>
          <a:xfrm>
            <a:off x="7946263" y="1248225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0"/>
          <p:cNvSpPr/>
          <p:nvPr/>
        </p:nvSpPr>
        <p:spPr>
          <a:xfrm>
            <a:off x="7946263" y="2237190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0"/>
          <p:cNvSpPr/>
          <p:nvPr/>
        </p:nvSpPr>
        <p:spPr>
          <a:xfrm>
            <a:off x="7946263" y="3226156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0"/>
          <p:cNvSpPr/>
          <p:nvPr/>
        </p:nvSpPr>
        <p:spPr>
          <a:xfrm flipH="1" rot="10800000">
            <a:off x="114300" y="3735032"/>
            <a:ext cx="2476802" cy="1326193"/>
          </a:xfrm>
          <a:custGeom>
            <a:rect b="b" l="l" r="r" t="t"/>
            <a:pathLst>
              <a:path extrusionOk="0" h="27964" w="54058">
                <a:moveTo>
                  <a:pt x="2468" y="26211"/>
                </a:moveTo>
                <a:lnTo>
                  <a:pt x="5067" y="26211"/>
                </a:lnTo>
                <a:cubicBezTo>
                  <a:pt x="5756" y="26211"/>
                  <a:pt x="6392" y="26045"/>
                  <a:pt x="6937" y="25728"/>
                </a:cubicBezTo>
                <a:lnTo>
                  <a:pt x="6937" y="25726"/>
                </a:lnTo>
                <a:cubicBezTo>
                  <a:pt x="7484" y="25409"/>
                  <a:pt x="7948" y="24942"/>
                  <a:pt x="8290" y="24348"/>
                </a:cubicBezTo>
                <a:lnTo>
                  <a:pt x="11409" y="18950"/>
                </a:lnTo>
                <a:cubicBezTo>
                  <a:pt x="11841" y="18206"/>
                  <a:pt x="12429" y="17614"/>
                  <a:pt x="13126" y="17213"/>
                </a:cubicBezTo>
                <a:lnTo>
                  <a:pt x="13128" y="17213"/>
                </a:lnTo>
                <a:cubicBezTo>
                  <a:pt x="13827" y="16810"/>
                  <a:pt x="14631" y="16594"/>
                  <a:pt x="15493" y="16594"/>
                </a:cubicBezTo>
                <a:lnTo>
                  <a:pt x="22104" y="16594"/>
                </a:lnTo>
                <a:cubicBezTo>
                  <a:pt x="22793" y="16594"/>
                  <a:pt x="23429" y="16425"/>
                  <a:pt x="23973" y="16110"/>
                </a:cubicBezTo>
                <a:lnTo>
                  <a:pt x="23973" y="16106"/>
                </a:lnTo>
                <a:cubicBezTo>
                  <a:pt x="24520" y="15792"/>
                  <a:pt x="24985" y="15323"/>
                  <a:pt x="25327" y="14728"/>
                </a:cubicBezTo>
                <a:lnTo>
                  <a:pt x="29772" y="7034"/>
                </a:lnTo>
                <a:cubicBezTo>
                  <a:pt x="30204" y="6287"/>
                  <a:pt x="30792" y="5697"/>
                  <a:pt x="31489" y="5296"/>
                </a:cubicBezTo>
                <a:lnTo>
                  <a:pt x="31491" y="5296"/>
                </a:lnTo>
                <a:cubicBezTo>
                  <a:pt x="32191" y="4893"/>
                  <a:pt x="32995" y="4677"/>
                  <a:pt x="33856" y="4677"/>
                </a:cubicBezTo>
                <a:lnTo>
                  <a:pt x="48096" y="4677"/>
                </a:lnTo>
                <a:cubicBezTo>
                  <a:pt x="48785" y="4677"/>
                  <a:pt x="49421" y="4508"/>
                  <a:pt x="49966" y="4194"/>
                </a:cubicBezTo>
                <a:lnTo>
                  <a:pt x="49966" y="4190"/>
                </a:lnTo>
                <a:cubicBezTo>
                  <a:pt x="50513" y="3875"/>
                  <a:pt x="50977" y="3406"/>
                  <a:pt x="51319" y="2812"/>
                </a:cubicBezTo>
                <a:lnTo>
                  <a:pt x="51323" y="2812"/>
                </a:lnTo>
                <a:lnTo>
                  <a:pt x="51761" y="2049"/>
                </a:lnTo>
                <a:cubicBezTo>
                  <a:pt x="51596" y="1835"/>
                  <a:pt x="51502" y="1566"/>
                  <a:pt x="51502" y="1278"/>
                </a:cubicBezTo>
                <a:cubicBezTo>
                  <a:pt x="51502" y="571"/>
                  <a:pt x="52075" y="1"/>
                  <a:pt x="52779" y="1"/>
                </a:cubicBezTo>
                <a:cubicBezTo>
                  <a:pt x="53486" y="1"/>
                  <a:pt x="54058" y="575"/>
                  <a:pt x="54058" y="1278"/>
                </a:cubicBezTo>
                <a:cubicBezTo>
                  <a:pt x="54058" y="1983"/>
                  <a:pt x="53484" y="2555"/>
                  <a:pt x="52779" y="2555"/>
                </a:cubicBezTo>
                <a:cubicBezTo>
                  <a:pt x="52725" y="2555"/>
                  <a:pt x="52672" y="2553"/>
                  <a:pt x="52620" y="2545"/>
                </a:cubicBezTo>
                <a:lnTo>
                  <a:pt x="52180" y="3305"/>
                </a:lnTo>
                <a:lnTo>
                  <a:pt x="52180" y="3310"/>
                </a:lnTo>
                <a:cubicBezTo>
                  <a:pt x="51748" y="4054"/>
                  <a:pt x="51160" y="4646"/>
                  <a:pt x="50463" y="5047"/>
                </a:cubicBezTo>
                <a:lnTo>
                  <a:pt x="50461" y="5047"/>
                </a:lnTo>
                <a:cubicBezTo>
                  <a:pt x="49762" y="5450"/>
                  <a:pt x="48956" y="5666"/>
                  <a:pt x="48096" y="5666"/>
                </a:cubicBezTo>
                <a:lnTo>
                  <a:pt x="33856" y="5666"/>
                </a:lnTo>
                <a:cubicBezTo>
                  <a:pt x="33167" y="5666"/>
                  <a:pt x="32532" y="5833"/>
                  <a:pt x="31987" y="6149"/>
                </a:cubicBezTo>
                <a:lnTo>
                  <a:pt x="31987" y="6151"/>
                </a:lnTo>
                <a:cubicBezTo>
                  <a:pt x="31440" y="6468"/>
                  <a:pt x="30975" y="6935"/>
                  <a:pt x="30632" y="7529"/>
                </a:cubicBezTo>
                <a:lnTo>
                  <a:pt x="26184" y="15234"/>
                </a:lnTo>
                <a:cubicBezTo>
                  <a:pt x="25752" y="15979"/>
                  <a:pt x="25162" y="16571"/>
                  <a:pt x="24467" y="16972"/>
                </a:cubicBezTo>
                <a:lnTo>
                  <a:pt x="24463" y="16972"/>
                </a:lnTo>
                <a:cubicBezTo>
                  <a:pt x="23764" y="17375"/>
                  <a:pt x="22960" y="17591"/>
                  <a:pt x="22098" y="17591"/>
                </a:cubicBezTo>
                <a:lnTo>
                  <a:pt x="15491" y="17591"/>
                </a:lnTo>
                <a:cubicBezTo>
                  <a:pt x="14802" y="17591"/>
                  <a:pt x="14167" y="17757"/>
                  <a:pt x="13622" y="18074"/>
                </a:cubicBezTo>
                <a:lnTo>
                  <a:pt x="13622" y="18076"/>
                </a:lnTo>
                <a:cubicBezTo>
                  <a:pt x="13075" y="18393"/>
                  <a:pt x="12608" y="18860"/>
                  <a:pt x="12267" y="19454"/>
                </a:cubicBezTo>
                <a:lnTo>
                  <a:pt x="9149" y="24852"/>
                </a:lnTo>
                <a:cubicBezTo>
                  <a:pt x="8717" y="25598"/>
                  <a:pt x="8129" y="26189"/>
                  <a:pt x="7432" y="26590"/>
                </a:cubicBezTo>
                <a:lnTo>
                  <a:pt x="7428" y="26590"/>
                </a:lnTo>
                <a:cubicBezTo>
                  <a:pt x="6731" y="26993"/>
                  <a:pt x="5925" y="27208"/>
                  <a:pt x="5063" y="27208"/>
                </a:cubicBezTo>
                <a:lnTo>
                  <a:pt x="2446" y="27208"/>
                </a:lnTo>
                <a:cubicBezTo>
                  <a:pt x="2244" y="27655"/>
                  <a:pt x="1798" y="27963"/>
                  <a:pt x="1278" y="27963"/>
                </a:cubicBezTo>
                <a:cubicBezTo>
                  <a:pt x="572" y="27963"/>
                  <a:pt x="1" y="27389"/>
                  <a:pt x="1" y="26684"/>
                </a:cubicBezTo>
                <a:cubicBezTo>
                  <a:pt x="1" y="25981"/>
                  <a:pt x="574" y="25407"/>
                  <a:pt x="1278" y="25407"/>
                </a:cubicBezTo>
                <a:cubicBezTo>
                  <a:pt x="1818" y="25405"/>
                  <a:pt x="2281" y="25738"/>
                  <a:pt x="2468" y="2621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0"/>
          <p:cNvSpPr/>
          <p:nvPr/>
        </p:nvSpPr>
        <p:spPr>
          <a:xfrm>
            <a:off x="816373" y="3806482"/>
            <a:ext cx="217527" cy="217109"/>
          </a:xfrm>
          <a:custGeom>
            <a:rect b="b" l="l" r="r" t="t"/>
            <a:pathLst>
              <a:path extrusionOk="0" h="947" w="949">
                <a:moveTo>
                  <a:pt x="473" y="0"/>
                </a:moveTo>
                <a:lnTo>
                  <a:pt x="948" y="946"/>
                </a:lnTo>
                <a:lnTo>
                  <a:pt x="0" y="9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0"/>
          <p:cNvSpPr/>
          <p:nvPr/>
        </p:nvSpPr>
        <p:spPr>
          <a:xfrm rot="5400000">
            <a:off x="937346" y="4366700"/>
            <a:ext cx="236782" cy="236826"/>
          </a:xfrm>
          <a:custGeom>
            <a:rect b="b" l="l" r="r" t="t"/>
            <a:pathLst>
              <a:path extrusionOk="0" h="1033" w="1033">
                <a:moveTo>
                  <a:pt x="1033" y="198"/>
                </a:moveTo>
                <a:lnTo>
                  <a:pt x="714" y="516"/>
                </a:lnTo>
                <a:lnTo>
                  <a:pt x="1033" y="835"/>
                </a:lnTo>
                <a:lnTo>
                  <a:pt x="837" y="1033"/>
                </a:lnTo>
                <a:lnTo>
                  <a:pt x="517" y="714"/>
                </a:lnTo>
                <a:lnTo>
                  <a:pt x="198" y="1033"/>
                </a:lnTo>
                <a:lnTo>
                  <a:pt x="1" y="835"/>
                </a:lnTo>
                <a:lnTo>
                  <a:pt x="319" y="516"/>
                </a:lnTo>
                <a:lnTo>
                  <a:pt x="1" y="198"/>
                </a:lnTo>
                <a:lnTo>
                  <a:pt x="198" y="0"/>
                </a:lnTo>
                <a:lnTo>
                  <a:pt x="517" y="319"/>
                </a:lnTo>
                <a:lnTo>
                  <a:pt x="8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4" name="Google Shape;34;p4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4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720000" y="1533525"/>
            <a:ext cx="7704000" cy="14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0" name="Google Shape;40;p4"/>
          <p:cNvSpPr/>
          <p:nvPr/>
        </p:nvSpPr>
        <p:spPr>
          <a:xfrm rot="4304125">
            <a:off x="7672168" y="1031002"/>
            <a:ext cx="1793781" cy="1459569"/>
          </a:xfrm>
          <a:custGeom>
            <a:rect b="b" l="l" r="r" t="t"/>
            <a:pathLst>
              <a:path extrusionOk="0" h="8014" w="9849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 rot="7355165">
            <a:off x="8197463" y="1374859"/>
            <a:ext cx="578861" cy="579015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06" name="Google Shape;506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7" name="Google Shape;50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10" name="Google Shape;51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3" name="Google Shape;51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4" name="Google Shape;51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7" name="Google Shape;517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8" name="Google Shape;518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9" name="Google Shape;51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2" name="Google Shape;52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5" name="Google Shape;525;p3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6" name="Google Shape;52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9" name="Google Shape;52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3" name="Google Shape;533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4" name="Google Shape;534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5" name="Google Shape;53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38" name="Google Shape;53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1" name="Google Shape;541;p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2" name="Google Shape;54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" name="Google Shape;44;p5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5" name="Google Shape;45;p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5"/>
          <p:cNvSpPr txBox="1"/>
          <p:nvPr>
            <p:ph idx="1" type="subTitle"/>
          </p:nvPr>
        </p:nvSpPr>
        <p:spPr>
          <a:xfrm>
            <a:off x="1436675" y="2384025"/>
            <a:ext cx="2420100" cy="10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2" type="subTitle"/>
          </p:nvPr>
        </p:nvSpPr>
        <p:spPr>
          <a:xfrm>
            <a:off x="5121272" y="2383425"/>
            <a:ext cx="24231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3" type="title"/>
          </p:nvPr>
        </p:nvSpPr>
        <p:spPr>
          <a:xfrm>
            <a:off x="1441859" y="3389025"/>
            <a:ext cx="2409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4" type="title"/>
          </p:nvPr>
        </p:nvSpPr>
        <p:spPr>
          <a:xfrm>
            <a:off x="5125772" y="3389025"/>
            <a:ext cx="2414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5"/>
          <p:cNvSpPr/>
          <p:nvPr/>
        </p:nvSpPr>
        <p:spPr>
          <a:xfrm>
            <a:off x="7943850" y="714375"/>
            <a:ext cx="1128900" cy="112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5"/>
          <p:cNvGrpSpPr/>
          <p:nvPr/>
        </p:nvGrpSpPr>
        <p:grpSpPr>
          <a:xfrm rot="-846281">
            <a:off x="7879557" y="690583"/>
            <a:ext cx="1078052" cy="1078403"/>
            <a:chOff x="5759760" y="3433415"/>
            <a:chExt cx="583422" cy="583612"/>
          </a:xfrm>
        </p:grpSpPr>
        <p:sp>
          <p:nvSpPr>
            <p:cNvPr id="56" name="Google Shape;56;p5"/>
            <p:cNvSpPr/>
            <p:nvPr/>
          </p:nvSpPr>
          <p:spPr>
            <a:xfrm>
              <a:off x="5759760" y="3433415"/>
              <a:ext cx="583422" cy="583612"/>
            </a:xfrm>
            <a:custGeom>
              <a:rect b="b" l="l" r="r" t="t"/>
              <a:pathLst>
                <a:path extrusionOk="0" h="12306" w="12302">
                  <a:moveTo>
                    <a:pt x="6540" y="217"/>
                  </a:moveTo>
                  <a:cubicBezTo>
                    <a:pt x="9818" y="430"/>
                    <a:pt x="12302" y="3262"/>
                    <a:pt x="12090" y="6542"/>
                  </a:cubicBezTo>
                  <a:cubicBezTo>
                    <a:pt x="11876" y="9820"/>
                    <a:pt x="9042" y="12306"/>
                    <a:pt x="5762" y="12092"/>
                  </a:cubicBezTo>
                  <a:cubicBezTo>
                    <a:pt x="2487" y="11878"/>
                    <a:pt x="1" y="9047"/>
                    <a:pt x="214" y="5767"/>
                  </a:cubicBezTo>
                  <a:cubicBezTo>
                    <a:pt x="426" y="2487"/>
                    <a:pt x="3260" y="1"/>
                    <a:pt x="6540" y="217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5834360" y="3463578"/>
              <a:ext cx="315613" cy="339421"/>
            </a:xfrm>
            <a:custGeom>
              <a:rect b="b" l="l" r="r" t="t"/>
              <a:pathLst>
                <a:path extrusionOk="0" h="7157" w="6655">
                  <a:moveTo>
                    <a:pt x="5732" y="251"/>
                  </a:moveTo>
                  <a:cubicBezTo>
                    <a:pt x="5999" y="269"/>
                    <a:pt x="6233" y="393"/>
                    <a:pt x="6398" y="580"/>
                  </a:cubicBezTo>
                  <a:cubicBezTo>
                    <a:pt x="6562" y="769"/>
                    <a:pt x="6655" y="1016"/>
                    <a:pt x="6636" y="1283"/>
                  </a:cubicBezTo>
                  <a:cubicBezTo>
                    <a:pt x="6620" y="1551"/>
                    <a:pt x="6497" y="1783"/>
                    <a:pt x="6307" y="1947"/>
                  </a:cubicBezTo>
                  <a:cubicBezTo>
                    <a:pt x="6122" y="2112"/>
                    <a:pt x="5874" y="2205"/>
                    <a:pt x="5606" y="2188"/>
                  </a:cubicBezTo>
                  <a:cubicBezTo>
                    <a:pt x="5339" y="2170"/>
                    <a:pt x="5104" y="2046"/>
                    <a:pt x="4940" y="1859"/>
                  </a:cubicBezTo>
                  <a:cubicBezTo>
                    <a:pt x="4775" y="1674"/>
                    <a:pt x="4683" y="1423"/>
                    <a:pt x="4701" y="1156"/>
                  </a:cubicBezTo>
                  <a:cubicBezTo>
                    <a:pt x="4720" y="888"/>
                    <a:pt x="4843" y="656"/>
                    <a:pt x="5030" y="492"/>
                  </a:cubicBezTo>
                  <a:cubicBezTo>
                    <a:pt x="5216" y="329"/>
                    <a:pt x="5464" y="237"/>
                    <a:pt x="5732" y="251"/>
                  </a:cubicBezTo>
                  <a:close/>
                  <a:moveTo>
                    <a:pt x="1535" y="4298"/>
                  </a:moveTo>
                  <a:cubicBezTo>
                    <a:pt x="1925" y="4323"/>
                    <a:pt x="2271" y="4506"/>
                    <a:pt x="2509" y="4777"/>
                  </a:cubicBezTo>
                  <a:cubicBezTo>
                    <a:pt x="2748" y="5051"/>
                    <a:pt x="2884" y="5417"/>
                    <a:pt x="2859" y="5805"/>
                  </a:cubicBezTo>
                  <a:cubicBezTo>
                    <a:pt x="2832" y="6196"/>
                    <a:pt x="2651" y="6541"/>
                    <a:pt x="2378" y="6780"/>
                  </a:cubicBezTo>
                  <a:cubicBezTo>
                    <a:pt x="2106" y="7018"/>
                    <a:pt x="1740" y="7156"/>
                    <a:pt x="1350" y="7129"/>
                  </a:cubicBezTo>
                  <a:cubicBezTo>
                    <a:pt x="959" y="7105"/>
                    <a:pt x="616" y="6922"/>
                    <a:pt x="375" y="6650"/>
                  </a:cubicBezTo>
                  <a:cubicBezTo>
                    <a:pt x="136" y="6377"/>
                    <a:pt x="1" y="6009"/>
                    <a:pt x="25" y="5622"/>
                  </a:cubicBezTo>
                  <a:cubicBezTo>
                    <a:pt x="52" y="5231"/>
                    <a:pt x="235" y="4886"/>
                    <a:pt x="507" y="4647"/>
                  </a:cubicBezTo>
                  <a:cubicBezTo>
                    <a:pt x="780" y="4409"/>
                    <a:pt x="1144" y="4271"/>
                    <a:pt x="1535" y="4298"/>
                  </a:cubicBezTo>
                  <a:close/>
                  <a:moveTo>
                    <a:pt x="2333" y="4937"/>
                  </a:moveTo>
                  <a:cubicBezTo>
                    <a:pt x="2133" y="4711"/>
                    <a:pt x="1845" y="4559"/>
                    <a:pt x="1522" y="4538"/>
                  </a:cubicBezTo>
                  <a:cubicBezTo>
                    <a:pt x="1195" y="4518"/>
                    <a:pt x="893" y="4629"/>
                    <a:pt x="667" y="4830"/>
                  </a:cubicBezTo>
                  <a:cubicBezTo>
                    <a:pt x="441" y="5028"/>
                    <a:pt x="289" y="5316"/>
                    <a:pt x="268" y="5639"/>
                  </a:cubicBezTo>
                  <a:cubicBezTo>
                    <a:pt x="247" y="5966"/>
                    <a:pt x="358" y="6270"/>
                    <a:pt x="558" y="6496"/>
                  </a:cubicBezTo>
                  <a:cubicBezTo>
                    <a:pt x="759" y="6722"/>
                    <a:pt x="1043" y="6872"/>
                    <a:pt x="1368" y="6893"/>
                  </a:cubicBezTo>
                  <a:cubicBezTo>
                    <a:pt x="1695" y="6914"/>
                    <a:pt x="1997" y="6805"/>
                    <a:pt x="2224" y="6603"/>
                  </a:cubicBezTo>
                  <a:cubicBezTo>
                    <a:pt x="2452" y="6406"/>
                    <a:pt x="2602" y="6118"/>
                    <a:pt x="2622" y="5793"/>
                  </a:cubicBezTo>
                  <a:cubicBezTo>
                    <a:pt x="2643" y="5468"/>
                    <a:pt x="2530" y="5164"/>
                    <a:pt x="2333" y="4937"/>
                  </a:cubicBezTo>
                  <a:close/>
                  <a:moveTo>
                    <a:pt x="3468" y="12"/>
                  </a:moveTo>
                  <a:cubicBezTo>
                    <a:pt x="3638" y="23"/>
                    <a:pt x="3788" y="103"/>
                    <a:pt x="3891" y="220"/>
                  </a:cubicBezTo>
                  <a:cubicBezTo>
                    <a:pt x="3998" y="339"/>
                    <a:pt x="4056" y="498"/>
                    <a:pt x="4043" y="668"/>
                  </a:cubicBezTo>
                  <a:cubicBezTo>
                    <a:pt x="4033" y="837"/>
                    <a:pt x="3953" y="987"/>
                    <a:pt x="3836" y="1092"/>
                  </a:cubicBezTo>
                  <a:cubicBezTo>
                    <a:pt x="3716" y="1197"/>
                    <a:pt x="3558" y="1257"/>
                    <a:pt x="3387" y="1244"/>
                  </a:cubicBezTo>
                  <a:cubicBezTo>
                    <a:pt x="3219" y="1234"/>
                    <a:pt x="3069" y="1154"/>
                    <a:pt x="2964" y="1034"/>
                  </a:cubicBezTo>
                  <a:cubicBezTo>
                    <a:pt x="2859" y="917"/>
                    <a:pt x="2799" y="757"/>
                    <a:pt x="2812" y="588"/>
                  </a:cubicBezTo>
                  <a:cubicBezTo>
                    <a:pt x="2826" y="420"/>
                    <a:pt x="2902" y="269"/>
                    <a:pt x="3021" y="165"/>
                  </a:cubicBezTo>
                  <a:cubicBezTo>
                    <a:pt x="3139" y="60"/>
                    <a:pt x="3299" y="0"/>
                    <a:pt x="3468" y="12"/>
                  </a:cubicBezTo>
                  <a:close/>
                  <a:moveTo>
                    <a:pt x="3756" y="339"/>
                  </a:moveTo>
                  <a:cubicBezTo>
                    <a:pt x="3682" y="253"/>
                    <a:pt x="3577" y="198"/>
                    <a:pt x="3455" y="193"/>
                  </a:cubicBezTo>
                  <a:cubicBezTo>
                    <a:pt x="3334" y="185"/>
                    <a:pt x="3221" y="226"/>
                    <a:pt x="3139" y="300"/>
                  </a:cubicBezTo>
                  <a:cubicBezTo>
                    <a:pt x="3054" y="374"/>
                    <a:pt x="2997" y="481"/>
                    <a:pt x="2993" y="601"/>
                  </a:cubicBezTo>
                  <a:cubicBezTo>
                    <a:pt x="2984" y="722"/>
                    <a:pt x="3026" y="835"/>
                    <a:pt x="3100" y="917"/>
                  </a:cubicBezTo>
                  <a:cubicBezTo>
                    <a:pt x="3176" y="1002"/>
                    <a:pt x="3281" y="1055"/>
                    <a:pt x="3402" y="1063"/>
                  </a:cubicBezTo>
                  <a:cubicBezTo>
                    <a:pt x="3521" y="1071"/>
                    <a:pt x="3634" y="1030"/>
                    <a:pt x="3716" y="956"/>
                  </a:cubicBezTo>
                  <a:cubicBezTo>
                    <a:pt x="3803" y="882"/>
                    <a:pt x="3856" y="775"/>
                    <a:pt x="3865" y="656"/>
                  </a:cubicBezTo>
                  <a:cubicBezTo>
                    <a:pt x="3871" y="537"/>
                    <a:pt x="3830" y="424"/>
                    <a:pt x="3756" y="339"/>
                  </a:cubicBezTo>
                  <a:close/>
                  <a:moveTo>
                    <a:pt x="5719" y="432"/>
                  </a:moveTo>
                  <a:cubicBezTo>
                    <a:pt x="5503" y="415"/>
                    <a:pt x="5300" y="492"/>
                    <a:pt x="5150" y="627"/>
                  </a:cubicBezTo>
                  <a:cubicBezTo>
                    <a:pt x="4998" y="761"/>
                    <a:pt x="4895" y="950"/>
                    <a:pt x="4882" y="1170"/>
                  </a:cubicBezTo>
                  <a:cubicBezTo>
                    <a:pt x="4866" y="1386"/>
                    <a:pt x="4944" y="1588"/>
                    <a:pt x="5078" y="1740"/>
                  </a:cubicBezTo>
                  <a:cubicBezTo>
                    <a:pt x="5211" y="1892"/>
                    <a:pt x="5401" y="1995"/>
                    <a:pt x="5619" y="2007"/>
                  </a:cubicBezTo>
                  <a:cubicBezTo>
                    <a:pt x="5834" y="2024"/>
                    <a:pt x="6038" y="1945"/>
                    <a:pt x="6190" y="1812"/>
                  </a:cubicBezTo>
                  <a:cubicBezTo>
                    <a:pt x="6342" y="1678"/>
                    <a:pt x="6445" y="1487"/>
                    <a:pt x="6458" y="1269"/>
                  </a:cubicBezTo>
                  <a:cubicBezTo>
                    <a:pt x="6486" y="835"/>
                    <a:pt x="6157" y="459"/>
                    <a:pt x="5719" y="432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5815058" y="3536707"/>
              <a:ext cx="519161" cy="470788"/>
            </a:xfrm>
            <a:custGeom>
              <a:rect b="b" l="l" r="r" t="t"/>
              <a:pathLst>
                <a:path extrusionOk="0" h="9927" w="10947">
                  <a:moveTo>
                    <a:pt x="9412" y="0"/>
                  </a:moveTo>
                  <a:cubicBezTo>
                    <a:pt x="10165" y="837"/>
                    <a:pt x="10679" y="1886"/>
                    <a:pt x="10860" y="3038"/>
                  </a:cubicBezTo>
                  <a:lnTo>
                    <a:pt x="10887" y="3219"/>
                  </a:lnTo>
                  <a:cubicBezTo>
                    <a:pt x="10934" y="3591"/>
                    <a:pt x="10946" y="3973"/>
                    <a:pt x="10922" y="4364"/>
                  </a:cubicBezTo>
                  <a:cubicBezTo>
                    <a:pt x="10899" y="4714"/>
                    <a:pt x="10848" y="5053"/>
                    <a:pt x="10768" y="5380"/>
                  </a:cubicBezTo>
                  <a:lnTo>
                    <a:pt x="10722" y="5555"/>
                  </a:lnTo>
                  <a:cubicBezTo>
                    <a:pt x="10054" y="7998"/>
                    <a:pt x="7878" y="9778"/>
                    <a:pt x="5316" y="9916"/>
                  </a:cubicBezTo>
                  <a:cubicBezTo>
                    <a:pt x="5324" y="9875"/>
                    <a:pt x="5326" y="9834"/>
                    <a:pt x="5328" y="9793"/>
                  </a:cubicBezTo>
                  <a:cubicBezTo>
                    <a:pt x="5355" y="9408"/>
                    <a:pt x="5222" y="9048"/>
                    <a:pt x="4985" y="8779"/>
                  </a:cubicBezTo>
                  <a:cubicBezTo>
                    <a:pt x="4749" y="8507"/>
                    <a:pt x="4409" y="8329"/>
                    <a:pt x="4023" y="8302"/>
                  </a:cubicBezTo>
                  <a:cubicBezTo>
                    <a:pt x="3638" y="8277"/>
                    <a:pt x="3278" y="8411"/>
                    <a:pt x="3009" y="8647"/>
                  </a:cubicBezTo>
                  <a:cubicBezTo>
                    <a:pt x="2785" y="8843"/>
                    <a:pt x="2626" y="9106"/>
                    <a:pt x="2561" y="9410"/>
                  </a:cubicBezTo>
                  <a:cubicBezTo>
                    <a:pt x="1508" y="8939"/>
                    <a:pt x="622" y="8174"/>
                    <a:pt x="0" y="7222"/>
                  </a:cubicBezTo>
                  <a:cubicBezTo>
                    <a:pt x="2532" y="7506"/>
                    <a:pt x="3509" y="7043"/>
                    <a:pt x="4434" y="5147"/>
                  </a:cubicBezTo>
                  <a:cubicBezTo>
                    <a:pt x="5417" y="3138"/>
                    <a:pt x="7218" y="5590"/>
                    <a:pt x="8004" y="2400"/>
                  </a:cubicBezTo>
                  <a:cubicBezTo>
                    <a:pt x="8370" y="893"/>
                    <a:pt x="8929" y="253"/>
                    <a:pt x="9412" y="0"/>
                  </a:cubicBezTo>
                  <a:close/>
                  <a:moveTo>
                    <a:pt x="5131" y="9922"/>
                  </a:moveTo>
                  <a:cubicBezTo>
                    <a:pt x="5139" y="9875"/>
                    <a:pt x="5148" y="9828"/>
                    <a:pt x="5150" y="9778"/>
                  </a:cubicBezTo>
                  <a:cubicBezTo>
                    <a:pt x="5170" y="9441"/>
                    <a:pt x="5055" y="9126"/>
                    <a:pt x="4849" y="8894"/>
                  </a:cubicBezTo>
                  <a:cubicBezTo>
                    <a:pt x="4644" y="8660"/>
                    <a:pt x="4348" y="8503"/>
                    <a:pt x="4010" y="8479"/>
                  </a:cubicBezTo>
                  <a:cubicBezTo>
                    <a:pt x="3673" y="8458"/>
                    <a:pt x="3361" y="8575"/>
                    <a:pt x="3124" y="8781"/>
                  </a:cubicBezTo>
                  <a:cubicBezTo>
                    <a:pt x="2921" y="8958"/>
                    <a:pt x="2777" y="9203"/>
                    <a:pt x="2729" y="9482"/>
                  </a:cubicBezTo>
                  <a:cubicBezTo>
                    <a:pt x="3309" y="9719"/>
                    <a:pt x="3936" y="9871"/>
                    <a:pt x="4594" y="9912"/>
                  </a:cubicBezTo>
                  <a:cubicBezTo>
                    <a:pt x="4777" y="9924"/>
                    <a:pt x="4954" y="9926"/>
                    <a:pt x="5131" y="9922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6114357" y="3762165"/>
              <a:ext cx="55724" cy="55630"/>
            </a:xfrm>
            <a:custGeom>
              <a:rect b="b" l="l" r="r" t="t"/>
              <a:pathLst>
                <a:path extrusionOk="0" h="1173" w="1175">
                  <a:moveTo>
                    <a:pt x="626" y="19"/>
                  </a:moveTo>
                  <a:cubicBezTo>
                    <a:pt x="936" y="40"/>
                    <a:pt x="1175" y="309"/>
                    <a:pt x="1154" y="624"/>
                  </a:cubicBezTo>
                  <a:cubicBezTo>
                    <a:pt x="1133" y="934"/>
                    <a:pt x="864" y="1173"/>
                    <a:pt x="552" y="1152"/>
                  </a:cubicBezTo>
                  <a:cubicBezTo>
                    <a:pt x="237" y="1132"/>
                    <a:pt x="0" y="862"/>
                    <a:pt x="21" y="550"/>
                  </a:cubicBezTo>
                  <a:cubicBezTo>
                    <a:pt x="42" y="237"/>
                    <a:pt x="311" y="1"/>
                    <a:pt x="626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62" name="Google Shape;62;p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6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697000" y="930800"/>
            <a:ext cx="7727022" cy="3340403"/>
          </a:xfrm>
          <a:custGeom>
            <a:rect b="b" l="l" r="r" t="t"/>
            <a:pathLst>
              <a:path extrusionOk="0" h="15117" w="41831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7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72" name="Google Shape;72;p7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7"/>
          <p:cNvSpPr txBox="1"/>
          <p:nvPr>
            <p:ph type="title"/>
          </p:nvPr>
        </p:nvSpPr>
        <p:spPr>
          <a:xfrm>
            <a:off x="1016088" y="1227200"/>
            <a:ext cx="3975300" cy="5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" type="subTitle"/>
          </p:nvPr>
        </p:nvSpPr>
        <p:spPr>
          <a:xfrm rot="-259">
            <a:off x="1016087" y="1874950"/>
            <a:ext cx="3975300" cy="20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7"/>
          <p:cNvSpPr/>
          <p:nvPr/>
        </p:nvSpPr>
        <p:spPr>
          <a:xfrm>
            <a:off x="7197192" y="1089921"/>
            <a:ext cx="780642" cy="123424"/>
          </a:xfrm>
          <a:custGeom>
            <a:rect b="b" l="l" r="r" t="t"/>
            <a:pathLst>
              <a:path extrusionOk="0" h="978" w="6186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7"/>
          <p:cNvSpPr/>
          <p:nvPr/>
        </p:nvSpPr>
        <p:spPr>
          <a:xfrm>
            <a:off x="5967911" y="1162865"/>
            <a:ext cx="627568" cy="119511"/>
          </a:xfrm>
          <a:custGeom>
            <a:rect b="b" l="l" r="r" t="t"/>
            <a:pathLst>
              <a:path extrusionOk="0" h="947" w="4973">
                <a:moveTo>
                  <a:pt x="474" y="1"/>
                </a:moveTo>
                <a:lnTo>
                  <a:pt x="4500" y="1"/>
                </a:lnTo>
                <a:cubicBezTo>
                  <a:pt x="4759" y="1"/>
                  <a:pt x="4973" y="214"/>
                  <a:pt x="4973" y="474"/>
                </a:cubicBezTo>
                <a:lnTo>
                  <a:pt x="4973" y="474"/>
                </a:lnTo>
                <a:cubicBezTo>
                  <a:pt x="4973" y="733"/>
                  <a:pt x="4759" y="947"/>
                  <a:pt x="4500" y="947"/>
                </a:cubicBezTo>
                <a:lnTo>
                  <a:pt x="474" y="947"/>
                </a:lnTo>
                <a:cubicBezTo>
                  <a:pt x="214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4" y="1"/>
                  <a:pt x="474" y="1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651770" y="1162865"/>
            <a:ext cx="431587" cy="119511"/>
          </a:xfrm>
          <a:custGeom>
            <a:rect b="b" l="l" r="r" t="t"/>
            <a:pathLst>
              <a:path extrusionOk="0" h="947" w="342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7139015" y="1162865"/>
            <a:ext cx="592107" cy="119511"/>
          </a:xfrm>
          <a:custGeom>
            <a:rect b="b" l="l" r="r" t="t"/>
            <a:pathLst>
              <a:path extrusionOk="0" h="947" w="4692">
                <a:moveTo>
                  <a:pt x="474" y="1"/>
                </a:moveTo>
                <a:lnTo>
                  <a:pt x="4218" y="1"/>
                </a:lnTo>
                <a:cubicBezTo>
                  <a:pt x="4478" y="1"/>
                  <a:pt x="4691" y="214"/>
                  <a:pt x="4691" y="474"/>
                </a:cubicBezTo>
                <a:lnTo>
                  <a:pt x="4691" y="474"/>
                </a:lnTo>
                <a:cubicBezTo>
                  <a:pt x="4691" y="733"/>
                  <a:pt x="4478" y="947"/>
                  <a:pt x="4218" y="947"/>
                </a:cubicBezTo>
                <a:lnTo>
                  <a:pt x="474" y="947"/>
                </a:lnTo>
                <a:cubicBezTo>
                  <a:pt x="215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5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"/>
          <p:cNvSpPr/>
          <p:nvPr/>
        </p:nvSpPr>
        <p:spPr>
          <a:xfrm>
            <a:off x="7824893" y="1144692"/>
            <a:ext cx="158249" cy="145761"/>
          </a:xfrm>
          <a:custGeom>
            <a:rect b="b" l="l" r="r" t="t"/>
            <a:pathLst>
              <a:path extrusionOk="0" h="1155" w="1254">
                <a:moveTo>
                  <a:pt x="725" y="50"/>
                </a:moveTo>
                <a:lnTo>
                  <a:pt x="87" y="1154"/>
                </a:lnTo>
                <a:lnTo>
                  <a:pt x="1" y="1105"/>
                </a:lnTo>
                <a:lnTo>
                  <a:pt x="638" y="1"/>
                </a:lnTo>
                <a:close/>
                <a:moveTo>
                  <a:pt x="1253" y="50"/>
                </a:moveTo>
                <a:lnTo>
                  <a:pt x="1169" y="1"/>
                </a:lnTo>
                <a:lnTo>
                  <a:pt x="531" y="1105"/>
                </a:lnTo>
                <a:lnTo>
                  <a:pt x="616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7"/>
          <p:cNvSpPr/>
          <p:nvPr/>
        </p:nvSpPr>
        <p:spPr>
          <a:xfrm>
            <a:off x="5967911" y="1420820"/>
            <a:ext cx="119507" cy="119259"/>
          </a:xfrm>
          <a:custGeom>
            <a:rect b="b" l="l" r="r" t="t"/>
            <a:pathLst>
              <a:path extrusionOk="0" h="945" w="947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7"/>
          <p:cNvSpPr/>
          <p:nvPr/>
        </p:nvSpPr>
        <p:spPr>
          <a:xfrm>
            <a:off x="6182824" y="1420820"/>
            <a:ext cx="119759" cy="119511"/>
          </a:xfrm>
          <a:custGeom>
            <a:rect b="b" l="l" r="r" t="t"/>
            <a:pathLst>
              <a:path extrusionOk="0" h="947" w="949">
                <a:moveTo>
                  <a:pt x="473" y="1"/>
                </a:moveTo>
                <a:lnTo>
                  <a:pt x="948" y="947"/>
                </a:lnTo>
                <a:lnTo>
                  <a:pt x="0" y="947"/>
                </a:ln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6408842" y="1420820"/>
            <a:ext cx="387040" cy="119259"/>
          </a:xfrm>
          <a:custGeom>
            <a:rect b="b" l="l" r="r" t="t"/>
            <a:pathLst>
              <a:path extrusionOk="0" h="945" w="3067">
                <a:moveTo>
                  <a:pt x="473" y="1"/>
                </a:moveTo>
                <a:lnTo>
                  <a:pt x="2593" y="1"/>
                </a:lnTo>
                <a:cubicBezTo>
                  <a:pt x="2855" y="1"/>
                  <a:pt x="3066" y="212"/>
                  <a:pt x="3066" y="474"/>
                </a:cubicBezTo>
                <a:lnTo>
                  <a:pt x="3066" y="474"/>
                </a:lnTo>
                <a:cubicBezTo>
                  <a:pt x="3066" y="733"/>
                  <a:pt x="2855" y="944"/>
                  <a:pt x="2593" y="944"/>
                </a:cubicBezTo>
                <a:lnTo>
                  <a:pt x="473" y="944"/>
                </a:lnTo>
                <a:cubicBezTo>
                  <a:pt x="214" y="944"/>
                  <a:pt x="0" y="733"/>
                  <a:pt x="0" y="474"/>
                </a:cubicBezTo>
                <a:lnTo>
                  <a:pt x="0" y="474"/>
                </a:lnTo>
                <a:cubicBezTo>
                  <a:pt x="0" y="212"/>
                  <a:pt x="214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8"/>
          <p:cNvSpPr/>
          <p:nvPr/>
        </p:nvSpPr>
        <p:spPr>
          <a:xfrm>
            <a:off x="697000" y="1027900"/>
            <a:ext cx="7727022" cy="3134510"/>
          </a:xfrm>
          <a:custGeom>
            <a:rect b="b" l="l" r="r" t="t"/>
            <a:pathLst>
              <a:path extrusionOk="0" h="15117" w="41831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90" name="Google Shape;90;p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8"/>
          <p:cNvSpPr txBox="1"/>
          <p:nvPr>
            <p:ph type="title"/>
          </p:nvPr>
        </p:nvSpPr>
        <p:spPr>
          <a:xfrm>
            <a:off x="1442700" y="1323975"/>
            <a:ext cx="6258600" cy="25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95" name="Google Shape;95;p8"/>
          <p:cNvGrpSpPr/>
          <p:nvPr/>
        </p:nvGrpSpPr>
        <p:grpSpPr>
          <a:xfrm>
            <a:off x="6180562" y="4095502"/>
            <a:ext cx="2148254" cy="426910"/>
            <a:chOff x="2633694" y="2674236"/>
            <a:chExt cx="1790958" cy="355877"/>
          </a:xfrm>
        </p:grpSpPr>
        <p:sp>
          <p:nvSpPr>
            <p:cNvPr id="96" name="Google Shape;96;p8"/>
            <p:cNvSpPr/>
            <p:nvPr/>
          </p:nvSpPr>
          <p:spPr>
            <a:xfrm>
              <a:off x="2633694" y="2808212"/>
              <a:ext cx="1790958" cy="221902"/>
            </a:xfrm>
            <a:custGeom>
              <a:rect b="b" l="l" r="r" t="t"/>
              <a:pathLst>
                <a:path extrusionOk="0" h="4679" w="37764">
                  <a:moveTo>
                    <a:pt x="2339" y="0"/>
                  </a:moveTo>
                  <a:lnTo>
                    <a:pt x="35423" y="0"/>
                  </a:lnTo>
                  <a:cubicBezTo>
                    <a:pt x="36710" y="0"/>
                    <a:pt x="37763" y="1053"/>
                    <a:pt x="37763" y="2339"/>
                  </a:cubicBezTo>
                  <a:lnTo>
                    <a:pt x="37763" y="2339"/>
                  </a:lnTo>
                  <a:cubicBezTo>
                    <a:pt x="37763" y="3628"/>
                    <a:pt x="36708" y="4679"/>
                    <a:pt x="35423" y="4679"/>
                  </a:cubicBezTo>
                  <a:lnTo>
                    <a:pt x="2339" y="4679"/>
                  </a:lnTo>
                  <a:cubicBezTo>
                    <a:pt x="1051" y="4679"/>
                    <a:pt x="0" y="3624"/>
                    <a:pt x="0" y="2339"/>
                  </a:cubicBezTo>
                  <a:lnTo>
                    <a:pt x="0" y="2339"/>
                  </a:lnTo>
                  <a:cubicBezTo>
                    <a:pt x="0" y="1051"/>
                    <a:pt x="1051" y="0"/>
                    <a:pt x="23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2661675" y="2831592"/>
              <a:ext cx="1369065" cy="175141"/>
            </a:xfrm>
            <a:custGeom>
              <a:rect b="b" l="l" r="r" t="t"/>
              <a:pathLst>
                <a:path extrusionOk="0" h="3693" w="28868">
                  <a:moveTo>
                    <a:pt x="1847" y="1"/>
                  </a:moveTo>
                  <a:lnTo>
                    <a:pt x="27021" y="1"/>
                  </a:lnTo>
                  <a:cubicBezTo>
                    <a:pt x="28037" y="1"/>
                    <a:pt x="28868" y="832"/>
                    <a:pt x="28868" y="1846"/>
                  </a:cubicBezTo>
                  <a:lnTo>
                    <a:pt x="28868" y="1846"/>
                  </a:lnTo>
                  <a:cubicBezTo>
                    <a:pt x="28868" y="2861"/>
                    <a:pt x="28037" y="3692"/>
                    <a:pt x="27021" y="3692"/>
                  </a:cubicBezTo>
                  <a:lnTo>
                    <a:pt x="1847" y="3692"/>
                  </a:lnTo>
                  <a:cubicBezTo>
                    <a:pt x="831" y="3692"/>
                    <a:pt x="1" y="2861"/>
                    <a:pt x="1" y="1846"/>
                  </a:cubicBezTo>
                  <a:lnTo>
                    <a:pt x="1" y="1846"/>
                  </a:lnTo>
                  <a:cubicBezTo>
                    <a:pt x="1" y="830"/>
                    <a:pt x="831" y="1"/>
                    <a:pt x="1847" y="1"/>
                  </a:cubicBezTo>
                  <a:close/>
                </a:path>
              </a:pathLst>
            </a:custGeom>
            <a:solidFill>
              <a:srgbClr val="92D9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2661675" y="2831592"/>
              <a:ext cx="104904" cy="167885"/>
            </a:xfrm>
            <a:custGeom>
              <a:rect b="b" l="l" r="r" t="t"/>
              <a:pathLst>
                <a:path extrusionOk="0" h="3540" w="2212">
                  <a:moveTo>
                    <a:pt x="1115" y="3540"/>
                  </a:moveTo>
                  <a:lnTo>
                    <a:pt x="2211" y="1"/>
                  </a:lnTo>
                  <a:lnTo>
                    <a:pt x="1847" y="1"/>
                  </a:lnTo>
                  <a:cubicBezTo>
                    <a:pt x="831" y="1"/>
                    <a:pt x="1" y="832"/>
                    <a:pt x="1" y="1846"/>
                  </a:cubicBezTo>
                  <a:cubicBezTo>
                    <a:pt x="1" y="2602"/>
                    <a:pt x="461" y="3254"/>
                    <a:pt x="1115" y="3540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883434" y="2831592"/>
              <a:ext cx="225316" cy="175141"/>
            </a:xfrm>
            <a:custGeom>
              <a:rect b="b" l="l" r="r" t="t"/>
              <a:pathLst>
                <a:path extrusionOk="0" h="3693" w="4751">
                  <a:moveTo>
                    <a:pt x="1144" y="1"/>
                  </a:moveTo>
                  <a:lnTo>
                    <a:pt x="1" y="3692"/>
                  </a:lnTo>
                  <a:lnTo>
                    <a:pt x="3610" y="369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3225653" y="2831592"/>
              <a:ext cx="225411" cy="175141"/>
            </a:xfrm>
            <a:custGeom>
              <a:rect b="b" l="l" r="r" t="t"/>
              <a:pathLst>
                <a:path extrusionOk="0" h="3693" w="4753">
                  <a:moveTo>
                    <a:pt x="1144" y="1"/>
                  </a:moveTo>
                  <a:lnTo>
                    <a:pt x="0" y="3692"/>
                  </a:lnTo>
                  <a:lnTo>
                    <a:pt x="3609" y="3692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3567966" y="2831592"/>
              <a:ext cx="225316" cy="175141"/>
            </a:xfrm>
            <a:custGeom>
              <a:rect b="b" l="l" r="r" t="t"/>
              <a:pathLst>
                <a:path extrusionOk="0" h="3693" w="4751">
                  <a:moveTo>
                    <a:pt x="1144" y="1"/>
                  </a:moveTo>
                  <a:lnTo>
                    <a:pt x="0" y="3692"/>
                  </a:lnTo>
                  <a:lnTo>
                    <a:pt x="3609" y="3692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3910138" y="2834058"/>
              <a:ext cx="120697" cy="172674"/>
            </a:xfrm>
            <a:custGeom>
              <a:rect b="b" l="l" r="r" t="t"/>
              <a:pathLst>
                <a:path extrusionOk="0" h="3641" w="2545">
                  <a:moveTo>
                    <a:pt x="1128" y="0"/>
                  </a:moveTo>
                  <a:lnTo>
                    <a:pt x="1" y="3640"/>
                  </a:lnTo>
                  <a:lnTo>
                    <a:pt x="696" y="3640"/>
                  </a:lnTo>
                  <a:cubicBezTo>
                    <a:pt x="1712" y="3640"/>
                    <a:pt x="2543" y="2809"/>
                    <a:pt x="2543" y="1794"/>
                  </a:cubicBezTo>
                  <a:cubicBezTo>
                    <a:pt x="2545" y="928"/>
                    <a:pt x="1938" y="196"/>
                    <a:pt x="1128" y="0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3915923" y="2674236"/>
              <a:ext cx="99877" cy="70806"/>
            </a:xfrm>
            <a:custGeom>
              <a:rect b="b" l="l" r="r" t="t"/>
              <a:pathLst>
                <a:path extrusionOk="0" h="1493" w="2106">
                  <a:moveTo>
                    <a:pt x="163" y="740"/>
                  </a:moveTo>
                  <a:lnTo>
                    <a:pt x="747" y="1324"/>
                  </a:lnTo>
                  <a:cubicBezTo>
                    <a:pt x="917" y="1493"/>
                    <a:pt x="1191" y="1493"/>
                    <a:pt x="1362" y="1324"/>
                  </a:cubicBezTo>
                  <a:lnTo>
                    <a:pt x="1944" y="740"/>
                  </a:lnTo>
                  <a:cubicBezTo>
                    <a:pt x="2073" y="613"/>
                    <a:pt x="2106" y="434"/>
                    <a:pt x="2036" y="267"/>
                  </a:cubicBezTo>
                  <a:cubicBezTo>
                    <a:pt x="1968" y="101"/>
                    <a:pt x="1814" y="0"/>
                    <a:pt x="1635" y="0"/>
                  </a:cubicBezTo>
                  <a:lnTo>
                    <a:pt x="469" y="0"/>
                  </a:lnTo>
                  <a:cubicBezTo>
                    <a:pt x="288" y="0"/>
                    <a:pt x="138" y="103"/>
                    <a:pt x="68" y="267"/>
                  </a:cubicBezTo>
                  <a:cubicBezTo>
                    <a:pt x="0" y="432"/>
                    <a:pt x="37" y="615"/>
                    <a:pt x="163" y="740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8"/>
          <p:cNvSpPr/>
          <p:nvPr/>
        </p:nvSpPr>
        <p:spPr>
          <a:xfrm>
            <a:off x="719991" y="4282275"/>
            <a:ext cx="260940" cy="240148"/>
          </a:xfrm>
          <a:custGeom>
            <a:rect b="b" l="l" r="r" t="t"/>
            <a:pathLst>
              <a:path extrusionOk="0" h="1155" w="1255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1056825" y="4303691"/>
            <a:ext cx="625008" cy="196900"/>
          </a:xfrm>
          <a:custGeom>
            <a:rect b="b" l="l" r="r" t="t"/>
            <a:pathLst>
              <a:path extrusionOk="0" h="947" w="3006">
                <a:moveTo>
                  <a:pt x="474" y="0"/>
                </a:moveTo>
                <a:lnTo>
                  <a:pt x="2532" y="0"/>
                </a:lnTo>
                <a:cubicBezTo>
                  <a:pt x="2791" y="0"/>
                  <a:pt x="3005" y="214"/>
                  <a:pt x="3005" y="473"/>
                </a:cubicBezTo>
                <a:lnTo>
                  <a:pt x="3005" y="473"/>
                </a:lnTo>
                <a:cubicBezTo>
                  <a:pt x="3005" y="733"/>
                  <a:pt x="2791" y="946"/>
                  <a:pt x="2532" y="946"/>
                </a:cubicBezTo>
                <a:lnTo>
                  <a:pt x="474" y="946"/>
                </a:lnTo>
                <a:cubicBezTo>
                  <a:pt x="215" y="946"/>
                  <a:pt x="1" y="733"/>
                  <a:pt x="1" y="473"/>
                </a:cubicBezTo>
                <a:lnTo>
                  <a:pt x="1" y="473"/>
                </a:lnTo>
                <a:cubicBezTo>
                  <a:pt x="1" y="214"/>
                  <a:pt x="215" y="0"/>
                  <a:pt x="474" y="0"/>
                </a:cubicBezTo>
                <a:close/>
              </a:path>
            </a:pathLst>
          </a:custGeom>
          <a:solidFill>
            <a:srgbClr val="FF9B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8"/>
          <p:cNvSpPr/>
          <p:nvPr/>
        </p:nvSpPr>
        <p:spPr>
          <a:xfrm>
            <a:off x="1850464" y="4303691"/>
            <a:ext cx="428107" cy="196900"/>
          </a:xfrm>
          <a:custGeom>
            <a:rect b="b" l="l" r="r" t="t"/>
            <a:pathLst>
              <a:path extrusionOk="0" h="947" w="2059">
                <a:moveTo>
                  <a:pt x="475" y="0"/>
                </a:moveTo>
                <a:lnTo>
                  <a:pt x="1586" y="0"/>
                </a:lnTo>
                <a:cubicBezTo>
                  <a:pt x="1845" y="0"/>
                  <a:pt x="2059" y="214"/>
                  <a:pt x="2059" y="473"/>
                </a:cubicBezTo>
                <a:lnTo>
                  <a:pt x="2059" y="473"/>
                </a:lnTo>
                <a:cubicBezTo>
                  <a:pt x="2059" y="733"/>
                  <a:pt x="1845" y="946"/>
                  <a:pt x="1586" y="946"/>
                </a:cubicBezTo>
                <a:lnTo>
                  <a:pt x="475" y="946"/>
                </a:lnTo>
                <a:cubicBezTo>
                  <a:pt x="216" y="946"/>
                  <a:pt x="2" y="733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1B22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" name="Google Shape;109;p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10" name="Google Shape;110;p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9"/>
          <p:cNvSpPr txBox="1"/>
          <p:nvPr>
            <p:ph type="title"/>
          </p:nvPr>
        </p:nvSpPr>
        <p:spPr>
          <a:xfrm>
            <a:off x="2490600" y="1614600"/>
            <a:ext cx="41628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5" name="Google Shape;115;p9"/>
          <p:cNvSpPr txBox="1"/>
          <p:nvPr>
            <p:ph idx="1" type="subTitle"/>
          </p:nvPr>
        </p:nvSpPr>
        <p:spPr>
          <a:xfrm>
            <a:off x="2479125" y="2734850"/>
            <a:ext cx="41628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9"/>
          <p:cNvSpPr/>
          <p:nvPr/>
        </p:nvSpPr>
        <p:spPr>
          <a:xfrm>
            <a:off x="8038964" y="2136263"/>
            <a:ext cx="200227" cy="199811"/>
          </a:xfrm>
          <a:custGeom>
            <a:rect b="b" l="l" r="r" t="t"/>
            <a:pathLst>
              <a:path extrusionOk="0" h="961" w="963">
                <a:moveTo>
                  <a:pt x="482" y="960"/>
                </a:moveTo>
                <a:cubicBezTo>
                  <a:pt x="747" y="960"/>
                  <a:pt x="963" y="745"/>
                  <a:pt x="963" y="481"/>
                </a:cubicBezTo>
                <a:cubicBezTo>
                  <a:pt x="963" y="216"/>
                  <a:pt x="747" y="0"/>
                  <a:pt x="482" y="0"/>
                </a:cubicBezTo>
                <a:cubicBezTo>
                  <a:pt x="217" y="0"/>
                  <a:pt x="1" y="216"/>
                  <a:pt x="1" y="481"/>
                </a:cubicBezTo>
                <a:cubicBezTo>
                  <a:pt x="1" y="742"/>
                  <a:pt x="219" y="960"/>
                  <a:pt x="482" y="960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rot="4304125">
            <a:off x="7672168" y="1031002"/>
            <a:ext cx="1793781" cy="1459569"/>
          </a:xfrm>
          <a:custGeom>
            <a:rect b="b" l="l" r="r" t="t"/>
            <a:pathLst>
              <a:path extrusionOk="0" h="8014" w="9849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rot="7355165">
            <a:off x="8197463" y="1374859"/>
            <a:ext cx="578861" cy="579015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720009" y="4386686"/>
            <a:ext cx="88589" cy="216812"/>
          </a:xfrm>
          <a:custGeom>
            <a:rect b="b" l="l" r="r" t="t"/>
            <a:pathLst>
              <a:path extrusionOk="0" h="1718" w="702">
                <a:moveTo>
                  <a:pt x="701" y="281"/>
                </a:moveTo>
                <a:lnTo>
                  <a:pt x="278" y="281"/>
                </a:lnTo>
                <a:lnTo>
                  <a:pt x="278" y="1438"/>
                </a:lnTo>
                <a:lnTo>
                  <a:pt x="701" y="1438"/>
                </a:lnTo>
                <a:lnTo>
                  <a:pt x="701" y="1718"/>
                </a:lnTo>
                <a:lnTo>
                  <a:pt x="0" y="1718"/>
                </a:lnTo>
                <a:lnTo>
                  <a:pt x="0" y="1"/>
                </a:lnTo>
                <a:lnTo>
                  <a:pt x="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873842" y="4435273"/>
            <a:ext cx="592107" cy="119511"/>
          </a:xfrm>
          <a:custGeom>
            <a:rect b="b" l="l" r="r" t="t"/>
            <a:pathLst>
              <a:path extrusionOk="0" h="947" w="4692">
                <a:moveTo>
                  <a:pt x="473" y="0"/>
                </a:moveTo>
                <a:lnTo>
                  <a:pt x="4218" y="0"/>
                </a:lnTo>
                <a:cubicBezTo>
                  <a:pt x="4477" y="0"/>
                  <a:pt x="4691" y="214"/>
                  <a:pt x="4691" y="473"/>
                </a:cubicBezTo>
                <a:lnTo>
                  <a:pt x="4691" y="473"/>
                </a:lnTo>
                <a:cubicBezTo>
                  <a:pt x="4691" y="735"/>
                  <a:pt x="4477" y="946"/>
                  <a:pt x="4218" y="946"/>
                </a:cubicBezTo>
                <a:lnTo>
                  <a:pt x="473" y="946"/>
                </a:lnTo>
                <a:cubicBezTo>
                  <a:pt x="212" y="946"/>
                  <a:pt x="1" y="735"/>
                  <a:pt x="1" y="473"/>
                </a:cubicBezTo>
                <a:lnTo>
                  <a:pt x="1" y="473"/>
                </a:lnTo>
                <a:cubicBezTo>
                  <a:pt x="1" y="214"/>
                  <a:pt x="212" y="0"/>
                  <a:pt x="473" y="0"/>
                </a:cubicBezTo>
                <a:close/>
              </a:path>
            </a:pathLst>
          </a:custGeom>
          <a:solidFill>
            <a:srgbClr val="FF9B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1530695" y="4435273"/>
            <a:ext cx="296180" cy="119511"/>
          </a:xfrm>
          <a:custGeom>
            <a:rect b="b" l="l" r="r" t="t"/>
            <a:pathLst>
              <a:path extrusionOk="0" h="947" w="2347">
                <a:moveTo>
                  <a:pt x="475" y="0"/>
                </a:moveTo>
                <a:lnTo>
                  <a:pt x="1873" y="0"/>
                </a:lnTo>
                <a:cubicBezTo>
                  <a:pt x="2133" y="0"/>
                  <a:pt x="2346" y="214"/>
                  <a:pt x="2346" y="473"/>
                </a:cubicBezTo>
                <a:lnTo>
                  <a:pt x="2346" y="473"/>
                </a:lnTo>
                <a:cubicBezTo>
                  <a:pt x="2346" y="735"/>
                  <a:pt x="2133" y="946"/>
                  <a:pt x="1873" y="946"/>
                </a:cubicBezTo>
                <a:lnTo>
                  <a:pt x="475" y="946"/>
                </a:lnTo>
                <a:cubicBezTo>
                  <a:pt x="216" y="946"/>
                  <a:pt x="2" y="735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>
            <a:off x="1891870" y="4386686"/>
            <a:ext cx="88841" cy="216812"/>
          </a:xfrm>
          <a:custGeom>
            <a:rect b="b" l="l" r="r" t="t"/>
            <a:pathLst>
              <a:path extrusionOk="0" h="1718" w="704">
                <a:moveTo>
                  <a:pt x="1" y="1"/>
                </a:moveTo>
                <a:lnTo>
                  <a:pt x="704" y="1"/>
                </a:lnTo>
                <a:lnTo>
                  <a:pt x="704" y="1718"/>
                </a:lnTo>
                <a:lnTo>
                  <a:pt x="1" y="1718"/>
                </a:lnTo>
                <a:lnTo>
                  <a:pt x="1" y="1438"/>
                </a:lnTo>
                <a:lnTo>
                  <a:pt x="426" y="1438"/>
                </a:lnTo>
                <a:lnTo>
                  <a:pt x="426" y="281"/>
                </a:lnTo>
                <a:lnTo>
                  <a:pt x="1" y="2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>
            <a:off x="3545106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rgbClr val="1B222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>
            <a:off x="4683586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rgbClr val="1B222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406625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rgbClr val="1B222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5822061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rgbClr val="1B222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/>
          <p:nvPr>
            <p:ph type="title"/>
          </p:nvPr>
        </p:nvSpPr>
        <p:spPr>
          <a:xfrm>
            <a:off x="1052775" y="1880325"/>
            <a:ext cx="2404800" cy="18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619250"/>
            <a:ext cx="7704000" cy="29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2" name="Google Shape;50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3" name="Google Shape;50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" name="Google Shape;549;p43"/>
          <p:cNvGrpSpPr/>
          <p:nvPr/>
        </p:nvGrpSpPr>
        <p:grpSpPr>
          <a:xfrm>
            <a:off x="6355880" y="1044847"/>
            <a:ext cx="1905829" cy="1550748"/>
            <a:chOff x="6707002" y="1482876"/>
            <a:chExt cx="1471342" cy="1197211"/>
          </a:xfrm>
        </p:grpSpPr>
        <p:sp>
          <p:nvSpPr>
            <p:cNvPr id="550" name="Google Shape;550;p43"/>
            <p:cNvSpPr/>
            <p:nvPr/>
          </p:nvSpPr>
          <p:spPr>
            <a:xfrm>
              <a:off x="7203122" y="1931938"/>
              <a:ext cx="366304" cy="366752"/>
            </a:xfrm>
            <a:custGeom>
              <a:rect b="b" l="l" r="r" t="t"/>
              <a:pathLst>
                <a:path extrusionOk="0" h="2455" w="2452">
                  <a:moveTo>
                    <a:pt x="1226" y="2454"/>
                  </a:moveTo>
                  <a:cubicBezTo>
                    <a:pt x="1902" y="2454"/>
                    <a:pt x="2451" y="1903"/>
                    <a:pt x="2451" y="1226"/>
                  </a:cubicBezTo>
                  <a:cubicBezTo>
                    <a:pt x="2451" y="552"/>
                    <a:pt x="1902" y="1"/>
                    <a:pt x="1226" y="1"/>
                  </a:cubicBezTo>
                  <a:cubicBezTo>
                    <a:pt x="549" y="1"/>
                    <a:pt x="0" y="552"/>
                    <a:pt x="0" y="1226"/>
                  </a:cubicBezTo>
                  <a:cubicBezTo>
                    <a:pt x="0" y="1903"/>
                    <a:pt x="553" y="2454"/>
                    <a:pt x="1226" y="2454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6707002" y="1482876"/>
              <a:ext cx="1471342" cy="1197211"/>
            </a:xfrm>
            <a:custGeom>
              <a:rect b="b" l="l" r="r" t="t"/>
              <a:pathLst>
                <a:path extrusionOk="0" h="8014" w="9849">
                  <a:moveTo>
                    <a:pt x="2143" y="0"/>
                  </a:moveTo>
                  <a:cubicBezTo>
                    <a:pt x="2606" y="0"/>
                    <a:pt x="2982" y="375"/>
                    <a:pt x="2982" y="837"/>
                  </a:cubicBezTo>
                  <a:cubicBezTo>
                    <a:pt x="2982" y="946"/>
                    <a:pt x="2961" y="1045"/>
                    <a:pt x="2924" y="1142"/>
                  </a:cubicBezTo>
                  <a:lnTo>
                    <a:pt x="8300" y="3856"/>
                  </a:lnTo>
                  <a:cubicBezTo>
                    <a:pt x="8450" y="3622"/>
                    <a:pt x="8711" y="3463"/>
                    <a:pt x="9009" y="3463"/>
                  </a:cubicBezTo>
                  <a:cubicBezTo>
                    <a:pt x="9472" y="3463"/>
                    <a:pt x="9848" y="3840"/>
                    <a:pt x="9848" y="4302"/>
                  </a:cubicBezTo>
                  <a:cubicBezTo>
                    <a:pt x="9848" y="4765"/>
                    <a:pt x="9472" y="5139"/>
                    <a:pt x="9009" y="5139"/>
                  </a:cubicBezTo>
                  <a:cubicBezTo>
                    <a:pt x="8709" y="5139"/>
                    <a:pt x="8444" y="4981"/>
                    <a:pt x="8298" y="4744"/>
                  </a:cubicBezTo>
                  <a:lnTo>
                    <a:pt x="2756" y="7483"/>
                  </a:lnTo>
                  <a:cubicBezTo>
                    <a:pt x="2766" y="7520"/>
                    <a:pt x="2770" y="7555"/>
                    <a:pt x="2770" y="7594"/>
                  </a:cubicBezTo>
                  <a:cubicBezTo>
                    <a:pt x="2770" y="7827"/>
                    <a:pt x="2583" y="8014"/>
                    <a:pt x="2353" y="8014"/>
                  </a:cubicBezTo>
                  <a:cubicBezTo>
                    <a:pt x="2120" y="8014"/>
                    <a:pt x="1933" y="7827"/>
                    <a:pt x="1933" y="7594"/>
                  </a:cubicBezTo>
                  <a:cubicBezTo>
                    <a:pt x="1933" y="7395"/>
                    <a:pt x="2071" y="7231"/>
                    <a:pt x="2260" y="7185"/>
                  </a:cubicBezTo>
                  <a:lnTo>
                    <a:pt x="2089" y="1670"/>
                  </a:lnTo>
                  <a:cubicBezTo>
                    <a:pt x="1654" y="1641"/>
                    <a:pt x="1306" y="1277"/>
                    <a:pt x="1306" y="835"/>
                  </a:cubicBezTo>
                  <a:cubicBezTo>
                    <a:pt x="1306" y="375"/>
                    <a:pt x="1680" y="0"/>
                    <a:pt x="2143" y="0"/>
                  </a:cubicBezTo>
                  <a:close/>
                  <a:moveTo>
                    <a:pt x="416" y="4551"/>
                  </a:moveTo>
                  <a:cubicBezTo>
                    <a:pt x="646" y="4551"/>
                    <a:pt x="833" y="4736"/>
                    <a:pt x="833" y="4969"/>
                  </a:cubicBezTo>
                  <a:cubicBezTo>
                    <a:pt x="833" y="5199"/>
                    <a:pt x="648" y="5384"/>
                    <a:pt x="416" y="5384"/>
                  </a:cubicBezTo>
                  <a:cubicBezTo>
                    <a:pt x="187" y="5384"/>
                    <a:pt x="0" y="5199"/>
                    <a:pt x="0" y="4969"/>
                  </a:cubicBezTo>
                  <a:cubicBezTo>
                    <a:pt x="2" y="4736"/>
                    <a:pt x="187" y="4551"/>
                    <a:pt x="416" y="4551"/>
                  </a:cubicBezTo>
                  <a:close/>
                  <a:moveTo>
                    <a:pt x="6856" y="952"/>
                  </a:moveTo>
                  <a:cubicBezTo>
                    <a:pt x="6716" y="952"/>
                    <a:pt x="6603" y="1066"/>
                    <a:pt x="6603" y="1205"/>
                  </a:cubicBezTo>
                  <a:cubicBezTo>
                    <a:pt x="6603" y="1343"/>
                    <a:pt x="6716" y="1456"/>
                    <a:pt x="6856" y="1456"/>
                  </a:cubicBezTo>
                  <a:cubicBezTo>
                    <a:pt x="6994" y="1456"/>
                    <a:pt x="7107" y="1343"/>
                    <a:pt x="7107" y="1205"/>
                  </a:cubicBezTo>
                  <a:cubicBezTo>
                    <a:pt x="7105" y="1066"/>
                    <a:pt x="6994" y="952"/>
                    <a:pt x="6856" y="952"/>
                  </a:cubicBezTo>
                  <a:close/>
                  <a:moveTo>
                    <a:pt x="8226" y="4600"/>
                  </a:moveTo>
                  <a:cubicBezTo>
                    <a:pt x="8189" y="4508"/>
                    <a:pt x="8170" y="4407"/>
                    <a:pt x="8170" y="4302"/>
                  </a:cubicBezTo>
                  <a:cubicBezTo>
                    <a:pt x="8170" y="4195"/>
                    <a:pt x="8191" y="4093"/>
                    <a:pt x="8228" y="4000"/>
                  </a:cubicBezTo>
                  <a:lnTo>
                    <a:pt x="2852" y="1286"/>
                  </a:lnTo>
                  <a:cubicBezTo>
                    <a:pt x="2721" y="1491"/>
                    <a:pt x="2503" y="1637"/>
                    <a:pt x="2252" y="1668"/>
                  </a:cubicBezTo>
                  <a:lnTo>
                    <a:pt x="2421" y="7183"/>
                  </a:lnTo>
                  <a:cubicBezTo>
                    <a:pt x="2530" y="7202"/>
                    <a:pt x="2622" y="7261"/>
                    <a:pt x="2686" y="73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2" name="Google Shape;552;p43"/>
          <p:cNvSpPr/>
          <p:nvPr/>
        </p:nvSpPr>
        <p:spPr>
          <a:xfrm>
            <a:off x="8016245" y="2570874"/>
            <a:ext cx="278164" cy="278164"/>
          </a:xfrm>
          <a:custGeom>
            <a:rect b="b" l="l" r="r" t="t"/>
            <a:pathLst>
              <a:path extrusionOk="0" h="1862" w="1862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3"/>
          <p:cNvSpPr/>
          <p:nvPr/>
        </p:nvSpPr>
        <p:spPr>
          <a:xfrm>
            <a:off x="6934521" y="2886981"/>
            <a:ext cx="1270413" cy="1124608"/>
          </a:xfrm>
          <a:custGeom>
            <a:rect b="b" l="l" r="r" t="t"/>
            <a:pathLst>
              <a:path extrusionOk="0" h="7528" w="8504">
                <a:moveTo>
                  <a:pt x="441" y="3303"/>
                </a:moveTo>
                <a:cubicBezTo>
                  <a:pt x="996" y="1229"/>
                  <a:pt x="3129" y="1"/>
                  <a:pt x="5201" y="556"/>
                </a:cubicBezTo>
                <a:cubicBezTo>
                  <a:pt x="7276" y="1111"/>
                  <a:pt x="8504" y="3244"/>
                  <a:pt x="7949" y="5317"/>
                </a:cubicBezTo>
                <a:cubicBezTo>
                  <a:pt x="7696" y="6256"/>
                  <a:pt x="7122" y="7023"/>
                  <a:pt x="6374" y="7527"/>
                </a:cubicBezTo>
                <a:lnTo>
                  <a:pt x="2014" y="7527"/>
                </a:lnTo>
                <a:cubicBezTo>
                  <a:pt x="682" y="6624"/>
                  <a:pt x="1" y="4946"/>
                  <a:pt x="441" y="330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3"/>
          <p:cNvSpPr/>
          <p:nvPr/>
        </p:nvSpPr>
        <p:spPr>
          <a:xfrm>
            <a:off x="7198790" y="3220117"/>
            <a:ext cx="967151" cy="791468"/>
          </a:xfrm>
          <a:custGeom>
            <a:rect b="b" l="l" r="r" t="t"/>
            <a:pathLst>
              <a:path extrusionOk="0" h="5298" w="6474">
                <a:moveTo>
                  <a:pt x="5707" y="0"/>
                </a:moveTo>
                <a:cubicBezTo>
                  <a:pt x="6268" y="886"/>
                  <a:pt x="6474" y="1995"/>
                  <a:pt x="6180" y="3087"/>
                </a:cubicBezTo>
                <a:cubicBezTo>
                  <a:pt x="5927" y="4026"/>
                  <a:pt x="5353" y="4793"/>
                  <a:pt x="4605" y="5297"/>
                </a:cubicBezTo>
                <a:lnTo>
                  <a:pt x="245" y="5297"/>
                </a:lnTo>
                <a:cubicBezTo>
                  <a:pt x="159" y="5240"/>
                  <a:pt x="81" y="5182"/>
                  <a:pt x="0" y="5116"/>
                </a:cubicBezTo>
                <a:cubicBezTo>
                  <a:pt x="282" y="4991"/>
                  <a:pt x="515" y="4771"/>
                  <a:pt x="663" y="4485"/>
                </a:cubicBezTo>
                <a:cubicBezTo>
                  <a:pt x="1082" y="3675"/>
                  <a:pt x="3363" y="4195"/>
                  <a:pt x="3233" y="2984"/>
                </a:cubicBezTo>
                <a:cubicBezTo>
                  <a:pt x="3105" y="1773"/>
                  <a:pt x="3387" y="2009"/>
                  <a:pt x="4806" y="1203"/>
                </a:cubicBezTo>
                <a:cubicBezTo>
                  <a:pt x="5462" y="833"/>
                  <a:pt x="5672" y="376"/>
                  <a:pt x="5707" y="0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3"/>
          <p:cNvSpPr/>
          <p:nvPr/>
        </p:nvSpPr>
        <p:spPr>
          <a:xfrm>
            <a:off x="7186540" y="2956446"/>
            <a:ext cx="912773" cy="1002258"/>
          </a:xfrm>
          <a:custGeom>
            <a:rect b="b" l="l" r="r" t="t"/>
            <a:pathLst>
              <a:path extrusionOk="0" h="6709" w="6110">
                <a:moveTo>
                  <a:pt x="2826" y="1656"/>
                </a:moveTo>
                <a:cubicBezTo>
                  <a:pt x="3019" y="1656"/>
                  <a:pt x="3175" y="1812"/>
                  <a:pt x="3175" y="2006"/>
                </a:cubicBezTo>
                <a:cubicBezTo>
                  <a:pt x="3175" y="2199"/>
                  <a:pt x="3019" y="2355"/>
                  <a:pt x="2826" y="2355"/>
                </a:cubicBezTo>
                <a:cubicBezTo>
                  <a:pt x="2632" y="2355"/>
                  <a:pt x="2476" y="2199"/>
                  <a:pt x="2476" y="2006"/>
                </a:cubicBezTo>
                <a:cubicBezTo>
                  <a:pt x="2476" y="1810"/>
                  <a:pt x="2632" y="1656"/>
                  <a:pt x="2826" y="1656"/>
                </a:cubicBezTo>
                <a:close/>
                <a:moveTo>
                  <a:pt x="1542" y="81"/>
                </a:moveTo>
                <a:cubicBezTo>
                  <a:pt x="1584" y="71"/>
                  <a:pt x="1625" y="60"/>
                  <a:pt x="1664" y="52"/>
                </a:cubicBezTo>
                <a:cubicBezTo>
                  <a:pt x="1703" y="147"/>
                  <a:pt x="1758" y="233"/>
                  <a:pt x="1828" y="305"/>
                </a:cubicBezTo>
                <a:cubicBezTo>
                  <a:pt x="1962" y="439"/>
                  <a:pt x="2149" y="521"/>
                  <a:pt x="2353" y="521"/>
                </a:cubicBezTo>
                <a:cubicBezTo>
                  <a:pt x="2558" y="521"/>
                  <a:pt x="2743" y="439"/>
                  <a:pt x="2877" y="305"/>
                </a:cubicBezTo>
                <a:cubicBezTo>
                  <a:pt x="2959" y="219"/>
                  <a:pt x="3023" y="116"/>
                  <a:pt x="3058" y="1"/>
                </a:cubicBezTo>
                <a:cubicBezTo>
                  <a:pt x="3099" y="7"/>
                  <a:pt x="3140" y="13"/>
                  <a:pt x="3181" y="21"/>
                </a:cubicBezTo>
                <a:cubicBezTo>
                  <a:pt x="3140" y="163"/>
                  <a:pt x="3064" y="291"/>
                  <a:pt x="2961" y="391"/>
                </a:cubicBezTo>
                <a:cubicBezTo>
                  <a:pt x="2805" y="548"/>
                  <a:pt x="2589" y="646"/>
                  <a:pt x="2349" y="646"/>
                </a:cubicBezTo>
                <a:cubicBezTo>
                  <a:pt x="2110" y="646"/>
                  <a:pt x="1894" y="548"/>
                  <a:pt x="1738" y="391"/>
                </a:cubicBezTo>
                <a:cubicBezTo>
                  <a:pt x="1656" y="305"/>
                  <a:pt x="1590" y="198"/>
                  <a:pt x="1542" y="81"/>
                </a:cubicBezTo>
                <a:close/>
                <a:moveTo>
                  <a:pt x="6110" y="5304"/>
                </a:moveTo>
                <a:cubicBezTo>
                  <a:pt x="6095" y="5343"/>
                  <a:pt x="6077" y="5384"/>
                  <a:pt x="6062" y="5421"/>
                </a:cubicBezTo>
                <a:cubicBezTo>
                  <a:pt x="5941" y="5333"/>
                  <a:pt x="5789" y="5277"/>
                  <a:pt x="5626" y="5277"/>
                </a:cubicBezTo>
                <a:cubicBezTo>
                  <a:pt x="5427" y="5277"/>
                  <a:pt x="5244" y="5360"/>
                  <a:pt x="5112" y="5491"/>
                </a:cubicBezTo>
                <a:cubicBezTo>
                  <a:pt x="4983" y="5623"/>
                  <a:pt x="4900" y="5806"/>
                  <a:pt x="4900" y="6005"/>
                </a:cubicBezTo>
                <a:cubicBezTo>
                  <a:pt x="4900" y="6207"/>
                  <a:pt x="4983" y="6388"/>
                  <a:pt x="5112" y="6519"/>
                </a:cubicBezTo>
                <a:cubicBezTo>
                  <a:pt x="5151" y="6558"/>
                  <a:pt x="5190" y="6589"/>
                  <a:pt x="5234" y="6618"/>
                </a:cubicBezTo>
                <a:cubicBezTo>
                  <a:pt x="5203" y="6645"/>
                  <a:pt x="5172" y="6676"/>
                  <a:pt x="5141" y="6704"/>
                </a:cubicBezTo>
                <a:cubicBezTo>
                  <a:pt x="5100" y="6676"/>
                  <a:pt x="5059" y="6643"/>
                  <a:pt x="5026" y="6608"/>
                </a:cubicBezTo>
                <a:cubicBezTo>
                  <a:pt x="4872" y="6454"/>
                  <a:pt x="4773" y="6240"/>
                  <a:pt x="4773" y="6003"/>
                </a:cubicBezTo>
                <a:cubicBezTo>
                  <a:pt x="4773" y="5767"/>
                  <a:pt x="4870" y="5553"/>
                  <a:pt x="5024" y="5399"/>
                </a:cubicBezTo>
                <a:cubicBezTo>
                  <a:pt x="5178" y="5244"/>
                  <a:pt x="5390" y="5150"/>
                  <a:pt x="5626" y="5150"/>
                </a:cubicBezTo>
                <a:cubicBezTo>
                  <a:pt x="5807" y="5152"/>
                  <a:pt x="5974" y="5209"/>
                  <a:pt x="6110" y="5304"/>
                </a:cubicBezTo>
                <a:close/>
                <a:moveTo>
                  <a:pt x="4664" y="2279"/>
                </a:moveTo>
                <a:cubicBezTo>
                  <a:pt x="4902" y="2279"/>
                  <a:pt x="5118" y="2376"/>
                  <a:pt x="5275" y="2532"/>
                </a:cubicBezTo>
                <a:cubicBezTo>
                  <a:pt x="5431" y="2690"/>
                  <a:pt x="5530" y="2906"/>
                  <a:pt x="5530" y="3145"/>
                </a:cubicBezTo>
                <a:cubicBezTo>
                  <a:pt x="5530" y="3383"/>
                  <a:pt x="5431" y="3599"/>
                  <a:pt x="5275" y="3756"/>
                </a:cubicBezTo>
                <a:cubicBezTo>
                  <a:pt x="5118" y="3914"/>
                  <a:pt x="4902" y="4011"/>
                  <a:pt x="4664" y="4011"/>
                </a:cubicBezTo>
                <a:cubicBezTo>
                  <a:pt x="4423" y="4011"/>
                  <a:pt x="4207" y="3914"/>
                  <a:pt x="4051" y="3756"/>
                </a:cubicBezTo>
                <a:cubicBezTo>
                  <a:pt x="3895" y="3599"/>
                  <a:pt x="3796" y="3383"/>
                  <a:pt x="3796" y="3145"/>
                </a:cubicBezTo>
                <a:cubicBezTo>
                  <a:pt x="3796" y="2906"/>
                  <a:pt x="3895" y="2690"/>
                  <a:pt x="4051" y="2532"/>
                </a:cubicBezTo>
                <a:cubicBezTo>
                  <a:pt x="4207" y="2376"/>
                  <a:pt x="4423" y="2279"/>
                  <a:pt x="4664" y="2279"/>
                </a:cubicBezTo>
                <a:close/>
                <a:moveTo>
                  <a:pt x="5188" y="2620"/>
                </a:moveTo>
                <a:cubicBezTo>
                  <a:pt x="5055" y="2487"/>
                  <a:pt x="4865" y="2405"/>
                  <a:pt x="4664" y="2405"/>
                </a:cubicBezTo>
                <a:cubicBezTo>
                  <a:pt x="4458" y="2405"/>
                  <a:pt x="4273" y="2487"/>
                  <a:pt x="4140" y="2620"/>
                </a:cubicBezTo>
                <a:cubicBezTo>
                  <a:pt x="4006" y="2754"/>
                  <a:pt x="3924" y="2939"/>
                  <a:pt x="3924" y="3145"/>
                </a:cubicBezTo>
                <a:cubicBezTo>
                  <a:pt x="3924" y="3350"/>
                  <a:pt x="4006" y="3536"/>
                  <a:pt x="4140" y="3669"/>
                </a:cubicBezTo>
                <a:cubicBezTo>
                  <a:pt x="4273" y="3803"/>
                  <a:pt x="4458" y="3885"/>
                  <a:pt x="4664" y="3885"/>
                </a:cubicBezTo>
                <a:cubicBezTo>
                  <a:pt x="4870" y="3885"/>
                  <a:pt x="5055" y="3803"/>
                  <a:pt x="5188" y="3669"/>
                </a:cubicBezTo>
                <a:cubicBezTo>
                  <a:pt x="5322" y="3536"/>
                  <a:pt x="5404" y="3348"/>
                  <a:pt x="5404" y="3145"/>
                </a:cubicBezTo>
                <a:cubicBezTo>
                  <a:pt x="5406" y="2941"/>
                  <a:pt x="5322" y="2756"/>
                  <a:pt x="5188" y="2620"/>
                </a:cubicBezTo>
                <a:close/>
                <a:moveTo>
                  <a:pt x="854" y="2291"/>
                </a:moveTo>
                <a:cubicBezTo>
                  <a:pt x="1090" y="2291"/>
                  <a:pt x="1304" y="2386"/>
                  <a:pt x="1458" y="2540"/>
                </a:cubicBezTo>
                <a:cubicBezTo>
                  <a:pt x="1612" y="2695"/>
                  <a:pt x="1709" y="2908"/>
                  <a:pt x="1709" y="3145"/>
                </a:cubicBezTo>
                <a:cubicBezTo>
                  <a:pt x="1709" y="3381"/>
                  <a:pt x="1614" y="3595"/>
                  <a:pt x="1460" y="3749"/>
                </a:cubicBezTo>
                <a:cubicBezTo>
                  <a:pt x="1306" y="3904"/>
                  <a:pt x="1092" y="3998"/>
                  <a:pt x="856" y="3998"/>
                </a:cubicBezTo>
                <a:cubicBezTo>
                  <a:pt x="619" y="3998"/>
                  <a:pt x="407" y="3904"/>
                  <a:pt x="253" y="3749"/>
                </a:cubicBezTo>
                <a:cubicBezTo>
                  <a:pt x="99" y="3595"/>
                  <a:pt x="0" y="3381"/>
                  <a:pt x="0" y="3145"/>
                </a:cubicBezTo>
                <a:cubicBezTo>
                  <a:pt x="0" y="2908"/>
                  <a:pt x="95" y="2695"/>
                  <a:pt x="249" y="2540"/>
                </a:cubicBezTo>
                <a:cubicBezTo>
                  <a:pt x="403" y="2388"/>
                  <a:pt x="619" y="2291"/>
                  <a:pt x="854" y="2291"/>
                </a:cubicBezTo>
                <a:close/>
                <a:moveTo>
                  <a:pt x="1370" y="2631"/>
                </a:moveTo>
                <a:cubicBezTo>
                  <a:pt x="1240" y="2499"/>
                  <a:pt x="1057" y="2417"/>
                  <a:pt x="856" y="2417"/>
                </a:cubicBezTo>
                <a:cubicBezTo>
                  <a:pt x="656" y="2417"/>
                  <a:pt x="473" y="2499"/>
                  <a:pt x="342" y="2631"/>
                </a:cubicBezTo>
                <a:cubicBezTo>
                  <a:pt x="212" y="2762"/>
                  <a:pt x="130" y="2943"/>
                  <a:pt x="130" y="3145"/>
                </a:cubicBezTo>
                <a:cubicBezTo>
                  <a:pt x="130" y="3344"/>
                  <a:pt x="212" y="3527"/>
                  <a:pt x="342" y="3659"/>
                </a:cubicBezTo>
                <a:cubicBezTo>
                  <a:pt x="473" y="3791"/>
                  <a:pt x="656" y="3873"/>
                  <a:pt x="860" y="3873"/>
                </a:cubicBezTo>
                <a:cubicBezTo>
                  <a:pt x="1059" y="3873"/>
                  <a:pt x="1242" y="3791"/>
                  <a:pt x="1374" y="3659"/>
                </a:cubicBezTo>
                <a:cubicBezTo>
                  <a:pt x="1503" y="3527"/>
                  <a:pt x="1586" y="3344"/>
                  <a:pt x="1586" y="3145"/>
                </a:cubicBezTo>
                <a:cubicBezTo>
                  <a:pt x="1581" y="2943"/>
                  <a:pt x="1501" y="2762"/>
                  <a:pt x="1370" y="2631"/>
                </a:cubicBezTo>
                <a:close/>
                <a:moveTo>
                  <a:pt x="1540" y="5456"/>
                </a:moveTo>
                <a:cubicBezTo>
                  <a:pt x="1715" y="5456"/>
                  <a:pt x="1871" y="5528"/>
                  <a:pt x="1985" y="5637"/>
                </a:cubicBezTo>
                <a:cubicBezTo>
                  <a:pt x="2098" y="5750"/>
                  <a:pt x="2168" y="5909"/>
                  <a:pt x="2168" y="6083"/>
                </a:cubicBezTo>
                <a:cubicBezTo>
                  <a:pt x="2168" y="6258"/>
                  <a:pt x="2096" y="6414"/>
                  <a:pt x="1985" y="6528"/>
                </a:cubicBezTo>
                <a:cubicBezTo>
                  <a:pt x="1871" y="6641"/>
                  <a:pt x="1715" y="6709"/>
                  <a:pt x="1540" y="6709"/>
                </a:cubicBezTo>
                <a:cubicBezTo>
                  <a:pt x="1368" y="6709"/>
                  <a:pt x="1209" y="6639"/>
                  <a:pt x="1094" y="6528"/>
                </a:cubicBezTo>
                <a:cubicBezTo>
                  <a:pt x="983" y="6414"/>
                  <a:pt x="911" y="6258"/>
                  <a:pt x="911" y="6083"/>
                </a:cubicBezTo>
                <a:cubicBezTo>
                  <a:pt x="911" y="5909"/>
                  <a:pt x="983" y="5750"/>
                  <a:pt x="1092" y="5637"/>
                </a:cubicBezTo>
                <a:cubicBezTo>
                  <a:pt x="1209" y="5524"/>
                  <a:pt x="1366" y="5456"/>
                  <a:pt x="1540" y="5456"/>
                </a:cubicBezTo>
                <a:close/>
                <a:moveTo>
                  <a:pt x="1894" y="5728"/>
                </a:moveTo>
                <a:cubicBezTo>
                  <a:pt x="1806" y="5637"/>
                  <a:pt x="1678" y="5582"/>
                  <a:pt x="1538" y="5582"/>
                </a:cubicBezTo>
                <a:cubicBezTo>
                  <a:pt x="1398" y="5582"/>
                  <a:pt x="1273" y="5637"/>
                  <a:pt x="1181" y="5728"/>
                </a:cubicBezTo>
                <a:cubicBezTo>
                  <a:pt x="1090" y="5818"/>
                  <a:pt x="1035" y="5944"/>
                  <a:pt x="1035" y="6085"/>
                </a:cubicBezTo>
                <a:cubicBezTo>
                  <a:pt x="1035" y="6227"/>
                  <a:pt x="1090" y="6351"/>
                  <a:pt x="1181" y="6443"/>
                </a:cubicBezTo>
                <a:cubicBezTo>
                  <a:pt x="1271" y="6532"/>
                  <a:pt x="1396" y="6589"/>
                  <a:pt x="1538" y="6589"/>
                </a:cubicBezTo>
                <a:cubicBezTo>
                  <a:pt x="1676" y="6589"/>
                  <a:pt x="1802" y="6532"/>
                  <a:pt x="1894" y="6443"/>
                </a:cubicBezTo>
                <a:cubicBezTo>
                  <a:pt x="1987" y="6353"/>
                  <a:pt x="2042" y="6227"/>
                  <a:pt x="2042" y="6085"/>
                </a:cubicBezTo>
                <a:cubicBezTo>
                  <a:pt x="2044" y="5946"/>
                  <a:pt x="1987" y="5820"/>
                  <a:pt x="1894" y="5728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3"/>
          <p:cNvSpPr/>
          <p:nvPr/>
        </p:nvSpPr>
        <p:spPr>
          <a:xfrm>
            <a:off x="7322335" y="3348442"/>
            <a:ext cx="776977" cy="613097"/>
          </a:xfrm>
          <a:custGeom>
            <a:rect b="b" l="l" r="r" t="t"/>
            <a:pathLst>
              <a:path extrusionOk="0" h="4104" w="5201">
                <a:moveTo>
                  <a:pt x="5201" y="2680"/>
                </a:moveTo>
                <a:lnTo>
                  <a:pt x="5201" y="2680"/>
                </a:lnTo>
                <a:lnTo>
                  <a:pt x="5199" y="2682"/>
                </a:lnTo>
                <a:lnTo>
                  <a:pt x="5188" y="2705"/>
                </a:lnTo>
                <a:lnTo>
                  <a:pt x="5186" y="2709"/>
                </a:lnTo>
                <a:lnTo>
                  <a:pt x="5182" y="2711"/>
                </a:lnTo>
                <a:lnTo>
                  <a:pt x="5180" y="2713"/>
                </a:lnTo>
                <a:lnTo>
                  <a:pt x="5178" y="2715"/>
                </a:lnTo>
                <a:cubicBezTo>
                  <a:pt x="5170" y="2736"/>
                  <a:pt x="5159" y="2756"/>
                  <a:pt x="5151" y="2775"/>
                </a:cubicBezTo>
                <a:lnTo>
                  <a:pt x="5149" y="2777"/>
                </a:lnTo>
                <a:lnTo>
                  <a:pt x="5147" y="2779"/>
                </a:lnTo>
                <a:lnTo>
                  <a:pt x="5145" y="2783"/>
                </a:lnTo>
                <a:lnTo>
                  <a:pt x="5141" y="2785"/>
                </a:lnTo>
                <a:lnTo>
                  <a:pt x="5137" y="2795"/>
                </a:lnTo>
                <a:lnTo>
                  <a:pt x="5135" y="2797"/>
                </a:lnTo>
                <a:lnTo>
                  <a:pt x="5131" y="2799"/>
                </a:lnTo>
                <a:cubicBezTo>
                  <a:pt x="5011" y="2711"/>
                  <a:pt x="4859" y="2655"/>
                  <a:pt x="4697" y="2655"/>
                </a:cubicBezTo>
                <a:cubicBezTo>
                  <a:pt x="4497" y="2655"/>
                  <a:pt x="4314" y="2738"/>
                  <a:pt x="4183" y="2869"/>
                </a:cubicBezTo>
                <a:cubicBezTo>
                  <a:pt x="4051" y="3001"/>
                  <a:pt x="3969" y="3184"/>
                  <a:pt x="3969" y="3383"/>
                </a:cubicBezTo>
                <a:cubicBezTo>
                  <a:pt x="3969" y="3585"/>
                  <a:pt x="4051" y="3766"/>
                  <a:pt x="4183" y="3897"/>
                </a:cubicBezTo>
                <a:cubicBezTo>
                  <a:pt x="4222" y="3936"/>
                  <a:pt x="4261" y="3967"/>
                  <a:pt x="4304" y="3996"/>
                </a:cubicBezTo>
                <a:lnTo>
                  <a:pt x="4302" y="3998"/>
                </a:lnTo>
                <a:lnTo>
                  <a:pt x="4298" y="4000"/>
                </a:lnTo>
                <a:lnTo>
                  <a:pt x="4296" y="4002"/>
                </a:lnTo>
                <a:lnTo>
                  <a:pt x="4294" y="4006"/>
                </a:lnTo>
                <a:lnTo>
                  <a:pt x="4292" y="4008"/>
                </a:lnTo>
                <a:lnTo>
                  <a:pt x="4288" y="4010"/>
                </a:lnTo>
                <a:lnTo>
                  <a:pt x="4285" y="4013"/>
                </a:lnTo>
                <a:lnTo>
                  <a:pt x="4283" y="4017"/>
                </a:lnTo>
                <a:lnTo>
                  <a:pt x="4281" y="4019"/>
                </a:lnTo>
                <a:lnTo>
                  <a:pt x="4277" y="4021"/>
                </a:lnTo>
                <a:lnTo>
                  <a:pt x="4275" y="4023"/>
                </a:lnTo>
                <a:lnTo>
                  <a:pt x="4273" y="4027"/>
                </a:lnTo>
                <a:lnTo>
                  <a:pt x="4244" y="4054"/>
                </a:lnTo>
                <a:lnTo>
                  <a:pt x="4242" y="4058"/>
                </a:lnTo>
                <a:lnTo>
                  <a:pt x="4240" y="4060"/>
                </a:lnTo>
                <a:lnTo>
                  <a:pt x="4236" y="4062"/>
                </a:lnTo>
                <a:lnTo>
                  <a:pt x="4234" y="4064"/>
                </a:lnTo>
                <a:lnTo>
                  <a:pt x="4232" y="4068"/>
                </a:lnTo>
                <a:lnTo>
                  <a:pt x="4195" y="4101"/>
                </a:lnTo>
                <a:lnTo>
                  <a:pt x="4193" y="4103"/>
                </a:lnTo>
                <a:cubicBezTo>
                  <a:pt x="4152" y="4074"/>
                  <a:pt x="4111" y="4041"/>
                  <a:pt x="4078" y="4006"/>
                </a:cubicBezTo>
                <a:cubicBezTo>
                  <a:pt x="3924" y="3852"/>
                  <a:pt x="3825" y="3638"/>
                  <a:pt x="3825" y="3402"/>
                </a:cubicBezTo>
                <a:cubicBezTo>
                  <a:pt x="3825" y="3165"/>
                  <a:pt x="3922" y="2951"/>
                  <a:pt x="4076" y="2797"/>
                </a:cubicBezTo>
                <a:cubicBezTo>
                  <a:pt x="4230" y="2643"/>
                  <a:pt x="4442" y="2548"/>
                  <a:pt x="4678" y="2548"/>
                </a:cubicBezTo>
                <a:cubicBezTo>
                  <a:pt x="4898" y="2528"/>
                  <a:pt x="5065" y="2585"/>
                  <a:pt x="5201" y="2680"/>
                </a:cubicBezTo>
                <a:close/>
                <a:moveTo>
                  <a:pt x="2" y="3431"/>
                </a:moveTo>
                <a:cubicBezTo>
                  <a:pt x="43" y="3398"/>
                  <a:pt x="88" y="3367"/>
                  <a:pt x="140" y="3340"/>
                </a:cubicBezTo>
                <a:cubicBezTo>
                  <a:pt x="130" y="3379"/>
                  <a:pt x="123" y="3418"/>
                  <a:pt x="123" y="3459"/>
                </a:cubicBezTo>
                <a:cubicBezTo>
                  <a:pt x="123" y="3597"/>
                  <a:pt x="181" y="3723"/>
                  <a:pt x="272" y="3815"/>
                </a:cubicBezTo>
                <a:cubicBezTo>
                  <a:pt x="360" y="3908"/>
                  <a:pt x="487" y="3963"/>
                  <a:pt x="627" y="3963"/>
                </a:cubicBezTo>
                <a:cubicBezTo>
                  <a:pt x="767" y="3963"/>
                  <a:pt x="893" y="3906"/>
                  <a:pt x="985" y="3815"/>
                </a:cubicBezTo>
                <a:cubicBezTo>
                  <a:pt x="1076" y="3727"/>
                  <a:pt x="1131" y="3599"/>
                  <a:pt x="1131" y="3459"/>
                </a:cubicBezTo>
                <a:cubicBezTo>
                  <a:pt x="1131" y="3320"/>
                  <a:pt x="1076" y="3194"/>
                  <a:pt x="985" y="3102"/>
                </a:cubicBezTo>
                <a:lnTo>
                  <a:pt x="975" y="3091"/>
                </a:lnTo>
                <a:lnTo>
                  <a:pt x="1119" y="3065"/>
                </a:lnTo>
                <a:cubicBezTo>
                  <a:pt x="1203" y="3174"/>
                  <a:pt x="1259" y="3309"/>
                  <a:pt x="1259" y="3457"/>
                </a:cubicBezTo>
                <a:cubicBezTo>
                  <a:pt x="1259" y="3632"/>
                  <a:pt x="1187" y="3790"/>
                  <a:pt x="1076" y="3904"/>
                </a:cubicBezTo>
                <a:cubicBezTo>
                  <a:pt x="962" y="4017"/>
                  <a:pt x="806" y="4085"/>
                  <a:pt x="631" y="4085"/>
                </a:cubicBezTo>
                <a:cubicBezTo>
                  <a:pt x="459" y="4085"/>
                  <a:pt x="298" y="4013"/>
                  <a:pt x="185" y="3904"/>
                </a:cubicBezTo>
                <a:cubicBezTo>
                  <a:pt x="72" y="3790"/>
                  <a:pt x="0" y="3632"/>
                  <a:pt x="0" y="3457"/>
                </a:cubicBezTo>
                <a:close/>
                <a:moveTo>
                  <a:pt x="2961" y="872"/>
                </a:moveTo>
                <a:cubicBezTo>
                  <a:pt x="2998" y="854"/>
                  <a:pt x="3035" y="838"/>
                  <a:pt x="3072" y="817"/>
                </a:cubicBezTo>
                <a:cubicBezTo>
                  <a:pt x="3111" y="901"/>
                  <a:pt x="3163" y="977"/>
                  <a:pt x="3226" y="1045"/>
                </a:cubicBezTo>
                <a:cubicBezTo>
                  <a:pt x="3360" y="1179"/>
                  <a:pt x="3545" y="1261"/>
                  <a:pt x="3751" y="1261"/>
                </a:cubicBezTo>
                <a:cubicBezTo>
                  <a:pt x="3956" y="1261"/>
                  <a:pt x="4142" y="1179"/>
                  <a:pt x="4275" y="1045"/>
                </a:cubicBezTo>
                <a:cubicBezTo>
                  <a:pt x="4409" y="912"/>
                  <a:pt x="4491" y="724"/>
                  <a:pt x="4491" y="521"/>
                </a:cubicBezTo>
                <a:cubicBezTo>
                  <a:pt x="4491" y="358"/>
                  <a:pt x="4440" y="210"/>
                  <a:pt x="4349" y="87"/>
                </a:cubicBezTo>
                <a:cubicBezTo>
                  <a:pt x="4384" y="58"/>
                  <a:pt x="4415" y="29"/>
                  <a:pt x="4442" y="1"/>
                </a:cubicBezTo>
                <a:cubicBezTo>
                  <a:pt x="4551" y="145"/>
                  <a:pt x="4614" y="326"/>
                  <a:pt x="4614" y="521"/>
                </a:cubicBezTo>
                <a:cubicBezTo>
                  <a:pt x="4614" y="759"/>
                  <a:pt x="4518" y="975"/>
                  <a:pt x="4360" y="1132"/>
                </a:cubicBezTo>
                <a:cubicBezTo>
                  <a:pt x="4203" y="1290"/>
                  <a:pt x="3987" y="1387"/>
                  <a:pt x="3749" y="1387"/>
                </a:cubicBezTo>
                <a:cubicBezTo>
                  <a:pt x="3510" y="1387"/>
                  <a:pt x="3294" y="1290"/>
                  <a:pt x="3136" y="1132"/>
                </a:cubicBezTo>
                <a:cubicBezTo>
                  <a:pt x="3068" y="1058"/>
                  <a:pt x="3006" y="973"/>
                  <a:pt x="2961" y="8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3"/>
          <p:cNvSpPr txBox="1"/>
          <p:nvPr>
            <p:ph type="ctrTitle"/>
          </p:nvPr>
        </p:nvSpPr>
        <p:spPr>
          <a:xfrm>
            <a:off x="956175" y="1296625"/>
            <a:ext cx="4732500" cy="25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Multi-Client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2"/>
                </a:solidFill>
              </a:rPr>
              <a:t>Chat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58" name="Google Shape;558;p43"/>
          <p:cNvSpPr/>
          <p:nvPr/>
        </p:nvSpPr>
        <p:spPr>
          <a:xfrm>
            <a:off x="6272456" y="425307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3"/>
          <p:cNvSpPr/>
          <p:nvPr/>
        </p:nvSpPr>
        <p:spPr>
          <a:xfrm>
            <a:off x="7410936" y="425307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3"/>
          <p:cNvSpPr/>
          <p:nvPr/>
        </p:nvSpPr>
        <p:spPr>
          <a:xfrm>
            <a:off x="5133975" y="425307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3"/>
          <p:cNvSpPr txBox="1"/>
          <p:nvPr/>
        </p:nvSpPr>
        <p:spPr>
          <a:xfrm>
            <a:off x="1090250" y="3302125"/>
            <a:ext cx="2418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Putu Arva Raysendriya Ersuputra </a:t>
            </a:r>
            <a:endParaRPr sz="11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21/472606/PA/20312 </a:t>
            </a:r>
            <a:endParaRPr sz="11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62" name="Google Shape;562;p43"/>
          <p:cNvSpPr txBox="1"/>
          <p:nvPr/>
        </p:nvSpPr>
        <p:spPr>
          <a:xfrm>
            <a:off x="3297125" y="3302125"/>
            <a:ext cx="151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Rabbani Nur Kumoro</a:t>
            </a:r>
            <a:endParaRPr sz="11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21/472599/PA/20310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63" name="Google Shape;563;p43"/>
          <p:cNvSpPr txBox="1"/>
          <p:nvPr/>
        </p:nvSpPr>
        <p:spPr>
          <a:xfrm>
            <a:off x="4809425" y="3302125"/>
            <a:ext cx="202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Henzel Theodore Putra</a:t>
            </a:r>
            <a:endParaRPr sz="11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21/475040/PA/20516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7" name="Google Shape;63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964250"/>
            <a:ext cx="6501199" cy="2145150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52"/>
          <p:cNvSpPr txBox="1"/>
          <p:nvPr/>
        </p:nvSpPr>
        <p:spPr>
          <a:xfrm>
            <a:off x="720000" y="3292425"/>
            <a:ext cx="828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 the constructor we initialize socket, bufferedWriter, bufferedReader, and client username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We add clients to the arraylist and send broadcast message every time a client connects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Google Shape;64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942875"/>
            <a:ext cx="4419600" cy="2109537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53"/>
          <p:cNvSpPr txBox="1"/>
          <p:nvPr/>
        </p:nvSpPr>
        <p:spPr>
          <a:xfrm>
            <a:off x="720000" y="3191775"/>
            <a:ext cx="65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 this method we read the input messages from the client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9" name="Google Shape;64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921525"/>
            <a:ext cx="4717250" cy="2314125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54"/>
          <p:cNvSpPr txBox="1"/>
          <p:nvPr/>
        </p:nvSpPr>
        <p:spPr>
          <a:xfrm>
            <a:off x="720000" y="3407450"/>
            <a:ext cx="600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 this method we loop to send message to each client that is connected  and avoid to send message to the same client that is sending the message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" name="Google Shape;65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115625"/>
            <a:ext cx="4903174" cy="6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55"/>
          <p:cNvSpPr txBox="1"/>
          <p:nvPr/>
        </p:nvSpPr>
        <p:spPr>
          <a:xfrm>
            <a:off x="720000" y="1926550"/>
            <a:ext cx="77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Removes client from the arraylist when they disconnects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019446"/>
            <a:ext cx="5237275" cy="198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56"/>
          <p:cNvSpPr txBox="1"/>
          <p:nvPr/>
        </p:nvSpPr>
        <p:spPr>
          <a:xfrm>
            <a:off x="720000" y="3263675"/>
            <a:ext cx="79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This method is used to close down our connection and streams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7"/>
          <p:cNvSpPr/>
          <p:nvPr/>
        </p:nvSpPr>
        <p:spPr>
          <a:xfrm>
            <a:off x="962151" y="2246625"/>
            <a:ext cx="649748" cy="1675402"/>
          </a:xfrm>
          <a:custGeom>
            <a:rect b="b" l="l" r="r" t="t"/>
            <a:pathLst>
              <a:path extrusionOk="0" h="7807" w="3028">
                <a:moveTo>
                  <a:pt x="1243" y="7807"/>
                </a:moveTo>
                <a:lnTo>
                  <a:pt x="1243" y="1041"/>
                </a:lnTo>
                <a:lnTo>
                  <a:pt x="385" y="1897"/>
                </a:lnTo>
                <a:lnTo>
                  <a:pt x="1" y="1512"/>
                </a:lnTo>
                <a:lnTo>
                  <a:pt x="1514" y="1"/>
                </a:lnTo>
                <a:lnTo>
                  <a:pt x="3028" y="1512"/>
                </a:lnTo>
                <a:lnTo>
                  <a:pt x="2643" y="1897"/>
                </a:lnTo>
                <a:lnTo>
                  <a:pt x="1788" y="1041"/>
                </a:lnTo>
                <a:lnTo>
                  <a:pt x="1788" y="78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8" name="Google Shape;668;p57"/>
          <p:cNvGrpSpPr/>
          <p:nvPr/>
        </p:nvGrpSpPr>
        <p:grpSpPr>
          <a:xfrm>
            <a:off x="4882194" y="2169725"/>
            <a:ext cx="3123078" cy="1105100"/>
            <a:chOff x="1378750" y="2164200"/>
            <a:chExt cx="5607968" cy="1105100"/>
          </a:xfrm>
        </p:grpSpPr>
        <p:sp>
          <p:nvSpPr>
            <p:cNvPr id="669" name="Google Shape;669;p57"/>
            <p:cNvSpPr/>
            <p:nvPr/>
          </p:nvSpPr>
          <p:spPr>
            <a:xfrm>
              <a:off x="1443018" y="2249900"/>
              <a:ext cx="5543700" cy="1019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57"/>
            <p:cNvSpPr/>
            <p:nvPr/>
          </p:nvSpPr>
          <p:spPr>
            <a:xfrm>
              <a:off x="1378750" y="2164200"/>
              <a:ext cx="5543700" cy="10194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1" name="Google Shape;671;p57"/>
          <p:cNvSpPr/>
          <p:nvPr/>
        </p:nvSpPr>
        <p:spPr>
          <a:xfrm>
            <a:off x="2516952" y="1894226"/>
            <a:ext cx="2017702" cy="1537483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318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57"/>
          <p:cNvSpPr txBox="1"/>
          <p:nvPr>
            <p:ph idx="2" type="title"/>
          </p:nvPr>
        </p:nvSpPr>
        <p:spPr>
          <a:xfrm>
            <a:off x="2750750" y="2312875"/>
            <a:ext cx="1550100" cy="9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73" name="Google Shape;673;p57"/>
          <p:cNvSpPr txBox="1"/>
          <p:nvPr>
            <p:ph type="title"/>
          </p:nvPr>
        </p:nvSpPr>
        <p:spPr>
          <a:xfrm>
            <a:off x="4985138" y="2249600"/>
            <a:ext cx="2917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Client</a:t>
            </a:r>
            <a:r>
              <a:rPr lang="en" sz="3400"/>
              <a:t>.java</a:t>
            </a:r>
            <a:endParaRPr sz="3400"/>
          </a:p>
        </p:txBody>
      </p:sp>
      <p:sp>
        <p:nvSpPr>
          <p:cNvPr id="674" name="Google Shape;674;p57"/>
          <p:cNvSpPr/>
          <p:nvPr/>
        </p:nvSpPr>
        <p:spPr>
          <a:xfrm>
            <a:off x="2586619" y="4361947"/>
            <a:ext cx="168275" cy="16830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57"/>
          <p:cNvSpPr/>
          <p:nvPr/>
        </p:nvSpPr>
        <p:spPr>
          <a:xfrm>
            <a:off x="717614" y="2624730"/>
            <a:ext cx="98328" cy="98344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0" name="Google Shape;68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984775"/>
            <a:ext cx="5096151" cy="2799051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58"/>
          <p:cNvSpPr txBox="1"/>
          <p:nvPr/>
        </p:nvSpPr>
        <p:spPr>
          <a:xfrm>
            <a:off x="5937825" y="984775"/>
            <a:ext cx="214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For the constructor here is more or less similar to the client handler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" name="Google Shape;68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993550"/>
            <a:ext cx="4023124" cy="26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59"/>
          <p:cNvSpPr txBox="1"/>
          <p:nvPr/>
        </p:nvSpPr>
        <p:spPr>
          <a:xfrm>
            <a:off x="4902675" y="993550"/>
            <a:ext cx="322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Method to send message, we use scanner to read input from the console as long as socket is connected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" name="Google Shape;692;p60"/>
          <p:cNvPicPr preferRelativeResize="0"/>
          <p:nvPr/>
        </p:nvPicPr>
        <p:blipFill rotWithShape="1">
          <a:blip r:embed="rId3">
            <a:alphaModFix/>
          </a:blip>
          <a:srcRect b="0" l="2733" r="0" t="0"/>
          <a:stretch/>
        </p:blipFill>
        <p:spPr>
          <a:xfrm>
            <a:off x="720000" y="993550"/>
            <a:ext cx="4365501" cy="2611325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60"/>
          <p:cNvSpPr txBox="1"/>
          <p:nvPr/>
        </p:nvSpPr>
        <p:spPr>
          <a:xfrm>
            <a:off x="5319625" y="1164575"/>
            <a:ext cx="2458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This executed on separate thread to read the broadcast from the bufferedReader and output them to the client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8" name="Google Shape;698;p61"/>
          <p:cNvPicPr preferRelativeResize="0"/>
          <p:nvPr/>
        </p:nvPicPr>
        <p:blipFill rotWithShape="1">
          <a:blip r:embed="rId3">
            <a:alphaModFix/>
          </a:blip>
          <a:srcRect b="0" l="2695" r="0" t="0"/>
          <a:stretch/>
        </p:blipFill>
        <p:spPr>
          <a:xfrm>
            <a:off x="720000" y="1072650"/>
            <a:ext cx="5623675" cy="21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61"/>
          <p:cNvSpPr txBox="1"/>
          <p:nvPr/>
        </p:nvSpPr>
        <p:spPr>
          <a:xfrm>
            <a:off x="720000" y="3378675"/>
            <a:ext cx="503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This method is used to close down our connection and streams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4"/>
          <p:cNvSpPr/>
          <p:nvPr/>
        </p:nvSpPr>
        <p:spPr>
          <a:xfrm>
            <a:off x="962151" y="2246625"/>
            <a:ext cx="649748" cy="1675402"/>
          </a:xfrm>
          <a:custGeom>
            <a:rect b="b" l="l" r="r" t="t"/>
            <a:pathLst>
              <a:path extrusionOk="0" h="7807" w="3028">
                <a:moveTo>
                  <a:pt x="1243" y="7807"/>
                </a:moveTo>
                <a:lnTo>
                  <a:pt x="1243" y="1041"/>
                </a:lnTo>
                <a:lnTo>
                  <a:pt x="385" y="1897"/>
                </a:lnTo>
                <a:lnTo>
                  <a:pt x="1" y="1512"/>
                </a:lnTo>
                <a:lnTo>
                  <a:pt x="1514" y="1"/>
                </a:lnTo>
                <a:lnTo>
                  <a:pt x="3028" y="1512"/>
                </a:lnTo>
                <a:lnTo>
                  <a:pt x="2643" y="1897"/>
                </a:lnTo>
                <a:lnTo>
                  <a:pt x="1788" y="1041"/>
                </a:lnTo>
                <a:lnTo>
                  <a:pt x="1788" y="78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9" name="Google Shape;569;p44"/>
          <p:cNvGrpSpPr/>
          <p:nvPr/>
        </p:nvGrpSpPr>
        <p:grpSpPr>
          <a:xfrm>
            <a:off x="4882194" y="2169725"/>
            <a:ext cx="3123078" cy="1105100"/>
            <a:chOff x="1378750" y="2164200"/>
            <a:chExt cx="5607968" cy="1105100"/>
          </a:xfrm>
        </p:grpSpPr>
        <p:sp>
          <p:nvSpPr>
            <p:cNvPr id="570" name="Google Shape;570;p44"/>
            <p:cNvSpPr/>
            <p:nvPr/>
          </p:nvSpPr>
          <p:spPr>
            <a:xfrm>
              <a:off x="1443018" y="2249900"/>
              <a:ext cx="5543700" cy="1019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4"/>
            <p:cNvSpPr/>
            <p:nvPr/>
          </p:nvSpPr>
          <p:spPr>
            <a:xfrm>
              <a:off x="1378750" y="2164200"/>
              <a:ext cx="5543700" cy="10194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2" name="Google Shape;572;p44"/>
          <p:cNvSpPr/>
          <p:nvPr/>
        </p:nvSpPr>
        <p:spPr>
          <a:xfrm>
            <a:off x="2516952" y="1894226"/>
            <a:ext cx="2017702" cy="1537483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318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4"/>
          <p:cNvSpPr txBox="1"/>
          <p:nvPr>
            <p:ph idx="2" type="title"/>
          </p:nvPr>
        </p:nvSpPr>
        <p:spPr>
          <a:xfrm>
            <a:off x="2750750" y="2312875"/>
            <a:ext cx="1550100" cy="9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74" name="Google Shape;574;p44"/>
          <p:cNvSpPr txBox="1"/>
          <p:nvPr>
            <p:ph type="title"/>
          </p:nvPr>
        </p:nvSpPr>
        <p:spPr>
          <a:xfrm>
            <a:off x="4985138" y="2249600"/>
            <a:ext cx="2917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Flowchart</a:t>
            </a:r>
            <a:endParaRPr sz="3400"/>
          </a:p>
        </p:txBody>
      </p:sp>
      <p:sp>
        <p:nvSpPr>
          <p:cNvPr id="575" name="Google Shape;575;p44"/>
          <p:cNvSpPr/>
          <p:nvPr/>
        </p:nvSpPr>
        <p:spPr>
          <a:xfrm>
            <a:off x="2586619" y="4361947"/>
            <a:ext cx="168275" cy="16830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4"/>
          <p:cNvSpPr/>
          <p:nvPr/>
        </p:nvSpPr>
        <p:spPr>
          <a:xfrm>
            <a:off x="717614" y="2624730"/>
            <a:ext cx="98328" cy="98344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4" name="Google Shape;704;p62"/>
          <p:cNvPicPr preferRelativeResize="0"/>
          <p:nvPr/>
        </p:nvPicPr>
        <p:blipFill rotWithShape="1">
          <a:blip r:embed="rId3">
            <a:alphaModFix/>
          </a:blip>
          <a:srcRect b="0" l="1215" r="0" t="0"/>
          <a:stretch/>
        </p:blipFill>
        <p:spPr>
          <a:xfrm>
            <a:off x="720000" y="1125425"/>
            <a:ext cx="4018925" cy="2005975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62"/>
          <p:cNvSpPr txBox="1"/>
          <p:nvPr/>
        </p:nvSpPr>
        <p:spPr>
          <a:xfrm>
            <a:off x="4888300" y="1125425"/>
            <a:ext cx="2544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client will make connection to the port that the server is listening on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Both the listenForMessage() and sendMessage() methods are blocking method but they will still be running because they’re running in separate thread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3"/>
          <p:cNvSpPr/>
          <p:nvPr/>
        </p:nvSpPr>
        <p:spPr>
          <a:xfrm>
            <a:off x="962151" y="2246625"/>
            <a:ext cx="649748" cy="1675402"/>
          </a:xfrm>
          <a:custGeom>
            <a:rect b="b" l="l" r="r" t="t"/>
            <a:pathLst>
              <a:path extrusionOk="0" h="7807" w="3028">
                <a:moveTo>
                  <a:pt x="1243" y="7807"/>
                </a:moveTo>
                <a:lnTo>
                  <a:pt x="1243" y="1041"/>
                </a:lnTo>
                <a:lnTo>
                  <a:pt x="385" y="1897"/>
                </a:lnTo>
                <a:lnTo>
                  <a:pt x="1" y="1512"/>
                </a:lnTo>
                <a:lnTo>
                  <a:pt x="1514" y="1"/>
                </a:lnTo>
                <a:lnTo>
                  <a:pt x="3028" y="1512"/>
                </a:lnTo>
                <a:lnTo>
                  <a:pt x="2643" y="1897"/>
                </a:lnTo>
                <a:lnTo>
                  <a:pt x="1788" y="1041"/>
                </a:lnTo>
                <a:lnTo>
                  <a:pt x="1788" y="78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1" name="Google Shape;711;p63"/>
          <p:cNvGrpSpPr/>
          <p:nvPr/>
        </p:nvGrpSpPr>
        <p:grpSpPr>
          <a:xfrm>
            <a:off x="4882194" y="2169725"/>
            <a:ext cx="3123078" cy="1105100"/>
            <a:chOff x="1378750" y="2164200"/>
            <a:chExt cx="5607968" cy="1105100"/>
          </a:xfrm>
        </p:grpSpPr>
        <p:sp>
          <p:nvSpPr>
            <p:cNvPr id="712" name="Google Shape;712;p63"/>
            <p:cNvSpPr/>
            <p:nvPr/>
          </p:nvSpPr>
          <p:spPr>
            <a:xfrm>
              <a:off x="1443018" y="2249900"/>
              <a:ext cx="5543700" cy="1019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63"/>
            <p:cNvSpPr/>
            <p:nvPr/>
          </p:nvSpPr>
          <p:spPr>
            <a:xfrm>
              <a:off x="1378750" y="2164200"/>
              <a:ext cx="5543700" cy="10194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4" name="Google Shape;714;p63"/>
          <p:cNvSpPr/>
          <p:nvPr/>
        </p:nvSpPr>
        <p:spPr>
          <a:xfrm>
            <a:off x="2516952" y="1894226"/>
            <a:ext cx="2017702" cy="1537483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318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63"/>
          <p:cNvSpPr txBox="1"/>
          <p:nvPr>
            <p:ph idx="2" type="title"/>
          </p:nvPr>
        </p:nvSpPr>
        <p:spPr>
          <a:xfrm>
            <a:off x="2750750" y="2312875"/>
            <a:ext cx="1550100" cy="9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16" name="Google Shape;716;p63"/>
          <p:cNvSpPr txBox="1"/>
          <p:nvPr>
            <p:ph type="title"/>
          </p:nvPr>
        </p:nvSpPr>
        <p:spPr>
          <a:xfrm>
            <a:off x="4985138" y="2249600"/>
            <a:ext cx="2917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Program Demo</a:t>
            </a:r>
            <a:endParaRPr sz="3400"/>
          </a:p>
        </p:txBody>
      </p:sp>
      <p:sp>
        <p:nvSpPr>
          <p:cNvPr id="717" name="Google Shape;717;p63"/>
          <p:cNvSpPr/>
          <p:nvPr/>
        </p:nvSpPr>
        <p:spPr>
          <a:xfrm>
            <a:off x="2586619" y="4361947"/>
            <a:ext cx="168275" cy="16830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63"/>
          <p:cNvSpPr/>
          <p:nvPr/>
        </p:nvSpPr>
        <p:spPr>
          <a:xfrm>
            <a:off x="717614" y="2624730"/>
            <a:ext cx="98328" cy="98344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3" name="Google Shape;72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700" y="1392125"/>
            <a:ext cx="251460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8925" y="3088100"/>
            <a:ext cx="2714850" cy="10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5750" y="3082500"/>
            <a:ext cx="3009900" cy="1098706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64"/>
          <p:cNvSpPr txBox="1"/>
          <p:nvPr/>
        </p:nvSpPr>
        <p:spPr>
          <a:xfrm>
            <a:off x="3314700" y="1022825"/>
            <a:ext cx="124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Server</a:t>
            </a:r>
            <a:endParaRPr sz="12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727" name="Google Shape;727;p64"/>
          <p:cNvSpPr txBox="1"/>
          <p:nvPr/>
        </p:nvSpPr>
        <p:spPr>
          <a:xfrm>
            <a:off x="1018925" y="2713200"/>
            <a:ext cx="124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Client 1</a:t>
            </a:r>
            <a:endParaRPr sz="12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728" name="Google Shape;728;p64"/>
          <p:cNvSpPr txBox="1"/>
          <p:nvPr/>
        </p:nvSpPr>
        <p:spPr>
          <a:xfrm>
            <a:off x="5005750" y="2713200"/>
            <a:ext cx="124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Client 2</a:t>
            </a:r>
            <a:endParaRPr sz="12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5"/>
          <p:cNvSpPr txBox="1"/>
          <p:nvPr/>
        </p:nvSpPr>
        <p:spPr>
          <a:xfrm>
            <a:off x="3108000" y="1632900"/>
            <a:ext cx="29280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Thank</a:t>
            </a:r>
            <a:endParaRPr b="1" sz="55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rPr>
              <a:t>You</a:t>
            </a:r>
            <a:endParaRPr b="1" sz="5500">
              <a:solidFill>
                <a:schemeClr val="dk2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82" name="Google Shape;58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2725" y="74738"/>
            <a:ext cx="2078550" cy="499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6"/>
          <p:cNvSpPr/>
          <p:nvPr/>
        </p:nvSpPr>
        <p:spPr>
          <a:xfrm>
            <a:off x="962151" y="2246625"/>
            <a:ext cx="649748" cy="1675402"/>
          </a:xfrm>
          <a:custGeom>
            <a:rect b="b" l="l" r="r" t="t"/>
            <a:pathLst>
              <a:path extrusionOk="0" h="7807" w="3028">
                <a:moveTo>
                  <a:pt x="1243" y="7807"/>
                </a:moveTo>
                <a:lnTo>
                  <a:pt x="1243" y="1041"/>
                </a:lnTo>
                <a:lnTo>
                  <a:pt x="385" y="1897"/>
                </a:lnTo>
                <a:lnTo>
                  <a:pt x="1" y="1512"/>
                </a:lnTo>
                <a:lnTo>
                  <a:pt x="1514" y="1"/>
                </a:lnTo>
                <a:lnTo>
                  <a:pt x="3028" y="1512"/>
                </a:lnTo>
                <a:lnTo>
                  <a:pt x="2643" y="1897"/>
                </a:lnTo>
                <a:lnTo>
                  <a:pt x="1788" y="1041"/>
                </a:lnTo>
                <a:lnTo>
                  <a:pt x="1788" y="78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8" name="Google Shape;588;p46"/>
          <p:cNvGrpSpPr/>
          <p:nvPr/>
        </p:nvGrpSpPr>
        <p:grpSpPr>
          <a:xfrm>
            <a:off x="4882194" y="2169725"/>
            <a:ext cx="3123078" cy="1105100"/>
            <a:chOff x="1378750" y="2164200"/>
            <a:chExt cx="5607968" cy="1105100"/>
          </a:xfrm>
        </p:grpSpPr>
        <p:sp>
          <p:nvSpPr>
            <p:cNvPr id="589" name="Google Shape;589;p46"/>
            <p:cNvSpPr/>
            <p:nvPr/>
          </p:nvSpPr>
          <p:spPr>
            <a:xfrm>
              <a:off x="1443018" y="2249900"/>
              <a:ext cx="5543700" cy="1019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6"/>
            <p:cNvSpPr/>
            <p:nvPr/>
          </p:nvSpPr>
          <p:spPr>
            <a:xfrm>
              <a:off x="1378750" y="2164200"/>
              <a:ext cx="5543700" cy="10194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1" name="Google Shape;591;p46"/>
          <p:cNvSpPr/>
          <p:nvPr/>
        </p:nvSpPr>
        <p:spPr>
          <a:xfrm>
            <a:off x="2516952" y="1894226"/>
            <a:ext cx="2017702" cy="1537483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318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46"/>
          <p:cNvSpPr txBox="1"/>
          <p:nvPr>
            <p:ph idx="2" type="title"/>
          </p:nvPr>
        </p:nvSpPr>
        <p:spPr>
          <a:xfrm>
            <a:off x="2750750" y="2312875"/>
            <a:ext cx="1550100" cy="9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93" name="Google Shape;593;p46"/>
          <p:cNvSpPr txBox="1"/>
          <p:nvPr>
            <p:ph type="title"/>
          </p:nvPr>
        </p:nvSpPr>
        <p:spPr>
          <a:xfrm>
            <a:off x="4985138" y="2249600"/>
            <a:ext cx="2917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Server.java</a:t>
            </a:r>
            <a:endParaRPr sz="3400"/>
          </a:p>
        </p:txBody>
      </p:sp>
      <p:sp>
        <p:nvSpPr>
          <p:cNvPr id="594" name="Google Shape;594;p46"/>
          <p:cNvSpPr/>
          <p:nvPr/>
        </p:nvSpPr>
        <p:spPr>
          <a:xfrm>
            <a:off x="2586619" y="4361947"/>
            <a:ext cx="168275" cy="16830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6"/>
          <p:cNvSpPr/>
          <p:nvPr/>
        </p:nvSpPr>
        <p:spPr>
          <a:xfrm>
            <a:off x="717614" y="2624730"/>
            <a:ext cx="98328" cy="98344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" name="Google Shape;60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960200"/>
            <a:ext cx="4389650" cy="2846875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47"/>
          <p:cNvSpPr txBox="1"/>
          <p:nvPr/>
        </p:nvSpPr>
        <p:spPr>
          <a:xfrm>
            <a:off x="5313775" y="960200"/>
            <a:ext cx="2329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server class is responsible for listening to clients trying to connect and spawn new thread to handle them once they connected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" name="Google Shape;60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984400"/>
            <a:ext cx="2928800" cy="1736475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48"/>
          <p:cNvSpPr txBox="1"/>
          <p:nvPr/>
        </p:nvSpPr>
        <p:spPr>
          <a:xfrm>
            <a:off x="3838750" y="984400"/>
            <a:ext cx="356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an error occurs we want to shut down our server socket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" name="Google Shape;61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028700"/>
            <a:ext cx="3619475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49"/>
          <p:cNvSpPr txBox="1"/>
          <p:nvPr/>
        </p:nvSpPr>
        <p:spPr>
          <a:xfrm>
            <a:off x="4485750" y="1028700"/>
            <a:ext cx="2242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server will be listening for clients that are making a connection to the port number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0"/>
          <p:cNvSpPr/>
          <p:nvPr/>
        </p:nvSpPr>
        <p:spPr>
          <a:xfrm>
            <a:off x="962151" y="2246625"/>
            <a:ext cx="649748" cy="1675402"/>
          </a:xfrm>
          <a:custGeom>
            <a:rect b="b" l="l" r="r" t="t"/>
            <a:pathLst>
              <a:path extrusionOk="0" h="7807" w="3028">
                <a:moveTo>
                  <a:pt x="1243" y="7807"/>
                </a:moveTo>
                <a:lnTo>
                  <a:pt x="1243" y="1041"/>
                </a:lnTo>
                <a:lnTo>
                  <a:pt x="385" y="1897"/>
                </a:lnTo>
                <a:lnTo>
                  <a:pt x="1" y="1512"/>
                </a:lnTo>
                <a:lnTo>
                  <a:pt x="1514" y="1"/>
                </a:lnTo>
                <a:lnTo>
                  <a:pt x="3028" y="1512"/>
                </a:lnTo>
                <a:lnTo>
                  <a:pt x="2643" y="1897"/>
                </a:lnTo>
                <a:lnTo>
                  <a:pt x="1788" y="1041"/>
                </a:lnTo>
                <a:lnTo>
                  <a:pt x="1788" y="78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9" name="Google Shape;619;p50"/>
          <p:cNvGrpSpPr/>
          <p:nvPr/>
        </p:nvGrpSpPr>
        <p:grpSpPr>
          <a:xfrm>
            <a:off x="4882194" y="2169725"/>
            <a:ext cx="3123078" cy="1105100"/>
            <a:chOff x="1378750" y="2164200"/>
            <a:chExt cx="5607968" cy="1105100"/>
          </a:xfrm>
        </p:grpSpPr>
        <p:sp>
          <p:nvSpPr>
            <p:cNvPr id="620" name="Google Shape;620;p50"/>
            <p:cNvSpPr/>
            <p:nvPr/>
          </p:nvSpPr>
          <p:spPr>
            <a:xfrm>
              <a:off x="1443018" y="2249900"/>
              <a:ext cx="5543700" cy="1019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50"/>
            <p:cNvSpPr/>
            <p:nvPr/>
          </p:nvSpPr>
          <p:spPr>
            <a:xfrm>
              <a:off x="1378750" y="2164200"/>
              <a:ext cx="5543700" cy="10194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2" name="Google Shape;622;p50"/>
          <p:cNvSpPr/>
          <p:nvPr/>
        </p:nvSpPr>
        <p:spPr>
          <a:xfrm>
            <a:off x="2516952" y="1894226"/>
            <a:ext cx="2017702" cy="1537483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318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50"/>
          <p:cNvSpPr txBox="1"/>
          <p:nvPr>
            <p:ph idx="2" type="title"/>
          </p:nvPr>
        </p:nvSpPr>
        <p:spPr>
          <a:xfrm>
            <a:off x="2750750" y="2312875"/>
            <a:ext cx="1550100" cy="9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24" name="Google Shape;624;p50"/>
          <p:cNvSpPr txBox="1"/>
          <p:nvPr>
            <p:ph type="title"/>
          </p:nvPr>
        </p:nvSpPr>
        <p:spPr>
          <a:xfrm>
            <a:off x="4985138" y="2249600"/>
            <a:ext cx="2917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ClientHandler</a:t>
            </a:r>
            <a:r>
              <a:rPr lang="en" sz="2200"/>
              <a:t>.java</a:t>
            </a:r>
            <a:endParaRPr sz="2200"/>
          </a:p>
        </p:txBody>
      </p:sp>
      <p:sp>
        <p:nvSpPr>
          <p:cNvPr id="625" name="Google Shape;625;p50"/>
          <p:cNvSpPr/>
          <p:nvPr/>
        </p:nvSpPr>
        <p:spPr>
          <a:xfrm>
            <a:off x="2586619" y="4361947"/>
            <a:ext cx="168275" cy="16830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50"/>
          <p:cNvSpPr/>
          <p:nvPr/>
        </p:nvSpPr>
        <p:spPr>
          <a:xfrm>
            <a:off x="717614" y="2624730"/>
            <a:ext cx="98328" cy="98344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1" name="Google Shape;63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996300"/>
            <a:ext cx="5390250" cy="2145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51"/>
          <p:cNvSpPr txBox="1"/>
          <p:nvPr/>
        </p:nvSpPr>
        <p:spPr>
          <a:xfrm>
            <a:off x="720000" y="3263650"/>
            <a:ext cx="63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array keep tracks of all the clients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ware Development Agency by Slidesgo">
  <a:themeElements>
    <a:clrScheme name="Simple Light">
      <a:dk1>
        <a:srgbClr val="FFFFFF"/>
      </a:dk1>
      <a:lt1>
        <a:srgbClr val="1B222D"/>
      </a:lt1>
      <a:dk2>
        <a:srgbClr val="F8EF5B"/>
      </a:dk2>
      <a:lt2>
        <a:srgbClr val="92D99C"/>
      </a:lt2>
      <a:accent1>
        <a:srgbClr val="6DC797"/>
      </a:accent1>
      <a:accent2>
        <a:srgbClr val="88A6F3"/>
      </a:accent2>
      <a:accent3>
        <a:srgbClr val="6D65E0"/>
      </a:accent3>
      <a:accent4>
        <a:srgbClr val="FF9BDA"/>
      </a:accent4>
      <a:accent5>
        <a:srgbClr val="EB5358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