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c35bf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c35bf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c35bfb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1c35bfb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c35bfb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c35bfb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c35bfb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c35bfb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c35bfb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c35bfb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c35bfb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c35bfb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c35bfb7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c35bfb7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c35bfb7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c35bfb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Mountain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</a:rPr>
              <a:t>Should the resort change the ticket price?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Mountain Resort offers...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Glacier National Park and Flathead National Forest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Access to 105 trails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Accommodation</a:t>
            </a:r>
            <a:r>
              <a:rPr b="1" lang="en-GB" sz="1300">
                <a:solidFill>
                  <a:schemeClr val="dk1"/>
                </a:solidFill>
              </a:rPr>
              <a:t> to skiers and riders of all levels and abilities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11 lifts, 2 T-bars, and 1 magic carpet for novice skiers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The longest run is named Hellfire and is 3.3 miles in length. The base elevation is 4,464 ft, and the summit is 6,817 ft with a vertical drop of 2,353 ft.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99325" y="395075"/>
            <a:ext cx="85206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to be answered...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Should the prices of ticket be changed?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-GB" sz="1300">
                <a:solidFill>
                  <a:schemeClr val="dk1"/>
                </a:solidFill>
              </a:rPr>
              <a:t>currently follows a pricing strategy to charge a premium above the average price of resorts in its market segment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-GB" sz="1300">
                <a:solidFill>
                  <a:schemeClr val="dk1"/>
                </a:solidFill>
              </a:rPr>
              <a:t>Does this take the advantage of the geographical features and the facilities that Big Mountain has? - This has been a doubt!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How should the prices be set? 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-GB" sz="1300">
                <a:solidFill>
                  <a:schemeClr val="dk1"/>
                </a:solidFill>
              </a:rPr>
              <a:t>What are the features to look into? 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-GB" sz="1300">
                <a:solidFill>
                  <a:schemeClr val="dk1"/>
                </a:solidFill>
              </a:rPr>
              <a:t>Should they add more features or remove existing facilities?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How to cut down the operational costs?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-GB" sz="1300">
                <a:solidFill>
                  <a:schemeClr val="dk1"/>
                </a:solidFill>
              </a:rPr>
              <a:t>Should they remove some existing facilities to bring down the operational cost?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Helpful Features...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FastQuads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-GB" sz="1300">
                <a:solidFill>
                  <a:schemeClr val="dk1"/>
                </a:solidFill>
              </a:rPr>
              <a:t>High in the league table with 3 fastquads when most of the resorts don’t have one</a:t>
            </a:r>
            <a:endParaRPr b="1" sz="13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Runs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-GB" sz="1300">
                <a:solidFill>
                  <a:schemeClr val="dk1"/>
                </a:solidFill>
              </a:rPr>
              <a:t>Having one of the longest runs, and is doing well with the number of runs as well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Snow Making area 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-GB" sz="1300">
                <a:solidFill>
                  <a:schemeClr val="dk1"/>
                </a:solidFill>
              </a:rPr>
              <a:t>Very high up in the </a:t>
            </a:r>
            <a:r>
              <a:rPr b="1" lang="en-GB" sz="1300">
                <a:solidFill>
                  <a:schemeClr val="dk1"/>
                </a:solidFill>
              </a:rPr>
              <a:t>league table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❖"/>
            </a:pPr>
            <a:r>
              <a:rPr b="1" lang="en-GB" sz="1300">
                <a:solidFill>
                  <a:schemeClr val="dk1"/>
                </a:solidFill>
              </a:rPr>
              <a:t>Vertical Drop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-GB" sz="1300">
                <a:solidFill>
                  <a:schemeClr val="dk1"/>
                </a:solidFill>
              </a:rPr>
              <a:t>Doing well with this feature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the prices in the market &amp; within Montana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985846"/>
            <a:ext cx="3857075" cy="21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800" y="2770325"/>
            <a:ext cx="3914338" cy="2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favoring features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43" y="1017719"/>
            <a:ext cx="2821515" cy="17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343" y="3083194"/>
            <a:ext cx="2821515" cy="17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075" y="1126419"/>
            <a:ext cx="2849451" cy="17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7503" y="3008294"/>
            <a:ext cx="2844795" cy="17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Various Scenarios: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1: Changing list of the features 'Runs', 'vertical_drop', and 'total_chairs'  by associated deltas of 1, 150, and 1, increases support for ticket price by $1.32, over the season, this could be expected to amount to $2307971.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Scenario 2: </a:t>
            </a:r>
            <a:r>
              <a:rPr lang="en-GB"/>
              <a:t>Changing list of the features 'Runs', 'vertical_drop',  'total_chairs' and ‘Snow Making_ac’ by associated deltas of 1, 150,  1, and 2 increases support for ticket price by $1.99, over the season, this could be expected to amount to $3474638.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Analysis - Findings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The current market will bear price increase from $85.48 to $106.26, the current price being $81.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With the expected number of 350000 visitors over the season skiing for 5 days on an average, this will increase the revenue between $7.8M ($4.48/ticket/day) to $44.2M ($25.26/ticket/day).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The analysis also showed that increasing the vertical drop by 150 ft and adding an additional chair, allowed the ticket price increase upto $1.99, leading to the revenue increase of $3.47M which justifies the operational cost of $1.54M for one additional chair.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 As per the model, closing one least used run did not show any effect on revenue, though this run can be opened and closed on a weekly basis and the impact can be recorded.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Out of 32 features that were available for study, 4 features that have impact over the ticket prices are FastQuads, Runs, Snow Making area and the Vertical Drop.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Using these 4 features for the analysis, following business recommendation has been made: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Increase the ticket price by the minimum mentioned above from $81 to $85.48. Check the impact over a period of time. The price can be increased upto $106.26.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 As per the model, closing one least used run did not show any effect on revenue, though this run can be opened and closed on a weekly basis and the impact can be recorded.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The analysis also showed that increasing the vertical drop by 150 ft and adding an additional chair, allowed the ticket price increase upto $1.99, leading to the revenue increase of $3.47M which justifies the operational cost of $1.54M for one additional chair.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