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z="2000">
                <a:solidFill>
                  <a:srgbClr val="FFFFFF"/>
                </a:solidFill>
              </a:rPr>
              <a:t>Product</a:t>
            </a:r>
            <a:r>
              <a:rPr lang="en-US" dirty="0" sz="2000">
                <a:solidFill>
                  <a:srgbClr val="FFFFFF"/>
                </a:solidFill>
              </a:rPr>
              <a:t> </a:t>
            </a:r>
            <a:r>
              <a:rPr dirty="0" sz="2000">
                <a:solidFill>
                  <a:srgbClr val="FFFFFF"/>
                </a:solidFill>
              </a:rPr>
              <a:t>CRUD </a:t>
            </a:r>
            <a:r>
              <a:rPr lang="en-US" dirty="0" sz="2000">
                <a:solidFill>
                  <a:srgbClr val="FFFFFF"/>
                </a:solidFill>
              </a:rPr>
              <a:t>API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z="2000">
                <a:solidFill>
                  <a:srgbClr val="FFFFFF"/>
                </a:solidFill>
              </a:rPr>
              <a:t>Architecture &amp; Tools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Business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The application must provide secure CRUD (Create, Read, Update, Delete) operations for products via a RESTful API.</a:t>
            </a:r>
          </a:p>
          <a:p>
            <a:r>
              <a:rPr sz="2000">
                <a:solidFill>
                  <a:srgbClr val="FFFFFF"/>
                </a:solidFill>
              </a:rPr>
              <a:t>It should support authentication using JWT tokens, ensuring only authorized users can access protected endpoints.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z="2000">
                <a:solidFill>
                  <a:srgbClr val="FFFFFF"/>
                </a:solidFill>
              </a:rPr>
              <a:t>Business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z="2000">
                <a:solidFill>
                  <a:srgbClr val="FFFFFF"/>
                </a:solidFill>
              </a:rPr>
              <a:t>Secure product management via API endpoints.</a:t>
            </a:r>
          </a:p>
          <a:p>
            <a:r>
              <a:rPr dirty="0" sz="2000">
                <a:solidFill>
                  <a:srgbClr val="FFFFFF"/>
                </a:solidFill>
              </a:rPr>
              <a:t>Only authenticated users can perform operations.</a:t>
            </a:r>
          </a:p>
          <a:p>
            <a:r>
              <a:rPr dirty="0" sz="2000">
                <a:solidFill>
                  <a:srgbClr val="FFFFFF"/>
                </a:solidFill>
              </a:rPr>
              <a:t>API documentation and testing enabled through Swagger.</a:t>
            </a:r>
          </a:p>
          <a:p>
            <a:r>
              <a:rPr dirty="0" sz="2000">
                <a:solidFill>
                  <a:srgbClr val="FFFFFF"/>
                </a:solidFill>
              </a:rPr>
              <a:t>Scalable and maintainable codebase using </a:t>
            </a:r>
            <a:r>
              <a:rPr lang="en-US" dirty="0" sz="2000">
                <a:solidFill>
                  <a:srgbClr val="FFFFFF"/>
                </a:solidFill>
              </a:rPr>
              <a:t>Dabber </a:t>
            </a:r>
            <a:r>
              <a:rPr dirty="0" sz="2000">
                <a:solidFill>
                  <a:srgbClr val="FFFFFF"/>
                </a:solidFill>
              </a:rPr>
              <a:t>for data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z="2000">
                <a:solidFill>
                  <a:srgbClr val="FFFFFF"/>
                </a:solidFill>
              </a:rPr>
              <a:t>Presentation Layer: API Controllers</a:t>
            </a:r>
          </a:p>
          <a:p>
            <a:r>
              <a:rPr dirty="0" sz="2000">
                <a:solidFill>
                  <a:srgbClr val="FFFFFF"/>
                </a:solidFill>
              </a:rPr>
              <a:t>Business Logic Layer: Service/Controller logic</a:t>
            </a:r>
          </a:p>
          <a:p>
            <a:r>
              <a:rPr dirty="0" sz="2000">
                <a:solidFill>
                  <a:srgbClr val="FFFFFF"/>
                </a:solidFill>
              </a:rPr>
              <a:t>Data Access Layer: </a:t>
            </a:r>
            <a:r>
              <a:rPr lang="en-US" dirty="0" sz="2000">
                <a:solidFill>
                  <a:srgbClr val="FFFFFF"/>
                </a:solidFill>
              </a:rPr>
              <a:t>Dapper</a:t>
            </a:r>
            <a:r>
              <a:rPr dirty="0" sz="2000">
                <a:solidFill>
                  <a:srgbClr val="FFFFFF"/>
                </a:solidFill>
              </a:rPr>
              <a:t>, SQL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sz="2000">
                <a:solidFill>
                  <a:srgbClr val="FFFFFF"/>
                </a:solidFill>
              </a:rPr>
              <a:t>.NET 9 / C# 13.0</a:t>
            </a:r>
          </a:p>
          <a:p>
            <a:r>
              <a:rPr dirty="0" sz="2000">
                <a:solidFill>
                  <a:srgbClr val="FFFFFF"/>
                </a:solidFill>
              </a:rPr>
              <a:t>ASP.NET Core Web API</a:t>
            </a:r>
          </a:p>
          <a:p>
            <a:r>
              <a:rPr dirty="0" sz="2000">
                <a:solidFill>
                  <a:srgbClr val="FFFFFF"/>
                </a:solidFill>
              </a:rPr>
              <a:t>SQL Server</a:t>
            </a:r>
          </a:p>
          <a:p>
            <a:r>
              <a:rPr dirty="0" sz="2000">
                <a:solidFill>
                  <a:srgbClr val="FFFFFF"/>
                </a:solidFill>
              </a:rPr>
              <a:t>JWT Authentication</a:t>
            </a:r>
            <a:r>
              <a:rPr lang="en-US" dirty="0" sz="2000">
                <a:solidFill>
                  <a:srgbClr val="FFFFFF"/>
                </a:solidFill>
              </a:rPr>
              <a:t> </a:t>
            </a:r>
            <a:r>
              <a:rPr dirty="0" sz="2000">
                <a:solidFill>
                  <a:srgbClr val="FFFFFF"/>
                </a:solidFill>
              </a:rPr>
              <a:t>(</a:t>
            </a:r>
            <a:r>
              <a:rPr dirty="0" err="1" sz="2000">
                <a:solidFill>
                  <a:srgbClr val="FFFFFF"/>
                </a:solidFill>
              </a:rPr>
              <a:t>Microsoft.IdentityModel.Tokens</a:t>
            </a:r>
            <a:r>
              <a:rPr dirty="0" sz="2000">
                <a:solidFill>
                  <a:srgbClr val="FFFFFF"/>
                </a:solidFill>
              </a:rPr>
              <a:t>)</a:t>
            </a:r>
          </a:p>
          <a:p>
            <a:r>
              <a:rPr dirty="0" sz="2000">
                <a:solidFill>
                  <a:srgbClr val="FFFFFF"/>
                </a:solidFill>
              </a:rPr>
              <a:t>Swagger/</a:t>
            </a:r>
            <a:r>
              <a:rPr dirty="0" err="1" sz="2000">
                <a:solidFill>
                  <a:srgbClr val="FFFFFF"/>
                </a:solidFill>
              </a:rPr>
              <a:t>OpenAPI</a:t>
            </a:r>
            <a:r>
              <a:rPr dirty="0" sz="2000">
                <a:solidFill>
                  <a:srgbClr val="FFFFFF"/>
                </a:solidFill>
              </a:rPr>
              <a:t> (API documentation/testing)</a:t>
            </a:r>
          </a:p>
          <a:p>
            <a:r>
              <a:rPr dirty="0" sz="2000">
                <a:solidFill>
                  <a:srgbClr val="FFFFFF"/>
                </a:solidFill>
              </a:rPr>
              <a:t>Visual Studio 2022 (IDE)</a:t>
            </a:r>
          </a:p>
          <a:p>
            <a:r>
              <a:rPr dirty="0" sz="2000">
                <a:solidFill>
                  <a:srgbClr val="FFFFFF"/>
                </a:solidFill>
              </a:rPr>
              <a:t>Git (Version Control)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Product CRUD API</vt:lpstr>
      <vt:lpstr>Business Requirement</vt:lpstr>
      <vt:lpstr>Business Outcome</vt:lpstr>
      <vt:lpstr>Application Architecture</vt:lpstr>
      <vt:lpstr>Tools &amp; Techniques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Rajeev RadhaKrishnan</cp:lastModifiedBy>
  <cp:revision>2</cp:revision>
  <dcterms:created xsi:type="dcterms:W3CDTF">2013-01-27T09:14:16Z</dcterms:created>
  <dcterms:modified xsi:type="dcterms:W3CDTF">2025-09-13T13:00:44Z</dcterms:modified>
  <cp:category/>
</cp:coreProperties>
</file>