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EC5"/>
    <a:srgbClr val="90A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295F-030C-40F0-B4FA-D354BC14C9F1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2700-36B0-49BA-914F-F1249CA1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295F-030C-40F0-B4FA-D354BC14C9F1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2700-36B0-49BA-914F-F1249CA1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7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295F-030C-40F0-B4FA-D354BC14C9F1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2700-36B0-49BA-914F-F1249CA1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295F-030C-40F0-B4FA-D354BC14C9F1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2700-36B0-49BA-914F-F1249CA1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295F-030C-40F0-B4FA-D354BC14C9F1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2700-36B0-49BA-914F-F1249CA1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295F-030C-40F0-B4FA-D354BC14C9F1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2700-36B0-49BA-914F-F1249CA1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295F-030C-40F0-B4FA-D354BC14C9F1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2700-36B0-49BA-914F-F1249CA1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295F-030C-40F0-B4FA-D354BC14C9F1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2700-36B0-49BA-914F-F1249CA1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7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295F-030C-40F0-B4FA-D354BC14C9F1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2700-36B0-49BA-914F-F1249CA1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5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295F-030C-40F0-B4FA-D354BC14C9F1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2700-36B0-49BA-914F-F1249CA1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6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1295F-030C-40F0-B4FA-D354BC14C9F1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2700-36B0-49BA-914F-F1249CA1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8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1295F-030C-40F0-B4FA-D354BC14C9F1}" type="datetimeFigureOut">
              <a:rPr lang="en-US" smtClean="0"/>
              <a:t>17-May-20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12700-36B0-49BA-914F-F1249CA14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4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4020" y="1845445"/>
            <a:ext cx="6403428" cy="1160901"/>
          </a:xfrm>
        </p:spPr>
        <p:txBody>
          <a:bodyPr/>
          <a:lstStyle/>
          <a:p>
            <a:r>
              <a:rPr lang="en-US" b="1" dirty="0" smtClean="0"/>
              <a:t>StegLock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4020" y="3570509"/>
            <a:ext cx="6403428" cy="1655762"/>
          </a:xfrm>
        </p:spPr>
        <p:txBody>
          <a:bodyPr/>
          <a:lstStyle/>
          <a:p>
            <a:r>
              <a:rPr lang="en-US" dirty="0" smtClean="0"/>
              <a:t>Steganography Mobile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1" y="1538014"/>
            <a:ext cx="3602421" cy="3602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48" y="121653"/>
            <a:ext cx="1261448" cy="1416362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717547"/>
            <a:ext cx="4242867" cy="948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Coordinator</a:t>
            </a:r>
          </a:p>
          <a:p>
            <a:r>
              <a:rPr lang="en-US" dirty="0"/>
              <a:t>Conf. univ. dr. Doinea Mihai</a:t>
            </a:r>
          </a:p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59756" y="5717547"/>
            <a:ext cx="4242867" cy="948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Master Student</a:t>
            </a:r>
          </a:p>
          <a:p>
            <a:r>
              <a:rPr lang="en-US" dirty="0" smtClean="0"/>
              <a:t>Ionescu Radu </a:t>
            </a:r>
            <a:r>
              <a:rPr lang="ro-RO" dirty="0"/>
              <a:t>Ș</a:t>
            </a:r>
            <a:r>
              <a:rPr lang="en-US" dirty="0" smtClean="0"/>
              <a:t>tefan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338107"/>
            <a:ext cx="7427843" cy="2010104"/>
          </a:xfrm>
        </p:spPr>
        <p:txBody>
          <a:bodyPr anchor="ctr"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551" y="2916237"/>
            <a:ext cx="11114689" cy="3492445"/>
          </a:xfrm>
        </p:spPr>
        <p:txBody>
          <a:bodyPr/>
          <a:lstStyle/>
          <a:p>
            <a:pPr algn="l"/>
            <a:r>
              <a:rPr lang="en-US" dirty="0" smtClean="0"/>
              <a:t>StegLock is a mobile application for communication, secured by digital steganography combined with cryptographic techniques.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Simple and user friendly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Fast real-time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Secure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5" y="338107"/>
            <a:ext cx="2010103" cy="2010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48" y="121653"/>
            <a:ext cx="1261448" cy="14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338107"/>
            <a:ext cx="7527235" cy="2010103"/>
          </a:xfrm>
        </p:spPr>
        <p:txBody>
          <a:bodyPr anchor="ctr">
            <a:normAutofit/>
          </a:bodyPr>
          <a:lstStyle/>
          <a:p>
            <a:r>
              <a:rPr lang="en-US" b="1" dirty="0" smtClean="0"/>
              <a:t>Objective and Problem Description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551" y="2916237"/>
            <a:ext cx="11114689" cy="3492445"/>
          </a:xfrm>
        </p:spPr>
        <p:txBody>
          <a:bodyPr/>
          <a:lstStyle/>
          <a:p>
            <a:pPr algn="l"/>
            <a:r>
              <a:rPr lang="en-US" dirty="0" smtClean="0"/>
              <a:t>StegLock application is designed to ensure secure communication by: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Implementing a LSB steganography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Encrypting the secret message before embedding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Protection against steganalysis techniques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main problems are lossy compression and statistical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5" y="338107"/>
            <a:ext cx="2010103" cy="2010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48" y="121653"/>
            <a:ext cx="1261448" cy="14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1" y="338108"/>
            <a:ext cx="7441096" cy="2010102"/>
          </a:xfrm>
        </p:spPr>
        <p:txBody>
          <a:bodyPr anchor="ctr"/>
          <a:lstStyle/>
          <a:p>
            <a:r>
              <a:rPr lang="en-US" b="1" dirty="0" smtClean="0"/>
              <a:t>Methods and Technologies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551" y="2916237"/>
            <a:ext cx="11114689" cy="3492445"/>
          </a:xfrm>
        </p:spPr>
        <p:txBody>
          <a:bodyPr/>
          <a:lstStyle/>
          <a:p>
            <a:pPr algn="l"/>
            <a:r>
              <a:rPr lang="en-US" dirty="0" smtClean="0"/>
              <a:t>StegLock uses new technologies like Android SDK, Google Firebase and Facebook libraries, but also a self developed steganographic module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Andoid API level 29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Google Firebase: Authentication, Core, Database,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Facebook: Login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Secure steganographic module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5" y="338107"/>
            <a:ext cx="2010103" cy="2010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48" y="121653"/>
            <a:ext cx="1261448" cy="14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764626"/>
            <a:ext cx="7255565" cy="1160901"/>
          </a:xfrm>
        </p:spPr>
        <p:txBody>
          <a:bodyPr/>
          <a:lstStyle/>
          <a:p>
            <a:r>
              <a:rPr lang="en-US" b="1" dirty="0" smtClean="0"/>
              <a:t>Solution Architecture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551" y="2916237"/>
            <a:ext cx="6000379" cy="3603833"/>
          </a:xfrm>
        </p:spPr>
        <p:txBody>
          <a:bodyPr/>
          <a:lstStyle/>
          <a:p>
            <a:pPr algn="l"/>
            <a:r>
              <a:rPr lang="en-US" dirty="0" smtClean="0"/>
              <a:t>StegLock is a simple mobile chat application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User friendly activities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Using latest Google technologies for authentication, user management and persistent storage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Send and receive image and sound files with secret messages embedded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5" y="338107"/>
            <a:ext cx="2010103" cy="2010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06" y="2348210"/>
            <a:ext cx="4957862" cy="4171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48" y="121653"/>
            <a:ext cx="1261448" cy="14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1" y="764626"/>
            <a:ext cx="7480852" cy="11609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Solution Implementation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0957" y="2916237"/>
            <a:ext cx="5717283" cy="3492445"/>
          </a:xfrm>
        </p:spPr>
        <p:txBody>
          <a:bodyPr/>
          <a:lstStyle/>
          <a:p>
            <a:pPr algn="l"/>
            <a:r>
              <a:rPr lang="en-US" dirty="0" smtClean="0"/>
              <a:t>StegLock is implementing a secure LSB steganography algorithm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Secure steganographic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Steganalysis protection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Cryptography and Digital Signature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Implemented using Java, Android SDK and Google Firebase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5" y="338107"/>
            <a:ext cx="2010103" cy="2010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5" y="3068635"/>
            <a:ext cx="4956542" cy="3027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48" y="121653"/>
            <a:ext cx="1261448" cy="14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E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764626"/>
            <a:ext cx="7374835" cy="1160901"/>
          </a:xfrm>
        </p:spPr>
        <p:txBody>
          <a:bodyPr>
            <a:normAutofit/>
          </a:bodyPr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551" y="2916237"/>
            <a:ext cx="11114689" cy="3492445"/>
          </a:xfrm>
        </p:spPr>
        <p:txBody>
          <a:bodyPr anchor="ctr"/>
          <a:lstStyle/>
          <a:p>
            <a:pPr algn="l"/>
            <a:r>
              <a:rPr lang="en-US" dirty="0" smtClean="0"/>
              <a:t>StegLock is a simple mobile application for communication, secured by digital steganography combined with cryptographic techniques. The Java LSB steganographic module should secure the communication using cryptography and digital signature techniques also.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5" y="338107"/>
            <a:ext cx="2010103" cy="2010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448" y="121653"/>
            <a:ext cx="1261448" cy="14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227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StegLock</vt:lpstr>
      <vt:lpstr>Introduction</vt:lpstr>
      <vt:lpstr>Objective and Problem Description</vt:lpstr>
      <vt:lpstr>Methods and Technologies</vt:lpstr>
      <vt:lpstr>Solution Architecture</vt:lpstr>
      <vt:lpstr>Solution Implementation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StegLock</dc:title>
  <dc:creator>Radu Ionescu</dc:creator>
  <cp:lastModifiedBy>Radu Ionescu</cp:lastModifiedBy>
  <cp:revision>13</cp:revision>
  <dcterms:created xsi:type="dcterms:W3CDTF">2020-05-17T07:15:28Z</dcterms:created>
  <dcterms:modified xsi:type="dcterms:W3CDTF">2020-05-17T11:53:34Z</dcterms:modified>
</cp:coreProperties>
</file>