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2"/>
  </p:notesMasterIdLst>
  <p:sldIdLst>
    <p:sldId id="256" r:id="rId2"/>
    <p:sldId id="258" r:id="rId3"/>
    <p:sldId id="259" r:id="rId4"/>
    <p:sldId id="312" r:id="rId5"/>
    <p:sldId id="313" r:id="rId6"/>
    <p:sldId id="316" r:id="rId7"/>
    <p:sldId id="317" r:id="rId8"/>
    <p:sldId id="318" r:id="rId9"/>
    <p:sldId id="319" r:id="rId10"/>
    <p:sldId id="314" r:id="rId11"/>
    <p:sldId id="320" r:id="rId12"/>
    <p:sldId id="293" r:id="rId13"/>
    <p:sldId id="26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99AEC-5DE5-4F50-B782-D57925B69F85}">
  <a:tblStyle styleId="{7AB99AEC-5DE5-4F50-B782-D57925B69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15C017-08CF-4401-8EF1-96BB3AB3F7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10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Google Shape;319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72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Google Shape;319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60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" name="Google Shape;9216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7" name="Google Shape;9217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84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610e5fcc6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610e5fcc6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76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7" name="Google Shape;784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8" name="Google Shape;784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9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5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1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7"/>
          <p:cNvGrpSpPr/>
          <p:nvPr/>
        </p:nvGrpSpPr>
        <p:grpSpPr>
          <a:xfrm>
            <a:off x="275053" y="951391"/>
            <a:ext cx="8693790" cy="4046252"/>
            <a:chOff x="275053" y="951391"/>
            <a:chExt cx="8693790" cy="4046252"/>
          </a:xfrm>
        </p:grpSpPr>
        <p:grpSp>
          <p:nvGrpSpPr>
            <p:cNvPr id="384" name="Google Shape;384;p27"/>
            <p:cNvGrpSpPr/>
            <p:nvPr/>
          </p:nvGrpSpPr>
          <p:grpSpPr>
            <a:xfrm>
              <a:off x="1229490" y="4883448"/>
              <a:ext cx="114150" cy="114196"/>
              <a:chOff x="-685100" y="4136737"/>
              <a:chExt cx="38359" cy="38359"/>
            </a:xfrm>
          </p:grpSpPr>
          <p:sp>
            <p:nvSpPr>
              <p:cNvPr id="385" name="Google Shape;385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7"/>
            <p:cNvSpPr/>
            <p:nvPr/>
          </p:nvSpPr>
          <p:spPr>
            <a:xfrm>
              <a:off x="275053" y="4893276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308927" y="4422021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669860" y="9513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355790" y="21027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869687" y="171707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3541873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2"/>
          </p:nvPr>
        </p:nvSpPr>
        <p:spPr>
          <a:xfrm>
            <a:off x="6008700" y="221642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3"/>
          </p:nvPr>
        </p:nvSpPr>
        <p:spPr>
          <a:xfrm>
            <a:off x="3541873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subTitle" idx="4"/>
          </p:nvPr>
        </p:nvSpPr>
        <p:spPr>
          <a:xfrm>
            <a:off x="6008700" y="394566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5"/>
          </p:nvPr>
        </p:nvSpPr>
        <p:spPr>
          <a:xfrm>
            <a:off x="3541873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6"/>
          </p:nvPr>
        </p:nvSpPr>
        <p:spPr>
          <a:xfrm>
            <a:off x="3541873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7"/>
          </p:nvPr>
        </p:nvSpPr>
        <p:spPr>
          <a:xfrm>
            <a:off x="6008700" y="186322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8"/>
          </p:nvPr>
        </p:nvSpPr>
        <p:spPr>
          <a:xfrm>
            <a:off x="6008700" y="3597351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0"/>
          <p:cNvGrpSpPr/>
          <p:nvPr/>
        </p:nvGrpSpPr>
        <p:grpSpPr>
          <a:xfrm>
            <a:off x="280040" y="1746073"/>
            <a:ext cx="8555408" cy="3092516"/>
            <a:chOff x="280040" y="1746073"/>
            <a:chExt cx="8555408" cy="3092516"/>
          </a:xfrm>
        </p:grpSpPr>
        <p:sp>
          <p:nvSpPr>
            <p:cNvPr id="459" name="Google Shape;459;p30"/>
            <p:cNvSpPr/>
            <p:nvPr/>
          </p:nvSpPr>
          <p:spPr>
            <a:xfrm>
              <a:off x="356252" y="4126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130935" y="47392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80040" y="35148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8416315" y="24482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30"/>
            <p:cNvGrpSpPr/>
            <p:nvPr/>
          </p:nvGrpSpPr>
          <p:grpSpPr>
            <a:xfrm>
              <a:off x="8683040" y="1746073"/>
              <a:ext cx="114150" cy="114196"/>
              <a:chOff x="-685100" y="4136737"/>
              <a:chExt cx="38359" cy="38359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" name="Google Shape;466;p30"/>
            <p:cNvSpPr/>
            <p:nvPr/>
          </p:nvSpPr>
          <p:spPr>
            <a:xfrm>
              <a:off x="2026190" y="47756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30"/>
          <p:cNvSpPr txBox="1">
            <a:spLocks noGrp="1"/>
          </p:cNvSpPr>
          <p:nvPr>
            <p:ph type="title" hasCustomPrompt="1"/>
          </p:nvPr>
        </p:nvSpPr>
        <p:spPr>
          <a:xfrm>
            <a:off x="713225" y="652725"/>
            <a:ext cx="4094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713225" y="1341650"/>
            <a:ext cx="4094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title" idx="2" hasCustomPrompt="1"/>
          </p:nvPr>
        </p:nvSpPr>
        <p:spPr>
          <a:xfrm>
            <a:off x="2524650" y="2004988"/>
            <a:ext cx="4094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30"/>
          <p:cNvSpPr txBox="1">
            <a:spLocks noGrp="1"/>
          </p:cNvSpPr>
          <p:nvPr>
            <p:ph type="subTitle" idx="3"/>
          </p:nvPr>
        </p:nvSpPr>
        <p:spPr>
          <a:xfrm>
            <a:off x="2524650" y="2693912"/>
            <a:ext cx="4094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" hasCustomPrompt="1"/>
          </p:nvPr>
        </p:nvSpPr>
        <p:spPr>
          <a:xfrm>
            <a:off x="4336075" y="3357251"/>
            <a:ext cx="4094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30"/>
          <p:cNvSpPr txBox="1">
            <a:spLocks noGrp="1"/>
          </p:cNvSpPr>
          <p:nvPr>
            <p:ph type="subTitle" idx="5"/>
          </p:nvPr>
        </p:nvSpPr>
        <p:spPr>
          <a:xfrm>
            <a:off x="4336075" y="4046175"/>
            <a:ext cx="40947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235703" y="213535"/>
            <a:ext cx="8778375" cy="4765477"/>
            <a:chOff x="235703" y="213535"/>
            <a:chExt cx="8778375" cy="4765477"/>
          </a:xfrm>
        </p:grpSpPr>
        <p:grpSp>
          <p:nvGrpSpPr>
            <p:cNvPr id="81" name="Google Shape;81;p6"/>
            <p:cNvGrpSpPr/>
            <p:nvPr/>
          </p:nvGrpSpPr>
          <p:grpSpPr>
            <a:xfrm>
              <a:off x="235703" y="213535"/>
              <a:ext cx="990421" cy="603041"/>
              <a:chOff x="235703" y="213535"/>
              <a:chExt cx="990421" cy="603041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243212" y="7172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806990" y="257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84;p6"/>
              <p:cNvGrpSpPr/>
              <p:nvPr/>
            </p:nvGrpSpPr>
            <p:grpSpPr>
              <a:xfrm>
                <a:off x="235703" y="213535"/>
                <a:ext cx="114150" cy="114196"/>
                <a:chOff x="-685100" y="4136737"/>
                <a:chExt cx="38359" cy="38359"/>
              </a:xfrm>
            </p:grpSpPr>
            <p:sp>
              <p:nvSpPr>
                <p:cNvPr id="85" name="Google Shape;85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7" name="Google Shape;87;p6"/>
            <p:cNvSpPr/>
            <p:nvPr/>
          </p:nvSpPr>
          <p:spPr>
            <a:xfrm>
              <a:off x="8848852" y="39811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7460515" y="49525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593685" y="33951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7022060" y="479683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197390" y="309004"/>
            <a:ext cx="8653755" cy="3593757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08778" y="1936804"/>
            <a:ext cx="9161196" cy="1156783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166815" y="243629"/>
            <a:ext cx="8676308" cy="4751139"/>
            <a:chOff x="166815" y="243629"/>
            <a:chExt cx="8676308" cy="4751139"/>
          </a:xfrm>
        </p:grpSpPr>
        <p:sp>
          <p:nvSpPr>
            <p:cNvPr id="350" name="Google Shape;350;p25"/>
            <p:cNvSpPr/>
            <p:nvPr/>
          </p:nvSpPr>
          <p:spPr>
            <a:xfrm>
              <a:off x="8652960" y="603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8009027" y="243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8423990" y="297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66815" y="48805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3860" y="4327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85962" y="46848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984215" y="4880573"/>
              <a:ext cx="114150" cy="114196"/>
              <a:chOff x="-685100" y="4136737"/>
              <a:chExt cx="38359" cy="38359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720000" y="1139546"/>
            <a:ext cx="3842400" cy="3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25"/>
          <p:cNvSpPr txBox="1">
            <a:spLocks noGrp="1"/>
          </p:cNvSpPr>
          <p:nvPr>
            <p:ph type="body" idx="2"/>
          </p:nvPr>
        </p:nvSpPr>
        <p:spPr>
          <a:xfrm>
            <a:off x="4588375" y="1139546"/>
            <a:ext cx="3842400" cy="3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9" r:id="rId8"/>
    <p:sldLayoutId id="2147483671" r:id="rId9"/>
    <p:sldLayoutId id="2147483673" r:id="rId10"/>
    <p:sldLayoutId id="2147483676" r:id="rId11"/>
    <p:sldLayoutId id="2147483677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orays.com/blog/what-is-mas-trm/#:~:text=The%20MAS%20TRM%20guidelines%2C%20or,to%20defend%20against%20security%20incidents" TargetMode="External"/><Relationship Id="rId3" Type="http://schemas.openxmlformats.org/officeDocument/2006/relationships/hyperlink" Target="https://cushion.ai/blog/best-bill-reminder-app/" TargetMode="External"/><Relationship Id="rId7" Type="http://schemas.openxmlformats.org/officeDocument/2006/relationships/hyperlink" Target="https://www.dataguidance.com/opinion/singapore-data-protection-financial-sector#:~:text=The%20Personal%20Data%20Protection%20Act,individuals'%20personal%20data%20by%20organisa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dpc.gov.sg/overview-of-pdpa/the-legislation/personal-data-protection-act#:~:text=The%20PDPA%20recognises%20both%20the,for%20legitimate%20and%20reasonable%20purposes" TargetMode="External"/><Relationship Id="rId5" Type="http://schemas.openxmlformats.org/officeDocument/2006/relationships/hyperlink" Target="https://www.mas.gov.sg/-/media/MAS/News-and-Publications/Consultation-Papers/2-Jun-2014-CP-on-PDPA_Amendts-to-AMLCFT-Notices.pdf" TargetMode="External"/><Relationship Id="rId4" Type="http://schemas.openxmlformats.org/officeDocument/2006/relationships/hyperlink" Target="https://datadome.co/learning-center/ai-fraud-detection/" TargetMode="Externa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713225" y="1661807"/>
            <a:ext cx="5167030" cy="1112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0" dirty="0"/>
              <a:t>Bill Reminder App</a:t>
            </a:r>
            <a:endParaRPr sz="5000"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2732029" cy="81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Raelyn Loh 23050595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C369 Financial Technology</a:t>
            </a:r>
            <a:endParaRPr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58"/>
          <p:cNvSpPr txBox="1">
            <a:spLocks noGrp="1"/>
          </p:cNvSpPr>
          <p:nvPr>
            <p:ph type="subTitle" idx="1"/>
          </p:nvPr>
        </p:nvSpPr>
        <p:spPr>
          <a:xfrm>
            <a:off x="631583" y="1484086"/>
            <a:ext cx="4094700" cy="144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PDPA establishes a general data protection law that organisations are required to follow guidelines for the collection, use and disclosure of an individual’s personal data</a:t>
            </a:r>
          </a:p>
        </p:txBody>
      </p:sp>
      <p:sp>
        <p:nvSpPr>
          <p:cNvPr id="3195" name="Google Shape;3195;p58"/>
          <p:cNvSpPr txBox="1">
            <a:spLocks noGrp="1"/>
          </p:cNvSpPr>
          <p:nvPr>
            <p:ph type="title"/>
          </p:nvPr>
        </p:nvSpPr>
        <p:spPr>
          <a:xfrm>
            <a:off x="575383" y="1078868"/>
            <a:ext cx="4094700" cy="486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Personal Data Protection Act (PDPA)</a:t>
            </a:r>
            <a:endParaRPr sz="2000" dirty="0"/>
          </a:p>
        </p:txBody>
      </p:sp>
      <p:sp>
        <p:nvSpPr>
          <p:cNvPr id="3197" name="Google Shape;3197;p58"/>
          <p:cNvSpPr txBox="1">
            <a:spLocks noGrp="1"/>
          </p:cNvSpPr>
          <p:nvPr>
            <p:ph type="subTitle" idx="3"/>
          </p:nvPr>
        </p:nvSpPr>
        <p:spPr>
          <a:xfrm>
            <a:off x="4430504" y="3283999"/>
            <a:ext cx="4094700" cy="1628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Focuses on financial institutions in Singapore that assist in managing technology risks by establishing best practices and risk management principles to prevent security incidents.</a:t>
            </a:r>
          </a:p>
        </p:txBody>
      </p:sp>
      <p:grpSp>
        <p:nvGrpSpPr>
          <p:cNvPr id="3200" name="Google Shape;3200;p58"/>
          <p:cNvGrpSpPr/>
          <p:nvPr/>
        </p:nvGrpSpPr>
        <p:grpSpPr>
          <a:xfrm>
            <a:off x="7380524" y="155758"/>
            <a:ext cx="1584034" cy="1270517"/>
            <a:chOff x="940565" y="3138498"/>
            <a:chExt cx="1584034" cy="1270517"/>
          </a:xfrm>
        </p:grpSpPr>
        <p:grpSp>
          <p:nvGrpSpPr>
            <p:cNvPr id="3201" name="Google Shape;3201;p58"/>
            <p:cNvGrpSpPr/>
            <p:nvPr/>
          </p:nvGrpSpPr>
          <p:grpSpPr>
            <a:xfrm>
              <a:off x="940578" y="3359633"/>
              <a:ext cx="1584022" cy="1049382"/>
              <a:chOff x="940595" y="3687042"/>
              <a:chExt cx="1089723" cy="721920"/>
            </a:xfrm>
          </p:grpSpPr>
          <p:sp>
            <p:nvSpPr>
              <p:cNvPr id="3202" name="Google Shape;3202;p58"/>
              <p:cNvSpPr/>
              <p:nvPr/>
            </p:nvSpPr>
            <p:spPr>
              <a:xfrm flipH="1">
                <a:off x="1526538" y="4374085"/>
                <a:ext cx="45575" cy="3487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26" extrusionOk="0">
                    <a:moveTo>
                      <a:pt x="253" y="0"/>
                    </a:moveTo>
                    <a:cubicBezTo>
                      <a:pt x="160" y="93"/>
                      <a:pt x="81" y="180"/>
                      <a:pt x="53" y="216"/>
                    </a:cubicBezTo>
                    <a:cubicBezTo>
                      <a:pt x="0" y="267"/>
                      <a:pt x="19" y="325"/>
                      <a:pt x="86" y="325"/>
                    </a:cubicBezTo>
                    <a:cubicBezTo>
                      <a:pt x="93" y="325"/>
                      <a:pt x="101" y="324"/>
                      <a:pt x="110" y="323"/>
                    </a:cubicBezTo>
                    <a:cubicBezTo>
                      <a:pt x="146" y="323"/>
                      <a:pt x="269" y="295"/>
                      <a:pt x="405" y="266"/>
                    </a:cubicBezTo>
                    <a:cubicBezTo>
                      <a:pt x="426" y="80"/>
                      <a:pt x="260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58"/>
              <p:cNvSpPr/>
              <p:nvPr/>
            </p:nvSpPr>
            <p:spPr>
              <a:xfrm flipH="1">
                <a:off x="1528785" y="4402436"/>
                <a:ext cx="107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8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58"/>
              <p:cNvSpPr/>
              <p:nvPr/>
            </p:nvSpPr>
            <p:spPr>
              <a:xfrm flipH="1">
                <a:off x="1528785" y="4402436"/>
                <a:ext cx="107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fill="none" extrusionOk="0">
                    <a:moveTo>
                      <a:pt x="1" y="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5" name="Google Shape;3205;p58"/>
              <p:cNvGrpSpPr/>
              <p:nvPr/>
            </p:nvGrpSpPr>
            <p:grpSpPr>
              <a:xfrm flipH="1">
                <a:off x="940595" y="3687042"/>
                <a:ext cx="1089723" cy="715501"/>
                <a:chOff x="5207795" y="6201642"/>
                <a:chExt cx="1089723" cy="715501"/>
              </a:xfrm>
            </p:grpSpPr>
            <p:sp>
              <p:nvSpPr>
                <p:cNvPr id="3206" name="Google Shape;3206;p58"/>
                <p:cNvSpPr/>
                <p:nvPr/>
              </p:nvSpPr>
              <p:spPr>
                <a:xfrm>
                  <a:off x="6232901" y="6543345"/>
                  <a:ext cx="64617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91" extrusionOk="0">
                      <a:moveTo>
                        <a:pt x="331" y="1"/>
                      </a:moveTo>
                      <a:cubicBezTo>
                        <a:pt x="318" y="1"/>
                        <a:pt x="288" y="1"/>
                        <a:pt x="259" y="7"/>
                      </a:cubicBezTo>
                      <a:cubicBezTo>
                        <a:pt x="238" y="14"/>
                        <a:pt x="216" y="14"/>
                        <a:pt x="195" y="37"/>
                      </a:cubicBezTo>
                      <a:lnTo>
                        <a:pt x="0" y="144"/>
                      </a:lnTo>
                      <a:lnTo>
                        <a:pt x="216" y="266"/>
                      </a:lnTo>
                      <a:lnTo>
                        <a:pt x="331" y="554"/>
                      </a:lnTo>
                      <a:lnTo>
                        <a:pt x="231" y="691"/>
                      </a:lnTo>
                      <a:cubicBezTo>
                        <a:pt x="318" y="641"/>
                        <a:pt x="411" y="591"/>
                        <a:pt x="490" y="541"/>
                      </a:cubicBezTo>
                      <a:cubicBezTo>
                        <a:pt x="497" y="532"/>
                        <a:pt x="504" y="532"/>
                        <a:pt x="511" y="525"/>
                      </a:cubicBezTo>
                      <a:cubicBezTo>
                        <a:pt x="525" y="518"/>
                        <a:pt x="533" y="511"/>
                        <a:pt x="540" y="504"/>
                      </a:cubicBezTo>
                      <a:cubicBezTo>
                        <a:pt x="554" y="489"/>
                        <a:pt x="568" y="468"/>
                        <a:pt x="576" y="454"/>
                      </a:cubicBezTo>
                      <a:lnTo>
                        <a:pt x="576" y="446"/>
                      </a:lnTo>
                      <a:lnTo>
                        <a:pt x="583" y="439"/>
                      </a:lnTo>
                      <a:lnTo>
                        <a:pt x="583" y="432"/>
                      </a:lnTo>
                      <a:lnTo>
                        <a:pt x="590" y="425"/>
                      </a:lnTo>
                      <a:lnTo>
                        <a:pt x="590" y="411"/>
                      </a:lnTo>
                      <a:lnTo>
                        <a:pt x="597" y="403"/>
                      </a:lnTo>
                      <a:lnTo>
                        <a:pt x="597" y="396"/>
                      </a:lnTo>
                      <a:lnTo>
                        <a:pt x="597" y="389"/>
                      </a:lnTo>
                      <a:cubicBezTo>
                        <a:pt x="597" y="382"/>
                        <a:pt x="604" y="375"/>
                        <a:pt x="604" y="368"/>
                      </a:cubicBezTo>
                      <a:lnTo>
                        <a:pt x="604" y="346"/>
                      </a:lnTo>
                      <a:lnTo>
                        <a:pt x="604" y="332"/>
                      </a:lnTo>
                      <a:lnTo>
                        <a:pt x="604" y="325"/>
                      </a:lnTo>
                      <a:cubicBezTo>
                        <a:pt x="604" y="296"/>
                        <a:pt x="604" y="273"/>
                        <a:pt x="590" y="230"/>
                      </a:cubicBezTo>
                      <a:cubicBezTo>
                        <a:pt x="590" y="223"/>
                        <a:pt x="583" y="209"/>
                        <a:pt x="583" y="202"/>
                      </a:cubicBezTo>
                      <a:cubicBezTo>
                        <a:pt x="568" y="180"/>
                        <a:pt x="568" y="180"/>
                        <a:pt x="561" y="159"/>
                      </a:cubicBezTo>
                      <a:cubicBezTo>
                        <a:pt x="554" y="152"/>
                        <a:pt x="540" y="123"/>
                        <a:pt x="511" y="94"/>
                      </a:cubicBezTo>
                      <a:cubicBezTo>
                        <a:pt x="490" y="73"/>
                        <a:pt x="468" y="58"/>
                        <a:pt x="454" y="44"/>
                      </a:cubicBezTo>
                      <a:cubicBezTo>
                        <a:pt x="418" y="23"/>
                        <a:pt x="368" y="7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58"/>
                <p:cNvSpPr/>
                <p:nvPr/>
              </p:nvSpPr>
              <p:spPr>
                <a:xfrm>
                  <a:off x="5758327" y="6587315"/>
                  <a:ext cx="483133" cy="30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" h="2838" extrusionOk="0">
                      <a:moveTo>
                        <a:pt x="4409" y="0"/>
                      </a:moveTo>
                      <a:lnTo>
                        <a:pt x="4243" y="100"/>
                      </a:lnTo>
                      <a:lnTo>
                        <a:pt x="1" y="2552"/>
                      </a:lnTo>
                      <a:lnTo>
                        <a:pt x="110" y="2838"/>
                      </a:lnTo>
                      <a:lnTo>
                        <a:pt x="4436" y="330"/>
                      </a:lnTo>
                      <a:lnTo>
                        <a:pt x="4515" y="287"/>
                      </a:lnTo>
                      <a:lnTo>
                        <a:pt x="44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58"/>
                <p:cNvSpPr/>
                <p:nvPr/>
              </p:nvSpPr>
              <p:spPr>
                <a:xfrm>
                  <a:off x="6229906" y="6602613"/>
                  <a:ext cx="38514" cy="3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96" extrusionOk="0">
                      <a:moveTo>
                        <a:pt x="359" y="0"/>
                      </a:moveTo>
                      <a:lnTo>
                        <a:pt x="107" y="144"/>
                      </a:lnTo>
                      <a:lnTo>
                        <a:pt x="64" y="202"/>
                      </a:lnTo>
                      <a:lnTo>
                        <a:pt x="1" y="295"/>
                      </a:lnTo>
                      <a:lnTo>
                        <a:pt x="1" y="295"/>
                      </a:lnTo>
                      <a:lnTo>
                        <a:pt x="244" y="159"/>
                      </a:lnTo>
                      <a:lnTo>
                        <a:pt x="259" y="137"/>
                      </a:lnTo>
                      <a:lnTo>
                        <a:pt x="3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58"/>
                <p:cNvSpPr/>
                <p:nvPr/>
              </p:nvSpPr>
              <p:spPr>
                <a:xfrm>
                  <a:off x="6229906" y="6571802"/>
                  <a:ext cx="38514" cy="4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32" extrusionOk="0">
                      <a:moveTo>
                        <a:pt x="244" y="0"/>
                      </a:moveTo>
                      <a:lnTo>
                        <a:pt x="1" y="145"/>
                      </a:lnTo>
                      <a:lnTo>
                        <a:pt x="107" y="432"/>
                      </a:lnTo>
                      <a:lnTo>
                        <a:pt x="359" y="288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58"/>
                <p:cNvSpPr/>
                <p:nvPr/>
              </p:nvSpPr>
              <p:spPr>
                <a:xfrm>
                  <a:off x="6206797" y="6557894"/>
                  <a:ext cx="49212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276" extrusionOk="0">
                      <a:moveTo>
                        <a:pt x="237" y="1"/>
                      </a:moveTo>
                      <a:lnTo>
                        <a:pt x="1" y="146"/>
                      </a:lnTo>
                      <a:lnTo>
                        <a:pt x="35" y="166"/>
                      </a:lnTo>
                      <a:lnTo>
                        <a:pt x="217" y="275"/>
                      </a:lnTo>
                      <a:lnTo>
                        <a:pt x="460" y="130"/>
                      </a:lnTo>
                      <a:lnTo>
                        <a:pt x="244" y="8"/>
                      </a:lnTo>
                      <a:lnTo>
                        <a:pt x="2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58"/>
                <p:cNvSpPr/>
                <p:nvPr/>
              </p:nvSpPr>
              <p:spPr>
                <a:xfrm>
                  <a:off x="5693068" y="6846427"/>
                  <a:ext cx="77027" cy="7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661" extrusionOk="0">
                      <a:moveTo>
                        <a:pt x="388" y="0"/>
                      </a:moveTo>
                      <a:cubicBezTo>
                        <a:pt x="388" y="0"/>
                        <a:pt x="180" y="216"/>
                        <a:pt x="0" y="395"/>
                      </a:cubicBezTo>
                      <a:lnTo>
                        <a:pt x="7" y="395"/>
                      </a:lnTo>
                      <a:cubicBezTo>
                        <a:pt x="7" y="395"/>
                        <a:pt x="173" y="475"/>
                        <a:pt x="152" y="661"/>
                      </a:cubicBezTo>
                      <a:cubicBezTo>
                        <a:pt x="361" y="625"/>
                        <a:pt x="611" y="568"/>
                        <a:pt x="611" y="568"/>
                      </a:cubicBezTo>
                      <a:lnTo>
                        <a:pt x="720" y="416"/>
                      </a:lnTo>
                      <a:lnTo>
                        <a:pt x="611" y="130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58"/>
                <p:cNvSpPr/>
                <p:nvPr/>
              </p:nvSpPr>
              <p:spPr>
                <a:xfrm>
                  <a:off x="5734577" y="6573407"/>
                  <a:ext cx="495436" cy="286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1" h="2682" extrusionOk="0">
                      <a:moveTo>
                        <a:pt x="4415" y="1"/>
                      </a:moveTo>
                      <a:lnTo>
                        <a:pt x="0" y="2552"/>
                      </a:lnTo>
                      <a:lnTo>
                        <a:pt x="223" y="2682"/>
                      </a:lnTo>
                      <a:lnTo>
                        <a:pt x="4465" y="230"/>
                      </a:lnTo>
                      <a:lnTo>
                        <a:pt x="4631" y="130"/>
                      </a:lnTo>
                      <a:lnTo>
                        <a:pt x="4449" y="21"/>
                      </a:lnTo>
                      <a:lnTo>
                        <a:pt x="44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58"/>
                <p:cNvSpPr/>
                <p:nvPr/>
              </p:nvSpPr>
              <p:spPr>
                <a:xfrm>
                  <a:off x="5758327" y="6617912"/>
                  <a:ext cx="483133" cy="28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" h="2704" extrusionOk="0">
                      <a:moveTo>
                        <a:pt x="4515" y="1"/>
                      </a:moveTo>
                      <a:lnTo>
                        <a:pt x="4436" y="44"/>
                      </a:lnTo>
                      <a:lnTo>
                        <a:pt x="110" y="2552"/>
                      </a:lnTo>
                      <a:lnTo>
                        <a:pt x="1" y="2704"/>
                      </a:lnTo>
                      <a:lnTo>
                        <a:pt x="1" y="2704"/>
                      </a:lnTo>
                      <a:lnTo>
                        <a:pt x="4409" y="152"/>
                      </a:lnTo>
                      <a:lnTo>
                        <a:pt x="4472" y="59"/>
                      </a:lnTo>
                      <a:lnTo>
                        <a:pt x="45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58"/>
                <p:cNvSpPr/>
                <p:nvPr/>
              </p:nvSpPr>
              <p:spPr>
                <a:xfrm>
                  <a:off x="5207795" y="6448879"/>
                  <a:ext cx="927538" cy="38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3564" extrusionOk="0">
                      <a:moveTo>
                        <a:pt x="8670" y="0"/>
                      </a:moveTo>
                      <a:lnTo>
                        <a:pt x="3732" y="2867"/>
                      </a:lnTo>
                      <a:cubicBezTo>
                        <a:pt x="3649" y="2918"/>
                        <a:pt x="3542" y="2943"/>
                        <a:pt x="3434" y="2943"/>
                      </a:cubicBezTo>
                      <a:cubicBezTo>
                        <a:pt x="3326" y="2943"/>
                        <a:pt x="3218" y="2918"/>
                        <a:pt x="3135" y="2867"/>
                      </a:cubicBezTo>
                      <a:lnTo>
                        <a:pt x="130" y="1135"/>
                      </a:lnTo>
                      <a:cubicBezTo>
                        <a:pt x="116" y="1129"/>
                        <a:pt x="110" y="1122"/>
                        <a:pt x="101" y="1113"/>
                      </a:cubicBezTo>
                      <a:cubicBezTo>
                        <a:pt x="80" y="1099"/>
                        <a:pt x="66" y="1092"/>
                        <a:pt x="51" y="1079"/>
                      </a:cubicBezTo>
                      <a:cubicBezTo>
                        <a:pt x="23" y="1042"/>
                        <a:pt x="1" y="999"/>
                        <a:pt x="1" y="963"/>
                      </a:cubicBezTo>
                      <a:lnTo>
                        <a:pt x="1" y="1581"/>
                      </a:lnTo>
                      <a:cubicBezTo>
                        <a:pt x="1" y="1646"/>
                        <a:pt x="44" y="1710"/>
                        <a:pt x="123" y="1760"/>
                      </a:cubicBezTo>
                      <a:lnTo>
                        <a:pt x="3135" y="3494"/>
                      </a:lnTo>
                      <a:cubicBezTo>
                        <a:pt x="3218" y="3540"/>
                        <a:pt x="3326" y="3564"/>
                        <a:pt x="3434" y="3564"/>
                      </a:cubicBezTo>
                      <a:cubicBezTo>
                        <a:pt x="3542" y="3564"/>
                        <a:pt x="3649" y="3540"/>
                        <a:pt x="3732" y="3494"/>
                      </a:cubicBezTo>
                      <a:lnTo>
                        <a:pt x="8670" y="625"/>
                      </a:lnTo>
                      <a:lnTo>
                        <a:pt x="867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58"/>
                <p:cNvSpPr/>
                <p:nvPr/>
              </p:nvSpPr>
              <p:spPr>
                <a:xfrm>
                  <a:off x="6135226" y="6441069"/>
                  <a:ext cx="13266" cy="7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698" extrusionOk="0">
                      <a:moveTo>
                        <a:pt x="123" y="1"/>
                      </a:moveTo>
                      <a:lnTo>
                        <a:pt x="1" y="73"/>
                      </a:lnTo>
                      <a:lnTo>
                        <a:pt x="1" y="698"/>
                      </a:lnTo>
                      <a:lnTo>
                        <a:pt x="116" y="62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58"/>
                <p:cNvSpPr/>
                <p:nvPr/>
              </p:nvSpPr>
              <p:spPr>
                <a:xfrm>
                  <a:off x="5207795" y="6218866"/>
                  <a:ext cx="940697" cy="54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3" h="5093" extrusionOk="0">
                      <a:moveTo>
                        <a:pt x="4839" y="740"/>
                      </a:moveTo>
                      <a:cubicBezTo>
                        <a:pt x="4891" y="740"/>
                        <a:pt x="4943" y="752"/>
                        <a:pt x="4983" y="777"/>
                      </a:cubicBezTo>
                      <a:lnTo>
                        <a:pt x="7253" y="2085"/>
                      </a:lnTo>
                      <a:cubicBezTo>
                        <a:pt x="7333" y="2135"/>
                        <a:pt x="7333" y="2207"/>
                        <a:pt x="7253" y="2250"/>
                      </a:cubicBezTo>
                      <a:lnTo>
                        <a:pt x="6154" y="2890"/>
                      </a:lnTo>
                      <a:cubicBezTo>
                        <a:pt x="6115" y="2915"/>
                        <a:pt x="6062" y="2928"/>
                        <a:pt x="6010" y="2928"/>
                      </a:cubicBezTo>
                      <a:cubicBezTo>
                        <a:pt x="5958" y="2928"/>
                        <a:pt x="5906" y="2915"/>
                        <a:pt x="5866" y="2890"/>
                      </a:cubicBezTo>
                      <a:lnTo>
                        <a:pt x="3594" y="1581"/>
                      </a:lnTo>
                      <a:cubicBezTo>
                        <a:pt x="3517" y="1531"/>
                        <a:pt x="3517" y="1460"/>
                        <a:pt x="3594" y="1409"/>
                      </a:cubicBezTo>
                      <a:lnTo>
                        <a:pt x="4695" y="777"/>
                      </a:lnTo>
                      <a:cubicBezTo>
                        <a:pt x="4735" y="752"/>
                        <a:pt x="4787" y="740"/>
                        <a:pt x="4839" y="740"/>
                      </a:cubicBezTo>
                      <a:close/>
                      <a:moveTo>
                        <a:pt x="5183" y="1"/>
                      </a:moveTo>
                      <a:lnTo>
                        <a:pt x="123" y="2940"/>
                      </a:lnTo>
                      <a:cubicBezTo>
                        <a:pt x="44" y="2984"/>
                        <a:pt x="1" y="3047"/>
                        <a:pt x="1" y="3113"/>
                      </a:cubicBezTo>
                      <a:cubicBezTo>
                        <a:pt x="1" y="3149"/>
                        <a:pt x="23" y="3192"/>
                        <a:pt x="51" y="3229"/>
                      </a:cubicBezTo>
                      <a:cubicBezTo>
                        <a:pt x="66" y="3242"/>
                        <a:pt x="80" y="3249"/>
                        <a:pt x="101" y="3263"/>
                      </a:cubicBezTo>
                      <a:cubicBezTo>
                        <a:pt x="110" y="3272"/>
                        <a:pt x="116" y="3279"/>
                        <a:pt x="130" y="3285"/>
                      </a:cubicBezTo>
                      <a:lnTo>
                        <a:pt x="3135" y="5017"/>
                      </a:lnTo>
                      <a:cubicBezTo>
                        <a:pt x="3218" y="5068"/>
                        <a:pt x="3326" y="5093"/>
                        <a:pt x="3434" y="5093"/>
                      </a:cubicBezTo>
                      <a:cubicBezTo>
                        <a:pt x="3542" y="5093"/>
                        <a:pt x="3649" y="5068"/>
                        <a:pt x="3732" y="5017"/>
                      </a:cubicBezTo>
                      <a:lnTo>
                        <a:pt x="8670" y="2150"/>
                      </a:lnTo>
                      <a:lnTo>
                        <a:pt x="8792" y="2078"/>
                      </a:lnTo>
                      <a:lnTo>
                        <a:pt x="8749" y="2055"/>
                      </a:lnTo>
                      <a:lnTo>
                        <a:pt x="8613" y="1978"/>
                      </a:lnTo>
                      <a:lnTo>
                        <a:pt x="8295" y="1797"/>
                      </a:lnTo>
                      <a:lnTo>
                        <a:pt x="8238" y="1762"/>
                      </a:lnTo>
                      <a:cubicBezTo>
                        <a:pt x="8188" y="1797"/>
                        <a:pt x="8145" y="1848"/>
                        <a:pt x="8102" y="1898"/>
                      </a:cubicBezTo>
                      <a:lnTo>
                        <a:pt x="7873" y="2035"/>
                      </a:lnTo>
                      <a:lnTo>
                        <a:pt x="7555" y="1848"/>
                      </a:lnTo>
                      <a:cubicBezTo>
                        <a:pt x="7605" y="1719"/>
                        <a:pt x="7685" y="1597"/>
                        <a:pt x="7778" y="1495"/>
                      </a:cubicBezTo>
                      <a:lnTo>
                        <a:pt x="7671" y="1438"/>
                      </a:lnTo>
                      <a:lnTo>
                        <a:pt x="7614" y="1402"/>
                      </a:lnTo>
                      <a:cubicBezTo>
                        <a:pt x="7571" y="1438"/>
                        <a:pt x="7519" y="1488"/>
                        <a:pt x="7484" y="1538"/>
                      </a:cubicBezTo>
                      <a:lnTo>
                        <a:pt x="7246" y="1676"/>
                      </a:lnTo>
                      <a:lnTo>
                        <a:pt x="6931" y="1488"/>
                      </a:lnTo>
                      <a:cubicBezTo>
                        <a:pt x="6981" y="1359"/>
                        <a:pt x="7067" y="1236"/>
                        <a:pt x="7160" y="1136"/>
                      </a:cubicBezTo>
                      <a:lnTo>
                        <a:pt x="7053" y="1079"/>
                      </a:lnTo>
                      <a:lnTo>
                        <a:pt x="6994" y="1043"/>
                      </a:lnTo>
                      <a:cubicBezTo>
                        <a:pt x="6944" y="1079"/>
                        <a:pt x="6894" y="1129"/>
                        <a:pt x="6858" y="1179"/>
                      </a:cubicBezTo>
                      <a:lnTo>
                        <a:pt x="6622" y="1315"/>
                      </a:lnTo>
                      <a:lnTo>
                        <a:pt x="6304" y="1129"/>
                      </a:lnTo>
                      <a:cubicBezTo>
                        <a:pt x="6363" y="1000"/>
                        <a:pt x="6441" y="877"/>
                        <a:pt x="6536" y="777"/>
                      </a:cubicBezTo>
                      <a:lnTo>
                        <a:pt x="6427" y="719"/>
                      </a:lnTo>
                      <a:lnTo>
                        <a:pt x="6370" y="684"/>
                      </a:lnTo>
                      <a:cubicBezTo>
                        <a:pt x="6320" y="719"/>
                        <a:pt x="6277" y="770"/>
                        <a:pt x="6234" y="820"/>
                      </a:cubicBezTo>
                      <a:lnTo>
                        <a:pt x="6003" y="957"/>
                      </a:lnTo>
                      <a:lnTo>
                        <a:pt x="5680" y="770"/>
                      </a:lnTo>
                      <a:cubicBezTo>
                        <a:pt x="5737" y="641"/>
                        <a:pt x="5816" y="518"/>
                        <a:pt x="5909" y="417"/>
                      </a:cubicBezTo>
                      <a:lnTo>
                        <a:pt x="5802" y="360"/>
                      </a:lnTo>
                      <a:lnTo>
                        <a:pt x="5802" y="353"/>
                      </a:lnTo>
                      <a:lnTo>
                        <a:pt x="5744" y="323"/>
                      </a:lnTo>
                      <a:cubicBezTo>
                        <a:pt x="5694" y="360"/>
                        <a:pt x="5651" y="410"/>
                        <a:pt x="5614" y="460"/>
                      </a:cubicBezTo>
                      <a:lnTo>
                        <a:pt x="5378" y="598"/>
                      </a:lnTo>
                      <a:lnTo>
                        <a:pt x="5061" y="410"/>
                      </a:lnTo>
                      <a:cubicBezTo>
                        <a:pt x="5112" y="280"/>
                        <a:pt x="5199" y="158"/>
                        <a:pt x="5292" y="58"/>
                      </a:cubicBezTo>
                      <a:lnTo>
                        <a:pt x="5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58"/>
                <p:cNvSpPr/>
                <p:nvPr/>
              </p:nvSpPr>
              <p:spPr>
                <a:xfrm>
                  <a:off x="5828507" y="6256524"/>
                  <a:ext cx="12303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65" extrusionOk="0">
                      <a:moveTo>
                        <a:pt x="0" y="1"/>
                      </a:moveTo>
                      <a:lnTo>
                        <a:pt x="0" y="8"/>
                      </a:lnTo>
                      <a:lnTo>
                        <a:pt x="107" y="65"/>
                      </a:lnTo>
                      <a:lnTo>
                        <a:pt x="114" y="6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58"/>
                <p:cNvSpPr/>
                <p:nvPr/>
              </p:nvSpPr>
              <p:spPr>
                <a:xfrm>
                  <a:off x="5815349" y="6240049"/>
                  <a:ext cx="115541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759" extrusionOk="0">
                      <a:moveTo>
                        <a:pt x="1068" y="205"/>
                      </a:moveTo>
                      <a:cubicBezTo>
                        <a:pt x="1072" y="207"/>
                        <a:pt x="1075" y="209"/>
                        <a:pt x="1079" y="212"/>
                      </a:cubicBezTo>
                      <a:cubicBezTo>
                        <a:pt x="1074" y="206"/>
                        <a:pt x="1073" y="205"/>
                        <a:pt x="1068" y="205"/>
                      </a:cubicBezTo>
                      <a:close/>
                      <a:moveTo>
                        <a:pt x="639" y="1"/>
                      </a:moveTo>
                      <a:cubicBezTo>
                        <a:pt x="623" y="1"/>
                        <a:pt x="606" y="1"/>
                        <a:pt x="589" y="3"/>
                      </a:cubicBezTo>
                      <a:cubicBezTo>
                        <a:pt x="539" y="18"/>
                        <a:pt x="482" y="32"/>
                        <a:pt x="425" y="69"/>
                      </a:cubicBezTo>
                      <a:cubicBezTo>
                        <a:pt x="410" y="75"/>
                        <a:pt x="396" y="82"/>
                        <a:pt x="382" y="98"/>
                      </a:cubicBezTo>
                      <a:cubicBezTo>
                        <a:pt x="330" y="132"/>
                        <a:pt x="280" y="169"/>
                        <a:pt x="237" y="219"/>
                      </a:cubicBezTo>
                      <a:lnTo>
                        <a:pt x="230" y="219"/>
                      </a:lnTo>
                      <a:cubicBezTo>
                        <a:pt x="137" y="320"/>
                        <a:pt x="58" y="443"/>
                        <a:pt x="1" y="572"/>
                      </a:cubicBezTo>
                      <a:lnTo>
                        <a:pt x="324" y="759"/>
                      </a:lnTo>
                      <a:cubicBezTo>
                        <a:pt x="374" y="629"/>
                        <a:pt x="453" y="507"/>
                        <a:pt x="555" y="407"/>
                      </a:cubicBezTo>
                      <a:cubicBezTo>
                        <a:pt x="568" y="391"/>
                        <a:pt x="582" y="377"/>
                        <a:pt x="598" y="364"/>
                      </a:cubicBezTo>
                      <a:cubicBezTo>
                        <a:pt x="632" y="327"/>
                        <a:pt x="662" y="305"/>
                        <a:pt x="698" y="277"/>
                      </a:cubicBezTo>
                      <a:lnTo>
                        <a:pt x="705" y="277"/>
                      </a:lnTo>
                      <a:cubicBezTo>
                        <a:pt x="719" y="270"/>
                        <a:pt x="727" y="262"/>
                        <a:pt x="741" y="255"/>
                      </a:cubicBezTo>
                      <a:cubicBezTo>
                        <a:pt x="748" y="248"/>
                        <a:pt x="762" y="241"/>
                        <a:pt x="770" y="241"/>
                      </a:cubicBezTo>
                      <a:cubicBezTo>
                        <a:pt x="791" y="227"/>
                        <a:pt x="813" y="219"/>
                        <a:pt x="827" y="212"/>
                      </a:cubicBezTo>
                      <a:cubicBezTo>
                        <a:pt x="841" y="205"/>
                        <a:pt x="848" y="205"/>
                        <a:pt x="857" y="205"/>
                      </a:cubicBezTo>
                      <a:cubicBezTo>
                        <a:pt x="888" y="192"/>
                        <a:pt x="920" y="187"/>
                        <a:pt x="950" y="187"/>
                      </a:cubicBezTo>
                      <a:cubicBezTo>
                        <a:pt x="967" y="187"/>
                        <a:pt x="984" y="188"/>
                        <a:pt x="1000" y="191"/>
                      </a:cubicBezTo>
                      <a:lnTo>
                        <a:pt x="1036" y="191"/>
                      </a:lnTo>
                      <a:cubicBezTo>
                        <a:pt x="1043" y="198"/>
                        <a:pt x="1057" y="198"/>
                        <a:pt x="1064" y="205"/>
                      </a:cubicBezTo>
                      <a:cubicBezTo>
                        <a:pt x="1065" y="205"/>
                        <a:pt x="1067" y="205"/>
                        <a:pt x="1068" y="205"/>
                      </a:cubicBezTo>
                      <a:lnTo>
                        <a:pt x="1068" y="205"/>
                      </a:lnTo>
                      <a:cubicBezTo>
                        <a:pt x="970" y="144"/>
                        <a:pt x="874" y="87"/>
                        <a:pt x="777" y="32"/>
                      </a:cubicBezTo>
                      <a:cubicBezTo>
                        <a:pt x="739" y="10"/>
                        <a:pt x="691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58"/>
                <p:cNvSpPr/>
                <p:nvPr/>
              </p:nvSpPr>
              <p:spPr>
                <a:xfrm>
                  <a:off x="5895265" y="6295680"/>
                  <a:ext cx="11768" cy="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0" extrusionOk="0">
                      <a:moveTo>
                        <a:pt x="110" y="59"/>
                      </a:moveTo>
                      <a:lnTo>
                        <a:pt x="110" y="59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58"/>
                <p:cNvSpPr/>
                <p:nvPr/>
              </p:nvSpPr>
              <p:spPr>
                <a:xfrm>
                  <a:off x="5962343" y="6334300"/>
                  <a:ext cx="11554" cy="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7" extrusionOk="0">
                      <a:moveTo>
                        <a:pt x="107" y="57"/>
                      </a:moveTo>
                      <a:lnTo>
                        <a:pt x="107" y="5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58"/>
                <p:cNvSpPr/>
                <p:nvPr/>
              </p:nvSpPr>
              <p:spPr>
                <a:xfrm>
                  <a:off x="6028351" y="6372600"/>
                  <a:ext cx="11554" cy="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8" extrusionOk="0">
                      <a:moveTo>
                        <a:pt x="108" y="58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58"/>
                <p:cNvSpPr/>
                <p:nvPr/>
              </p:nvSpPr>
              <p:spPr>
                <a:xfrm>
                  <a:off x="5828507" y="6256524"/>
                  <a:ext cx="12303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65" extrusionOk="0">
                      <a:moveTo>
                        <a:pt x="0" y="1"/>
                      </a:moveTo>
                      <a:lnTo>
                        <a:pt x="0" y="8"/>
                      </a:lnTo>
                      <a:lnTo>
                        <a:pt x="107" y="65"/>
                      </a:lnTo>
                      <a:lnTo>
                        <a:pt x="114" y="6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58"/>
                <p:cNvSpPr/>
                <p:nvPr/>
              </p:nvSpPr>
              <p:spPr>
                <a:xfrm>
                  <a:off x="5749127" y="6201642"/>
                  <a:ext cx="117146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59" extrusionOk="0">
                      <a:moveTo>
                        <a:pt x="644" y="1"/>
                      </a:moveTo>
                      <a:cubicBezTo>
                        <a:pt x="575" y="1"/>
                        <a:pt x="498" y="22"/>
                        <a:pt x="418" y="69"/>
                      </a:cubicBezTo>
                      <a:cubicBezTo>
                        <a:pt x="354" y="103"/>
                        <a:pt x="289" y="162"/>
                        <a:pt x="232" y="219"/>
                      </a:cubicBezTo>
                      <a:cubicBezTo>
                        <a:pt x="139" y="319"/>
                        <a:pt x="52" y="441"/>
                        <a:pt x="1" y="571"/>
                      </a:cubicBezTo>
                      <a:lnTo>
                        <a:pt x="318" y="759"/>
                      </a:lnTo>
                      <a:cubicBezTo>
                        <a:pt x="375" y="629"/>
                        <a:pt x="454" y="507"/>
                        <a:pt x="547" y="405"/>
                      </a:cubicBezTo>
                      <a:cubicBezTo>
                        <a:pt x="597" y="355"/>
                        <a:pt x="641" y="312"/>
                        <a:pt x="699" y="276"/>
                      </a:cubicBezTo>
                      <a:lnTo>
                        <a:pt x="706" y="276"/>
                      </a:lnTo>
                      <a:cubicBezTo>
                        <a:pt x="713" y="269"/>
                        <a:pt x="727" y="262"/>
                        <a:pt x="734" y="255"/>
                      </a:cubicBezTo>
                      <a:cubicBezTo>
                        <a:pt x="816" y="209"/>
                        <a:pt x="893" y="186"/>
                        <a:pt x="961" y="186"/>
                      </a:cubicBezTo>
                      <a:cubicBezTo>
                        <a:pt x="977" y="186"/>
                        <a:pt x="993" y="187"/>
                        <a:pt x="1008" y="189"/>
                      </a:cubicBezTo>
                      <a:lnTo>
                        <a:pt x="1022" y="189"/>
                      </a:lnTo>
                      <a:cubicBezTo>
                        <a:pt x="1029" y="189"/>
                        <a:pt x="1036" y="198"/>
                        <a:pt x="1044" y="198"/>
                      </a:cubicBezTo>
                      <a:lnTo>
                        <a:pt x="1051" y="198"/>
                      </a:lnTo>
                      <a:cubicBezTo>
                        <a:pt x="1058" y="205"/>
                        <a:pt x="1065" y="205"/>
                        <a:pt x="1065" y="205"/>
                      </a:cubicBezTo>
                      <a:cubicBezTo>
                        <a:pt x="1072" y="212"/>
                        <a:pt x="1079" y="212"/>
                        <a:pt x="1079" y="212"/>
                      </a:cubicBezTo>
                      <a:cubicBezTo>
                        <a:pt x="1087" y="212"/>
                        <a:pt x="1087" y="219"/>
                        <a:pt x="1094" y="219"/>
                      </a:cubicBezTo>
                      <a:cubicBezTo>
                        <a:pt x="986" y="155"/>
                        <a:pt x="879" y="96"/>
                        <a:pt x="777" y="32"/>
                      </a:cubicBezTo>
                      <a:cubicBezTo>
                        <a:pt x="738" y="12"/>
                        <a:pt x="693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58"/>
                <p:cNvSpPr/>
                <p:nvPr/>
              </p:nvSpPr>
              <p:spPr>
                <a:xfrm>
                  <a:off x="5822196" y="6244863"/>
                  <a:ext cx="34127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74" extrusionOk="0">
                      <a:moveTo>
                        <a:pt x="203" y="0"/>
                      </a:moveTo>
                      <a:cubicBezTo>
                        <a:pt x="162" y="0"/>
                        <a:pt x="115" y="13"/>
                        <a:pt x="66" y="37"/>
                      </a:cubicBezTo>
                      <a:cubicBezTo>
                        <a:pt x="59" y="44"/>
                        <a:pt x="59" y="44"/>
                        <a:pt x="51" y="44"/>
                      </a:cubicBezTo>
                      <a:cubicBezTo>
                        <a:pt x="37" y="60"/>
                        <a:pt x="23" y="67"/>
                        <a:pt x="1" y="80"/>
                      </a:cubicBezTo>
                      <a:lnTo>
                        <a:pt x="59" y="110"/>
                      </a:lnTo>
                      <a:lnTo>
                        <a:pt x="173" y="174"/>
                      </a:lnTo>
                      <a:cubicBezTo>
                        <a:pt x="216" y="124"/>
                        <a:pt x="266" y="87"/>
                        <a:pt x="318" y="53"/>
                      </a:cubicBezTo>
                      <a:lnTo>
                        <a:pt x="318" y="44"/>
                      </a:lnTo>
                      <a:lnTo>
                        <a:pt x="310" y="44"/>
                      </a:lnTo>
                      <a:cubicBezTo>
                        <a:pt x="310" y="37"/>
                        <a:pt x="310" y="37"/>
                        <a:pt x="303" y="37"/>
                      </a:cubicBezTo>
                      <a:cubicBezTo>
                        <a:pt x="303" y="30"/>
                        <a:pt x="296" y="30"/>
                        <a:pt x="289" y="24"/>
                      </a:cubicBezTo>
                      <a:cubicBezTo>
                        <a:pt x="264" y="8"/>
                        <a:pt x="235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58"/>
                <p:cNvSpPr/>
                <p:nvPr/>
              </p:nvSpPr>
              <p:spPr>
                <a:xfrm>
                  <a:off x="5783147" y="6221434"/>
                  <a:ext cx="95321" cy="61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574" extrusionOk="0">
                      <a:moveTo>
                        <a:pt x="643" y="1"/>
                      </a:moveTo>
                      <a:cubicBezTo>
                        <a:pt x="575" y="1"/>
                        <a:pt x="498" y="24"/>
                        <a:pt x="416" y="70"/>
                      </a:cubicBezTo>
                      <a:cubicBezTo>
                        <a:pt x="409" y="77"/>
                        <a:pt x="395" y="84"/>
                        <a:pt x="388" y="91"/>
                      </a:cubicBezTo>
                      <a:lnTo>
                        <a:pt x="381" y="91"/>
                      </a:lnTo>
                      <a:cubicBezTo>
                        <a:pt x="323" y="127"/>
                        <a:pt x="279" y="170"/>
                        <a:pt x="229" y="220"/>
                      </a:cubicBezTo>
                      <a:cubicBezTo>
                        <a:pt x="136" y="322"/>
                        <a:pt x="57" y="444"/>
                        <a:pt x="0" y="574"/>
                      </a:cubicBezTo>
                      <a:lnTo>
                        <a:pt x="236" y="436"/>
                      </a:lnTo>
                      <a:cubicBezTo>
                        <a:pt x="273" y="386"/>
                        <a:pt x="316" y="336"/>
                        <a:pt x="366" y="299"/>
                      </a:cubicBezTo>
                      <a:cubicBezTo>
                        <a:pt x="388" y="286"/>
                        <a:pt x="402" y="279"/>
                        <a:pt x="416" y="263"/>
                      </a:cubicBezTo>
                      <a:cubicBezTo>
                        <a:pt x="424" y="263"/>
                        <a:pt x="424" y="263"/>
                        <a:pt x="431" y="256"/>
                      </a:cubicBezTo>
                      <a:cubicBezTo>
                        <a:pt x="480" y="232"/>
                        <a:pt x="527" y="219"/>
                        <a:pt x="568" y="219"/>
                      </a:cubicBezTo>
                      <a:cubicBezTo>
                        <a:pt x="600" y="219"/>
                        <a:pt x="629" y="227"/>
                        <a:pt x="654" y="243"/>
                      </a:cubicBezTo>
                      <a:cubicBezTo>
                        <a:pt x="661" y="249"/>
                        <a:pt x="668" y="249"/>
                        <a:pt x="668" y="256"/>
                      </a:cubicBezTo>
                      <a:cubicBezTo>
                        <a:pt x="675" y="256"/>
                        <a:pt x="675" y="256"/>
                        <a:pt x="675" y="263"/>
                      </a:cubicBezTo>
                      <a:lnTo>
                        <a:pt x="683" y="263"/>
                      </a:lnTo>
                      <a:lnTo>
                        <a:pt x="683" y="272"/>
                      </a:lnTo>
                      <a:cubicBezTo>
                        <a:pt x="697" y="256"/>
                        <a:pt x="711" y="249"/>
                        <a:pt x="726" y="243"/>
                      </a:cubicBezTo>
                      <a:cubicBezTo>
                        <a:pt x="783" y="206"/>
                        <a:pt x="840" y="192"/>
                        <a:pt x="890" y="177"/>
                      </a:cubicBezTo>
                      <a:cubicBezTo>
                        <a:pt x="863" y="106"/>
                        <a:pt x="819" y="56"/>
                        <a:pt x="761" y="27"/>
                      </a:cubicBezTo>
                      <a:cubicBezTo>
                        <a:pt x="761" y="27"/>
                        <a:pt x="754" y="27"/>
                        <a:pt x="747" y="20"/>
                      </a:cubicBezTo>
                      <a:cubicBezTo>
                        <a:pt x="747" y="20"/>
                        <a:pt x="740" y="20"/>
                        <a:pt x="733" y="13"/>
                      </a:cubicBezTo>
                      <a:lnTo>
                        <a:pt x="726" y="13"/>
                      </a:lnTo>
                      <a:cubicBezTo>
                        <a:pt x="718" y="13"/>
                        <a:pt x="711" y="4"/>
                        <a:pt x="704" y="4"/>
                      </a:cubicBezTo>
                      <a:lnTo>
                        <a:pt x="690" y="4"/>
                      </a:lnTo>
                      <a:cubicBezTo>
                        <a:pt x="675" y="2"/>
                        <a:pt x="659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58"/>
                <p:cNvSpPr/>
                <p:nvPr/>
              </p:nvSpPr>
              <p:spPr>
                <a:xfrm>
                  <a:off x="5895265" y="6295680"/>
                  <a:ext cx="11768" cy="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0" extrusionOk="0">
                      <a:moveTo>
                        <a:pt x="110" y="59"/>
                      </a:moveTo>
                      <a:lnTo>
                        <a:pt x="110" y="59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58"/>
                <p:cNvSpPr/>
                <p:nvPr/>
              </p:nvSpPr>
              <p:spPr>
                <a:xfrm>
                  <a:off x="5856216" y="6250426"/>
                  <a:ext cx="856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58"/>
                <p:cNvSpPr/>
                <p:nvPr/>
              </p:nvSpPr>
              <p:spPr>
                <a:xfrm>
                  <a:off x="5929071" y="6261873"/>
                  <a:ext cx="1819" cy="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8" extrusionOk="0">
                      <a:moveTo>
                        <a:pt x="1" y="1"/>
                      </a:moveTo>
                      <a:cubicBezTo>
                        <a:pt x="9" y="1"/>
                        <a:pt x="16" y="8"/>
                        <a:pt x="16" y="8"/>
                      </a:cubicBezTo>
                      <a:cubicBezTo>
                        <a:pt x="9" y="1"/>
                        <a:pt x="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58"/>
                <p:cNvSpPr/>
                <p:nvPr/>
              </p:nvSpPr>
              <p:spPr>
                <a:xfrm>
                  <a:off x="5849904" y="6259947"/>
                  <a:ext cx="95535" cy="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573" extrusionOk="0">
                      <a:moveTo>
                        <a:pt x="627" y="1"/>
                      </a:moveTo>
                      <a:cubicBezTo>
                        <a:pt x="597" y="1"/>
                        <a:pt x="565" y="6"/>
                        <a:pt x="534" y="19"/>
                      </a:cubicBezTo>
                      <a:cubicBezTo>
                        <a:pt x="525" y="19"/>
                        <a:pt x="518" y="19"/>
                        <a:pt x="504" y="26"/>
                      </a:cubicBezTo>
                      <a:cubicBezTo>
                        <a:pt x="490" y="33"/>
                        <a:pt x="468" y="41"/>
                        <a:pt x="447" y="55"/>
                      </a:cubicBezTo>
                      <a:cubicBezTo>
                        <a:pt x="439" y="55"/>
                        <a:pt x="425" y="62"/>
                        <a:pt x="418" y="69"/>
                      </a:cubicBezTo>
                      <a:cubicBezTo>
                        <a:pt x="404" y="76"/>
                        <a:pt x="396" y="84"/>
                        <a:pt x="382" y="91"/>
                      </a:cubicBezTo>
                      <a:lnTo>
                        <a:pt x="375" y="91"/>
                      </a:lnTo>
                      <a:cubicBezTo>
                        <a:pt x="339" y="119"/>
                        <a:pt x="309" y="141"/>
                        <a:pt x="275" y="178"/>
                      </a:cubicBezTo>
                      <a:cubicBezTo>
                        <a:pt x="259" y="191"/>
                        <a:pt x="245" y="205"/>
                        <a:pt x="232" y="221"/>
                      </a:cubicBezTo>
                      <a:cubicBezTo>
                        <a:pt x="130" y="321"/>
                        <a:pt x="51" y="443"/>
                        <a:pt x="1" y="573"/>
                      </a:cubicBezTo>
                      <a:lnTo>
                        <a:pt x="232" y="436"/>
                      </a:lnTo>
                      <a:cubicBezTo>
                        <a:pt x="275" y="386"/>
                        <a:pt x="318" y="335"/>
                        <a:pt x="368" y="300"/>
                      </a:cubicBezTo>
                      <a:cubicBezTo>
                        <a:pt x="382" y="284"/>
                        <a:pt x="404" y="278"/>
                        <a:pt x="418" y="264"/>
                      </a:cubicBezTo>
                      <a:cubicBezTo>
                        <a:pt x="425" y="264"/>
                        <a:pt x="425" y="264"/>
                        <a:pt x="432" y="257"/>
                      </a:cubicBezTo>
                      <a:cubicBezTo>
                        <a:pt x="477" y="232"/>
                        <a:pt x="523" y="219"/>
                        <a:pt x="564" y="219"/>
                      </a:cubicBezTo>
                      <a:cubicBezTo>
                        <a:pt x="595" y="219"/>
                        <a:pt x="623" y="226"/>
                        <a:pt x="647" y="241"/>
                      </a:cubicBezTo>
                      <a:lnTo>
                        <a:pt x="654" y="241"/>
                      </a:lnTo>
                      <a:cubicBezTo>
                        <a:pt x="654" y="248"/>
                        <a:pt x="663" y="248"/>
                        <a:pt x="670" y="257"/>
                      </a:cubicBezTo>
                      <a:cubicBezTo>
                        <a:pt x="670" y="257"/>
                        <a:pt x="677" y="257"/>
                        <a:pt x="677" y="264"/>
                      </a:cubicBezTo>
                      <a:cubicBezTo>
                        <a:pt x="677" y="264"/>
                        <a:pt x="684" y="264"/>
                        <a:pt x="684" y="271"/>
                      </a:cubicBezTo>
                      <a:cubicBezTo>
                        <a:pt x="697" y="257"/>
                        <a:pt x="713" y="248"/>
                        <a:pt x="720" y="241"/>
                      </a:cubicBezTo>
                      <a:cubicBezTo>
                        <a:pt x="784" y="205"/>
                        <a:pt x="835" y="191"/>
                        <a:pt x="892" y="178"/>
                      </a:cubicBezTo>
                      <a:cubicBezTo>
                        <a:pt x="863" y="112"/>
                        <a:pt x="827" y="62"/>
                        <a:pt x="770" y="33"/>
                      </a:cubicBezTo>
                      <a:cubicBezTo>
                        <a:pt x="770" y="33"/>
                        <a:pt x="763" y="26"/>
                        <a:pt x="756" y="26"/>
                      </a:cubicBezTo>
                      <a:cubicBezTo>
                        <a:pt x="756" y="26"/>
                        <a:pt x="749" y="19"/>
                        <a:pt x="741" y="19"/>
                      </a:cubicBezTo>
                      <a:cubicBezTo>
                        <a:pt x="734" y="12"/>
                        <a:pt x="720" y="12"/>
                        <a:pt x="713" y="5"/>
                      </a:cubicBezTo>
                      <a:lnTo>
                        <a:pt x="677" y="5"/>
                      </a:lnTo>
                      <a:cubicBezTo>
                        <a:pt x="661" y="2"/>
                        <a:pt x="644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58"/>
                <p:cNvSpPr/>
                <p:nvPr/>
              </p:nvSpPr>
              <p:spPr>
                <a:xfrm>
                  <a:off x="5929071" y="6261873"/>
                  <a:ext cx="1819" cy="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8" extrusionOk="0">
                      <a:moveTo>
                        <a:pt x="1" y="1"/>
                      </a:moveTo>
                      <a:cubicBezTo>
                        <a:pt x="9" y="1"/>
                        <a:pt x="16" y="8"/>
                        <a:pt x="16" y="8"/>
                      </a:cubicBezTo>
                      <a:cubicBezTo>
                        <a:pt x="9" y="1"/>
                        <a:pt x="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58"/>
                <p:cNvSpPr/>
                <p:nvPr/>
              </p:nvSpPr>
              <p:spPr>
                <a:xfrm>
                  <a:off x="5962343" y="6334300"/>
                  <a:ext cx="11554" cy="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7" extrusionOk="0">
                      <a:moveTo>
                        <a:pt x="107" y="57"/>
                      </a:moveTo>
                      <a:lnTo>
                        <a:pt x="107" y="5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58"/>
                <p:cNvSpPr/>
                <p:nvPr/>
              </p:nvSpPr>
              <p:spPr>
                <a:xfrm>
                  <a:off x="5889167" y="6283270"/>
                  <a:ext cx="33913" cy="1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76" extrusionOk="0">
                      <a:moveTo>
                        <a:pt x="197" y="1"/>
                      </a:moveTo>
                      <a:cubicBezTo>
                        <a:pt x="156" y="1"/>
                        <a:pt x="110" y="14"/>
                        <a:pt x="65" y="39"/>
                      </a:cubicBezTo>
                      <a:cubicBezTo>
                        <a:pt x="58" y="46"/>
                        <a:pt x="58" y="46"/>
                        <a:pt x="51" y="46"/>
                      </a:cubicBezTo>
                      <a:cubicBezTo>
                        <a:pt x="37" y="60"/>
                        <a:pt x="15" y="66"/>
                        <a:pt x="1" y="82"/>
                      </a:cubicBezTo>
                      <a:lnTo>
                        <a:pt x="58" y="117"/>
                      </a:lnTo>
                      <a:lnTo>
                        <a:pt x="167" y="175"/>
                      </a:lnTo>
                      <a:cubicBezTo>
                        <a:pt x="217" y="125"/>
                        <a:pt x="267" y="82"/>
                        <a:pt x="317" y="53"/>
                      </a:cubicBezTo>
                      <a:cubicBezTo>
                        <a:pt x="317" y="46"/>
                        <a:pt x="310" y="46"/>
                        <a:pt x="310" y="46"/>
                      </a:cubicBezTo>
                      <a:cubicBezTo>
                        <a:pt x="310" y="39"/>
                        <a:pt x="303" y="39"/>
                        <a:pt x="303" y="39"/>
                      </a:cubicBezTo>
                      <a:cubicBezTo>
                        <a:pt x="296" y="30"/>
                        <a:pt x="287" y="30"/>
                        <a:pt x="287" y="23"/>
                      </a:cubicBezTo>
                      <a:lnTo>
                        <a:pt x="280" y="23"/>
                      </a:lnTo>
                      <a:cubicBezTo>
                        <a:pt x="256" y="8"/>
                        <a:pt x="228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58"/>
                <p:cNvSpPr/>
                <p:nvPr/>
              </p:nvSpPr>
              <p:spPr>
                <a:xfrm>
                  <a:off x="5882213" y="6278669"/>
                  <a:ext cx="117146" cy="8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57" extrusionOk="0">
                      <a:moveTo>
                        <a:pt x="1068" y="203"/>
                      </a:moveTo>
                      <a:cubicBezTo>
                        <a:pt x="1069" y="203"/>
                        <a:pt x="1071" y="204"/>
                        <a:pt x="1072" y="205"/>
                      </a:cubicBezTo>
                      <a:lnTo>
                        <a:pt x="1072" y="205"/>
                      </a:lnTo>
                      <a:cubicBezTo>
                        <a:pt x="1072" y="204"/>
                        <a:pt x="1072" y="203"/>
                        <a:pt x="1072" y="203"/>
                      </a:cubicBezTo>
                      <a:cubicBezTo>
                        <a:pt x="1071" y="203"/>
                        <a:pt x="1069" y="203"/>
                        <a:pt x="1068" y="203"/>
                      </a:cubicBezTo>
                      <a:close/>
                      <a:moveTo>
                        <a:pt x="1072" y="205"/>
                      </a:moveTo>
                      <a:cubicBezTo>
                        <a:pt x="1073" y="210"/>
                        <a:pt x="1077" y="211"/>
                        <a:pt x="1083" y="211"/>
                      </a:cubicBezTo>
                      <a:lnTo>
                        <a:pt x="1083" y="211"/>
                      </a:lnTo>
                      <a:cubicBezTo>
                        <a:pt x="1079" y="209"/>
                        <a:pt x="1075" y="207"/>
                        <a:pt x="1072" y="205"/>
                      </a:cubicBezTo>
                      <a:close/>
                      <a:moveTo>
                        <a:pt x="1083" y="211"/>
                      </a:moveTo>
                      <a:lnTo>
                        <a:pt x="1083" y="211"/>
                      </a:lnTo>
                      <a:cubicBezTo>
                        <a:pt x="1086" y="214"/>
                        <a:pt x="1090" y="216"/>
                        <a:pt x="1094" y="218"/>
                      </a:cubicBezTo>
                      <a:lnTo>
                        <a:pt x="1086" y="211"/>
                      </a:lnTo>
                      <a:cubicBezTo>
                        <a:pt x="1085" y="211"/>
                        <a:pt x="1084" y="211"/>
                        <a:pt x="1083" y="211"/>
                      </a:cubicBezTo>
                      <a:close/>
                      <a:moveTo>
                        <a:pt x="640" y="0"/>
                      </a:moveTo>
                      <a:cubicBezTo>
                        <a:pt x="624" y="0"/>
                        <a:pt x="608" y="1"/>
                        <a:pt x="590" y="3"/>
                      </a:cubicBezTo>
                      <a:cubicBezTo>
                        <a:pt x="533" y="16"/>
                        <a:pt x="482" y="30"/>
                        <a:pt x="418" y="66"/>
                      </a:cubicBezTo>
                      <a:cubicBezTo>
                        <a:pt x="411" y="73"/>
                        <a:pt x="395" y="82"/>
                        <a:pt x="382" y="96"/>
                      </a:cubicBezTo>
                      <a:cubicBezTo>
                        <a:pt x="332" y="125"/>
                        <a:pt x="282" y="168"/>
                        <a:pt x="232" y="218"/>
                      </a:cubicBezTo>
                      <a:cubicBezTo>
                        <a:pt x="137" y="318"/>
                        <a:pt x="59" y="441"/>
                        <a:pt x="0" y="570"/>
                      </a:cubicBezTo>
                      <a:lnTo>
                        <a:pt x="318" y="756"/>
                      </a:lnTo>
                      <a:cubicBezTo>
                        <a:pt x="375" y="627"/>
                        <a:pt x="454" y="505"/>
                        <a:pt x="547" y="404"/>
                      </a:cubicBezTo>
                      <a:cubicBezTo>
                        <a:pt x="561" y="391"/>
                        <a:pt x="577" y="375"/>
                        <a:pt x="597" y="361"/>
                      </a:cubicBezTo>
                      <a:cubicBezTo>
                        <a:pt x="627" y="325"/>
                        <a:pt x="663" y="304"/>
                        <a:pt x="697" y="275"/>
                      </a:cubicBezTo>
                      <a:lnTo>
                        <a:pt x="706" y="275"/>
                      </a:lnTo>
                      <a:cubicBezTo>
                        <a:pt x="720" y="268"/>
                        <a:pt x="727" y="261"/>
                        <a:pt x="740" y="254"/>
                      </a:cubicBezTo>
                      <a:cubicBezTo>
                        <a:pt x="817" y="207"/>
                        <a:pt x="887" y="185"/>
                        <a:pt x="949" y="185"/>
                      </a:cubicBezTo>
                      <a:cubicBezTo>
                        <a:pt x="964" y="185"/>
                        <a:pt x="978" y="186"/>
                        <a:pt x="992" y="189"/>
                      </a:cubicBezTo>
                      <a:lnTo>
                        <a:pt x="1029" y="189"/>
                      </a:lnTo>
                      <a:cubicBezTo>
                        <a:pt x="1029" y="189"/>
                        <a:pt x="1035" y="196"/>
                        <a:pt x="1042" y="196"/>
                      </a:cubicBezTo>
                      <a:lnTo>
                        <a:pt x="1051" y="196"/>
                      </a:lnTo>
                      <a:cubicBezTo>
                        <a:pt x="1057" y="201"/>
                        <a:pt x="1062" y="202"/>
                        <a:pt x="1068" y="203"/>
                      </a:cubicBezTo>
                      <a:lnTo>
                        <a:pt x="1068" y="203"/>
                      </a:lnTo>
                      <a:cubicBezTo>
                        <a:pt x="969" y="143"/>
                        <a:pt x="877" y="90"/>
                        <a:pt x="777" y="30"/>
                      </a:cubicBezTo>
                      <a:cubicBezTo>
                        <a:pt x="738" y="9"/>
                        <a:pt x="692" y="0"/>
                        <a:pt x="64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58"/>
                <p:cNvSpPr/>
                <p:nvPr/>
              </p:nvSpPr>
              <p:spPr>
                <a:xfrm>
                  <a:off x="5916126" y="6298354"/>
                  <a:ext cx="95321" cy="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573" extrusionOk="0">
                      <a:moveTo>
                        <a:pt x="632" y="1"/>
                      </a:moveTo>
                      <a:cubicBezTo>
                        <a:pt x="570" y="1"/>
                        <a:pt x="500" y="23"/>
                        <a:pt x="423" y="70"/>
                      </a:cubicBezTo>
                      <a:cubicBezTo>
                        <a:pt x="410" y="77"/>
                        <a:pt x="403" y="84"/>
                        <a:pt x="389" y="91"/>
                      </a:cubicBezTo>
                      <a:lnTo>
                        <a:pt x="380" y="91"/>
                      </a:lnTo>
                      <a:cubicBezTo>
                        <a:pt x="346" y="120"/>
                        <a:pt x="310" y="141"/>
                        <a:pt x="280" y="177"/>
                      </a:cubicBezTo>
                      <a:cubicBezTo>
                        <a:pt x="260" y="191"/>
                        <a:pt x="244" y="207"/>
                        <a:pt x="230" y="220"/>
                      </a:cubicBezTo>
                      <a:cubicBezTo>
                        <a:pt x="137" y="321"/>
                        <a:pt x="58" y="443"/>
                        <a:pt x="1" y="572"/>
                      </a:cubicBezTo>
                      <a:lnTo>
                        <a:pt x="237" y="436"/>
                      </a:lnTo>
                      <a:cubicBezTo>
                        <a:pt x="273" y="386"/>
                        <a:pt x="323" y="336"/>
                        <a:pt x="373" y="300"/>
                      </a:cubicBezTo>
                      <a:cubicBezTo>
                        <a:pt x="389" y="286"/>
                        <a:pt x="403" y="277"/>
                        <a:pt x="423" y="264"/>
                      </a:cubicBezTo>
                      <a:cubicBezTo>
                        <a:pt x="423" y="264"/>
                        <a:pt x="432" y="264"/>
                        <a:pt x="432" y="257"/>
                      </a:cubicBezTo>
                      <a:cubicBezTo>
                        <a:pt x="481" y="232"/>
                        <a:pt x="527" y="220"/>
                        <a:pt x="568" y="220"/>
                      </a:cubicBezTo>
                      <a:cubicBezTo>
                        <a:pt x="600" y="220"/>
                        <a:pt x="629" y="227"/>
                        <a:pt x="655" y="243"/>
                      </a:cubicBezTo>
                      <a:cubicBezTo>
                        <a:pt x="662" y="250"/>
                        <a:pt x="668" y="250"/>
                        <a:pt x="675" y="257"/>
                      </a:cubicBezTo>
                      <a:cubicBezTo>
                        <a:pt x="675" y="257"/>
                        <a:pt x="682" y="264"/>
                        <a:pt x="691" y="270"/>
                      </a:cubicBezTo>
                      <a:cubicBezTo>
                        <a:pt x="698" y="257"/>
                        <a:pt x="712" y="250"/>
                        <a:pt x="725" y="243"/>
                      </a:cubicBezTo>
                      <a:cubicBezTo>
                        <a:pt x="784" y="207"/>
                        <a:pt x="841" y="184"/>
                        <a:pt x="891" y="177"/>
                      </a:cubicBezTo>
                      <a:cubicBezTo>
                        <a:pt x="870" y="105"/>
                        <a:pt x="820" y="55"/>
                        <a:pt x="769" y="27"/>
                      </a:cubicBezTo>
                      <a:cubicBezTo>
                        <a:pt x="762" y="27"/>
                        <a:pt x="755" y="27"/>
                        <a:pt x="755" y="19"/>
                      </a:cubicBezTo>
                      <a:cubicBezTo>
                        <a:pt x="748" y="19"/>
                        <a:pt x="741" y="19"/>
                        <a:pt x="734" y="12"/>
                      </a:cubicBezTo>
                      <a:lnTo>
                        <a:pt x="725" y="12"/>
                      </a:lnTo>
                      <a:cubicBezTo>
                        <a:pt x="718" y="12"/>
                        <a:pt x="712" y="5"/>
                        <a:pt x="712" y="5"/>
                      </a:cubicBezTo>
                      <a:lnTo>
                        <a:pt x="675" y="5"/>
                      </a:lnTo>
                      <a:cubicBezTo>
                        <a:pt x="661" y="2"/>
                        <a:pt x="647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58"/>
                <p:cNvSpPr/>
                <p:nvPr/>
              </p:nvSpPr>
              <p:spPr>
                <a:xfrm>
                  <a:off x="6028351" y="6372600"/>
                  <a:ext cx="11554" cy="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8" extrusionOk="0">
                      <a:moveTo>
                        <a:pt x="108" y="58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58"/>
                <p:cNvSpPr/>
                <p:nvPr/>
              </p:nvSpPr>
              <p:spPr>
                <a:xfrm>
                  <a:off x="5956031" y="6321783"/>
                  <a:ext cx="34020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174" extrusionOk="0">
                      <a:moveTo>
                        <a:pt x="195" y="1"/>
                      </a:moveTo>
                      <a:cubicBezTo>
                        <a:pt x="154" y="1"/>
                        <a:pt x="108" y="13"/>
                        <a:pt x="59" y="38"/>
                      </a:cubicBezTo>
                      <a:cubicBezTo>
                        <a:pt x="59" y="45"/>
                        <a:pt x="50" y="45"/>
                        <a:pt x="50" y="45"/>
                      </a:cubicBezTo>
                      <a:cubicBezTo>
                        <a:pt x="30" y="58"/>
                        <a:pt x="16" y="67"/>
                        <a:pt x="0" y="81"/>
                      </a:cubicBezTo>
                      <a:lnTo>
                        <a:pt x="59" y="117"/>
                      </a:lnTo>
                      <a:lnTo>
                        <a:pt x="166" y="174"/>
                      </a:lnTo>
                      <a:cubicBezTo>
                        <a:pt x="209" y="131"/>
                        <a:pt x="259" y="81"/>
                        <a:pt x="318" y="51"/>
                      </a:cubicBezTo>
                      <a:cubicBezTo>
                        <a:pt x="309" y="45"/>
                        <a:pt x="302" y="38"/>
                        <a:pt x="302" y="38"/>
                      </a:cubicBezTo>
                      <a:cubicBezTo>
                        <a:pt x="295" y="31"/>
                        <a:pt x="289" y="31"/>
                        <a:pt x="282" y="24"/>
                      </a:cubicBezTo>
                      <a:cubicBezTo>
                        <a:pt x="256" y="8"/>
                        <a:pt x="227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58"/>
                <p:cNvSpPr/>
                <p:nvPr/>
              </p:nvSpPr>
              <p:spPr>
                <a:xfrm>
                  <a:off x="5949184" y="6316969"/>
                  <a:ext cx="116183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759" extrusionOk="0">
                      <a:moveTo>
                        <a:pt x="631" y="1"/>
                      </a:moveTo>
                      <a:cubicBezTo>
                        <a:pt x="615" y="1"/>
                        <a:pt x="599" y="2"/>
                        <a:pt x="582" y="3"/>
                      </a:cubicBezTo>
                      <a:cubicBezTo>
                        <a:pt x="532" y="10"/>
                        <a:pt x="475" y="33"/>
                        <a:pt x="416" y="69"/>
                      </a:cubicBezTo>
                      <a:cubicBezTo>
                        <a:pt x="403" y="76"/>
                        <a:pt x="389" y="83"/>
                        <a:pt x="382" y="96"/>
                      </a:cubicBezTo>
                      <a:cubicBezTo>
                        <a:pt x="323" y="126"/>
                        <a:pt x="273" y="176"/>
                        <a:pt x="230" y="219"/>
                      </a:cubicBezTo>
                      <a:cubicBezTo>
                        <a:pt x="137" y="319"/>
                        <a:pt x="51" y="442"/>
                        <a:pt x="1" y="571"/>
                      </a:cubicBezTo>
                      <a:lnTo>
                        <a:pt x="316" y="759"/>
                      </a:lnTo>
                      <a:cubicBezTo>
                        <a:pt x="373" y="630"/>
                        <a:pt x="453" y="507"/>
                        <a:pt x="546" y="405"/>
                      </a:cubicBezTo>
                      <a:cubicBezTo>
                        <a:pt x="561" y="391"/>
                        <a:pt x="575" y="378"/>
                        <a:pt x="589" y="362"/>
                      </a:cubicBezTo>
                      <a:cubicBezTo>
                        <a:pt x="625" y="335"/>
                        <a:pt x="661" y="305"/>
                        <a:pt x="698" y="276"/>
                      </a:cubicBezTo>
                      <a:lnTo>
                        <a:pt x="704" y="269"/>
                      </a:lnTo>
                      <a:cubicBezTo>
                        <a:pt x="711" y="269"/>
                        <a:pt x="727" y="262"/>
                        <a:pt x="734" y="255"/>
                      </a:cubicBezTo>
                      <a:cubicBezTo>
                        <a:pt x="815" y="209"/>
                        <a:pt x="891" y="186"/>
                        <a:pt x="959" y="186"/>
                      </a:cubicBezTo>
                      <a:cubicBezTo>
                        <a:pt x="975" y="186"/>
                        <a:pt x="991" y="187"/>
                        <a:pt x="1006" y="190"/>
                      </a:cubicBezTo>
                      <a:lnTo>
                        <a:pt x="1020" y="190"/>
                      </a:lnTo>
                      <a:cubicBezTo>
                        <a:pt x="1029" y="190"/>
                        <a:pt x="1036" y="198"/>
                        <a:pt x="1043" y="198"/>
                      </a:cubicBezTo>
                      <a:cubicBezTo>
                        <a:pt x="1043" y="198"/>
                        <a:pt x="1049" y="198"/>
                        <a:pt x="1056" y="205"/>
                      </a:cubicBezTo>
                      <a:lnTo>
                        <a:pt x="1063" y="205"/>
                      </a:lnTo>
                      <a:cubicBezTo>
                        <a:pt x="1072" y="205"/>
                        <a:pt x="1079" y="212"/>
                        <a:pt x="1086" y="212"/>
                      </a:cubicBezTo>
                      <a:cubicBezTo>
                        <a:pt x="977" y="155"/>
                        <a:pt x="877" y="96"/>
                        <a:pt x="777" y="33"/>
                      </a:cubicBezTo>
                      <a:cubicBezTo>
                        <a:pt x="732" y="10"/>
                        <a:pt x="68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58"/>
                <p:cNvSpPr/>
                <p:nvPr/>
              </p:nvSpPr>
              <p:spPr>
                <a:xfrm>
                  <a:off x="5982990" y="6336761"/>
                  <a:ext cx="95535" cy="61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574" extrusionOk="0">
                      <a:moveTo>
                        <a:pt x="643" y="1"/>
                      </a:moveTo>
                      <a:cubicBezTo>
                        <a:pt x="575" y="1"/>
                        <a:pt x="499" y="24"/>
                        <a:pt x="418" y="70"/>
                      </a:cubicBezTo>
                      <a:cubicBezTo>
                        <a:pt x="411" y="77"/>
                        <a:pt x="395" y="84"/>
                        <a:pt x="388" y="84"/>
                      </a:cubicBezTo>
                      <a:lnTo>
                        <a:pt x="382" y="91"/>
                      </a:lnTo>
                      <a:cubicBezTo>
                        <a:pt x="345" y="120"/>
                        <a:pt x="309" y="150"/>
                        <a:pt x="273" y="177"/>
                      </a:cubicBezTo>
                      <a:cubicBezTo>
                        <a:pt x="259" y="193"/>
                        <a:pt x="245" y="206"/>
                        <a:pt x="230" y="220"/>
                      </a:cubicBezTo>
                      <a:cubicBezTo>
                        <a:pt x="137" y="322"/>
                        <a:pt x="57" y="445"/>
                        <a:pt x="0" y="574"/>
                      </a:cubicBezTo>
                      <a:lnTo>
                        <a:pt x="238" y="436"/>
                      </a:lnTo>
                      <a:cubicBezTo>
                        <a:pt x="273" y="386"/>
                        <a:pt x="325" y="336"/>
                        <a:pt x="368" y="300"/>
                      </a:cubicBezTo>
                      <a:cubicBezTo>
                        <a:pt x="388" y="286"/>
                        <a:pt x="402" y="279"/>
                        <a:pt x="418" y="263"/>
                      </a:cubicBezTo>
                      <a:cubicBezTo>
                        <a:pt x="425" y="263"/>
                        <a:pt x="425" y="263"/>
                        <a:pt x="432" y="257"/>
                      </a:cubicBezTo>
                      <a:cubicBezTo>
                        <a:pt x="480" y="232"/>
                        <a:pt x="527" y="219"/>
                        <a:pt x="568" y="219"/>
                      </a:cubicBezTo>
                      <a:cubicBezTo>
                        <a:pt x="600" y="219"/>
                        <a:pt x="629" y="227"/>
                        <a:pt x="654" y="243"/>
                      </a:cubicBezTo>
                      <a:cubicBezTo>
                        <a:pt x="661" y="250"/>
                        <a:pt x="670" y="250"/>
                        <a:pt x="670" y="257"/>
                      </a:cubicBezTo>
                      <a:cubicBezTo>
                        <a:pt x="677" y="257"/>
                        <a:pt x="677" y="263"/>
                        <a:pt x="683" y="263"/>
                      </a:cubicBezTo>
                      <a:lnTo>
                        <a:pt x="683" y="272"/>
                      </a:lnTo>
                      <a:cubicBezTo>
                        <a:pt x="697" y="257"/>
                        <a:pt x="713" y="250"/>
                        <a:pt x="727" y="243"/>
                      </a:cubicBezTo>
                      <a:cubicBezTo>
                        <a:pt x="784" y="206"/>
                        <a:pt x="842" y="186"/>
                        <a:pt x="892" y="177"/>
                      </a:cubicBezTo>
                      <a:cubicBezTo>
                        <a:pt x="863" y="113"/>
                        <a:pt x="820" y="56"/>
                        <a:pt x="770" y="27"/>
                      </a:cubicBezTo>
                      <a:cubicBezTo>
                        <a:pt x="763" y="27"/>
                        <a:pt x="756" y="20"/>
                        <a:pt x="747" y="20"/>
                      </a:cubicBezTo>
                      <a:lnTo>
                        <a:pt x="740" y="20"/>
                      </a:lnTo>
                      <a:cubicBezTo>
                        <a:pt x="733" y="13"/>
                        <a:pt x="727" y="13"/>
                        <a:pt x="727" y="13"/>
                      </a:cubicBezTo>
                      <a:cubicBezTo>
                        <a:pt x="720" y="13"/>
                        <a:pt x="713" y="5"/>
                        <a:pt x="704" y="5"/>
                      </a:cubicBezTo>
                      <a:lnTo>
                        <a:pt x="690" y="5"/>
                      </a:lnTo>
                      <a:cubicBezTo>
                        <a:pt x="675" y="2"/>
                        <a:pt x="659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58"/>
                <p:cNvSpPr/>
                <p:nvPr/>
              </p:nvSpPr>
              <p:spPr>
                <a:xfrm>
                  <a:off x="6022253" y="6360190"/>
                  <a:ext cx="33913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74" extrusionOk="0">
                      <a:moveTo>
                        <a:pt x="201" y="0"/>
                      </a:moveTo>
                      <a:cubicBezTo>
                        <a:pt x="160" y="0"/>
                        <a:pt x="113" y="13"/>
                        <a:pt x="65" y="38"/>
                      </a:cubicBezTo>
                      <a:cubicBezTo>
                        <a:pt x="58" y="44"/>
                        <a:pt x="58" y="44"/>
                        <a:pt x="51" y="44"/>
                      </a:cubicBezTo>
                      <a:cubicBezTo>
                        <a:pt x="35" y="60"/>
                        <a:pt x="21" y="67"/>
                        <a:pt x="1" y="81"/>
                      </a:cubicBezTo>
                      <a:lnTo>
                        <a:pt x="58" y="117"/>
                      </a:lnTo>
                      <a:lnTo>
                        <a:pt x="165" y="174"/>
                      </a:lnTo>
                      <a:cubicBezTo>
                        <a:pt x="216" y="124"/>
                        <a:pt x="266" y="81"/>
                        <a:pt x="316" y="53"/>
                      </a:cubicBezTo>
                      <a:lnTo>
                        <a:pt x="316" y="44"/>
                      </a:lnTo>
                      <a:cubicBezTo>
                        <a:pt x="310" y="44"/>
                        <a:pt x="310" y="38"/>
                        <a:pt x="303" y="38"/>
                      </a:cubicBezTo>
                      <a:cubicBezTo>
                        <a:pt x="303" y="31"/>
                        <a:pt x="294" y="31"/>
                        <a:pt x="287" y="24"/>
                      </a:cubicBezTo>
                      <a:cubicBezTo>
                        <a:pt x="262" y="8"/>
                        <a:pt x="233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58"/>
                <p:cNvSpPr/>
                <p:nvPr/>
              </p:nvSpPr>
              <p:spPr>
                <a:xfrm>
                  <a:off x="6016048" y="6355376"/>
                  <a:ext cx="116183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759" extrusionOk="0">
                      <a:moveTo>
                        <a:pt x="1063" y="205"/>
                      </a:moveTo>
                      <a:lnTo>
                        <a:pt x="1063" y="205"/>
                      </a:lnTo>
                      <a:cubicBezTo>
                        <a:pt x="1071" y="210"/>
                        <a:pt x="1078" y="214"/>
                        <a:pt x="1085" y="219"/>
                      </a:cubicBezTo>
                      <a:lnTo>
                        <a:pt x="1078" y="212"/>
                      </a:lnTo>
                      <a:cubicBezTo>
                        <a:pt x="1071" y="212"/>
                        <a:pt x="1071" y="205"/>
                        <a:pt x="1065" y="205"/>
                      </a:cubicBezTo>
                      <a:cubicBezTo>
                        <a:pt x="1064" y="205"/>
                        <a:pt x="1064" y="205"/>
                        <a:pt x="1063" y="205"/>
                      </a:cubicBezTo>
                      <a:close/>
                      <a:moveTo>
                        <a:pt x="632" y="1"/>
                      </a:moveTo>
                      <a:cubicBezTo>
                        <a:pt x="616" y="1"/>
                        <a:pt x="600" y="2"/>
                        <a:pt x="583" y="3"/>
                      </a:cubicBezTo>
                      <a:cubicBezTo>
                        <a:pt x="533" y="12"/>
                        <a:pt x="475" y="32"/>
                        <a:pt x="418" y="69"/>
                      </a:cubicBezTo>
                      <a:cubicBezTo>
                        <a:pt x="404" y="76"/>
                        <a:pt x="388" y="83"/>
                        <a:pt x="374" y="98"/>
                      </a:cubicBezTo>
                      <a:cubicBezTo>
                        <a:pt x="324" y="126"/>
                        <a:pt x="274" y="169"/>
                        <a:pt x="223" y="219"/>
                      </a:cubicBezTo>
                      <a:cubicBezTo>
                        <a:pt x="130" y="321"/>
                        <a:pt x="50" y="443"/>
                        <a:pt x="0" y="572"/>
                      </a:cubicBezTo>
                      <a:lnTo>
                        <a:pt x="318" y="759"/>
                      </a:lnTo>
                      <a:cubicBezTo>
                        <a:pt x="368" y="629"/>
                        <a:pt x="447" y="507"/>
                        <a:pt x="547" y="407"/>
                      </a:cubicBezTo>
                      <a:cubicBezTo>
                        <a:pt x="561" y="391"/>
                        <a:pt x="576" y="378"/>
                        <a:pt x="590" y="364"/>
                      </a:cubicBezTo>
                      <a:cubicBezTo>
                        <a:pt x="626" y="327"/>
                        <a:pt x="654" y="305"/>
                        <a:pt x="690" y="277"/>
                      </a:cubicBezTo>
                      <a:lnTo>
                        <a:pt x="706" y="277"/>
                      </a:lnTo>
                      <a:cubicBezTo>
                        <a:pt x="713" y="271"/>
                        <a:pt x="719" y="262"/>
                        <a:pt x="733" y="255"/>
                      </a:cubicBezTo>
                      <a:cubicBezTo>
                        <a:pt x="807" y="210"/>
                        <a:pt x="877" y="186"/>
                        <a:pt x="942" y="186"/>
                      </a:cubicBezTo>
                      <a:cubicBezTo>
                        <a:pt x="959" y="186"/>
                        <a:pt x="976" y="188"/>
                        <a:pt x="992" y="191"/>
                      </a:cubicBezTo>
                      <a:lnTo>
                        <a:pt x="1021" y="191"/>
                      </a:lnTo>
                      <a:cubicBezTo>
                        <a:pt x="1028" y="191"/>
                        <a:pt x="1035" y="198"/>
                        <a:pt x="1042" y="198"/>
                      </a:cubicBezTo>
                      <a:lnTo>
                        <a:pt x="1051" y="198"/>
                      </a:lnTo>
                      <a:cubicBezTo>
                        <a:pt x="1057" y="205"/>
                        <a:pt x="1058" y="205"/>
                        <a:pt x="1063" y="205"/>
                      </a:cubicBezTo>
                      <a:lnTo>
                        <a:pt x="1063" y="205"/>
                      </a:lnTo>
                      <a:cubicBezTo>
                        <a:pt x="970" y="147"/>
                        <a:pt x="870" y="93"/>
                        <a:pt x="770" y="32"/>
                      </a:cubicBezTo>
                      <a:cubicBezTo>
                        <a:pt x="731" y="10"/>
                        <a:pt x="684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58"/>
                <p:cNvSpPr/>
                <p:nvPr/>
              </p:nvSpPr>
              <p:spPr>
                <a:xfrm>
                  <a:off x="6089117" y="6398490"/>
                  <a:ext cx="40867" cy="3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99" extrusionOk="0">
                      <a:moveTo>
                        <a:pt x="199" y="0"/>
                      </a:moveTo>
                      <a:cubicBezTo>
                        <a:pt x="158" y="0"/>
                        <a:pt x="113" y="14"/>
                        <a:pt x="66" y="40"/>
                      </a:cubicBezTo>
                      <a:cubicBezTo>
                        <a:pt x="57" y="47"/>
                        <a:pt x="57" y="47"/>
                        <a:pt x="50" y="47"/>
                      </a:cubicBezTo>
                      <a:cubicBezTo>
                        <a:pt x="36" y="61"/>
                        <a:pt x="14" y="68"/>
                        <a:pt x="0" y="83"/>
                      </a:cubicBezTo>
                      <a:lnTo>
                        <a:pt x="57" y="118"/>
                      </a:lnTo>
                      <a:lnTo>
                        <a:pt x="375" y="299"/>
                      </a:lnTo>
                      <a:cubicBezTo>
                        <a:pt x="382" y="276"/>
                        <a:pt x="382" y="256"/>
                        <a:pt x="382" y="233"/>
                      </a:cubicBezTo>
                      <a:lnTo>
                        <a:pt x="382" y="204"/>
                      </a:lnTo>
                      <a:cubicBezTo>
                        <a:pt x="382" y="197"/>
                        <a:pt x="382" y="197"/>
                        <a:pt x="375" y="190"/>
                      </a:cubicBezTo>
                      <a:lnTo>
                        <a:pt x="375" y="176"/>
                      </a:lnTo>
                      <a:cubicBezTo>
                        <a:pt x="375" y="154"/>
                        <a:pt x="368" y="140"/>
                        <a:pt x="368" y="126"/>
                      </a:cubicBezTo>
                      <a:cubicBezTo>
                        <a:pt x="359" y="118"/>
                        <a:pt x="359" y="111"/>
                        <a:pt x="352" y="104"/>
                      </a:cubicBezTo>
                      <a:cubicBezTo>
                        <a:pt x="352" y="97"/>
                        <a:pt x="345" y="90"/>
                        <a:pt x="338" y="83"/>
                      </a:cubicBezTo>
                      <a:cubicBezTo>
                        <a:pt x="338" y="75"/>
                        <a:pt x="331" y="68"/>
                        <a:pt x="325" y="61"/>
                      </a:cubicBezTo>
                      <a:lnTo>
                        <a:pt x="325" y="54"/>
                      </a:lnTo>
                      <a:cubicBezTo>
                        <a:pt x="325" y="54"/>
                        <a:pt x="316" y="54"/>
                        <a:pt x="316" y="47"/>
                      </a:cubicBezTo>
                      <a:cubicBezTo>
                        <a:pt x="316" y="47"/>
                        <a:pt x="309" y="47"/>
                        <a:pt x="309" y="40"/>
                      </a:cubicBezTo>
                      <a:lnTo>
                        <a:pt x="302" y="40"/>
                      </a:lnTo>
                      <a:cubicBezTo>
                        <a:pt x="295" y="31"/>
                        <a:pt x="288" y="31"/>
                        <a:pt x="281" y="25"/>
                      </a:cubicBezTo>
                      <a:lnTo>
                        <a:pt x="273" y="18"/>
                      </a:lnTo>
                      <a:cubicBezTo>
                        <a:pt x="250" y="6"/>
                        <a:pt x="226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58"/>
                <p:cNvSpPr/>
                <p:nvPr/>
              </p:nvSpPr>
              <p:spPr>
                <a:xfrm>
                  <a:off x="6049961" y="6375275"/>
                  <a:ext cx="98531" cy="6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94" extrusionOk="0">
                      <a:moveTo>
                        <a:pt x="625" y="0"/>
                      </a:moveTo>
                      <a:cubicBezTo>
                        <a:pt x="560" y="0"/>
                        <a:pt x="490" y="24"/>
                        <a:pt x="416" y="69"/>
                      </a:cubicBezTo>
                      <a:cubicBezTo>
                        <a:pt x="402" y="76"/>
                        <a:pt x="396" y="85"/>
                        <a:pt x="389" y="91"/>
                      </a:cubicBezTo>
                      <a:lnTo>
                        <a:pt x="373" y="91"/>
                      </a:lnTo>
                      <a:cubicBezTo>
                        <a:pt x="337" y="119"/>
                        <a:pt x="309" y="141"/>
                        <a:pt x="273" y="178"/>
                      </a:cubicBezTo>
                      <a:cubicBezTo>
                        <a:pt x="259" y="192"/>
                        <a:pt x="244" y="205"/>
                        <a:pt x="230" y="221"/>
                      </a:cubicBezTo>
                      <a:cubicBezTo>
                        <a:pt x="130" y="321"/>
                        <a:pt x="51" y="443"/>
                        <a:pt x="1" y="573"/>
                      </a:cubicBezTo>
                      <a:lnTo>
                        <a:pt x="230" y="436"/>
                      </a:lnTo>
                      <a:cubicBezTo>
                        <a:pt x="273" y="386"/>
                        <a:pt x="316" y="335"/>
                        <a:pt x="366" y="300"/>
                      </a:cubicBezTo>
                      <a:cubicBezTo>
                        <a:pt x="380" y="285"/>
                        <a:pt x="402" y="278"/>
                        <a:pt x="416" y="264"/>
                      </a:cubicBezTo>
                      <a:cubicBezTo>
                        <a:pt x="423" y="264"/>
                        <a:pt x="423" y="264"/>
                        <a:pt x="432" y="257"/>
                      </a:cubicBezTo>
                      <a:cubicBezTo>
                        <a:pt x="479" y="231"/>
                        <a:pt x="524" y="217"/>
                        <a:pt x="565" y="217"/>
                      </a:cubicBezTo>
                      <a:cubicBezTo>
                        <a:pt x="592" y="217"/>
                        <a:pt x="616" y="223"/>
                        <a:pt x="639" y="235"/>
                      </a:cubicBezTo>
                      <a:lnTo>
                        <a:pt x="647" y="242"/>
                      </a:lnTo>
                      <a:cubicBezTo>
                        <a:pt x="654" y="248"/>
                        <a:pt x="661" y="248"/>
                        <a:pt x="668" y="257"/>
                      </a:cubicBezTo>
                      <a:lnTo>
                        <a:pt x="675" y="257"/>
                      </a:lnTo>
                      <a:cubicBezTo>
                        <a:pt x="675" y="264"/>
                        <a:pt x="682" y="264"/>
                        <a:pt x="682" y="264"/>
                      </a:cubicBezTo>
                      <a:cubicBezTo>
                        <a:pt x="682" y="271"/>
                        <a:pt x="691" y="271"/>
                        <a:pt x="691" y="271"/>
                      </a:cubicBezTo>
                      <a:lnTo>
                        <a:pt x="691" y="278"/>
                      </a:lnTo>
                      <a:cubicBezTo>
                        <a:pt x="697" y="285"/>
                        <a:pt x="704" y="292"/>
                        <a:pt x="704" y="300"/>
                      </a:cubicBezTo>
                      <a:cubicBezTo>
                        <a:pt x="711" y="307"/>
                        <a:pt x="718" y="314"/>
                        <a:pt x="718" y="321"/>
                      </a:cubicBezTo>
                      <a:cubicBezTo>
                        <a:pt x="725" y="328"/>
                        <a:pt x="725" y="335"/>
                        <a:pt x="734" y="343"/>
                      </a:cubicBezTo>
                      <a:cubicBezTo>
                        <a:pt x="734" y="357"/>
                        <a:pt x="741" y="371"/>
                        <a:pt x="741" y="393"/>
                      </a:cubicBezTo>
                      <a:lnTo>
                        <a:pt x="741" y="407"/>
                      </a:lnTo>
                      <a:cubicBezTo>
                        <a:pt x="748" y="414"/>
                        <a:pt x="748" y="414"/>
                        <a:pt x="748" y="421"/>
                      </a:cubicBezTo>
                      <a:lnTo>
                        <a:pt x="748" y="450"/>
                      </a:lnTo>
                      <a:cubicBezTo>
                        <a:pt x="748" y="473"/>
                        <a:pt x="748" y="493"/>
                        <a:pt x="741" y="516"/>
                      </a:cubicBezTo>
                      <a:lnTo>
                        <a:pt x="877" y="593"/>
                      </a:lnTo>
                      <a:cubicBezTo>
                        <a:pt x="906" y="516"/>
                        <a:pt x="920" y="430"/>
                        <a:pt x="920" y="357"/>
                      </a:cubicBezTo>
                      <a:cubicBezTo>
                        <a:pt x="920" y="192"/>
                        <a:pt x="854" y="76"/>
                        <a:pt x="761" y="26"/>
                      </a:cubicBezTo>
                      <a:cubicBezTo>
                        <a:pt x="754" y="26"/>
                        <a:pt x="754" y="19"/>
                        <a:pt x="748" y="19"/>
                      </a:cubicBezTo>
                      <a:cubicBezTo>
                        <a:pt x="741" y="19"/>
                        <a:pt x="741" y="19"/>
                        <a:pt x="734" y="12"/>
                      </a:cubicBezTo>
                      <a:lnTo>
                        <a:pt x="725" y="12"/>
                      </a:lnTo>
                      <a:cubicBezTo>
                        <a:pt x="718" y="12"/>
                        <a:pt x="711" y="5"/>
                        <a:pt x="704" y="5"/>
                      </a:cubicBezTo>
                      <a:lnTo>
                        <a:pt x="675" y="5"/>
                      </a:lnTo>
                      <a:cubicBezTo>
                        <a:pt x="659" y="2"/>
                        <a:pt x="642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58"/>
                <p:cNvSpPr/>
                <p:nvPr/>
              </p:nvSpPr>
              <p:spPr>
                <a:xfrm>
                  <a:off x="5583946" y="6297926"/>
                  <a:ext cx="408352" cy="23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2189" extrusionOk="0">
                      <a:moveTo>
                        <a:pt x="1323" y="1"/>
                      </a:moveTo>
                      <a:cubicBezTo>
                        <a:pt x="1271" y="1"/>
                        <a:pt x="1219" y="13"/>
                        <a:pt x="1179" y="38"/>
                      </a:cubicBezTo>
                      <a:lnTo>
                        <a:pt x="78" y="670"/>
                      </a:lnTo>
                      <a:cubicBezTo>
                        <a:pt x="1" y="721"/>
                        <a:pt x="1" y="792"/>
                        <a:pt x="78" y="842"/>
                      </a:cubicBezTo>
                      <a:lnTo>
                        <a:pt x="2350" y="2151"/>
                      </a:lnTo>
                      <a:cubicBezTo>
                        <a:pt x="2390" y="2176"/>
                        <a:pt x="2442" y="2189"/>
                        <a:pt x="2494" y="2189"/>
                      </a:cubicBezTo>
                      <a:cubicBezTo>
                        <a:pt x="2546" y="2189"/>
                        <a:pt x="2599" y="2176"/>
                        <a:pt x="2638" y="2151"/>
                      </a:cubicBezTo>
                      <a:lnTo>
                        <a:pt x="3737" y="1511"/>
                      </a:lnTo>
                      <a:cubicBezTo>
                        <a:pt x="3817" y="1468"/>
                        <a:pt x="3817" y="1396"/>
                        <a:pt x="3737" y="1346"/>
                      </a:cubicBezTo>
                      <a:lnTo>
                        <a:pt x="1467" y="38"/>
                      </a:lnTo>
                      <a:cubicBezTo>
                        <a:pt x="1427" y="13"/>
                        <a:pt x="1375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44" name="Google Shape;3244;p58"/>
            <p:cNvGrpSpPr/>
            <p:nvPr/>
          </p:nvGrpSpPr>
          <p:grpSpPr>
            <a:xfrm>
              <a:off x="940565" y="3138498"/>
              <a:ext cx="114150" cy="114196"/>
              <a:chOff x="-685100" y="4136737"/>
              <a:chExt cx="38359" cy="38359"/>
            </a:xfrm>
          </p:grpSpPr>
          <p:sp>
            <p:nvSpPr>
              <p:cNvPr id="3245" name="Google Shape;3245;p5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1577E3-86C0-BDF6-6386-A212D6E6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5" y="83773"/>
            <a:ext cx="1225402" cy="1158340"/>
          </a:xfrm>
          <a:prstGeom prst="rect">
            <a:avLst/>
          </a:prstGeom>
        </p:spPr>
      </p:pic>
      <p:sp>
        <p:nvSpPr>
          <p:cNvPr id="4" name="Google Shape;1471;p43">
            <a:extLst>
              <a:ext uri="{FF2B5EF4-FFF2-40B4-BE49-F238E27FC236}">
                <a16:creationId xmlns:a16="http://schemas.microsoft.com/office/drawing/2014/main" id="{801C03C6-766A-3420-98B2-346B350C2B81}"/>
              </a:ext>
            </a:extLst>
          </p:cNvPr>
          <p:cNvSpPr txBox="1">
            <a:spLocks/>
          </p:cNvSpPr>
          <p:nvPr/>
        </p:nvSpPr>
        <p:spPr>
          <a:xfrm>
            <a:off x="1209623" y="216885"/>
            <a:ext cx="584917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4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SG" sz="3600" dirty="0"/>
              <a:t>MAS Regulations</a:t>
            </a:r>
          </a:p>
        </p:txBody>
      </p:sp>
      <p:grpSp>
        <p:nvGrpSpPr>
          <p:cNvPr id="2" name="Google Shape;9141;p74">
            <a:extLst>
              <a:ext uri="{FF2B5EF4-FFF2-40B4-BE49-F238E27FC236}">
                <a16:creationId xmlns:a16="http://schemas.microsoft.com/office/drawing/2014/main" id="{5B1720F8-C8AB-0163-5FFE-9737A6A17482}"/>
              </a:ext>
            </a:extLst>
          </p:cNvPr>
          <p:cNvGrpSpPr/>
          <p:nvPr/>
        </p:nvGrpSpPr>
        <p:grpSpPr>
          <a:xfrm>
            <a:off x="199835" y="3678253"/>
            <a:ext cx="1324821" cy="980001"/>
            <a:chOff x="1183050" y="2786850"/>
            <a:chExt cx="1007775" cy="745475"/>
          </a:xfrm>
        </p:grpSpPr>
        <p:sp>
          <p:nvSpPr>
            <p:cNvPr id="5" name="Google Shape;9142;p74">
              <a:extLst>
                <a:ext uri="{FF2B5EF4-FFF2-40B4-BE49-F238E27FC236}">
                  <a16:creationId xmlns:a16="http://schemas.microsoft.com/office/drawing/2014/main" id="{FA57AAC1-CC84-F2C2-0155-CD211FC51048}"/>
                </a:ext>
              </a:extLst>
            </p:cNvPr>
            <p:cNvSpPr/>
            <p:nvPr/>
          </p:nvSpPr>
          <p:spPr>
            <a:xfrm>
              <a:off x="1183050" y="2786850"/>
              <a:ext cx="1007775" cy="745475"/>
            </a:xfrm>
            <a:custGeom>
              <a:avLst/>
              <a:gdLst/>
              <a:ahLst/>
              <a:cxnLst/>
              <a:rect l="l" t="t" r="r" b="b"/>
              <a:pathLst>
                <a:path w="40311" h="29819" extrusionOk="0">
                  <a:moveTo>
                    <a:pt x="33688" y="4109"/>
                  </a:moveTo>
                  <a:lnTo>
                    <a:pt x="33870" y="5761"/>
                  </a:lnTo>
                  <a:lnTo>
                    <a:pt x="4869" y="8746"/>
                  </a:lnTo>
                  <a:lnTo>
                    <a:pt x="4712" y="7093"/>
                  </a:lnTo>
                  <a:lnTo>
                    <a:pt x="33688" y="4109"/>
                  </a:lnTo>
                  <a:close/>
                  <a:moveTo>
                    <a:pt x="34587" y="16481"/>
                  </a:moveTo>
                  <a:cubicBezTo>
                    <a:pt x="35898" y="16481"/>
                    <a:pt x="37021" y="17467"/>
                    <a:pt x="37169" y="18798"/>
                  </a:cubicBezTo>
                  <a:cubicBezTo>
                    <a:pt x="37251" y="19634"/>
                    <a:pt x="36911" y="20419"/>
                    <a:pt x="36333" y="20941"/>
                  </a:cubicBezTo>
                  <a:lnTo>
                    <a:pt x="36622" y="23768"/>
                  </a:lnTo>
                  <a:lnTo>
                    <a:pt x="34970" y="22411"/>
                  </a:lnTo>
                  <a:lnTo>
                    <a:pt x="33613" y="24082"/>
                  </a:lnTo>
                  <a:lnTo>
                    <a:pt x="33324" y="21255"/>
                  </a:lnTo>
                  <a:cubicBezTo>
                    <a:pt x="32645" y="20865"/>
                    <a:pt x="32143" y="20155"/>
                    <a:pt x="32067" y="19320"/>
                  </a:cubicBezTo>
                  <a:cubicBezTo>
                    <a:pt x="31935" y="17906"/>
                    <a:pt x="32959" y="16650"/>
                    <a:pt x="34342" y="16492"/>
                  </a:cubicBezTo>
                  <a:cubicBezTo>
                    <a:pt x="34424" y="16485"/>
                    <a:pt x="34506" y="16481"/>
                    <a:pt x="34587" y="16481"/>
                  </a:cubicBezTo>
                  <a:close/>
                  <a:moveTo>
                    <a:pt x="37540" y="0"/>
                  </a:moveTo>
                  <a:lnTo>
                    <a:pt x="101" y="3845"/>
                  </a:lnTo>
                  <a:cubicBezTo>
                    <a:pt x="50" y="3877"/>
                    <a:pt x="0" y="3927"/>
                    <a:pt x="0" y="4002"/>
                  </a:cubicBezTo>
                  <a:lnTo>
                    <a:pt x="2645" y="29711"/>
                  </a:lnTo>
                  <a:cubicBezTo>
                    <a:pt x="2645" y="29793"/>
                    <a:pt x="2720" y="29818"/>
                    <a:pt x="2771" y="29818"/>
                  </a:cubicBezTo>
                  <a:lnTo>
                    <a:pt x="40210" y="25967"/>
                  </a:lnTo>
                  <a:cubicBezTo>
                    <a:pt x="40285" y="25967"/>
                    <a:pt x="40310" y="25892"/>
                    <a:pt x="40310" y="25835"/>
                  </a:cubicBezTo>
                  <a:lnTo>
                    <a:pt x="37672" y="107"/>
                  </a:lnTo>
                  <a:cubicBezTo>
                    <a:pt x="37672" y="50"/>
                    <a:pt x="37590" y="0"/>
                    <a:pt x="375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43;p74">
              <a:extLst>
                <a:ext uri="{FF2B5EF4-FFF2-40B4-BE49-F238E27FC236}">
                  <a16:creationId xmlns:a16="http://schemas.microsoft.com/office/drawing/2014/main" id="{57AB0C1F-454E-005E-9BC0-FEC11BB2F1F4}"/>
                </a:ext>
              </a:extLst>
            </p:cNvPr>
            <p:cNvSpPr/>
            <p:nvPr/>
          </p:nvSpPr>
          <p:spPr>
            <a:xfrm>
              <a:off x="1300850" y="2889575"/>
              <a:ext cx="728975" cy="115925"/>
            </a:xfrm>
            <a:custGeom>
              <a:avLst/>
              <a:gdLst/>
              <a:ahLst/>
              <a:cxnLst/>
              <a:rect l="l" t="t" r="r" b="b"/>
              <a:pathLst>
                <a:path w="29159" h="4637" extrusionOk="0">
                  <a:moveTo>
                    <a:pt x="28976" y="0"/>
                  </a:moveTo>
                  <a:lnTo>
                    <a:pt x="0" y="2984"/>
                  </a:lnTo>
                  <a:lnTo>
                    <a:pt x="157" y="4637"/>
                  </a:lnTo>
                  <a:lnTo>
                    <a:pt x="29158" y="1652"/>
                  </a:lnTo>
                  <a:lnTo>
                    <a:pt x="2897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44;p74">
              <a:extLst>
                <a:ext uri="{FF2B5EF4-FFF2-40B4-BE49-F238E27FC236}">
                  <a16:creationId xmlns:a16="http://schemas.microsoft.com/office/drawing/2014/main" id="{C210DCF2-0611-D7D2-805E-DF4319CCF11D}"/>
                </a:ext>
              </a:extLst>
            </p:cNvPr>
            <p:cNvSpPr/>
            <p:nvPr/>
          </p:nvSpPr>
          <p:spPr>
            <a:xfrm>
              <a:off x="2016125" y="3310350"/>
              <a:ext cx="82500" cy="78575"/>
            </a:xfrm>
            <a:custGeom>
              <a:avLst/>
              <a:gdLst/>
              <a:ahLst/>
              <a:cxnLst/>
              <a:rect l="l" t="t" r="r" b="b"/>
              <a:pathLst>
                <a:path w="3300" h="3143" extrusionOk="0">
                  <a:moveTo>
                    <a:pt x="3010" y="1"/>
                  </a:moveTo>
                  <a:cubicBezTo>
                    <a:pt x="2621" y="371"/>
                    <a:pt x="2118" y="604"/>
                    <a:pt x="1546" y="654"/>
                  </a:cubicBezTo>
                  <a:cubicBezTo>
                    <a:pt x="1462" y="663"/>
                    <a:pt x="1377" y="667"/>
                    <a:pt x="1293" y="667"/>
                  </a:cubicBezTo>
                  <a:cubicBezTo>
                    <a:pt x="828" y="667"/>
                    <a:pt x="378" y="538"/>
                    <a:pt x="1" y="315"/>
                  </a:cubicBezTo>
                  <a:lnTo>
                    <a:pt x="1" y="315"/>
                  </a:lnTo>
                  <a:lnTo>
                    <a:pt x="290" y="3142"/>
                  </a:lnTo>
                  <a:lnTo>
                    <a:pt x="1647" y="1471"/>
                  </a:lnTo>
                  <a:lnTo>
                    <a:pt x="3299" y="2828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45;p74">
              <a:extLst>
                <a:ext uri="{FF2B5EF4-FFF2-40B4-BE49-F238E27FC236}">
                  <a16:creationId xmlns:a16="http://schemas.microsoft.com/office/drawing/2014/main" id="{462C5546-DBF1-DE1A-C7AE-ED6E5C644389}"/>
                </a:ext>
              </a:extLst>
            </p:cNvPr>
            <p:cNvSpPr/>
            <p:nvPr/>
          </p:nvSpPr>
          <p:spPr>
            <a:xfrm>
              <a:off x="1981425" y="3198875"/>
              <a:ext cx="132900" cy="128175"/>
            </a:xfrm>
            <a:custGeom>
              <a:avLst/>
              <a:gdLst/>
              <a:ahLst/>
              <a:cxnLst/>
              <a:rect l="l" t="t" r="r" b="b"/>
              <a:pathLst>
                <a:path w="5316" h="5127" extrusionOk="0">
                  <a:moveTo>
                    <a:pt x="2652" y="0"/>
                  </a:moveTo>
                  <a:cubicBezTo>
                    <a:pt x="2571" y="0"/>
                    <a:pt x="2489" y="4"/>
                    <a:pt x="2407" y="11"/>
                  </a:cubicBezTo>
                  <a:cubicBezTo>
                    <a:pt x="1024" y="169"/>
                    <a:pt x="0" y="1425"/>
                    <a:pt x="132" y="2839"/>
                  </a:cubicBezTo>
                  <a:cubicBezTo>
                    <a:pt x="208" y="3674"/>
                    <a:pt x="710" y="4384"/>
                    <a:pt x="1389" y="4774"/>
                  </a:cubicBezTo>
                  <a:cubicBezTo>
                    <a:pt x="1766" y="4997"/>
                    <a:pt x="2216" y="5126"/>
                    <a:pt x="2681" y="5126"/>
                  </a:cubicBezTo>
                  <a:cubicBezTo>
                    <a:pt x="2765" y="5126"/>
                    <a:pt x="2850" y="5122"/>
                    <a:pt x="2934" y="5113"/>
                  </a:cubicBezTo>
                  <a:cubicBezTo>
                    <a:pt x="3506" y="5063"/>
                    <a:pt x="4009" y="4830"/>
                    <a:pt x="4398" y="4460"/>
                  </a:cubicBezTo>
                  <a:cubicBezTo>
                    <a:pt x="4976" y="3938"/>
                    <a:pt x="5316" y="3153"/>
                    <a:pt x="5234" y="2317"/>
                  </a:cubicBezTo>
                  <a:cubicBezTo>
                    <a:pt x="5086" y="986"/>
                    <a:pt x="3963" y="0"/>
                    <a:pt x="2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46;p74">
              <a:extLst>
                <a:ext uri="{FF2B5EF4-FFF2-40B4-BE49-F238E27FC236}">
                  <a16:creationId xmlns:a16="http://schemas.microsoft.com/office/drawing/2014/main" id="{C50B91DB-2FAF-05A5-C1F5-14B65F31DE62}"/>
                </a:ext>
              </a:extLst>
            </p:cNvPr>
            <p:cNvSpPr/>
            <p:nvPr/>
          </p:nvSpPr>
          <p:spPr>
            <a:xfrm>
              <a:off x="1317800" y="3072875"/>
              <a:ext cx="728525" cy="77925"/>
            </a:xfrm>
            <a:custGeom>
              <a:avLst/>
              <a:gdLst/>
              <a:ahLst/>
              <a:cxnLst/>
              <a:rect l="l" t="t" r="r" b="b"/>
              <a:pathLst>
                <a:path w="29141" h="3117" extrusionOk="0">
                  <a:moveTo>
                    <a:pt x="29058" y="0"/>
                  </a:moveTo>
                  <a:lnTo>
                    <a:pt x="51" y="2984"/>
                  </a:lnTo>
                  <a:cubicBezTo>
                    <a:pt x="26" y="2984"/>
                    <a:pt x="1" y="3010"/>
                    <a:pt x="1" y="3060"/>
                  </a:cubicBezTo>
                  <a:cubicBezTo>
                    <a:pt x="1" y="3085"/>
                    <a:pt x="26" y="3116"/>
                    <a:pt x="82" y="3116"/>
                  </a:cubicBezTo>
                  <a:lnTo>
                    <a:pt x="29084" y="132"/>
                  </a:lnTo>
                  <a:cubicBezTo>
                    <a:pt x="29109" y="132"/>
                    <a:pt x="29140" y="76"/>
                    <a:pt x="29140" y="50"/>
                  </a:cubicBezTo>
                  <a:cubicBezTo>
                    <a:pt x="29140" y="25"/>
                    <a:pt x="29109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47;p74">
              <a:extLst>
                <a:ext uri="{FF2B5EF4-FFF2-40B4-BE49-F238E27FC236}">
                  <a16:creationId xmlns:a16="http://schemas.microsoft.com/office/drawing/2014/main" id="{C1907A7C-0D5D-3F67-2749-A2566E87188D}"/>
                </a:ext>
              </a:extLst>
            </p:cNvPr>
            <p:cNvSpPr/>
            <p:nvPr/>
          </p:nvSpPr>
          <p:spPr>
            <a:xfrm>
              <a:off x="1321725" y="3112125"/>
              <a:ext cx="728525" cy="77950"/>
            </a:xfrm>
            <a:custGeom>
              <a:avLst/>
              <a:gdLst/>
              <a:ahLst/>
              <a:cxnLst/>
              <a:rect l="l" t="t" r="r" b="b"/>
              <a:pathLst>
                <a:path w="29141" h="3118" extrusionOk="0">
                  <a:moveTo>
                    <a:pt x="29059" y="1"/>
                  </a:moveTo>
                  <a:lnTo>
                    <a:pt x="82" y="2985"/>
                  </a:lnTo>
                  <a:cubicBezTo>
                    <a:pt x="26" y="2985"/>
                    <a:pt x="1" y="3010"/>
                    <a:pt x="1" y="3061"/>
                  </a:cubicBezTo>
                  <a:cubicBezTo>
                    <a:pt x="1" y="3086"/>
                    <a:pt x="51" y="3117"/>
                    <a:pt x="82" y="3117"/>
                  </a:cubicBezTo>
                  <a:lnTo>
                    <a:pt x="29084" y="133"/>
                  </a:lnTo>
                  <a:cubicBezTo>
                    <a:pt x="29109" y="133"/>
                    <a:pt x="29140" y="101"/>
                    <a:pt x="29140" y="51"/>
                  </a:cubicBezTo>
                  <a:cubicBezTo>
                    <a:pt x="29140" y="26"/>
                    <a:pt x="29109" y="1"/>
                    <a:pt x="290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48;p74">
              <a:extLst>
                <a:ext uri="{FF2B5EF4-FFF2-40B4-BE49-F238E27FC236}">
                  <a16:creationId xmlns:a16="http://schemas.microsoft.com/office/drawing/2014/main" id="{38B2BB42-D413-48EB-2383-423A1E0FB5DD}"/>
                </a:ext>
              </a:extLst>
            </p:cNvPr>
            <p:cNvSpPr/>
            <p:nvPr/>
          </p:nvSpPr>
          <p:spPr>
            <a:xfrm>
              <a:off x="1511475" y="3170400"/>
              <a:ext cx="357350" cy="39925"/>
            </a:xfrm>
            <a:custGeom>
              <a:avLst/>
              <a:gdLst/>
              <a:ahLst/>
              <a:cxnLst/>
              <a:rect l="l" t="t" r="r" b="b"/>
              <a:pathLst>
                <a:path w="14294" h="1597" extrusionOk="0">
                  <a:moveTo>
                    <a:pt x="14218" y="1"/>
                  </a:moveTo>
                  <a:lnTo>
                    <a:pt x="57" y="1465"/>
                  </a:lnTo>
                  <a:cubicBezTo>
                    <a:pt x="32" y="1465"/>
                    <a:pt x="0" y="1490"/>
                    <a:pt x="0" y="1540"/>
                  </a:cubicBezTo>
                  <a:cubicBezTo>
                    <a:pt x="0" y="1571"/>
                    <a:pt x="32" y="1597"/>
                    <a:pt x="82" y="1597"/>
                  </a:cubicBezTo>
                  <a:lnTo>
                    <a:pt x="14218" y="126"/>
                  </a:lnTo>
                  <a:cubicBezTo>
                    <a:pt x="14268" y="126"/>
                    <a:pt x="14294" y="101"/>
                    <a:pt x="14294" y="76"/>
                  </a:cubicBezTo>
                  <a:cubicBezTo>
                    <a:pt x="14294" y="26"/>
                    <a:pt x="14243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49;p74">
              <a:extLst>
                <a:ext uri="{FF2B5EF4-FFF2-40B4-BE49-F238E27FC236}">
                  <a16:creationId xmlns:a16="http://schemas.microsoft.com/office/drawing/2014/main" id="{D3431BF3-BDE6-CD91-1392-FA4EAF8B4858}"/>
                </a:ext>
              </a:extLst>
            </p:cNvPr>
            <p:cNvSpPr/>
            <p:nvPr/>
          </p:nvSpPr>
          <p:spPr>
            <a:xfrm>
              <a:off x="1530475" y="3357475"/>
              <a:ext cx="357350" cy="39925"/>
            </a:xfrm>
            <a:custGeom>
              <a:avLst/>
              <a:gdLst/>
              <a:ahLst/>
              <a:cxnLst/>
              <a:rect l="l" t="t" r="r" b="b"/>
              <a:pathLst>
                <a:path w="14294" h="1597" extrusionOk="0">
                  <a:moveTo>
                    <a:pt x="14218" y="1"/>
                  </a:moveTo>
                  <a:lnTo>
                    <a:pt x="82" y="1471"/>
                  </a:lnTo>
                  <a:cubicBezTo>
                    <a:pt x="26" y="1471"/>
                    <a:pt x="1" y="1521"/>
                    <a:pt x="26" y="1546"/>
                  </a:cubicBezTo>
                  <a:cubicBezTo>
                    <a:pt x="26" y="1571"/>
                    <a:pt x="57" y="1596"/>
                    <a:pt x="82" y="1596"/>
                  </a:cubicBezTo>
                  <a:lnTo>
                    <a:pt x="14244" y="158"/>
                  </a:lnTo>
                  <a:cubicBezTo>
                    <a:pt x="14269" y="132"/>
                    <a:pt x="14294" y="107"/>
                    <a:pt x="14294" y="82"/>
                  </a:cubicBezTo>
                  <a:cubicBezTo>
                    <a:pt x="14294" y="26"/>
                    <a:pt x="14269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195;p58">
            <a:extLst>
              <a:ext uri="{FF2B5EF4-FFF2-40B4-BE49-F238E27FC236}">
                <a16:creationId xmlns:a16="http://schemas.microsoft.com/office/drawing/2014/main" id="{AC5A0A79-9774-7099-4515-2985171E4601}"/>
              </a:ext>
            </a:extLst>
          </p:cNvPr>
          <p:cNvSpPr txBox="1">
            <a:spLocks/>
          </p:cNvSpPr>
          <p:nvPr/>
        </p:nvSpPr>
        <p:spPr>
          <a:xfrm>
            <a:off x="4166403" y="2839861"/>
            <a:ext cx="4622902" cy="48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4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GB" sz="2000" dirty="0"/>
              <a:t>Technology Risk Management Guidelines</a:t>
            </a:r>
          </a:p>
        </p:txBody>
      </p:sp>
    </p:spTree>
    <p:extLst>
      <p:ext uri="{BB962C8B-B14F-4D97-AF65-F5344CB8AC3E}">
        <p14:creationId xmlns:p14="http://schemas.microsoft.com/office/powerpoint/2010/main" val="28331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58"/>
          <p:cNvSpPr txBox="1">
            <a:spLocks noGrp="1"/>
          </p:cNvSpPr>
          <p:nvPr>
            <p:ph type="subTitle" idx="1"/>
          </p:nvPr>
        </p:nvSpPr>
        <p:spPr>
          <a:xfrm>
            <a:off x="2114159" y="2517332"/>
            <a:ext cx="4944634" cy="144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800" dirty="0"/>
              <a:t>Governs Singapore’s licensing and regulation of payment service providers and the oversight of payment systems.</a:t>
            </a:r>
          </a:p>
        </p:txBody>
      </p:sp>
      <p:sp>
        <p:nvSpPr>
          <p:cNvPr id="3195" name="Google Shape;3195;p58"/>
          <p:cNvSpPr txBox="1">
            <a:spLocks noGrp="1"/>
          </p:cNvSpPr>
          <p:nvPr>
            <p:ph type="title"/>
          </p:nvPr>
        </p:nvSpPr>
        <p:spPr>
          <a:xfrm>
            <a:off x="2474338" y="2035917"/>
            <a:ext cx="4094700" cy="486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Payment Services Act</a:t>
            </a:r>
            <a:endParaRPr sz="2400" dirty="0"/>
          </a:p>
        </p:txBody>
      </p:sp>
      <p:grpSp>
        <p:nvGrpSpPr>
          <p:cNvPr id="3200" name="Google Shape;3200;p58"/>
          <p:cNvGrpSpPr/>
          <p:nvPr/>
        </p:nvGrpSpPr>
        <p:grpSpPr>
          <a:xfrm>
            <a:off x="7380524" y="155758"/>
            <a:ext cx="1584034" cy="1270517"/>
            <a:chOff x="940565" y="3138498"/>
            <a:chExt cx="1584034" cy="1270517"/>
          </a:xfrm>
        </p:grpSpPr>
        <p:grpSp>
          <p:nvGrpSpPr>
            <p:cNvPr id="3201" name="Google Shape;3201;p58"/>
            <p:cNvGrpSpPr/>
            <p:nvPr/>
          </p:nvGrpSpPr>
          <p:grpSpPr>
            <a:xfrm>
              <a:off x="940578" y="3359633"/>
              <a:ext cx="1584022" cy="1049382"/>
              <a:chOff x="940595" y="3687042"/>
              <a:chExt cx="1089723" cy="721920"/>
            </a:xfrm>
          </p:grpSpPr>
          <p:sp>
            <p:nvSpPr>
              <p:cNvPr id="3202" name="Google Shape;3202;p58"/>
              <p:cNvSpPr/>
              <p:nvPr/>
            </p:nvSpPr>
            <p:spPr>
              <a:xfrm flipH="1">
                <a:off x="1526538" y="4374085"/>
                <a:ext cx="45575" cy="3487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26" extrusionOk="0">
                    <a:moveTo>
                      <a:pt x="253" y="0"/>
                    </a:moveTo>
                    <a:cubicBezTo>
                      <a:pt x="160" y="93"/>
                      <a:pt x="81" y="180"/>
                      <a:pt x="53" y="216"/>
                    </a:cubicBezTo>
                    <a:cubicBezTo>
                      <a:pt x="0" y="267"/>
                      <a:pt x="19" y="325"/>
                      <a:pt x="86" y="325"/>
                    </a:cubicBezTo>
                    <a:cubicBezTo>
                      <a:pt x="93" y="325"/>
                      <a:pt x="101" y="324"/>
                      <a:pt x="110" y="323"/>
                    </a:cubicBezTo>
                    <a:cubicBezTo>
                      <a:pt x="146" y="323"/>
                      <a:pt x="269" y="295"/>
                      <a:pt x="405" y="266"/>
                    </a:cubicBezTo>
                    <a:cubicBezTo>
                      <a:pt x="426" y="80"/>
                      <a:pt x="260" y="0"/>
                      <a:pt x="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58"/>
              <p:cNvSpPr/>
              <p:nvPr/>
            </p:nvSpPr>
            <p:spPr>
              <a:xfrm flipH="1">
                <a:off x="1528785" y="4402436"/>
                <a:ext cx="107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8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58"/>
              <p:cNvSpPr/>
              <p:nvPr/>
            </p:nvSpPr>
            <p:spPr>
              <a:xfrm flipH="1">
                <a:off x="1528785" y="4402436"/>
                <a:ext cx="107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fill="none" extrusionOk="0">
                    <a:moveTo>
                      <a:pt x="1" y="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5" name="Google Shape;3205;p58"/>
              <p:cNvGrpSpPr/>
              <p:nvPr/>
            </p:nvGrpSpPr>
            <p:grpSpPr>
              <a:xfrm flipH="1">
                <a:off x="940595" y="3687042"/>
                <a:ext cx="1089723" cy="715501"/>
                <a:chOff x="5207795" y="6201642"/>
                <a:chExt cx="1089723" cy="715501"/>
              </a:xfrm>
            </p:grpSpPr>
            <p:sp>
              <p:nvSpPr>
                <p:cNvPr id="3206" name="Google Shape;3206;p58"/>
                <p:cNvSpPr/>
                <p:nvPr/>
              </p:nvSpPr>
              <p:spPr>
                <a:xfrm>
                  <a:off x="6232901" y="6543345"/>
                  <a:ext cx="64617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91" extrusionOk="0">
                      <a:moveTo>
                        <a:pt x="331" y="1"/>
                      </a:moveTo>
                      <a:cubicBezTo>
                        <a:pt x="318" y="1"/>
                        <a:pt x="288" y="1"/>
                        <a:pt x="259" y="7"/>
                      </a:cubicBezTo>
                      <a:cubicBezTo>
                        <a:pt x="238" y="14"/>
                        <a:pt x="216" y="14"/>
                        <a:pt x="195" y="37"/>
                      </a:cubicBezTo>
                      <a:lnTo>
                        <a:pt x="0" y="144"/>
                      </a:lnTo>
                      <a:lnTo>
                        <a:pt x="216" y="266"/>
                      </a:lnTo>
                      <a:lnTo>
                        <a:pt x="331" y="554"/>
                      </a:lnTo>
                      <a:lnTo>
                        <a:pt x="231" y="691"/>
                      </a:lnTo>
                      <a:cubicBezTo>
                        <a:pt x="318" y="641"/>
                        <a:pt x="411" y="591"/>
                        <a:pt x="490" y="541"/>
                      </a:cubicBezTo>
                      <a:cubicBezTo>
                        <a:pt x="497" y="532"/>
                        <a:pt x="504" y="532"/>
                        <a:pt x="511" y="525"/>
                      </a:cubicBezTo>
                      <a:cubicBezTo>
                        <a:pt x="525" y="518"/>
                        <a:pt x="533" y="511"/>
                        <a:pt x="540" y="504"/>
                      </a:cubicBezTo>
                      <a:cubicBezTo>
                        <a:pt x="554" y="489"/>
                        <a:pt x="568" y="468"/>
                        <a:pt x="576" y="454"/>
                      </a:cubicBezTo>
                      <a:lnTo>
                        <a:pt x="576" y="446"/>
                      </a:lnTo>
                      <a:lnTo>
                        <a:pt x="583" y="439"/>
                      </a:lnTo>
                      <a:lnTo>
                        <a:pt x="583" y="432"/>
                      </a:lnTo>
                      <a:lnTo>
                        <a:pt x="590" y="425"/>
                      </a:lnTo>
                      <a:lnTo>
                        <a:pt x="590" y="411"/>
                      </a:lnTo>
                      <a:lnTo>
                        <a:pt x="597" y="403"/>
                      </a:lnTo>
                      <a:lnTo>
                        <a:pt x="597" y="396"/>
                      </a:lnTo>
                      <a:lnTo>
                        <a:pt x="597" y="389"/>
                      </a:lnTo>
                      <a:cubicBezTo>
                        <a:pt x="597" y="382"/>
                        <a:pt x="604" y="375"/>
                        <a:pt x="604" y="368"/>
                      </a:cubicBezTo>
                      <a:lnTo>
                        <a:pt x="604" y="346"/>
                      </a:lnTo>
                      <a:lnTo>
                        <a:pt x="604" y="332"/>
                      </a:lnTo>
                      <a:lnTo>
                        <a:pt x="604" y="325"/>
                      </a:lnTo>
                      <a:cubicBezTo>
                        <a:pt x="604" y="296"/>
                        <a:pt x="604" y="273"/>
                        <a:pt x="590" y="230"/>
                      </a:cubicBezTo>
                      <a:cubicBezTo>
                        <a:pt x="590" y="223"/>
                        <a:pt x="583" y="209"/>
                        <a:pt x="583" y="202"/>
                      </a:cubicBezTo>
                      <a:cubicBezTo>
                        <a:pt x="568" y="180"/>
                        <a:pt x="568" y="180"/>
                        <a:pt x="561" y="159"/>
                      </a:cubicBezTo>
                      <a:cubicBezTo>
                        <a:pt x="554" y="152"/>
                        <a:pt x="540" y="123"/>
                        <a:pt x="511" y="94"/>
                      </a:cubicBezTo>
                      <a:cubicBezTo>
                        <a:pt x="490" y="73"/>
                        <a:pt x="468" y="58"/>
                        <a:pt x="454" y="44"/>
                      </a:cubicBezTo>
                      <a:cubicBezTo>
                        <a:pt x="418" y="23"/>
                        <a:pt x="368" y="7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58"/>
                <p:cNvSpPr/>
                <p:nvPr/>
              </p:nvSpPr>
              <p:spPr>
                <a:xfrm>
                  <a:off x="5758327" y="6587315"/>
                  <a:ext cx="483133" cy="30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" h="2838" extrusionOk="0">
                      <a:moveTo>
                        <a:pt x="4409" y="0"/>
                      </a:moveTo>
                      <a:lnTo>
                        <a:pt x="4243" y="100"/>
                      </a:lnTo>
                      <a:lnTo>
                        <a:pt x="1" y="2552"/>
                      </a:lnTo>
                      <a:lnTo>
                        <a:pt x="110" y="2838"/>
                      </a:lnTo>
                      <a:lnTo>
                        <a:pt x="4436" y="330"/>
                      </a:lnTo>
                      <a:lnTo>
                        <a:pt x="4515" y="287"/>
                      </a:lnTo>
                      <a:lnTo>
                        <a:pt x="44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58"/>
                <p:cNvSpPr/>
                <p:nvPr/>
              </p:nvSpPr>
              <p:spPr>
                <a:xfrm>
                  <a:off x="6229906" y="6602613"/>
                  <a:ext cx="38514" cy="3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96" extrusionOk="0">
                      <a:moveTo>
                        <a:pt x="359" y="0"/>
                      </a:moveTo>
                      <a:lnTo>
                        <a:pt x="107" y="144"/>
                      </a:lnTo>
                      <a:lnTo>
                        <a:pt x="64" y="202"/>
                      </a:lnTo>
                      <a:lnTo>
                        <a:pt x="1" y="295"/>
                      </a:lnTo>
                      <a:lnTo>
                        <a:pt x="1" y="295"/>
                      </a:lnTo>
                      <a:lnTo>
                        <a:pt x="244" y="159"/>
                      </a:lnTo>
                      <a:lnTo>
                        <a:pt x="259" y="137"/>
                      </a:lnTo>
                      <a:lnTo>
                        <a:pt x="3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58"/>
                <p:cNvSpPr/>
                <p:nvPr/>
              </p:nvSpPr>
              <p:spPr>
                <a:xfrm>
                  <a:off x="6229906" y="6571802"/>
                  <a:ext cx="38514" cy="4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32" extrusionOk="0">
                      <a:moveTo>
                        <a:pt x="244" y="0"/>
                      </a:moveTo>
                      <a:lnTo>
                        <a:pt x="1" y="145"/>
                      </a:lnTo>
                      <a:lnTo>
                        <a:pt x="107" y="432"/>
                      </a:lnTo>
                      <a:lnTo>
                        <a:pt x="359" y="288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58"/>
                <p:cNvSpPr/>
                <p:nvPr/>
              </p:nvSpPr>
              <p:spPr>
                <a:xfrm>
                  <a:off x="6206797" y="6557894"/>
                  <a:ext cx="49212" cy="29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276" extrusionOk="0">
                      <a:moveTo>
                        <a:pt x="237" y="1"/>
                      </a:moveTo>
                      <a:lnTo>
                        <a:pt x="1" y="146"/>
                      </a:lnTo>
                      <a:lnTo>
                        <a:pt x="35" y="166"/>
                      </a:lnTo>
                      <a:lnTo>
                        <a:pt x="217" y="275"/>
                      </a:lnTo>
                      <a:lnTo>
                        <a:pt x="460" y="130"/>
                      </a:lnTo>
                      <a:lnTo>
                        <a:pt x="244" y="8"/>
                      </a:lnTo>
                      <a:lnTo>
                        <a:pt x="2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58"/>
                <p:cNvSpPr/>
                <p:nvPr/>
              </p:nvSpPr>
              <p:spPr>
                <a:xfrm>
                  <a:off x="5693068" y="6846427"/>
                  <a:ext cx="77027" cy="7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661" extrusionOk="0">
                      <a:moveTo>
                        <a:pt x="388" y="0"/>
                      </a:moveTo>
                      <a:cubicBezTo>
                        <a:pt x="388" y="0"/>
                        <a:pt x="180" y="216"/>
                        <a:pt x="0" y="395"/>
                      </a:cubicBezTo>
                      <a:lnTo>
                        <a:pt x="7" y="395"/>
                      </a:lnTo>
                      <a:cubicBezTo>
                        <a:pt x="7" y="395"/>
                        <a:pt x="173" y="475"/>
                        <a:pt x="152" y="661"/>
                      </a:cubicBezTo>
                      <a:cubicBezTo>
                        <a:pt x="361" y="625"/>
                        <a:pt x="611" y="568"/>
                        <a:pt x="611" y="568"/>
                      </a:cubicBezTo>
                      <a:lnTo>
                        <a:pt x="720" y="416"/>
                      </a:lnTo>
                      <a:lnTo>
                        <a:pt x="611" y="130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58"/>
                <p:cNvSpPr/>
                <p:nvPr/>
              </p:nvSpPr>
              <p:spPr>
                <a:xfrm>
                  <a:off x="5734577" y="6573407"/>
                  <a:ext cx="495436" cy="286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1" h="2682" extrusionOk="0">
                      <a:moveTo>
                        <a:pt x="4415" y="1"/>
                      </a:moveTo>
                      <a:lnTo>
                        <a:pt x="0" y="2552"/>
                      </a:lnTo>
                      <a:lnTo>
                        <a:pt x="223" y="2682"/>
                      </a:lnTo>
                      <a:lnTo>
                        <a:pt x="4465" y="230"/>
                      </a:lnTo>
                      <a:lnTo>
                        <a:pt x="4631" y="130"/>
                      </a:lnTo>
                      <a:lnTo>
                        <a:pt x="4449" y="21"/>
                      </a:lnTo>
                      <a:lnTo>
                        <a:pt x="44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58"/>
                <p:cNvSpPr/>
                <p:nvPr/>
              </p:nvSpPr>
              <p:spPr>
                <a:xfrm>
                  <a:off x="5758327" y="6617912"/>
                  <a:ext cx="483133" cy="28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" h="2704" extrusionOk="0">
                      <a:moveTo>
                        <a:pt x="4515" y="1"/>
                      </a:moveTo>
                      <a:lnTo>
                        <a:pt x="4436" y="44"/>
                      </a:lnTo>
                      <a:lnTo>
                        <a:pt x="110" y="2552"/>
                      </a:lnTo>
                      <a:lnTo>
                        <a:pt x="1" y="2704"/>
                      </a:lnTo>
                      <a:lnTo>
                        <a:pt x="1" y="2704"/>
                      </a:lnTo>
                      <a:lnTo>
                        <a:pt x="4409" y="152"/>
                      </a:lnTo>
                      <a:lnTo>
                        <a:pt x="4472" y="59"/>
                      </a:lnTo>
                      <a:lnTo>
                        <a:pt x="45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58"/>
                <p:cNvSpPr/>
                <p:nvPr/>
              </p:nvSpPr>
              <p:spPr>
                <a:xfrm>
                  <a:off x="5207795" y="6448879"/>
                  <a:ext cx="927538" cy="38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3564" extrusionOk="0">
                      <a:moveTo>
                        <a:pt x="8670" y="0"/>
                      </a:moveTo>
                      <a:lnTo>
                        <a:pt x="3732" y="2867"/>
                      </a:lnTo>
                      <a:cubicBezTo>
                        <a:pt x="3649" y="2918"/>
                        <a:pt x="3542" y="2943"/>
                        <a:pt x="3434" y="2943"/>
                      </a:cubicBezTo>
                      <a:cubicBezTo>
                        <a:pt x="3326" y="2943"/>
                        <a:pt x="3218" y="2918"/>
                        <a:pt x="3135" y="2867"/>
                      </a:cubicBezTo>
                      <a:lnTo>
                        <a:pt x="130" y="1135"/>
                      </a:lnTo>
                      <a:cubicBezTo>
                        <a:pt x="116" y="1129"/>
                        <a:pt x="110" y="1122"/>
                        <a:pt x="101" y="1113"/>
                      </a:cubicBezTo>
                      <a:cubicBezTo>
                        <a:pt x="80" y="1099"/>
                        <a:pt x="66" y="1092"/>
                        <a:pt x="51" y="1079"/>
                      </a:cubicBezTo>
                      <a:cubicBezTo>
                        <a:pt x="23" y="1042"/>
                        <a:pt x="1" y="999"/>
                        <a:pt x="1" y="963"/>
                      </a:cubicBezTo>
                      <a:lnTo>
                        <a:pt x="1" y="1581"/>
                      </a:lnTo>
                      <a:cubicBezTo>
                        <a:pt x="1" y="1646"/>
                        <a:pt x="44" y="1710"/>
                        <a:pt x="123" y="1760"/>
                      </a:cubicBezTo>
                      <a:lnTo>
                        <a:pt x="3135" y="3494"/>
                      </a:lnTo>
                      <a:cubicBezTo>
                        <a:pt x="3218" y="3540"/>
                        <a:pt x="3326" y="3564"/>
                        <a:pt x="3434" y="3564"/>
                      </a:cubicBezTo>
                      <a:cubicBezTo>
                        <a:pt x="3542" y="3564"/>
                        <a:pt x="3649" y="3540"/>
                        <a:pt x="3732" y="3494"/>
                      </a:cubicBezTo>
                      <a:lnTo>
                        <a:pt x="8670" y="625"/>
                      </a:lnTo>
                      <a:lnTo>
                        <a:pt x="867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58"/>
                <p:cNvSpPr/>
                <p:nvPr/>
              </p:nvSpPr>
              <p:spPr>
                <a:xfrm>
                  <a:off x="6135226" y="6441069"/>
                  <a:ext cx="13266" cy="7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698" extrusionOk="0">
                      <a:moveTo>
                        <a:pt x="123" y="1"/>
                      </a:moveTo>
                      <a:lnTo>
                        <a:pt x="1" y="73"/>
                      </a:lnTo>
                      <a:lnTo>
                        <a:pt x="1" y="698"/>
                      </a:lnTo>
                      <a:lnTo>
                        <a:pt x="116" y="62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58"/>
                <p:cNvSpPr/>
                <p:nvPr/>
              </p:nvSpPr>
              <p:spPr>
                <a:xfrm>
                  <a:off x="5207795" y="6218866"/>
                  <a:ext cx="940697" cy="54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3" h="5093" extrusionOk="0">
                      <a:moveTo>
                        <a:pt x="4839" y="740"/>
                      </a:moveTo>
                      <a:cubicBezTo>
                        <a:pt x="4891" y="740"/>
                        <a:pt x="4943" y="752"/>
                        <a:pt x="4983" y="777"/>
                      </a:cubicBezTo>
                      <a:lnTo>
                        <a:pt x="7253" y="2085"/>
                      </a:lnTo>
                      <a:cubicBezTo>
                        <a:pt x="7333" y="2135"/>
                        <a:pt x="7333" y="2207"/>
                        <a:pt x="7253" y="2250"/>
                      </a:cubicBezTo>
                      <a:lnTo>
                        <a:pt x="6154" y="2890"/>
                      </a:lnTo>
                      <a:cubicBezTo>
                        <a:pt x="6115" y="2915"/>
                        <a:pt x="6062" y="2928"/>
                        <a:pt x="6010" y="2928"/>
                      </a:cubicBezTo>
                      <a:cubicBezTo>
                        <a:pt x="5958" y="2928"/>
                        <a:pt x="5906" y="2915"/>
                        <a:pt x="5866" y="2890"/>
                      </a:cubicBezTo>
                      <a:lnTo>
                        <a:pt x="3594" y="1581"/>
                      </a:lnTo>
                      <a:cubicBezTo>
                        <a:pt x="3517" y="1531"/>
                        <a:pt x="3517" y="1460"/>
                        <a:pt x="3594" y="1409"/>
                      </a:cubicBezTo>
                      <a:lnTo>
                        <a:pt x="4695" y="777"/>
                      </a:lnTo>
                      <a:cubicBezTo>
                        <a:pt x="4735" y="752"/>
                        <a:pt x="4787" y="740"/>
                        <a:pt x="4839" y="740"/>
                      </a:cubicBezTo>
                      <a:close/>
                      <a:moveTo>
                        <a:pt x="5183" y="1"/>
                      </a:moveTo>
                      <a:lnTo>
                        <a:pt x="123" y="2940"/>
                      </a:lnTo>
                      <a:cubicBezTo>
                        <a:pt x="44" y="2984"/>
                        <a:pt x="1" y="3047"/>
                        <a:pt x="1" y="3113"/>
                      </a:cubicBezTo>
                      <a:cubicBezTo>
                        <a:pt x="1" y="3149"/>
                        <a:pt x="23" y="3192"/>
                        <a:pt x="51" y="3229"/>
                      </a:cubicBezTo>
                      <a:cubicBezTo>
                        <a:pt x="66" y="3242"/>
                        <a:pt x="80" y="3249"/>
                        <a:pt x="101" y="3263"/>
                      </a:cubicBezTo>
                      <a:cubicBezTo>
                        <a:pt x="110" y="3272"/>
                        <a:pt x="116" y="3279"/>
                        <a:pt x="130" y="3285"/>
                      </a:cubicBezTo>
                      <a:lnTo>
                        <a:pt x="3135" y="5017"/>
                      </a:lnTo>
                      <a:cubicBezTo>
                        <a:pt x="3218" y="5068"/>
                        <a:pt x="3326" y="5093"/>
                        <a:pt x="3434" y="5093"/>
                      </a:cubicBezTo>
                      <a:cubicBezTo>
                        <a:pt x="3542" y="5093"/>
                        <a:pt x="3649" y="5068"/>
                        <a:pt x="3732" y="5017"/>
                      </a:cubicBezTo>
                      <a:lnTo>
                        <a:pt x="8670" y="2150"/>
                      </a:lnTo>
                      <a:lnTo>
                        <a:pt x="8792" y="2078"/>
                      </a:lnTo>
                      <a:lnTo>
                        <a:pt x="8749" y="2055"/>
                      </a:lnTo>
                      <a:lnTo>
                        <a:pt x="8613" y="1978"/>
                      </a:lnTo>
                      <a:lnTo>
                        <a:pt x="8295" y="1797"/>
                      </a:lnTo>
                      <a:lnTo>
                        <a:pt x="8238" y="1762"/>
                      </a:lnTo>
                      <a:cubicBezTo>
                        <a:pt x="8188" y="1797"/>
                        <a:pt x="8145" y="1848"/>
                        <a:pt x="8102" y="1898"/>
                      </a:cubicBezTo>
                      <a:lnTo>
                        <a:pt x="7873" y="2035"/>
                      </a:lnTo>
                      <a:lnTo>
                        <a:pt x="7555" y="1848"/>
                      </a:lnTo>
                      <a:cubicBezTo>
                        <a:pt x="7605" y="1719"/>
                        <a:pt x="7685" y="1597"/>
                        <a:pt x="7778" y="1495"/>
                      </a:cubicBezTo>
                      <a:lnTo>
                        <a:pt x="7671" y="1438"/>
                      </a:lnTo>
                      <a:lnTo>
                        <a:pt x="7614" y="1402"/>
                      </a:lnTo>
                      <a:cubicBezTo>
                        <a:pt x="7571" y="1438"/>
                        <a:pt x="7519" y="1488"/>
                        <a:pt x="7484" y="1538"/>
                      </a:cubicBezTo>
                      <a:lnTo>
                        <a:pt x="7246" y="1676"/>
                      </a:lnTo>
                      <a:lnTo>
                        <a:pt x="6931" y="1488"/>
                      </a:lnTo>
                      <a:cubicBezTo>
                        <a:pt x="6981" y="1359"/>
                        <a:pt x="7067" y="1236"/>
                        <a:pt x="7160" y="1136"/>
                      </a:cubicBezTo>
                      <a:lnTo>
                        <a:pt x="7053" y="1079"/>
                      </a:lnTo>
                      <a:lnTo>
                        <a:pt x="6994" y="1043"/>
                      </a:lnTo>
                      <a:cubicBezTo>
                        <a:pt x="6944" y="1079"/>
                        <a:pt x="6894" y="1129"/>
                        <a:pt x="6858" y="1179"/>
                      </a:cubicBezTo>
                      <a:lnTo>
                        <a:pt x="6622" y="1315"/>
                      </a:lnTo>
                      <a:lnTo>
                        <a:pt x="6304" y="1129"/>
                      </a:lnTo>
                      <a:cubicBezTo>
                        <a:pt x="6363" y="1000"/>
                        <a:pt x="6441" y="877"/>
                        <a:pt x="6536" y="777"/>
                      </a:cubicBezTo>
                      <a:lnTo>
                        <a:pt x="6427" y="719"/>
                      </a:lnTo>
                      <a:lnTo>
                        <a:pt x="6370" y="684"/>
                      </a:lnTo>
                      <a:cubicBezTo>
                        <a:pt x="6320" y="719"/>
                        <a:pt x="6277" y="770"/>
                        <a:pt x="6234" y="820"/>
                      </a:cubicBezTo>
                      <a:lnTo>
                        <a:pt x="6003" y="957"/>
                      </a:lnTo>
                      <a:lnTo>
                        <a:pt x="5680" y="770"/>
                      </a:lnTo>
                      <a:cubicBezTo>
                        <a:pt x="5737" y="641"/>
                        <a:pt x="5816" y="518"/>
                        <a:pt x="5909" y="417"/>
                      </a:cubicBezTo>
                      <a:lnTo>
                        <a:pt x="5802" y="360"/>
                      </a:lnTo>
                      <a:lnTo>
                        <a:pt x="5802" y="353"/>
                      </a:lnTo>
                      <a:lnTo>
                        <a:pt x="5744" y="323"/>
                      </a:lnTo>
                      <a:cubicBezTo>
                        <a:pt x="5694" y="360"/>
                        <a:pt x="5651" y="410"/>
                        <a:pt x="5614" y="460"/>
                      </a:cubicBezTo>
                      <a:lnTo>
                        <a:pt x="5378" y="598"/>
                      </a:lnTo>
                      <a:lnTo>
                        <a:pt x="5061" y="410"/>
                      </a:lnTo>
                      <a:cubicBezTo>
                        <a:pt x="5112" y="280"/>
                        <a:pt x="5199" y="158"/>
                        <a:pt x="5292" y="58"/>
                      </a:cubicBezTo>
                      <a:lnTo>
                        <a:pt x="5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58"/>
                <p:cNvSpPr/>
                <p:nvPr/>
              </p:nvSpPr>
              <p:spPr>
                <a:xfrm>
                  <a:off x="5828507" y="6256524"/>
                  <a:ext cx="12303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65" extrusionOk="0">
                      <a:moveTo>
                        <a:pt x="0" y="1"/>
                      </a:moveTo>
                      <a:lnTo>
                        <a:pt x="0" y="8"/>
                      </a:lnTo>
                      <a:lnTo>
                        <a:pt x="107" y="65"/>
                      </a:lnTo>
                      <a:lnTo>
                        <a:pt x="114" y="6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58"/>
                <p:cNvSpPr/>
                <p:nvPr/>
              </p:nvSpPr>
              <p:spPr>
                <a:xfrm>
                  <a:off x="5815349" y="6240049"/>
                  <a:ext cx="115541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759" extrusionOk="0">
                      <a:moveTo>
                        <a:pt x="1068" y="205"/>
                      </a:moveTo>
                      <a:cubicBezTo>
                        <a:pt x="1072" y="207"/>
                        <a:pt x="1075" y="209"/>
                        <a:pt x="1079" y="212"/>
                      </a:cubicBezTo>
                      <a:cubicBezTo>
                        <a:pt x="1074" y="206"/>
                        <a:pt x="1073" y="205"/>
                        <a:pt x="1068" y="205"/>
                      </a:cubicBezTo>
                      <a:close/>
                      <a:moveTo>
                        <a:pt x="639" y="1"/>
                      </a:moveTo>
                      <a:cubicBezTo>
                        <a:pt x="623" y="1"/>
                        <a:pt x="606" y="1"/>
                        <a:pt x="589" y="3"/>
                      </a:cubicBezTo>
                      <a:cubicBezTo>
                        <a:pt x="539" y="18"/>
                        <a:pt x="482" y="32"/>
                        <a:pt x="425" y="69"/>
                      </a:cubicBezTo>
                      <a:cubicBezTo>
                        <a:pt x="410" y="75"/>
                        <a:pt x="396" y="82"/>
                        <a:pt x="382" y="98"/>
                      </a:cubicBezTo>
                      <a:cubicBezTo>
                        <a:pt x="330" y="132"/>
                        <a:pt x="280" y="169"/>
                        <a:pt x="237" y="219"/>
                      </a:cubicBezTo>
                      <a:lnTo>
                        <a:pt x="230" y="219"/>
                      </a:lnTo>
                      <a:cubicBezTo>
                        <a:pt x="137" y="320"/>
                        <a:pt x="58" y="443"/>
                        <a:pt x="1" y="572"/>
                      </a:cubicBezTo>
                      <a:lnTo>
                        <a:pt x="324" y="759"/>
                      </a:lnTo>
                      <a:cubicBezTo>
                        <a:pt x="374" y="629"/>
                        <a:pt x="453" y="507"/>
                        <a:pt x="555" y="407"/>
                      </a:cubicBezTo>
                      <a:cubicBezTo>
                        <a:pt x="568" y="391"/>
                        <a:pt x="582" y="377"/>
                        <a:pt x="598" y="364"/>
                      </a:cubicBezTo>
                      <a:cubicBezTo>
                        <a:pt x="632" y="327"/>
                        <a:pt x="662" y="305"/>
                        <a:pt x="698" y="277"/>
                      </a:cubicBezTo>
                      <a:lnTo>
                        <a:pt x="705" y="277"/>
                      </a:lnTo>
                      <a:cubicBezTo>
                        <a:pt x="719" y="270"/>
                        <a:pt x="727" y="262"/>
                        <a:pt x="741" y="255"/>
                      </a:cubicBezTo>
                      <a:cubicBezTo>
                        <a:pt x="748" y="248"/>
                        <a:pt x="762" y="241"/>
                        <a:pt x="770" y="241"/>
                      </a:cubicBezTo>
                      <a:cubicBezTo>
                        <a:pt x="791" y="227"/>
                        <a:pt x="813" y="219"/>
                        <a:pt x="827" y="212"/>
                      </a:cubicBezTo>
                      <a:cubicBezTo>
                        <a:pt x="841" y="205"/>
                        <a:pt x="848" y="205"/>
                        <a:pt x="857" y="205"/>
                      </a:cubicBezTo>
                      <a:cubicBezTo>
                        <a:pt x="888" y="192"/>
                        <a:pt x="920" y="187"/>
                        <a:pt x="950" y="187"/>
                      </a:cubicBezTo>
                      <a:cubicBezTo>
                        <a:pt x="967" y="187"/>
                        <a:pt x="984" y="188"/>
                        <a:pt x="1000" y="191"/>
                      </a:cubicBezTo>
                      <a:lnTo>
                        <a:pt x="1036" y="191"/>
                      </a:lnTo>
                      <a:cubicBezTo>
                        <a:pt x="1043" y="198"/>
                        <a:pt x="1057" y="198"/>
                        <a:pt x="1064" y="205"/>
                      </a:cubicBezTo>
                      <a:cubicBezTo>
                        <a:pt x="1065" y="205"/>
                        <a:pt x="1067" y="205"/>
                        <a:pt x="1068" y="205"/>
                      </a:cubicBezTo>
                      <a:lnTo>
                        <a:pt x="1068" y="205"/>
                      </a:lnTo>
                      <a:cubicBezTo>
                        <a:pt x="970" y="144"/>
                        <a:pt x="874" y="87"/>
                        <a:pt x="777" y="32"/>
                      </a:cubicBezTo>
                      <a:cubicBezTo>
                        <a:pt x="739" y="10"/>
                        <a:pt x="691" y="1"/>
                        <a:pt x="6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58"/>
                <p:cNvSpPr/>
                <p:nvPr/>
              </p:nvSpPr>
              <p:spPr>
                <a:xfrm>
                  <a:off x="5895265" y="6295680"/>
                  <a:ext cx="11768" cy="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0" extrusionOk="0">
                      <a:moveTo>
                        <a:pt x="110" y="59"/>
                      </a:moveTo>
                      <a:lnTo>
                        <a:pt x="110" y="59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58"/>
                <p:cNvSpPr/>
                <p:nvPr/>
              </p:nvSpPr>
              <p:spPr>
                <a:xfrm>
                  <a:off x="5962343" y="6334300"/>
                  <a:ext cx="11554" cy="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7" extrusionOk="0">
                      <a:moveTo>
                        <a:pt x="107" y="57"/>
                      </a:moveTo>
                      <a:lnTo>
                        <a:pt x="107" y="5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58"/>
                <p:cNvSpPr/>
                <p:nvPr/>
              </p:nvSpPr>
              <p:spPr>
                <a:xfrm>
                  <a:off x="6028351" y="6372600"/>
                  <a:ext cx="11554" cy="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8" extrusionOk="0">
                      <a:moveTo>
                        <a:pt x="108" y="58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58"/>
                <p:cNvSpPr/>
                <p:nvPr/>
              </p:nvSpPr>
              <p:spPr>
                <a:xfrm>
                  <a:off x="5828507" y="6256524"/>
                  <a:ext cx="12303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65" extrusionOk="0">
                      <a:moveTo>
                        <a:pt x="0" y="1"/>
                      </a:moveTo>
                      <a:lnTo>
                        <a:pt x="0" y="8"/>
                      </a:lnTo>
                      <a:lnTo>
                        <a:pt x="107" y="65"/>
                      </a:lnTo>
                      <a:lnTo>
                        <a:pt x="114" y="6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58"/>
                <p:cNvSpPr/>
                <p:nvPr/>
              </p:nvSpPr>
              <p:spPr>
                <a:xfrm>
                  <a:off x="5749127" y="6201642"/>
                  <a:ext cx="117146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59" extrusionOk="0">
                      <a:moveTo>
                        <a:pt x="644" y="1"/>
                      </a:moveTo>
                      <a:cubicBezTo>
                        <a:pt x="575" y="1"/>
                        <a:pt x="498" y="22"/>
                        <a:pt x="418" y="69"/>
                      </a:cubicBezTo>
                      <a:cubicBezTo>
                        <a:pt x="354" y="103"/>
                        <a:pt x="289" y="162"/>
                        <a:pt x="232" y="219"/>
                      </a:cubicBezTo>
                      <a:cubicBezTo>
                        <a:pt x="139" y="319"/>
                        <a:pt x="52" y="441"/>
                        <a:pt x="1" y="571"/>
                      </a:cubicBezTo>
                      <a:lnTo>
                        <a:pt x="318" y="759"/>
                      </a:lnTo>
                      <a:cubicBezTo>
                        <a:pt x="375" y="629"/>
                        <a:pt x="454" y="507"/>
                        <a:pt x="547" y="405"/>
                      </a:cubicBezTo>
                      <a:cubicBezTo>
                        <a:pt x="597" y="355"/>
                        <a:pt x="641" y="312"/>
                        <a:pt x="699" y="276"/>
                      </a:cubicBezTo>
                      <a:lnTo>
                        <a:pt x="706" y="276"/>
                      </a:lnTo>
                      <a:cubicBezTo>
                        <a:pt x="713" y="269"/>
                        <a:pt x="727" y="262"/>
                        <a:pt x="734" y="255"/>
                      </a:cubicBezTo>
                      <a:cubicBezTo>
                        <a:pt x="816" y="209"/>
                        <a:pt x="893" y="186"/>
                        <a:pt x="961" y="186"/>
                      </a:cubicBezTo>
                      <a:cubicBezTo>
                        <a:pt x="977" y="186"/>
                        <a:pt x="993" y="187"/>
                        <a:pt x="1008" y="189"/>
                      </a:cubicBezTo>
                      <a:lnTo>
                        <a:pt x="1022" y="189"/>
                      </a:lnTo>
                      <a:cubicBezTo>
                        <a:pt x="1029" y="189"/>
                        <a:pt x="1036" y="198"/>
                        <a:pt x="1044" y="198"/>
                      </a:cubicBezTo>
                      <a:lnTo>
                        <a:pt x="1051" y="198"/>
                      </a:lnTo>
                      <a:cubicBezTo>
                        <a:pt x="1058" y="205"/>
                        <a:pt x="1065" y="205"/>
                        <a:pt x="1065" y="205"/>
                      </a:cubicBezTo>
                      <a:cubicBezTo>
                        <a:pt x="1072" y="212"/>
                        <a:pt x="1079" y="212"/>
                        <a:pt x="1079" y="212"/>
                      </a:cubicBezTo>
                      <a:cubicBezTo>
                        <a:pt x="1087" y="212"/>
                        <a:pt x="1087" y="219"/>
                        <a:pt x="1094" y="219"/>
                      </a:cubicBezTo>
                      <a:cubicBezTo>
                        <a:pt x="986" y="155"/>
                        <a:pt x="879" y="96"/>
                        <a:pt x="777" y="32"/>
                      </a:cubicBezTo>
                      <a:cubicBezTo>
                        <a:pt x="738" y="12"/>
                        <a:pt x="693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58"/>
                <p:cNvSpPr/>
                <p:nvPr/>
              </p:nvSpPr>
              <p:spPr>
                <a:xfrm>
                  <a:off x="5822196" y="6244863"/>
                  <a:ext cx="34127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74" extrusionOk="0">
                      <a:moveTo>
                        <a:pt x="203" y="0"/>
                      </a:moveTo>
                      <a:cubicBezTo>
                        <a:pt x="162" y="0"/>
                        <a:pt x="115" y="13"/>
                        <a:pt x="66" y="37"/>
                      </a:cubicBezTo>
                      <a:cubicBezTo>
                        <a:pt x="59" y="44"/>
                        <a:pt x="59" y="44"/>
                        <a:pt x="51" y="44"/>
                      </a:cubicBezTo>
                      <a:cubicBezTo>
                        <a:pt x="37" y="60"/>
                        <a:pt x="23" y="67"/>
                        <a:pt x="1" y="80"/>
                      </a:cubicBezTo>
                      <a:lnTo>
                        <a:pt x="59" y="110"/>
                      </a:lnTo>
                      <a:lnTo>
                        <a:pt x="173" y="174"/>
                      </a:lnTo>
                      <a:cubicBezTo>
                        <a:pt x="216" y="124"/>
                        <a:pt x="266" y="87"/>
                        <a:pt x="318" y="53"/>
                      </a:cubicBezTo>
                      <a:lnTo>
                        <a:pt x="318" y="44"/>
                      </a:lnTo>
                      <a:lnTo>
                        <a:pt x="310" y="44"/>
                      </a:lnTo>
                      <a:cubicBezTo>
                        <a:pt x="310" y="37"/>
                        <a:pt x="310" y="37"/>
                        <a:pt x="303" y="37"/>
                      </a:cubicBezTo>
                      <a:cubicBezTo>
                        <a:pt x="303" y="30"/>
                        <a:pt x="296" y="30"/>
                        <a:pt x="289" y="24"/>
                      </a:cubicBezTo>
                      <a:cubicBezTo>
                        <a:pt x="264" y="8"/>
                        <a:pt x="235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58"/>
                <p:cNvSpPr/>
                <p:nvPr/>
              </p:nvSpPr>
              <p:spPr>
                <a:xfrm>
                  <a:off x="5783147" y="6221434"/>
                  <a:ext cx="95321" cy="61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574" extrusionOk="0">
                      <a:moveTo>
                        <a:pt x="643" y="1"/>
                      </a:moveTo>
                      <a:cubicBezTo>
                        <a:pt x="575" y="1"/>
                        <a:pt x="498" y="24"/>
                        <a:pt x="416" y="70"/>
                      </a:cubicBezTo>
                      <a:cubicBezTo>
                        <a:pt x="409" y="77"/>
                        <a:pt x="395" y="84"/>
                        <a:pt x="388" y="91"/>
                      </a:cubicBezTo>
                      <a:lnTo>
                        <a:pt x="381" y="91"/>
                      </a:lnTo>
                      <a:cubicBezTo>
                        <a:pt x="323" y="127"/>
                        <a:pt x="279" y="170"/>
                        <a:pt x="229" y="220"/>
                      </a:cubicBezTo>
                      <a:cubicBezTo>
                        <a:pt x="136" y="322"/>
                        <a:pt x="57" y="444"/>
                        <a:pt x="0" y="574"/>
                      </a:cubicBezTo>
                      <a:lnTo>
                        <a:pt x="236" y="436"/>
                      </a:lnTo>
                      <a:cubicBezTo>
                        <a:pt x="273" y="386"/>
                        <a:pt x="316" y="336"/>
                        <a:pt x="366" y="299"/>
                      </a:cubicBezTo>
                      <a:cubicBezTo>
                        <a:pt x="388" y="286"/>
                        <a:pt x="402" y="279"/>
                        <a:pt x="416" y="263"/>
                      </a:cubicBezTo>
                      <a:cubicBezTo>
                        <a:pt x="424" y="263"/>
                        <a:pt x="424" y="263"/>
                        <a:pt x="431" y="256"/>
                      </a:cubicBezTo>
                      <a:cubicBezTo>
                        <a:pt x="480" y="232"/>
                        <a:pt x="527" y="219"/>
                        <a:pt x="568" y="219"/>
                      </a:cubicBezTo>
                      <a:cubicBezTo>
                        <a:pt x="600" y="219"/>
                        <a:pt x="629" y="227"/>
                        <a:pt x="654" y="243"/>
                      </a:cubicBezTo>
                      <a:cubicBezTo>
                        <a:pt x="661" y="249"/>
                        <a:pt x="668" y="249"/>
                        <a:pt x="668" y="256"/>
                      </a:cubicBezTo>
                      <a:cubicBezTo>
                        <a:pt x="675" y="256"/>
                        <a:pt x="675" y="256"/>
                        <a:pt x="675" y="263"/>
                      </a:cubicBezTo>
                      <a:lnTo>
                        <a:pt x="683" y="263"/>
                      </a:lnTo>
                      <a:lnTo>
                        <a:pt x="683" y="272"/>
                      </a:lnTo>
                      <a:cubicBezTo>
                        <a:pt x="697" y="256"/>
                        <a:pt x="711" y="249"/>
                        <a:pt x="726" y="243"/>
                      </a:cubicBezTo>
                      <a:cubicBezTo>
                        <a:pt x="783" y="206"/>
                        <a:pt x="840" y="192"/>
                        <a:pt x="890" y="177"/>
                      </a:cubicBezTo>
                      <a:cubicBezTo>
                        <a:pt x="863" y="106"/>
                        <a:pt x="819" y="56"/>
                        <a:pt x="761" y="27"/>
                      </a:cubicBezTo>
                      <a:cubicBezTo>
                        <a:pt x="761" y="27"/>
                        <a:pt x="754" y="27"/>
                        <a:pt x="747" y="20"/>
                      </a:cubicBezTo>
                      <a:cubicBezTo>
                        <a:pt x="747" y="20"/>
                        <a:pt x="740" y="20"/>
                        <a:pt x="733" y="13"/>
                      </a:cubicBezTo>
                      <a:lnTo>
                        <a:pt x="726" y="13"/>
                      </a:lnTo>
                      <a:cubicBezTo>
                        <a:pt x="718" y="13"/>
                        <a:pt x="711" y="4"/>
                        <a:pt x="704" y="4"/>
                      </a:cubicBezTo>
                      <a:lnTo>
                        <a:pt x="690" y="4"/>
                      </a:lnTo>
                      <a:cubicBezTo>
                        <a:pt x="675" y="2"/>
                        <a:pt x="659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58"/>
                <p:cNvSpPr/>
                <p:nvPr/>
              </p:nvSpPr>
              <p:spPr>
                <a:xfrm>
                  <a:off x="5895265" y="6295680"/>
                  <a:ext cx="11768" cy="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60" extrusionOk="0">
                      <a:moveTo>
                        <a:pt x="110" y="59"/>
                      </a:moveTo>
                      <a:lnTo>
                        <a:pt x="110" y="59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58"/>
                <p:cNvSpPr/>
                <p:nvPr/>
              </p:nvSpPr>
              <p:spPr>
                <a:xfrm>
                  <a:off x="5856216" y="6250426"/>
                  <a:ext cx="856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58"/>
                <p:cNvSpPr/>
                <p:nvPr/>
              </p:nvSpPr>
              <p:spPr>
                <a:xfrm>
                  <a:off x="5929071" y="6261873"/>
                  <a:ext cx="1819" cy="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8" extrusionOk="0">
                      <a:moveTo>
                        <a:pt x="1" y="1"/>
                      </a:moveTo>
                      <a:cubicBezTo>
                        <a:pt x="9" y="1"/>
                        <a:pt x="16" y="8"/>
                        <a:pt x="16" y="8"/>
                      </a:cubicBezTo>
                      <a:cubicBezTo>
                        <a:pt x="9" y="1"/>
                        <a:pt x="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58"/>
                <p:cNvSpPr/>
                <p:nvPr/>
              </p:nvSpPr>
              <p:spPr>
                <a:xfrm>
                  <a:off x="5849904" y="6259947"/>
                  <a:ext cx="95535" cy="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573" extrusionOk="0">
                      <a:moveTo>
                        <a:pt x="627" y="1"/>
                      </a:moveTo>
                      <a:cubicBezTo>
                        <a:pt x="597" y="1"/>
                        <a:pt x="565" y="6"/>
                        <a:pt x="534" y="19"/>
                      </a:cubicBezTo>
                      <a:cubicBezTo>
                        <a:pt x="525" y="19"/>
                        <a:pt x="518" y="19"/>
                        <a:pt x="504" y="26"/>
                      </a:cubicBezTo>
                      <a:cubicBezTo>
                        <a:pt x="490" y="33"/>
                        <a:pt x="468" y="41"/>
                        <a:pt x="447" y="55"/>
                      </a:cubicBezTo>
                      <a:cubicBezTo>
                        <a:pt x="439" y="55"/>
                        <a:pt x="425" y="62"/>
                        <a:pt x="418" y="69"/>
                      </a:cubicBezTo>
                      <a:cubicBezTo>
                        <a:pt x="404" y="76"/>
                        <a:pt x="396" y="84"/>
                        <a:pt x="382" y="91"/>
                      </a:cubicBezTo>
                      <a:lnTo>
                        <a:pt x="375" y="91"/>
                      </a:lnTo>
                      <a:cubicBezTo>
                        <a:pt x="339" y="119"/>
                        <a:pt x="309" y="141"/>
                        <a:pt x="275" y="178"/>
                      </a:cubicBezTo>
                      <a:cubicBezTo>
                        <a:pt x="259" y="191"/>
                        <a:pt x="245" y="205"/>
                        <a:pt x="232" y="221"/>
                      </a:cubicBezTo>
                      <a:cubicBezTo>
                        <a:pt x="130" y="321"/>
                        <a:pt x="51" y="443"/>
                        <a:pt x="1" y="573"/>
                      </a:cubicBezTo>
                      <a:lnTo>
                        <a:pt x="232" y="436"/>
                      </a:lnTo>
                      <a:cubicBezTo>
                        <a:pt x="275" y="386"/>
                        <a:pt x="318" y="335"/>
                        <a:pt x="368" y="300"/>
                      </a:cubicBezTo>
                      <a:cubicBezTo>
                        <a:pt x="382" y="284"/>
                        <a:pt x="404" y="278"/>
                        <a:pt x="418" y="264"/>
                      </a:cubicBezTo>
                      <a:cubicBezTo>
                        <a:pt x="425" y="264"/>
                        <a:pt x="425" y="264"/>
                        <a:pt x="432" y="257"/>
                      </a:cubicBezTo>
                      <a:cubicBezTo>
                        <a:pt x="477" y="232"/>
                        <a:pt x="523" y="219"/>
                        <a:pt x="564" y="219"/>
                      </a:cubicBezTo>
                      <a:cubicBezTo>
                        <a:pt x="595" y="219"/>
                        <a:pt x="623" y="226"/>
                        <a:pt x="647" y="241"/>
                      </a:cubicBezTo>
                      <a:lnTo>
                        <a:pt x="654" y="241"/>
                      </a:lnTo>
                      <a:cubicBezTo>
                        <a:pt x="654" y="248"/>
                        <a:pt x="663" y="248"/>
                        <a:pt x="670" y="257"/>
                      </a:cubicBezTo>
                      <a:cubicBezTo>
                        <a:pt x="670" y="257"/>
                        <a:pt x="677" y="257"/>
                        <a:pt x="677" y="264"/>
                      </a:cubicBezTo>
                      <a:cubicBezTo>
                        <a:pt x="677" y="264"/>
                        <a:pt x="684" y="264"/>
                        <a:pt x="684" y="271"/>
                      </a:cubicBezTo>
                      <a:cubicBezTo>
                        <a:pt x="697" y="257"/>
                        <a:pt x="713" y="248"/>
                        <a:pt x="720" y="241"/>
                      </a:cubicBezTo>
                      <a:cubicBezTo>
                        <a:pt x="784" y="205"/>
                        <a:pt x="835" y="191"/>
                        <a:pt x="892" y="178"/>
                      </a:cubicBezTo>
                      <a:cubicBezTo>
                        <a:pt x="863" y="112"/>
                        <a:pt x="827" y="62"/>
                        <a:pt x="770" y="33"/>
                      </a:cubicBezTo>
                      <a:cubicBezTo>
                        <a:pt x="770" y="33"/>
                        <a:pt x="763" y="26"/>
                        <a:pt x="756" y="26"/>
                      </a:cubicBezTo>
                      <a:cubicBezTo>
                        <a:pt x="756" y="26"/>
                        <a:pt x="749" y="19"/>
                        <a:pt x="741" y="19"/>
                      </a:cubicBezTo>
                      <a:cubicBezTo>
                        <a:pt x="734" y="12"/>
                        <a:pt x="720" y="12"/>
                        <a:pt x="713" y="5"/>
                      </a:cubicBezTo>
                      <a:lnTo>
                        <a:pt x="677" y="5"/>
                      </a:lnTo>
                      <a:cubicBezTo>
                        <a:pt x="661" y="2"/>
                        <a:pt x="644" y="1"/>
                        <a:pt x="6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58"/>
                <p:cNvSpPr/>
                <p:nvPr/>
              </p:nvSpPr>
              <p:spPr>
                <a:xfrm>
                  <a:off x="5929071" y="6261873"/>
                  <a:ext cx="1819" cy="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8" extrusionOk="0">
                      <a:moveTo>
                        <a:pt x="1" y="1"/>
                      </a:moveTo>
                      <a:cubicBezTo>
                        <a:pt x="9" y="1"/>
                        <a:pt x="16" y="8"/>
                        <a:pt x="16" y="8"/>
                      </a:cubicBezTo>
                      <a:cubicBezTo>
                        <a:pt x="9" y="1"/>
                        <a:pt x="9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58"/>
                <p:cNvSpPr/>
                <p:nvPr/>
              </p:nvSpPr>
              <p:spPr>
                <a:xfrm>
                  <a:off x="5962343" y="6334300"/>
                  <a:ext cx="11554" cy="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7" extrusionOk="0">
                      <a:moveTo>
                        <a:pt x="107" y="57"/>
                      </a:moveTo>
                      <a:lnTo>
                        <a:pt x="107" y="5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58"/>
                <p:cNvSpPr/>
                <p:nvPr/>
              </p:nvSpPr>
              <p:spPr>
                <a:xfrm>
                  <a:off x="5889167" y="6283270"/>
                  <a:ext cx="33913" cy="1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76" extrusionOk="0">
                      <a:moveTo>
                        <a:pt x="197" y="1"/>
                      </a:moveTo>
                      <a:cubicBezTo>
                        <a:pt x="156" y="1"/>
                        <a:pt x="110" y="14"/>
                        <a:pt x="65" y="39"/>
                      </a:cubicBezTo>
                      <a:cubicBezTo>
                        <a:pt x="58" y="46"/>
                        <a:pt x="58" y="46"/>
                        <a:pt x="51" y="46"/>
                      </a:cubicBezTo>
                      <a:cubicBezTo>
                        <a:pt x="37" y="60"/>
                        <a:pt x="15" y="66"/>
                        <a:pt x="1" y="82"/>
                      </a:cubicBezTo>
                      <a:lnTo>
                        <a:pt x="58" y="117"/>
                      </a:lnTo>
                      <a:lnTo>
                        <a:pt x="167" y="175"/>
                      </a:lnTo>
                      <a:cubicBezTo>
                        <a:pt x="217" y="125"/>
                        <a:pt x="267" y="82"/>
                        <a:pt x="317" y="53"/>
                      </a:cubicBezTo>
                      <a:cubicBezTo>
                        <a:pt x="317" y="46"/>
                        <a:pt x="310" y="46"/>
                        <a:pt x="310" y="46"/>
                      </a:cubicBezTo>
                      <a:cubicBezTo>
                        <a:pt x="310" y="39"/>
                        <a:pt x="303" y="39"/>
                        <a:pt x="303" y="39"/>
                      </a:cubicBezTo>
                      <a:cubicBezTo>
                        <a:pt x="296" y="30"/>
                        <a:pt x="287" y="30"/>
                        <a:pt x="287" y="23"/>
                      </a:cubicBezTo>
                      <a:lnTo>
                        <a:pt x="280" y="23"/>
                      </a:lnTo>
                      <a:cubicBezTo>
                        <a:pt x="256" y="8"/>
                        <a:pt x="228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58"/>
                <p:cNvSpPr/>
                <p:nvPr/>
              </p:nvSpPr>
              <p:spPr>
                <a:xfrm>
                  <a:off x="5882213" y="6278669"/>
                  <a:ext cx="117146" cy="8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57" extrusionOk="0">
                      <a:moveTo>
                        <a:pt x="1068" y="203"/>
                      </a:moveTo>
                      <a:cubicBezTo>
                        <a:pt x="1069" y="203"/>
                        <a:pt x="1071" y="204"/>
                        <a:pt x="1072" y="205"/>
                      </a:cubicBezTo>
                      <a:lnTo>
                        <a:pt x="1072" y="205"/>
                      </a:lnTo>
                      <a:cubicBezTo>
                        <a:pt x="1072" y="204"/>
                        <a:pt x="1072" y="203"/>
                        <a:pt x="1072" y="203"/>
                      </a:cubicBezTo>
                      <a:cubicBezTo>
                        <a:pt x="1071" y="203"/>
                        <a:pt x="1069" y="203"/>
                        <a:pt x="1068" y="203"/>
                      </a:cubicBezTo>
                      <a:close/>
                      <a:moveTo>
                        <a:pt x="1072" y="205"/>
                      </a:moveTo>
                      <a:cubicBezTo>
                        <a:pt x="1073" y="210"/>
                        <a:pt x="1077" y="211"/>
                        <a:pt x="1083" y="211"/>
                      </a:cubicBezTo>
                      <a:lnTo>
                        <a:pt x="1083" y="211"/>
                      </a:lnTo>
                      <a:cubicBezTo>
                        <a:pt x="1079" y="209"/>
                        <a:pt x="1075" y="207"/>
                        <a:pt x="1072" y="205"/>
                      </a:cubicBezTo>
                      <a:close/>
                      <a:moveTo>
                        <a:pt x="1083" y="211"/>
                      </a:moveTo>
                      <a:lnTo>
                        <a:pt x="1083" y="211"/>
                      </a:lnTo>
                      <a:cubicBezTo>
                        <a:pt x="1086" y="214"/>
                        <a:pt x="1090" y="216"/>
                        <a:pt x="1094" y="218"/>
                      </a:cubicBezTo>
                      <a:lnTo>
                        <a:pt x="1086" y="211"/>
                      </a:lnTo>
                      <a:cubicBezTo>
                        <a:pt x="1085" y="211"/>
                        <a:pt x="1084" y="211"/>
                        <a:pt x="1083" y="211"/>
                      </a:cubicBezTo>
                      <a:close/>
                      <a:moveTo>
                        <a:pt x="640" y="0"/>
                      </a:moveTo>
                      <a:cubicBezTo>
                        <a:pt x="624" y="0"/>
                        <a:pt x="608" y="1"/>
                        <a:pt x="590" y="3"/>
                      </a:cubicBezTo>
                      <a:cubicBezTo>
                        <a:pt x="533" y="16"/>
                        <a:pt x="482" y="30"/>
                        <a:pt x="418" y="66"/>
                      </a:cubicBezTo>
                      <a:cubicBezTo>
                        <a:pt x="411" y="73"/>
                        <a:pt x="395" y="82"/>
                        <a:pt x="382" y="96"/>
                      </a:cubicBezTo>
                      <a:cubicBezTo>
                        <a:pt x="332" y="125"/>
                        <a:pt x="282" y="168"/>
                        <a:pt x="232" y="218"/>
                      </a:cubicBezTo>
                      <a:cubicBezTo>
                        <a:pt x="137" y="318"/>
                        <a:pt x="59" y="441"/>
                        <a:pt x="0" y="570"/>
                      </a:cubicBezTo>
                      <a:lnTo>
                        <a:pt x="318" y="756"/>
                      </a:lnTo>
                      <a:cubicBezTo>
                        <a:pt x="375" y="627"/>
                        <a:pt x="454" y="505"/>
                        <a:pt x="547" y="404"/>
                      </a:cubicBezTo>
                      <a:cubicBezTo>
                        <a:pt x="561" y="391"/>
                        <a:pt x="577" y="375"/>
                        <a:pt x="597" y="361"/>
                      </a:cubicBezTo>
                      <a:cubicBezTo>
                        <a:pt x="627" y="325"/>
                        <a:pt x="663" y="304"/>
                        <a:pt x="697" y="275"/>
                      </a:cubicBezTo>
                      <a:lnTo>
                        <a:pt x="706" y="275"/>
                      </a:lnTo>
                      <a:cubicBezTo>
                        <a:pt x="720" y="268"/>
                        <a:pt x="727" y="261"/>
                        <a:pt x="740" y="254"/>
                      </a:cubicBezTo>
                      <a:cubicBezTo>
                        <a:pt x="817" y="207"/>
                        <a:pt x="887" y="185"/>
                        <a:pt x="949" y="185"/>
                      </a:cubicBezTo>
                      <a:cubicBezTo>
                        <a:pt x="964" y="185"/>
                        <a:pt x="978" y="186"/>
                        <a:pt x="992" y="189"/>
                      </a:cubicBezTo>
                      <a:lnTo>
                        <a:pt x="1029" y="189"/>
                      </a:lnTo>
                      <a:cubicBezTo>
                        <a:pt x="1029" y="189"/>
                        <a:pt x="1035" y="196"/>
                        <a:pt x="1042" y="196"/>
                      </a:cubicBezTo>
                      <a:lnTo>
                        <a:pt x="1051" y="196"/>
                      </a:lnTo>
                      <a:cubicBezTo>
                        <a:pt x="1057" y="201"/>
                        <a:pt x="1062" y="202"/>
                        <a:pt x="1068" y="203"/>
                      </a:cubicBezTo>
                      <a:lnTo>
                        <a:pt x="1068" y="203"/>
                      </a:lnTo>
                      <a:cubicBezTo>
                        <a:pt x="969" y="143"/>
                        <a:pt x="877" y="90"/>
                        <a:pt x="777" y="30"/>
                      </a:cubicBezTo>
                      <a:cubicBezTo>
                        <a:pt x="738" y="9"/>
                        <a:pt x="692" y="0"/>
                        <a:pt x="64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58"/>
                <p:cNvSpPr/>
                <p:nvPr/>
              </p:nvSpPr>
              <p:spPr>
                <a:xfrm>
                  <a:off x="5916126" y="6298354"/>
                  <a:ext cx="95321" cy="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573" extrusionOk="0">
                      <a:moveTo>
                        <a:pt x="632" y="1"/>
                      </a:moveTo>
                      <a:cubicBezTo>
                        <a:pt x="570" y="1"/>
                        <a:pt x="500" y="23"/>
                        <a:pt x="423" y="70"/>
                      </a:cubicBezTo>
                      <a:cubicBezTo>
                        <a:pt x="410" y="77"/>
                        <a:pt x="403" y="84"/>
                        <a:pt x="389" y="91"/>
                      </a:cubicBezTo>
                      <a:lnTo>
                        <a:pt x="380" y="91"/>
                      </a:lnTo>
                      <a:cubicBezTo>
                        <a:pt x="346" y="120"/>
                        <a:pt x="310" y="141"/>
                        <a:pt x="280" y="177"/>
                      </a:cubicBezTo>
                      <a:cubicBezTo>
                        <a:pt x="260" y="191"/>
                        <a:pt x="244" y="207"/>
                        <a:pt x="230" y="220"/>
                      </a:cubicBezTo>
                      <a:cubicBezTo>
                        <a:pt x="137" y="321"/>
                        <a:pt x="58" y="443"/>
                        <a:pt x="1" y="572"/>
                      </a:cubicBezTo>
                      <a:lnTo>
                        <a:pt x="237" y="436"/>
                      </a:lnTo>
                      <a:cubicBezTo>
                        <a:pt x="273" y="386"/>
                        <a:pt x="323" y="336"/>
                        <a:pt x="373" y="300"/>
                      </a:cubicBezTo>
                      <a:cubicBezTo>
                        <a:pt x="389" y="286"/>
                        <a:pt x="403" y="277"/>
                        <a:pt x="423" y="264"/>
                      </a:cubicBezTo>
                      <a:cubicBezTo>
                        <a:pt x="423" y="264"/>
                        <a:pt x="432" y="264"/>
                        <a:pt x="432" y="257"/>
                      </a:cubicBezTo>
                      <a:cubicBezTo>
                        <a:pt x="481" y="232"/>
                        <a:pt x="527" y="220"/>
                        <a:pt x="568" y="220"/>
                      </a:cubicBezTo>
                      <a:cubicBezTo>
                        <a:pt x="600" y="220"/>
                        <a:pt x="629" y="227"/>
                        <a:pt x="655" y="243"/>
                      </a:cubicBezTo>
                      <a:cubicBezTo>
                        <a:pt x="662" y="250"/>
                        <a:pt x="668" y="250"/>
                        <a:pt x="675" y="257"/>
                      </a:cubicBezTo>
                      <a:cubicBezTo>
                        <a:pt x="675" y="257"/>
                        <a:pt x="682" y="264"/>
                        <a:pt x="691" y="270"/>
                      </a:cubicBezTo>
                      <a:cubicBezTo>
                        <a:pt x="698" y="257"/>
                        <a:pt x="712" y="250"/>
                        <a:pt x="725" y="243"/>
                      </a:cubicBezTo>
                      <a:cubicBezTo>
                        <a:pt x="784" y="207"/>
                        <a:pt x="841" y="184"/>
                        <a:pt x="891" y="177"/>
                      </a:cubicBezTo>
                      <a:cubicBezTo>
                        <a:pt x="870" y="105"/>
                        <a:pt x="820" y="55"/>
                        <a:pt x="769" y="27"/>
                      </a:cubicBezTo>
                      <a:cubicBezTo>
                        <a:pt x="762" y="27"/>
                        <a:pt x="755" y="27"/>
                        <a:pt x="755" y="19"/>
                      </a:cubicBezTo>
                      <a:cubicBezTo>
                        <a:pt x="748" y="19"/>
                        <a:pt x="741" y="19"/>
                        <a:pt x="734" y="12"/>
                      </a:cubicBezTo>
                      <a:lnTo>
                        <a:pt x="725" y="12"/>
                      </a:lnTo>
                      <a:cubicBezTo>
                        <a:pt x="718" y="12"/>
                        <a:pt x="712" y="5"/>
                        <a:pt x="712" y="5"/>
                      </a:cubicBezTo>
                      <a:lnTo>
                        <a:pt x="675" y="5"/>
                      </a:lnTo>
                      <a:cubicBezTo>
                        <a:pt x="661" y="2"/>
                        <a:pt x="647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58"/>
                <p:cNvSpPr/>
                <p:nvPr/>
              </p:nvSpPr>
              <p:spPr>
                <a:xfrm>
                  <a:off x="6028351" y="6372600"/>
                  <a:ext cx="11554" cy="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58" extrusionOk="0">
                      <a:moveTo>
                        <a:pt x="108" y="58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58"/>
                <p:cNvSpPr/>
                <p:nvPr/>
              </p:nvSpPr>
              <p:spPr>
                <a:xfrm>
                  <a:off x="5956031" y="6321783"/>
                  <a:ext cx="34020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174" extrusionOk="0">
                      <a:moveTo>
                        <a:pt x="195" y="1"/>
                      </a:moveTo>
                      <a:cubicBezTo>
                        <a:pt x="154" y="1"/>
                        <a:pt x="108" y="13"/>
                        <a:pt x="59" y="38"/>
                      </a:cubicBezTo>
                      <a:cubicBezTo>
                        <a:pt x="59" y="45"/>
                        <a:pt x="50" y="45"/>
                        <a:pt x="50" y="45"/>
                      </a:cubicBezTo>
                      <a:cubicBezTo>
                        <a:pt x="30" y="58"/>
                        <a:pt x="16" y="67"/>
                        <a:pt x="0" y="81"/>
                      </a:cubicBezTo>
                      <a:lnTo>
                        <a:pt x="59" y="117"/>
                      </a:lnTo>
                      <a:lnTo>
                        <a:pt x="166" y="174"/>
                      </a:lnTo>
                      <a:cubicBezTo>
                        <a:pt x="209" y="131"/>
                        <a:pt x="259" y="81"/>
                        <a:pt x="318" y="51"/>
                      </a:cubicBezTo>
                      <a:cubicBezTo>
                        <a:pt x="309" y="45"/>
                        <a:pt x="302" y="38"/>
                        <a:pt x="302" y="38"/>
                      </a:cubicBezTo>
                      <a:cubicBezTo>
                        <a:pt x="295" y="31"/>
                        <a:pt x="289" y="31"/>
                        <a:pt x="282" y="24"/>
                      </a:cubicBezTo>
                      <a:cubicBezTo>
                        <a:pt x="256" y="8"/>
                        <a:pt x="227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58"/>
                <p:cNvSpPr/>
                <p:nvPr/>
              </p:nvSpPr>
              <p:spPr>
                <a:xfrm>
                  <a:off x="5949184" y="6316969"/>
                  <a:ext cx="116183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759" extrusionOk="0">
                      <a:moveTo>
                        <a:pt x="631" y="1"/>
                      </a:moveTo>
                      <a:cubicBezTo>
                        <a:pt x="615" y="1"/>
                        <a:pt x="599" y="2"/>
                        <a:pt x="582" y="3"/>
                      </a:cubicBezTo>
                      <a:cubicBezTo>
                        <a:pt x="532" y="10"/>
                        <a:pt x="475" y="33"/>
                        <a:pt x="416" y="69"/>
                      </a:cubicBezTo>
                      <a:cubicBezTo>
                        <a:pt x="403" y="76"/>
                        <a:pt x="389" y="83"/>
                        <a:pt x="382" y="96"/>
                      </a:cubicBezTo>
                      <a:cubicBezTo>
                        <a:pt x="323" y="126"/>
                        <a:pt x="273" y="176"/>
                        <a:pt x="230" y="219"/>
                      </a:cubicBezTo>
                      <a:cubicBezTo>
                        <a:pt x="137" y="319"/>
                        <a:pt x="51" y="442"/>
                        <a:pt x="1" y="571"/>
                      </a:cubicBezTo>
                      <a:lnTo>
                        <a:pt x="316" y="759"/>
                      </a:lnTo>
                      <a:cubicBezTo>
                        <a:pt x="373" y="630"/>
                        <a:pt x="453" y="507"/>
                        <a:pt x="546" y="405"/>
                      </a:cubicBezTo>
                      <a:cubicBezTo>
                        <a:pt x="561" y="391"/>
                        <a:pt x="575" y="378"/>
                        <a:pt x="589" y="362"/>
                      </a:cubicBezTo>
                      <a:cubicBezTo>
                        <a:pt x="625" y="335"/>
                        <a:pt x="661" y="305"/>
                        <a:pt x="698" y="276"/>
                      </a:cubicBezTo>
                      <a:lnTo>
                        <a:pt x="704" y="269"/>
                      </a:lnTo>
                      <a:cubicBezTo>
                        <a:pt x="711" y="269"/>
                        <a:pt x="727" y="262"/>
                        <a:pt x="734" y="255"/>
                      </a:cubicBezTo>
                      <a:cubicBezTo>
                        <a:pt x="815" y="209"/>
                        <a:pt x="891" y="186"/>
                        <a:pt x="959" y="186"/>
                      </a:cubicBezTo>
                      <a:cubicBezTo>
                        <a:pt x="975" y="186"/>
                        <a:pt x="991" y="187"/>
                        <a:pt x="1006" y="190"/>
                      </a:cubicBezTo>
                      <a:lnTo>
                        <a:pt x="1020" y="190"/>
                      </a:lnTo>
                      <a:cubicBezTo>
                        <a:pt x="1029" y="190"/>
                        <a:pt x="1036" y="198"/>
                        <a:pt x="1043" y="198"/>
                      </a:cubicBezTo>
                      <a:cubicBezTo>
                        <a:pt x="1043" y="198"/>
                        <a:pt x="1049" y="198"/>
                        <a:pt x="1056" y="205"/>
                      </a:cubicBezTo>
                      <a:lnTo>
                        <a:pt x="1063" y="205"/>
                      </a:lnTo>
                      <a:cubicBezTo>
                        <a:pt x="1072" y="205"/>
                        <a:pt x="1079" y="212"/>
                        <a:pt x="1086" y="212"/>
                      </a:cubicBezTo>
                      <a:cubicBezTo>
                        <a:pt x="977" y="155"/>
                        <a:pt x="877" y="96"/>
                        <a:pt x="777" y="33"/>
                      </a:cubicBezTo>
                      <a:cubicBezTo>
                        <a:pt x="732" y="10"/>
                        <a:pt x="68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58"/>
                <p:cNvSpPr/>
                <p:nvPr/>
              </p:nvSpPr>
              <p:spPr>
                <a:xfrm>
                  <a:off x="5982990" y="6336761"/>
                  <a:ext cx="95535" cy="61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574" extrusionOk="0">
                      <a:moveTo>
                        <a:pt x="643" y="1"/>
                      </a:moveTo>
                      <a:cubicBezTo>
                        <a:pt x="575" y="1"/>
                        <a:pt x="499" y="24"/>
                        <a:pt x="418" y="70"/>
                      </a:cubicBezTo>
                      <a:cubicBezTo>
                        <a:pt x="411" y="77"/>
                        <a:pt x="395" y="84"/>
                        <a:pt x="388" y="84"/>
                      </a:cubicBezTo>
                      <a:lnTo>
                        <a:pt x="382" y="91"/>
                      </a:lnTo>
                      <a:cubicBezTo>
                        <a:pt x="345" y="120"/>
                        <a:pt x="309" y="150"/>
                        <a:pt x="273" y="177"/>
                      </a:cubicBezTo>
                      <a:cubicBezTo>
                        <a:pt x="259" y="193"/>
                        <a:pt x="245" y="206"/>
                        <a:pt x="230" y="220"/>
                      </a:cubicBezTo>
                      <a:cubicBezTo>
                        <a:pt x="137" y="322"/>
                        <a:pt x="57" y="445"/>
                        <a:pt x="0" y="574"/>
                      </a:cubicBezTo>
                      <a:lnTo>
                        <a:pt x="238" y="436"/>
                      </a:lnTo>
                      <a:cubicBezTo>
                        <a:pt x="273" y="386"/>
                        <a:pt x="325" y="336"/>
                        <a:pt x="368" y="300"/>
                      </a:cubicBezTo>
                      <a:cubicBezTo>
                        <a:pt x="388" y="286"/>
                        <a:pt x="402" y="279"/>
                        <a:pt x="418" y="263"/>
                      </a:cubicBezTo>
                      <a:cubicBezTo>
                        <a:pt x="425" y="263"/>
                        <a:pt x="425" y="263"/>
                        <a:pt x="432" y="257"/>
                      </a:cubicBezTo>
                      <a:cubicBezTo>
                        <a:pt x="480" y="232"/>
                        <a:pt x="527" y="219"/>
                        <a:pt x="568" y="219"/>
                      </a:cubicBezTo>
                      <a:cubicBezTo>
                        <a:pt x="600" y="219"/>
                        <a:pt x="629" y="227"/>
                        <a:pt x="654" y="243"/>
                      </a:cubicBezTo>
                      <a:cubicBezTo>
                        <a:pt x="661" y="250"/>
                        <a:pt x="670" y="250"/>
                        <a:pt x="670" y="257"/>
                      </a:cubicBezTo>
                      <a:cubicBezTo>
                        <a:pt x="677" y="257"/>
                        <a:pt x="677" y="263"/>
                        <a:pt x="683" y="263"/>
                      </a:cubicBezTo>
                      <a:lnTo>
                        <a:pt x="683" y="272"/>
                      </a:lnTo>
                      <a:cubicBezTo>
                        <a:pt x="697" y="257"/>
                        <a:pt x="713" y="250"/>
                        <a:pt x="727" y="243"/>
                      </a:cubicBezTo>
                      <a:cubicBezTo>
                        <a:pt x="784" y="206"/>
                        <a:pt x="842" y="186"/>
                        <a:pt x="892" y="177"/>
                      </a:cubicBezTo>
                      <a:cubicBezTo>
                        <a:pt x="863" y="113"/>
                        <a:pt x="820" y="56"/>
                        <a:pt x="770" y="27"/>
                      </a:cubicBezTo>
                      <a:cubicBezTo>
                        <a:pt x="763" y="27"/>
                        <a:pt x="756" y="20"/>
                        <a:pt x="747" y="20"/>
                      </a:cubicBezTo>
                      <a:lnTo>
                        <a:pt x="740" y="20"/>
                      </a:lnTo>
                      <a:cubicBezTo>
                        <a:pt x="733" y="13"/>
                        <a:pt x="727" y="13"/>
                        <a:pt x="727" y="13"/>
                      </a:cubicBezTo>
                      <a:cubicBezTo>
                        <a:pt x="720" y="13"/>
                        <a:pt x="713" y="5"/>
                        <a:pt x="704" y="5"/>
                      </a:cubicBezTo>
                      <a:lnTo>
                        <a:pt x="690" y="5"/>
                      </a:lnTo>
                      <a:cubicBezTo>
                        <a:pt x="675" y="2"/>
                        <a:pt x="659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58"/>
                <p:cNvSpPr/>
                <p:nvPr/>
              </p:nvSpPr>
              <p:spPr>
                <a:xfrm>
                  <a:off x="6022253" y="6360190"/>
                  <a:ext cx="33913" cy="1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74" extrusionOk="0">
                      <a:moveTo>
                        <a:pt x="201" y="0"/>
                      </a:moveTo>
                      <a:cubicBezTo>
                        <a:pt x="160" y="0"/>
                        <a:pt x="113" y="13"/>
                        <a:pt x="65" y="38"/>
                      </a:cubicBezTo>
                      <a:cubicBezTo>
                        <a:pt x="58" y="44"/>
                        <a:pt x="58" y="44"/>
                        <a:pt x="51" y="44"/>
                      </a:cubicBezTo>
                      <a:cubicBezTo>
                        <a:pt x="35" y="60"/>
                        <a:pt x="21" y="67"/>
                        <a:pt x="1" y="81"/>
                      </a:cubicBezTo>
                      <a:lnTo>
                        <a:pt x="58" y="117"/>
                      </a:lnTo>
                      <a:lnTo>
                        <a:pt x="165" y="174"/>
                      </a:lnTo>
                      <a:cubicBezTo>
                        <a:pt x="216" y="124"/>
                        <a:pt x="266" y="81"/>
                        <a:pt x="316" y="53"/>
                      </a:cubicBezTo>
                      <a:lnTo>
                        <a:pt x="316" y="44"/>
                      </a:lnTo>
                      <a:cubicBezTo>
                        <a:pt x="310" y="44"/>
                        <a:pt x="310" y="38"/>
                        <a:pt x="303" y="38"/>
                      </a:cubicBezTo>
                      <a:cubicBezTo>
                        <a:pt x="303" y="31"/>
                        <a:pt x="294" y="31"/>
                        <a:pt x="287" y="24"/>
                      </a:cubicBezTo>
                      <a:cubicBezTo>
                        <a:pt x="262" y="8"/>
                        <a:pt x="233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58"/>
                <p:cNvSpPr/>
                <p:nvPr/>
              </p:nvSpPr>
              <p:spPr>
                <a:xfrm>
                  <a:off x="6016048" y="6355376"/>
                  <a:ext cx="116183" cy="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759" extrusionOk="0">
                      <a:moveTo>
                        <a:pt x="1063" y="205"/>
                      </a:moveTo>
                      <a:lnTo>
                        <a:pt x="1063" y="205"/>
                      </a:lnTo>
                      <a:cubicBezTo>
                        <a:pt x="1071" y="210"/>
                        <a:pt x="1078" y="214"/>
                        <a:pt x="1085" y="219"/>
                      </a:cubicBezTo>
                      <a:lnTo>
                        <a:pt x="1078" y="212"/>
                      </a:lnTo>
                      <a:cubicBezTo>
                        <a:pt x="1071" y="212"/>
                        <a:pt x="1071" y="205"/>
                        <a:pt x="1065" y="205"/>
                      </a:cubicBezTo>
                      <a:cubicBezTo>
                        <a:pt x="1064" y="205"/>
                        <a:pt x="1064" y="205"/>
                        <a:pt x="1063" y="205"/>
                      </a:cubicBezTo>
                      <a:close/>
                      <a:moveTo>
                        <a:pt x="632" y="1"/>
                      </a:moveTo>
                      <a:cubicBezTo>
                        <a:pt x="616" y="1"/>
                        <a:pt x="600" y="2"/>
                        <a:pt x="583" y="3"/>
                      </a:cubicBezTo>
                      <a:cubicBezTo>
                        <a:pt x="533" y="12"/>
                        <a:pt x="475" y="32"/>
                        <a:pt x="418" y="69"/>
                      </a:cubicBezTo>
                      <a:cubicBezTo>
                        <a:pt x="404" y="76"/>
                        <a:pt x="388" y="83"/>
                        <a:pt x="374" y="98"/>
                      </a:cubicBezTo>
                      <a:cubicBezTo>
                        <a:pt x="324" y="126"/>
                        <a:pt x="274" y="169"/>
                        <a:pt x="223" y="219"/>
                      </a:cubicBezTo>
                      <a:cubicBezTo>
                        <a:pt x="130" y="321"/>
                        <a:pt x="50" y="443"/>
                        <a:pt x="0" y="572"/>
                      </a:cubicBezTo>
                      <a:lnTo>
                        <a:pt x="318" y="759"/>
                      </a:lnTo>
                      <a:cubicBezTo>
                        <a:pt x="368" y="629"/>
                        <a:pt x="447" y="507"/>
                        <a:pt x="547" y="407"/>
                      </a:cubicBezTo>
                      <a:cubicBezTo>
                        <a:pt x="561" y="391"/>
                        <a:pt x="576" y="378"/>
                        <a:pt x="590" y="364"/>
                      </a:cubicBezTo>
                      <a:cubicBezTo>
                        <a:pt x="626" y="327"/>
                        <a:pt x="654" y="305"/>
                        <a:pt x="690" y="277"/>
                      </a:cubicBezTo>
                      <a:lnTo>
                        <a:pt x="706" y="277"/>
                      </a:lnTo>
                      <a:cubicBezTo>
                        <a:pt x="713" y="271"/>
                        <a:pt x="719" y="262"/>
                        <a:pt x="733" y="255"/>
                      </a:cubicBezTo>
                      <a:cubicBezTo>
                        <a:pt x="807" y="210"/>
                        <a:pt x="877" y="186"/>
                        <a:pt x="942" y="186"/>
                      </a:cubicBezTo>
                      <a:cubicBezTo>
                        <a:pt x="959" y="186"/>
                        <a:pt x="976" y="188"/>
                        <a:pt x="992" y="191"/>
                      </a:cubicBezTo>
                      <a:lnTo>
                        <a:pt x="1021" y="191"/>
                      </a:lnTo>
                      <a:cubicBezTo>
                        <a:pt x="1028" y="191"/>
                        <a:pt x="1035" y="198"/>
                        <a:pt x="1042" y="198"/>
                      </a:cubicBezTo>
                      <a:lnTo>
                        <a:pt x="1051" y="198"/>
                      </a:lnTo>
                      <a:cubicBezTo>
                        <a:pt x="1057" y="205"/>
                        <a:pt x="1058" y="205"/>
                        <a:pt x="1063" y="205"/>
                      </a:cubicBezTo>
                      <a:lnTo>
                        <a:pt x="1063" y="205"/>
                      </a:lnTo>
                      <a:cubicBezTo>
                        <a:pt x="970" y="147"/>
                        <a:pt x="870" y="93"/>
                        <a:pt x="770" y="32"/>
                      </a:cubicBezTo>
                      <a:cubicBezTo>
                        <a:pt x="731" y="10"/>
                        <a:pt x="684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58"/>
                <p:cNvSpPr/>
                <p:nvPr/>
              </p:nvSpPr>
              <p:spPr>
                <a:xfrm>
                  <a:off x="6089117" y="6398490"/>
                  <a:ext cx="40867" cy="3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99" extrusionOk="0">
                      <a:moveTo>
                        <a:pt x="199" y="0"/>
                      </a:moveTo>
                      <a:cubicBezTo>
                        <a:pt x="158" y="0"/>
                        <a:pt x="113" y="14"/>
                        <a:pt x="66" y="40"/>
                      </a:cubicBezTo>
                      <a:cubicBezTo>
                        <a:pt x="57" y="47"/>
                        <a:pt x="57" y="47"/>
                        <a:pt x="50" y="47"/>
                      </a:cubicBezTo>
                      <a:cubicBezTo>
                        <a:pt x="36" y="61"/>
                        <a:pt x="14" y="68"/>
                        <a:pt x="0" y="83"/>
                      </a:cubicBezTo>
                      <a:lnTo>
                        <a:pt x="57" y="118"/>
                      </a:lnTo>
                      <a:lnTo>
                        <a:pt x="375" y="299"/>
                      </a:lnTo>
                      <a:cubicBezTo>
                        <a:pt x="382" y="276"/>
                        <a:pt x="382" y="256"/>
                        <a:pt x="382" y="233"/>
                      </a:cubicBezTo>
                      <a:lnTo>
                        <a:pt x="382" y="204"/>
                      </a:lnTo>
                      <a:cubicBezTo>
                        <a:pt x="382" y="197"/>
                        <a:pt x="382" y="197"/>
                        <a:pt x="375" y="190"/>
                      </a:cubicBezTo>
                      <a:lnTo>
                        <a:pt x="375" y="176"/>
                      </a:lnTo>
                      <a:cubicBezTo>
                        <a:pt x="375" y="154"/>
                        <a:pt x="368" y="140"/>
                        <a:pt x="368" y="126"/>
                      </a:cubicBezTo>
                      <a:cubicBezTo>
                        <a:pt x="359" y="118"/>
                        <a:pt x="359" y="111"/>
                        <a:pt x="352" y="104"/>
                      </a:cubicBezTo>
                      <a:cubicBezTo>
                        <a:pt x="352" y="97"/>
                        <a:pt x="345" y="90"/>
                        <a:pt x="338" y="83"/>
                      </a:cubicBezTo>
                      <a:cubicBezTo>
                        <a:pt x="338" y="75"/>
                        <a:pt x="331" y="68"/>
                        <a:pt x="325" y="61"/>
                      </a:cubicBezTo>
                      <a:lnTo>
                        <a:pt x="325" y="54"/>
                      </a:lnTo>
                      <a:cubicBezTo>
                        <a:pt x="325" y="54"/>
                        <a:pt x="316" y="54"/>
                        <a:pt x="316" y="47"/>
                      </a:cubicBezTo>
                      <a:cubicBezTo>
                        <a:pt x="316" y="47"/>
                        <a:pt x="309" y="47"/>
                        <a:pt x="309" y="40"/>
                      </a:cubicBezTo>
                      <a:lnTo>
                        <a:pt x="302" y="40"/>
                      </a:lnTo>
                      <a:cubicBezTo>
                        <a:pt x="295" y="31"/>
                        <a:pt x="288" y="31"/>
                        <a:pt x="281" y="25"/>
                      </a:cubicBezTo>
                      <a:lnTo>
                        <a:pt x="273" y="18"/>
                      </a:lnTo>
                      <a:cubicBezTo>
                        <a:pt x="250" y="6"/>
                        <a:pt x="226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58"/>
                <p:cNvSpPr/>
                <p:nvPr/>
              </p:nvSpPr>
              <p:spPr>
                <a:xfrm>
                  <a:off x="6049961" y="6375275"/>
                  <a:ext cx="98531" cy="63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594" extrusionOk="0">
                      <a:moveTo>
                        <a:pt x="625" y="0"/>
                      </a:moveTo>
                      <a:cubicBezTo>
                        <a:pt x="560" y="0"/>
                        <a:pt x="490" y="24"/>
                        <a:pt x="416" y="69"/>
                      </a:cubicBezTo>
                      <a:cubicBezTo>
                        <a:pt x="402" y="76"/>
                        <a:pt x="396" y="85"/>
                        <a:pt x="389" y="91"/>
                      </a:cubicBezTo>
                      <a:lnTo>
                        <a:pt x="373" y="91"/>
                      </a:lnTo>
                      <a:cubicBezTo>
                        <a:pt x="337" y="119"/>
                        <a:pt x="309" y="141"/>
                        <a:pt x="273" y="178"/>
                      </a:cubicBezTo>
                      <a:cubicBezTo>
                        <a:pt x="259" y="192"/>
                        <a:pt x="244" y="205"/>
                        <a:pt x="230" y="221"/>
                      </a:cubicBezTo>
                      <a:cubicBezTo>
                        <a:pt x="130" y="321"/>
                        <a:pt x="51" y="443"/>
                        <a:pt x="1" y="573"/>
                      </a:cubicBezTo>
                      <a:lnTo>
                        <a:pt x="230" y="436"/>
                      </a:lnTo>
                      <a:cubicBezTo>
                        <a:pt x="273" y="386"/>
                        <a:pt x="316" y="335"/>
                        <a:pt x="366" y="300"/>
                      </a:cubicBezTo>
                      <a:cubicBezTo>
                        <a:pt x="380" y="285"/>
                        <a:pt x="402" y="278"/>
                        <a:pt x="416" y="264"/>
                      </a:cubicBezTo>
                      <a:cubicBezTo>
                        <a:pt x="423" y="264"/>
                        <a:pt x="423" y="264"/>
                        <a:pt x="432" y="257"/>
                      </a:cubicBezTo>
                      <a:cubicBezTo>
                        <a:pt x="479" y="231"/>
                        <a:pt x="524" y="217"/>
                        <a:pt x="565" y="217"/>
                      </a:cubicBezTo>
                      <a:cubicBezTo>
                        <a:pt x="592" y="217"/>
                        <a:pt x="616" y="223"/>
                        <a:pt x="639" y="235"/>
                      </a:cubicBezTo>
                      <a:lnTo>
                        <a:pt x="647" y="242"/>
                      </a:lnTo>
                      <a:cubicBezTo>
                        <a:pt x="654" y="248"/>
                        <a:pt x="661" y="248"/>
                        <a:pt x="668" y="257"/>
                      </a:cubicBezTo>
                      <a:lnTo>
                        <a:pt x="675" y="257"/>
                      </a:lnTo>
                      <a:cubicBezTo>
                        <a:pt x="675" y="264"/>
                        <a:pt x="682" y="264"/>
                        <a:pt x="682" y="264"/>
                      </a:cubicBezTo>
                      <a:cubicBezTo>
                        <a:pt x="682" y="271"/>
                        <a:pt x="691" y="271"/>
                        <a:pt x="691" y="271"/>
                      </a:cubicBezTo>
                      <a:lnTo>
                        <a:pt x="691" y="278"/>
                      </a:lnTo>
                      <a:cubicBezTo>
                        <a:pt x="697" y="285"/>
                        <a:pt x="704" y="292"/>
                        <a:pt x="704" y="300"/>
                      </a:cubicBezTo>
                      <a:cubicBezTo>
                        <a:pt x="711" y="307"/>
                        <a:pt x="718" y="314"/>
                        <a:pt x="718" y="321"/>
                      </a:cubicBezTo>
                      <a:cubicBezTo>
                        <a:pt x="725" y="328"/>
                        <a:pt x="725" y="335"/>
                        <a:pt x="734" y="343"/>
                      </a:cubicBezTo>
                      <a:cubicBezTo>
                        <a:pt x="734" y="357"/>
                        <a:pt x="741" y="371"/>
                        <a:pt x="741" y="393"/>
                      </a:cubicBezTo>
                      <a:lnTo>
                        <a:pt x="741" y="407"/>
                      </a:lnTo>
                      <a:cubicBezTo>
                        <a:pt x="748" y="414"/>
                        <a:pt x="748" y="414"/>
                        <a:pt x="748" y="421"/>
                      </a:cubicBezTo>
                      <a:lnTo>
                        <a:pt x="748" y="450"/>
                      </a:lnTo>
                      <a:cubicBezTo>
                        <a:pt x="748" y="473"/>
                        <a:pt x="748" y="493"/>
                        <a:pt x="741" y="516"/>
                      </a:cubicBezTo>
                      <a:lnTo>
                        <a:pt x="877" y="593"/>
                      </a:lnTo>
                      <a:cubicBezTo>
                        <a:pt x="906" y="516"/>
                        <a:pt x="920" y="430"/>
                        <a:pt x="920" y="357"/>
                      </a:cubicBezTo>
                      <a:cubicBezTo>
                        <a:pt x="920" y="192"/>
                        <a:pt x="854" y="76"/>
                        <a:pt x="761" y="26"/>
                      </a:cubicBezTo>
                      <a:cubicBezTo>
                        <a:pt x="754" y="26"/>
                        <a:pt x="754" y="19"/>
                        <a:pt x="748" y="19"/>
                      </a:cubicBezTo>
                      <a:cubicBezTo>
                        <a:pt x="741" y="19"/>
                        <a:pt x="741" y="19"/>
                        <a:pt x="734" y="12"/>
                      </a:cubicBezTo>
                      <a:lnTo>
                        <a:pt x="725" y="12"/>
                      </a:lnTo>
                      <a:cubicBezTo>
                        <a:pt x="718" y="12"/>
                        <a:pt x="711" y="5"/>
                        <a:pt x="704" y="5"/>
                      </a:cubicBezTo>
                      <a:lnTo>
                        <a:pt x="675" y="5"/>
                      </a:lnTo>
                      <a:cubicBezTo>
                        <a:pt x="659" y="2"/>
                        <a:pt x="642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58"/>
                <p:cNvSpPr/>
                <p:nvPr/>
              </p:nvSpPr>
              <p:spPr>
                <a:xfrm>
                  <a:off x="5583946" y="6297926"/>
                  <a:ext cx="408352" cy="23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2189" extrusionOk="0">
                      <a:moveTo>
                        <a:pt x="1323" y="1"/>
                      </a:moveTo>
                      <a:cubicBezTo>
                        <a:pt x="1271" y="1"/>
                        <a:pt x="1219" y="13"/>
                        <a:pt x="1179" y="38"/>
                      </a:cubicBezTo>
                      <a:lnTo>
                        <a:pt x="78" y="670"/>
                      </a:lnTo>
                      <a:cubicBezTo>
                        <a:pt x="1" y="721"/>
                        <a:pt x="1" y="792"/>
                        <a:pt x="78" y="842"/>
                      </a:cubicBezTo>
                      <a:lnTo>
                        <a:pt x="2350" y="2151"/>
                      </a:lnTo>
                      <a:cubicBezTo>
                        <a:pt x="2390" y="2176"/>
                        <a:pt x="2442" y="2189"/>
                        <a:pt x="2494" y="2189"/>
                      </a:cubicBezTo>
                      <a:cubicBezTo>
                        <a:pt x="2546" y="2189"/>
                        <a:pt x="2599" y="2176"/>
                        <a:pt x="2638" y="2151"/>
                      </a:cubicBezTo>
                      <a:lnTo>
                        <a:pt x="3737" y="1511"/>
                      </a:lnTo>
                      <a:cubicBezTo>
                        <a:pt x="3817" y="1468"/>
                        <a:pt x="3817" y="1396"/>
                        <a:pt x="3737" y="1346"/>
                      </a:cubicBezTo>
                      <a:lnTo>
                        <a:pt x="1467" y="38"/>
                      </a:lnTo>
                      <a:cubicBezTo>
                        <a:pt x="1427" y="13"/>
                        <a:pt x="1375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44" name="Google Shape;3244;p58"/>
            <p:cNvGrpSpPr/>
            <p:nvPr/>
          </p:nvGrpSpPr>
          <p:grpSpPr>
            <a:xfrm>
              <a:off x="940565" y="3138498"/>
              <a:ext cx="114150" cy="114196"/>
              <a:chOff x="-685100" y="4136737"/>
              <a:chExt cx="38359" cy="38359"/>
            </a:xfrm>
          </p:grpSpPr>
          <p:sp>
            <p:nvSpPr>
              <p:cNvPr id="3245" name="Google Shape;3245;p5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8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1577E3-86C0-BDF6-6386-A212D6E6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5" y="83773"/>
            <a:ext cx="1225402" cy="1158340"/>
          </a:xfrm>
          <a:prstGeom prst="rect">
            <a:avLst/>
          </a:prstGeom>
        </p:spPr>
      </p:pic>
      <p:sp>
        <p:nvSpPr>
          <p:cNvPr id="4" name="Google Shape;1471;p43">
            <a:extLst>
              <a:ext uri="{FF2B5EF4-FFF2-40B4-BE49-F238E27FC236}">
                <a16:creationId xmlns:a16="http://schemas.microsoft.com/office/drawing/2014/main" id="{801C03C6-766A-3420-98B2-346B350C2B81}"/>
              </a:ext>
            </a:extLst>
          </p:cNvPr>
          <p:cNvSpPr txBox="1">
            <a:spLocks/>
          </p:cNvSpPr>
          <p:nvPr/>
        </p:nvSpPr>
        <p:spPr>
          <a:xfrm>
            <a:off x="1209623" y="216885"/>
            <a:ext cx="584917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4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SG" sz="3600" dirty="0"/>
              <a:t>MAS Regulations</a:t>
            </a:r>
          </a:p>
        </p:txBody>
      </p:sp>
      <p:grpSp>
        <p:nvGrpSpPr>
          <p:cNvPr id="2" name="Google Shape;9141;p74">
            <a:extLst>
              <a:ext uri="{FF2B5EF4-FFF2-40B4-BE49-F238E27FC236}">
                <a16:creationId xmlns:a16="http://schemas.microsoft.com/office/drawing/2014/main" id="{5B1720F8-C8AB-0163-5FFE-9737A6A17482}"/>
              </a:ext>
            </a:extLst>
          </p:cNvPr>
          <p:cNvGrpSpPr/>
          <p:nvPr/>
        </p:nvGrpSpPr>
        <p:grpSpPr>
          <a:xfrm>
            <a:off x="199835" y="3678253"/>
            <a:ext cx="1324821" cy="980001"/>
            <a:chOff x="1183050" y="2786850"/>
            <a:chExt cx="1007775" cy="745475"/>
          </a:xfrm>
        </p:grpSpPr>
        <p:sp>
          <p:nvSpPr>
            <p:cNvPr id="5" name="Google Shape;9142;p74">
              <a:extLst>
                <a:ext uri="{FF2B5EF4-FFF2-40B4-BE49-F238E27FC236}">
                  <a16:creationId xmlns:a16="http://schemas.microsoft.com/office/drawing/2014/main" id="{FA57AAC1-CC84-F2C2-0155-CD211FC51048}"/>
                </a:ext>
              </a:extLst>
            </p:cNvPr>
            <p:cNvSpPr/>
            <p:nvPr/>
          </p:nvSpPr>
          <p:spPr>
            <a:xfrm>
              <a:off x="1183050" y="2786850"/>
              <a:ext cx="1007775" cy="745475"/>
            </a:xfrm>
            <a:custGeom>
              <a:avLst/>
              <a:gdLst/>
              <a:ahLst/>
              <a:cxnLst/>
              <a:rect l="l" t="t" r="r" b="b"/>
              <a:pathLst>
                <a:path w="40311" h="29819" extrusionOk="0">
                  <a:moveTo>
                    <a:pt x="33688" y="4109"/>
                  </a:moveTo>
                  <a:lnTo>
                    <a:pt x="33870" y="5761"/>
                  </a:lnTo>
                  <a:lnTo>
                    <a:pt x="4869" y="8746"/>
                  </a:lnTo>
                  <a:lnTo>
                    <a:pt x="4712" y="7093"/>
                  </a:lnTo>
                  <a:lnTo>
                    <a:pt x="33688" y="4109"/>
                  </a:lnTo>
                  <a:close/>
                  <a:moveTo>
                    <a:pt x="34587" y="16481"/>
                  </a:moveTo>
                  <a:cubicBezTo>
                    <a:pt x="35898" y="16481"/>
                    <a:pt x="37021" y="17467"/>
                    <a:pt x="37169" y="18798"/>
                  </a:cubicBezTo>
                  <a:cubicBezTo>
                    <a:pt x="37251" y="19634"/>
                    <a:pt x="36911" y="20419"/>
                    <a:pt x="36333" y="20941"/>
                  </a:cubicBezTo>
                  <a:lnTo>
                    <a:pt x="36622" y="23768"/>
                  </a:lnTo>
                  <a:lnTo>
                    <a:pt x="34970" y="22411"/>
                  </a:lnTo>
                  <a:lnTo>
                    <a:pt x="33613" y="24082"/>
                  </a:lnTo>
                  <a:lnTo>
                    <a:pt x="33324" y="21255"/>
                  </a:lnTo>
                  <a:cubicBezTo>
                    <a:pt x="32645" y="20865"/>
                    <a:pt x="32143" y="20155"/>
                    <a:pt x="32067" y="19320"/>
                  </a:cubicBezTo>
                  <a:cubicBezTo>
                    <a:pt x="31935" y="17906"/>
                    <a:pt x="32959" y="16650"/>
                    <a:pt x="34342" y="16492"/>
                  </a:cubicBezTo>
                  <a:cubicBezTo>
                    <a:pt x="34424" y="16485"/>
                    <a:pt x="34506" y="16481"/>
                    <a:pt x="34587" y="16481"/>
                  </a:cubicBezTo>
                  <a:close/>
                  <a:moveTo>
                    <a:pt x="37540" y="0"/>
                  </a:moveTo>
                  <a:lnTo>
                    <a:pt x="101" y="3845"/>
                  </a:lnTo>
                  <a:cubicBezTo>
                    <a:pt x="50" y="3877"/>
                    <a:pt x="0" y="3927"/>
                    <a:pt x="0" y="4002"/>
                  </a:cubicBezTo>
                  <a:lnTo>
                    <a:pt x="2645" y="29711"/>
                  </a:lnTo>
                  <a:cubicBezTo>
                    <a:pt x="2645" y="29793"/>
                    <a:pt x="2720" y="29818"/>
                    <a:pt x="2771" y="29818"/>
                  </a:cubicBezTo>
                  <a:lnTo>
                    <a:pt x="40210" y="25967"/>
                  </a:lnTo>
                  <a:cubicBezTo>
                    <a:pt x="40285" y="25967"/>
                    <a:pt x="40310" y="25892"/>
                    <a:pt x="40310" y="25835"/>
                  </a:cubicBezTo>
                  <a:lnTo>
                    <a:pt x="37672" y="107"/>
                  </a:lnTo>
                  <a:cubicBezTo>
                    <a:pt x="37672" y="50"/>
                    <a:pt x="37590" y="0"/>
                    <a:pt x="375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43;p74">
              <a:extLst>
                <a:ext uri="{FF2B5EF4-FFF2-40B4-BE49-F238E27FC236}">
                  <a16:creationId xmlns:a16="http://schemas.microsoft.com/office/drawing/2014/main" id="{57AB0C1F-454E-005E-9BC0-FEC11BB2F1F4}"/>
                </a:ext>
              </a:extLst>
            </p:cNvPr>
            <p:cNvSpPr/>
            <p:nvPr/>
          </p:nvSpPr>
          <p:spPr>
            <a:xfrm>
              <a:off x="1300850" y="2889575"/>
              <a:ext cx="728975" cy="115925"/>
            </a:xfrm>
            <a:custGeom>
              <a:avLst/>
              <a:gdLst/>
              <a:ahLst/>
              <a:cxnLst/>
              <a:rect l="l" t="t" r="r" b="b"/>
              <a:pathLst>
                <a:path w="29159" h="4637" extrusionOk="0">
                  <a:moveTo>
                    <a:pt x="28976" y="0"/>
                  </a:moveTo>
                  <a:lnTo>
                    <a:pt x="0" y="2984"/>
                  </a:lnTo>
                  <a:lnTo>
                    <a:pt x="157" y="4637"/>
                  </a:lnTo>
                  <a:lnTo>
                    <a:pt x="29158" y="1652"/>
                  </a:lnTo>
                  <a:lnTo>
                    <a:pt x="2897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44;p74">
              <a:extLst>
                <a:ext uri="{FF2B5EF4-FFF2-40B4-BE49-F238E27FC236}">
                  <a16:creationId xmlns:a16="http://schemas.microsoft.com/office/drawing/2014/main" id="{C210DCF2-0611-D7D2-805E-DF4319CCF11D}"/>
                </a:ext>
              </a:extLst>
            </p:cNvPr>
            <p:cNvSpPr/>
            <p:nvPr/>
          </p:nvSpPr>
          <p:spPr>
            <a:xfrm>
              <a:off x="2016125" y="3310350"/>
              <a:ext cx="82500" cy="78575"/>
            </a:xfrm>
            <a:custGeom>
              <a:avLst/>
              <a:gdLst/>
              <a:ahLst/>
              <a:cxnLst/>
              <a:rect l="l" t="t" r="r" b="b"/>
              <a:pathLst>
                <a:path w="3300" h="3143" extrusionOk="0">
                  <a:moveTo>
                    <a:pt x="3010" y="1"/>
                  </a:moveTo>
                  <a:cubicBezTo>
                    <a:pt x="2621" y="371"/>
                    <a:pt x="2118" y="604"/>
                    <a:pt x="1546" y="654"/>
                  </a:cubicBezTo>
                  <a:cubicBezTo>
                    <a:pt x="1462" y="663"/>
                    <a:pt x="1377" y="667"/>
                    <a:pt x="1293" y="667"/>
                  </a:cubicBezTo>
                  <a:cubicBezTo>
                    <a:pt x="828" y="667"/>
                    <a:pt x="378" y="538"/>
                    <a:pt x="1" y="315"/>
                  </a:cubicBezTo>
                  <a:lnTo>
                    <a:pt x="1" y="315"/>
                  </a:lnTo>
                  <a:lnTo>
                    <a:pt x="290" y="3142"/>
                  </a:lnTo>
                  <a:lnTo>
                    <a:pt x="1647" y="1471"/>
                  </a:lnTo>
                  <a:lnTo>
                    <a:pt x="3299" y="2828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45;p74">
              <a:extLst>
                <a:ext uri="{FF2B5EF4-FFF2-40B4-BE49-F238E27FC236}">
                  <a16:creationId xmlns:a16="http://schemas.microsoft.com/office/drawing/2014/main" id="{462C5546-DBF1-DE1A-C7AE-ED6E5C644389}"/>
                </a:ext>
              </a:extLst>
            </p:cNvPr>
            <p:cNvSpPr/>
            <p:nvPr/>
          </p:nvSpPr>
          <p:spPr>
            <a:xfrm>
              <a:off x="1981425" y="3198875"/>
              <a:ext cx="132900" cy="128175"/>
            </a:xfrm>
            <a:custGeom>
              <a:avLst/>
              <a:gdLst/>
              <a:ahLst/>
              <a:cxnLst/>
              <a:rect l="l" t="t" r="r" b="b"/>
              <a:pathLst>
                <a:path w="5316" h="5127" extrusionOk="0">
                  <a:moveTo>
                    <a:pt x="2652" y="0"/>
                  </a:moveTo>
                  <a:cubicBezTo>
                    <a:pt x="2571" y="0"/>
                    <a:pt x="2489" y="4"/>
                    <a:pt x="2407" y="11"/>
                  </a:cubicBezTo>
                  <a:cubicBezTo>
                    <a:pt x="1024" y="169"/>
                    <a:pt x="0" y="1425"/>
                    <a:pt x="132" y="2839"/>
                  </a:cubicBezTo>
                  <a:cubicBezTo>
                    <a:pt x="208" y="3674"/>
                    <a:pt x="710" y="4384"/>
                    <a:pt x="1389" y="4774"/>
                  </a:cubicBezTo>
                  <a:cubicBezTo>
                    <a:pt x="1766" y="4997"/>
                    <a:pt x="2216" y="5126"/>
                    <a:pt x="2681" y="5126"/>
                  </a:cubicBezTo>
                  <a:cubicBezTo>
                    <a:pt x="2765" y="5126"/>
                    <a:pt x="2850" y="5122"/>
                    <a:pt x="2934" y="5113"/>
                  </a:cubicBezTo>
                  <a:cubicBezTo>
                    <a:pt x="3506" y="5063"/>
                    <a:pt x="4009" y="4830"/>
                    <a:pt x="4398" y="4460"/>
                  </a:cubicBezTo>
                  <a:cubicBezTo>
                    <a:pt x="4976" y="3938"/>
                    <a:pt x="5316" y="3153"/>
                    <a:pt x="5234" y="2317"/>
                  </a:cubicBezTo>
                  <a:cubicBezTo>
                    <a:pt x="5086" y="986"/>
                    <a:pt x="3963" y="0"/>
                    <a:pt x="2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46;p74">
              <a:extLst>
                <a:ext uri="{FF2B5EF4-FFF2-40B4-BE49-F238E27FC236}">
                  <a16:creationId xmlns:a16="http://schemas.microsoft.com/office/drawing/2014/main" id="{C50B91DB-2FAF-05A5-C1F5-14B65F31DE62}"/>
                </a:ext>
              </a:extLst>
            </p:cNvPr>
            <p:cNvSpPr/>
            <p:nvPr/>
          </p:nvSpPr>
          <p:spPr>
            <a:xfrm>
              <a:off x="1317800" y="3072875"/>
              <a:ext cx="728525" cy="77925"/>
            </a:xfrm>
            <a:custGeom>
              <a:avLst/>
              <a:gdLst/>
              <a:ahLst/>
              <a:cxnLst/>
              <a:rect l="l" t="t" r="r" b="b"/>
              <a:pathLst>
                <a:path w="29141" h="3117" extrusionOk="0">
                  <a:moveTo>
                    <a:pt x="29058" y="0"/>
                  </a:moveTo>
                  <a:lnTo>
                    <a:pt x="51" y="2984"/>
                  </a:lnTo>
                  <a:cubicBezTo>
                    <a:pt x="26" y="2984"/>
                    <a:pt x="1" y="3010"/>
                    <a:pt x="1" y="3060"/>
                  </a:cubicBezTo>
                  <a:cubicBezTo>
                    <a:pt x="1" y="3085"/>
                    <a:pt x="26" y="3116"/>
                    <a:pt x="82" y="3116"/>
                  </a:cubicBezTo>
                  <a:lnTo>
                    <a:pt x="29084" y="132"/>
                  </a:lnTo>
                  <a:cubicBezTo>
                    <a:pt x="29109" y="132"/>
                    <a:pt x="29140" y="76"/>
                    <a:pt x="29140" y="50"/>
                  </a:cubicBezTo>
                  <a:cubicBezTo>
                    <a:pt x="29140" y="25"/>
                    <a:pt x="29109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47;p74">
              <a:extLst>
                <a:ext uri="{FF2B5EF4-FFF2-40B4-BE49-F238E27FC236}">
                  <a16:creationId xmlns:a16="http://schemas.microsoft.com/office/drawing/2014/main" id="{C1907A7C-0D5D-3F67-2749-A2566E87188D}"/>
                </a:ext>
              </a:extLst>
            </p:cNvPr>
            <p:cNvSpPr/>
            <p:nvPr/>
          </p:nvSpPr>
          <p:spPr>
            <a:xfrm>
              <a:off x="1321725" y="3112125"/>
              <a:ext cx="728525" cy="77950"/>
            </a:xfrm>
            <a:custGeom>
              <a:avLst/>
              <a:gdLst/>
              <a:ahLst/>
              <a:cxnLst/>
              <a:rect l="l" t="t" r="r" b="b"/>
              <a:pathLst>
                <a:path w="29141" h="3118" extrusionOk="0">
                  <a:moveTo>
                    <a:pt x="29059" y="1"/>
                  </a:moveTo>
                  <a:lnTo>
                    <a:pt x="82" y="2985"/>
                  </a:lnTo>
                  <a:cubicBezTo>
                    <a:pt x="26" y="2985"/>
                    <a:pt x="1" y="3010"/>
                    <a:pt x="1" y="3061"/>
                  </a:cubicBezTo>
                  <a:cubicBezTo>
                    <a:pt x="1" y="3086"/>
                    <a:pt x="51" y="3117"/>
                    <a:pt x="82" y="3117"/>
                  </a:cubicBezTo>
                  <a:lnTo>
                    <a:pt x="29084" y="133"/>
                  </a:lnTo>
                  <a:cubicBezTo>
                    <a:pt x="29109" y="133"/>
                    <a:pt x="29140" y="101"/>
                    <a:pt x="29140" y="51"/>
                  </a:cubicBezTo>
                  <a:cubicBezTo>
                    <a:pt x="29140" y="26"/>
                    <a:pt x="29109" y="1"/>
                    <a:pt x="290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48;p74">
              <a:extLst>
                <a:ext uri="{FF2B5EF4-FFF2-40B4-BE49-F238E27FC236}">
                  <a16:creationId xmlns:a16="http://schemas.microsoft.com/office/drawing/2014/main" id="{38B2BB42-D413-48EB-2383-423A1E0FB5DD}"/>
                </a:ext>
              </a:extLst>
            </p:cNvPr>
            <p:cNvSpPr/>
            <p:nvPr/>
          </p:nvSpPr>
          <p:spPr>
            <a:xfrm>
              <a:off x="1511475" y="3170400"/>
              <a:ext cx="357350" cy="39925"/>
            </a:xfrm>
            <a:custGeom>
              <a:avLst/>
              <a:gdLst/>
              <a:ahLst/>
              <a:cxnLst/>
              <a:rect l="l" t="t" r="r" b="b"/>
              <a:pathLst>
                <a:path w="14294" h="1597" extrusionOk="0">
                  <a:moveTo>
                    <a:pt x="14218" y="1"/>
                  </a:moveTo>
                  <a:lnTo>
                    <a:pt x="57" y="1465"/>
                  </a:lnTo>
                  <a:cubicBezTo>
                    <a:pt x="32" y="1465"/>
                    <a:pt x="0" y="1490"/>
                    <a:pt x="0" y="1540"/>
                  </a:cubicBezTo>
                  <a:cubicBezTo>
                    <a:pt x="0" y="1571"/>
                    <a:pt x="32" y="1597"/>
                    <a:pt x="82" y="1597"/>
                  </a:cubicBezTo>
                  <a:lnTo>
                    <a:pt x="14218" y="126"/>
                  </a:lnTo>
                  <a:cubicBezTo>
                    <a:pt x="14268" y="126"/>
                    <a:pt x="14294" y="101"/>
                    <a:pt x="14294" y="76"/>
                  </a:cubicBezTo>
                  <a:cubicBezTo>
                    <a:pt x="14294" y="26"/>
                    <a:pt x="14243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49;p74">
              <a:extLst>
                <a:ext uri="{FF2B5EF4-FFF2-40B4-BE49-F238E27FC236}">
                  <a16:creationId xmlns:a16="http://schemas.microsoft.com/office/drawing/2014/main" id="{D3431BF3-BDE6-CD91-1392-FA4EAF8B4858}"/>
                </a:ext>
              </a:extLst>
            </p:cNvPr>
            <p:cNvSpPr/>
            <p:nvPr/>
          </p:nvSpPr>
          <p:spPr>
            <a:xfrm>
              <a:off x="1530475" y="3357475"/>
              <a:ext cx="357350" cy="39925"/>
            </a:xfrm>
            <a:custGeom>
              <a:avLst/>
              <a:gdLst/>
              <a:ahLst/>
              <a:cxnLst/>
              <a:rect l="l" t="t" r="r" b="b"/>
              <a:pathLst>
                <a:path w="14294" h="1597" extrusionOk="0">
                  <a:moveTo>
                    <a:pt x="14218" y="1"/>
                  </a:moveTo>
                  <a:lnTo>
                    <a:pt x="82" y="1471"/>
                  </a:lnTo>
                  <a:cubicBezTo>
                    <a:pt x="26" y="1471"/>
                    <a:pt x="1" y="1521"/>
                    <a:pt x="26" y="1546"/>
                  </a:cubicBezTo>
                  <a:cubicBezTo>
                    <a:pt x="26" y="1571"/>
                    <a:pt x="57" y="1596"/>
                    <a:pt x="82" y="1596"/>
                  </a:cubicBezTo>
                  <a:lnTo>
                    <a:pt x="14244" y="158"/>
                  </a:lnTo>
                  <a:cubicBezTo>
                    <a:pt x="14269" y="132"/>
                    <a:pt x="14294" y="107"/>
                    <a:pt x="14294" y="82"/>
                  </a:cubicBezTo>
                  <a:cubicBezTo>
                    <a:pt x="14294" y="26"/>
                    <a:pt x="14269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72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Google Shape;9219;p75"/>
          <p:cNvSpPr txBox="1">
            <a:spLocks noGrp="1"/>
          </p:cNvSpPr>
          <p:nvPr>
            <p:ph type="title"/>
          </p:nvPr>
        </p:nvSpPr>
        <p:spPr>
          <a:xfrm>
            <a:off x="1471349" y="162448"/>
            <a:ext cx="3371974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References</a:t>
            </a:r>
            <a:endParaRPr sz="3900" dirty="0"/>
          </a:p>
        </p:txBody>
      </p:sp>
      <p:sp>
        <p:nvSpPr>
          <p:cNvPr id="9220" name="Google Shape;9220;p75"/>
          <p:cNvSpPr txBox="1">
            <a:spLocks noGrp="1"/>
          </p:cNvSpPr>
          <p:nvPr>
            <p:ph type="body" idx="1"/>
          </p:nvPr>
        </p:nvSpPr>
        <p:spPr>
          <a:xfrm>
            <a:off x="520153" y="813982"/>
            <a:ext cx="6861562" cy="416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3"/>
              </a:rPr>
              <a:t>https://cushion.ai/blog/best-bill-reminder-app/</a:t>
            </a:r>
            <a:endParaRPr lang="en-SG" dirty="0">
              <a:solidFill>
                <a:schemeClr val="lt2"/>
              </a:solidFill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4"/>
              </a:rPr>
              <a:t>https://datadome.co/learning-center/ai-fraud-detection/</a:t>
            </a:r>
            <a:endParaRPr lang="en-SG" dirty="0">
              <a:solidFill>
                <a:schemeClr val="lt2"/>
              </a:solidFill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</a:rPr>
              <a:t>https://gocardless.com/guides/invoicing/blockchain-and-e-billing/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5"/>
              </a:rPr>
              <a:t>https://www.mas.gov.sg/-/media/MAS/News-and-Publications/Consultation-Papers/2-Jun-2014-CP-on-PDPA_Amendts-to-AMLCFT-Notices.pdf</a:t>
            </a:r>
            <a:endParaRPr lang="en-SG" dirty="0">
              <a:solidFill>
                <a:schemeClr val="lt2"/>
              </a:solidFill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6"/>
              </a:rPr>
              <a:t>https://www.pdpc.gov.sg/overview-of-pdpa/the-legislation/personal-data-protection-act#:~:text=The%20PDPA%20recognises%20both%20the,for%20legitimate%20and%20reasonable%20purposes</a:t>
            </a:r>
            <a:r>
              <a:rPr lang="en-SG" dirty="0">
                <a:solidFill>
                  <a:schemeClr val="lt2"/>
                </a:solidFill>
              </a:rPr>
              <a:t>.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7"/>
              </a:rPr>
              <a:t>https://www.dataguidance.com/opinion/singapore-data-protection-financial-sector#:~:text=The%20Personal%20Data%20Protection%20Act,individuals'%20personal%20data%20by%20organisations</a:t>
            </a:r>
            <a:r>
              <a:rPr lang="en-SG" dirty="0">
                <a:solidFill>
                  <a:schemeClr val="lt2"/>
                </a:solidFill>
              </a:rPr>
              <a:t>.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  <a:hlinkClick r:id="rId8"/>
              </a:rPr>
              <a:t>https://panorays.com/blog/what-is-mas-trm/#:~:text=The%20MAS%20TRM%20guidelines%2C%20or,to%20defend%20against%20security%20incidents</a:t>
            </a:r>
            <a:r>
              <a:rPr lang="en-SG" dirty="0">
                <a:solidFill>
                  <a:schemeClr val="lt2"/>
                </a:solidFill>
              </a:rPr>
              <a:t>.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SG" dirty="0">
                <a:solidFill>
                  <a:schemeClr val="lt2"/>
                </a:solidFill>
              </a:rPr>
              <a:t>https://www.mas.gov.sg/regulation/payments#:~:text=The%20Payment%20Services%20Act%202019,amended%20on%204%20April%202024.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SG" dirty="0">
              <a:solidFill>
                <a:schemeClr val="lt2"/>
              </a:solidFill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dirty="0">
              <a:solidFill>
                <a:schemeClr val="lt2"/>
              </a:solidFill>
            </a:endParaRPr>
          </a:p>
        </p:txBody>
      </p:sp>
      <p:grpSp>
        <p:nvGrpSpPr>
          <p:cNvPr id="9222" name="Google Shape;9222;p75"/>
          <p:cNvGrpSpPr/>
          <p:nvPr/>
        </p:nvGrpSpPr>
        <p:grpSpPr>
          <a:xfrm>
            <a:off x="6815845" y="3333043"/>
            <a:ext cx="1899552" cy="1588766"/>
            <a:chOff x="6824010" y="3488164"/>
            <a:chExt cx="1899552" cy="1588766"/>
          </a:xfrm>
        </p:grpSpPr>
        <p:grpSp>
          <p:nvGrpSpPr>
            <p:cNvPr id="9223" name="Google Shape;9223;p75"/>
            <p:cNvGrpSpPr/>
            <p:nvPr/>
          </p:nvGrpSpPr>
          <p:grpSpPr>
            <a:xfrm>
              <a:off x="7549470" y="3488164"/>
              <a:ext cx="1174093" cy="1588766"/>
              <a:chOff x="2505443" y="8861307"/>
              <a:chExt cx="695264" cy="940766"/>
            </a:xfrm>
          </p:grpSpPr>
          <p:sp>
            <p:nvSpPr>
              <p:cNvPr id="9224" name="Google Shape;9224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5" name="Google Shape;9225;p75"/>
              <p:cNvSpPr/>
              <p:nvPr/>
            </p:nvSpPr>
            <p:spPr>
              <a:xfrm>
                <a:off x="2626994" y="8969492"/>
                <a:ext cx="378436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7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59" y="611"/>
                    </a:lnTo>
                    <a:lnTo>
                      <a:pt x="138" y="654"/>
                    </a:lnTo>
                    <a:lnTo>
                      <a:pt x="1165" y="1251"/>
                    </a:lnTo>
                    <a:lnTo>
                      <a:pt x="1224" y="1281"/>
                    </a:lnTo>
                    <a:lnTo>
                      <a:pt x="1303" y="1324"/>
                    </a:lnTo>
                    <a:lnTo>
                      <a:pt x="1891" y="1669"/>
                    </a:lnTo>
                    <a:lnTo>
                      <a:pt x="3164" y="2402"/>
                    </a:lnTo>
                    <a:lnTo>
                      <a:pt x="3164" y="4974"/>
                    </a:lnTo>
                    <a:lnTo>
                      <a:pt x="3164" y="5687"/>
                    </a:lnTo>
                    <a:lnTo>
                      <a:pt x="3164" y="7030"/>
                    </a:lnTo>
                    <a:lnTo>
                      <a:pt x="3623" y="7296"/>
                    </a:lnTo>
                    <a:lnTo>
                      <a:pt x="3623" y="5242"/>
                    </a:lnTo>
                    <a:lnTo>
                      <a:pt x="3623" y="3135"/>
                    </a:lnTo>
                    <a:lnTo>
                      <a:pt x="3623" y="2136"/>
                    </a:lnTo>
                    <a:lnTo>
                      <a:pt x="1898" y="1144"/>
                    </a:lnTo>
                    <a:lnTo>
                      <a:pt x="1303" y="799"/>
                    </a:lnTo>
                    <a:lnTo>
                      <a:pt x="1224" y="756"/>
                    </a:lnTo>
                    <a:lnTo>
                      <a:pt x="1165" y="720"/>
                    </a:lnTo>
                    <a:lnTo>
                      <a:pt x="239" y="187"/>
                    </a:lnTo>
                    <a:lnTo>
                      <a:pt x="189" y="159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23" y="58"/>
                      <a:pt x="0" y="3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6" name="Google Shape;9226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7" name="Google Shape;9227;p75"/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8" name="Google Shape;9228;p75"/>
              <p:cNvSpPr/>
              <p:nvPr/>
            </p:nvSpPr>
            <p:spPr>
              <a:xfrm>
                <a:off x="2762956" y="8869348"/>
                <a:ext cx="428038" cy="754679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7227" extrusionOk="0">
                    <a:moveTo>
                      <a:pt x="489" y="1"/>
                    </a:moveTo>
                    <a:cubicBezTo>
                      <a:pt x="472" y="1"/>
                      <a:pt x="456" y="4"/>
                      <a:pt x="446" y="11"/>
                    </a:cubicBezTo>
                    <a:lnTo>
                      <a:pt x="15" y="263"/>
                    </a:lnTo>
                    <a:cubicBezTo>
                      <a:pt x="15" y="263"/>
                      <a:pt x="8" y="263"/>
                      <a:pt x="8" y="270"/>
                    </a:cubicBezTo>
                    <a:cubicBezTo>
                      <a:pt x="1" y="277"/>
                      <a:pt x="1" y="277"/>
                      <a:pt x="1" y="283"/>
                    </a:cubicBezTo>
                    <a:cubicBezTo>
                      <a:pt x="1" y="299"/>
                      <a:pt x="8" y="306"/>
                      <a:pt x="15" y="313"/>
                    </a:cubicBezTo>
                    <a:lnTo>
                      <a:pt x="144" y="385"/>
                    </a:lnTo>
                    <a:lnTo>
                      <a:pt x="532" y="163"/>
                    </a:lnTo>
                    <a:lnTo>
                      <a:pt x="3969" y="2147"/>
                    </a:lnTo>
                    <a:lnTo>
                      <a:pt x="3969" y="7084"/>
                    </a:lnTo>
                    <a:lnTo>
                      <a:pt x="3910" y="7120"/>
                    </a:lnTo>
                    <a:lnTo>
                      <a:pt x="4098" y="7227"/>
                    </a:lnTo>
                    <a:lnTo>
                      <a:pt x="4098" y="2067"/>
                    </a:lnTo>
                    <a:lnTo>
                      <a:pt x="532" y="11"/>
                    </a:lnTo>
                    <a:cubicBezTo>
                      <a:pt x="521" y="4"/>
                      <a:pt x="505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9" name="Google Shape;9229;p75"/>
              <p:cNvSpPr/>
              <p:nvPr/>
            </p:nvSpPr>
            <p:spPr>
              <a:xfrm>
                <a:off x="2748545" y="8898900"/>
                <a:ext cx="104" cy="60253"/>
              </a:xfrm>
              <a:custGeom>
                <a:avLst/>
                <a:gdLst/>
                <a:ahLst/>
                <a:cxnLst/>
                <a:rect l="l" t="t" r="r" b="b"/>
                <a:pathLst>
                  <a:path w="1" h="577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1" y="57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0" name="Google Shape;9230;p75"/>
              <p:cNvSpPr/>
              <p:nvPr/>
            </p:nvSpPr>
            <p:spPr>
              <a:xfrm>
                <a:off x="3190891" y="9079974"/>
                <a:ext cx="9816" cy="54405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0" extrusionOk="0">
                    <a:moveTo>
                      <a:pt x="93" y="0"/>
                    </a:moveTo>
                    <a:lnTo>
                      <a:pt x="0" y="50"/>
                    </a:lnTo>
                    <a:lnTo>
                      <a:pt x="0" y="5210"/>
                    </a:lnTo>
                    <a:lnTo>
                      <a:pt x="93" y="515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1" name="Google Shape;9231;p75"/>
              <p:cNvSpPr/>
              <p:nvPr/>
            </p:nvSpPr>
            <p:spPr>
              <a:xfrm>
                <a:off x="2777993" y="8886265"/>
                <a:ext cx="399426" cy="230570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8" extrusionOk="0">
                    <a:moveTo>
                      <a:pt x="388" y="1"/>
                    </a:moveTo>
                    <a:lnTo>
                      <a:pt x="0" y="223"/>
                    </a:lnTo>
                    <a:lnTo>
                      <a:pt x="3437" y="2207"/>
                    </a:lnTo>
                    <a:lnTo>
                      <a:pt x="3825" y="1985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2" name="Google Shape;9232;p75"/>
              <p:cNvSpPr/>
              <p:nvPr/>
            </p:nvSpPr>
            <p:spPr>
              <a:xfrm>
                <a:off x="3136799" y="9093445"/>
                <a:ext cx="40621" cy="53966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8" extrusionOk="0">
                    <a:moveTo>
                      <a:pt x="389" y="1"/>
                    </a:moveTo>
                    <a:lnTo>
                      <a:pt x="1" y="223"/>
                    </a:lnTo>
                    <a:lnTo>
                      <a:pt x="1" y="4779"/>
                    </a:lnTo>
                    <a:lnTo>
                      <a:pt x="1" y="5167"/>
                    </a:lnTo>
                    <a:lnTo>
                      <a:pt x="330" y="4974"/>
                    </a:lnTo>
                    <a:lnTo>
                      <a:pt x="389" y="4938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3" name="Google Shape;9233;p75"/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4" name="Google Shape;9234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5" name="Google Shape;9235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6" name="Google Shape;9236;p75"/>
              <p:cNvSpPr/>
              <p:nvPr/>
            </p:nvSpPr>
            <p:spPr>
              <a:xfrm>
                <a:off x="2748545" y="8898900"/>
                <a:ext cx="378436" cy="762094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8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60" y="613"/>
                    </a:lnTo>
                    <a:lnTo>
                      <a:pt x="139" y="656"/>
                    </a:lnTo>
                    <a:lnTo>
                      <a:pt x="3165" y="2402"/>
                    </a:lnTo>
                    <a:lnTo>
                      <a:pt x="3165" y="6326"/>
                    </a:lnTo>
                    <a:lnTo>
                      <a:pt x="3165" y="7030"/>
                    </a:lnTo>
                    <a:lnTo>
                      <a:pt x="3624" y="7298"/>
                    </a:lnTo>
                    <a:lnTo>
                      <a:pt x="3624" y="6592"/>
                    </a:lnTo>
                    <a:lnTo>
                      <a:pt x="3624" y="2143"/>
                    </a:lnTo>
                    <a:lnTo>
                      <a:pt x="189" y="159"/>
                    </a:lnTo>
                    <a:lnTo>
                      <a:pt x="139" y="130"/>
                    </a:lnTo>
                    <a:lnTo>
                      <a:pt x="60" y="87"/>
                    </a:lnTo>
                    <a:cubicBezTo>
                      <a:pt x="53" y="80"/>
                      <a:pt x="53" y="80"/>
                      <a:pt x="44" y="73"/>
                    </a:cubicBezTo>
                    <a:cubicBezTo>
                      <a:pt x="37" y="73"/>
                      <a:pt x="30" y="66"/>
                      <a:pt x="23" y="59"/>
                    </a:cubicBezTo>
                    <a:cubicBezTo>
                      <a:pt x="10" y="37"/>
                      <a:pt x="1" y="2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7" name="Google Shape;9237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8" name="Google Shape;9238;p75"/>
              <p:cNvSpPr/>
              <p:nvPr/>
            </p:nvSpPr>
            <p:spPr>
              <a:xfrm>
                <a:off x="2748545" y="8861307"/>
                <a:ext cx="452160" cy="26148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504" extrusionOk="0">
                    <a:moveTo>
                      <a:pt x="627" y="0"/>
                    </a:moveTo>
                    <a:cubicBezTo>
                      <a:pt x="576" y="0"/>
                      <a:pt x="526" y="13"/>
                      <a:pt x="491" y="38"/>
                    </a:cubicBezTo>
                    <a:lnTo>
                      <a:pt x="60" y="283"/>
                    </a:lnTo>
                    <a:cubicBezTo>
                      <a:pt x="23" y="304"/>
                      <a:pt x="1" y="333"/>
                      <a:pt x="1" y="360"/>
                    </a:cubicBezTo>
                    <a:cubicBezTo>
                      <a:pt x="1" y="383"/>
                      <a:pt x="10" y="397"/>
                      <a:pt x="23" y="419"/>
                    </a:cubicBezTo>
                    <a:cubicBezTo>
                      <a:pt x="30" y="426"/>
                      <a:pt x="37" y="433"/>
                      <a:pt x="44" y="433"/>
                    </a:cubicBezTo>
                    <a:cubicBezTo>
                      <a:pt x="53" y="440"/>
                      <a:pt x="53" y="440"/>
                      <a:pt x="60" y="447"/>
                    </a:cubicBezTo>
                    <a:lnTo>
                      <a:pt x="139" y="490"/>
                    </a:lnTo>
                    <a:lnTo>
                      <a:pt x="189" y="519"/>
                    </a:lnTo>
                    <a:lnTo>
                      <a:pt x="3624" y="2503"/>
                    </a:lnTo>
                    <a:lnTo>
                      <a:pt x="3719" y="2446"/>
                    </a:lnTo>
                    <a:lnTo>
                      <a:pt x="282" y="462"/>
                    </a:lnTo>
                    <a:lnTo>
                      <a:pt x="153" y="390"/>
                    </a:lnTo>
                    <a:cubicBezTo>
                      <a:pt x="146" y="383"/>
                      <a:pt x="139" y="376"/>
                      <a:pt x="139" y="360"/>
                    </a:cubicBezTo>
                    <a:cubicBezTo>
                      <a:pt x="139" y="354"/>
                      <a:pt x="139" y="354"/>
                      <a:pt x="146" y="347"/>
                    </a:cubicBezTo>
                    <a:cubicBezTo>
                      <a:pt x="146" y="340"/>
                      <a:pt x="153" y="340"/>
                      <a:pt x="153" y="340"/>
                    </a:cubicBezTo>
                    <a:lnTo>
                      <a:pt x="584" y="88"/>
                    </a:lnTo>
                    <a:cubicBezTo>
                      <a:pt x="594" y="81"/>
                      <a:pt x="610" y="78"/>
                      <a:pt x="627" y="78"/>
                    </a:cubicBezTo>
                    <a:cubicBezTo>
                      <a:pt x="643" y="78"/>
                      <a:pt x="659" y="81"/>
                      <a:pt x="670" y="88"/>
                    </a:cubicBezTo>
                    <a:lnTo>
                      <a:pt x="4236" y="2144"/>
                    </a:lnTo>
                    <a:lnTo>
                      <a:pt x="4329" y="2094"/>
                    </a:lnTo>
                    <a:lnTo>
                      <a:pt x="763" y="38"/>
                    </a:lnTo>
                    <a:cubicBezTo>
                      <a:pt x="727" y="13"/>
                      <a:pt x="677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9" name="Google Shape;9239;p75"/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0" name="Google Shape;9240;p75"/>
              <p:cNvSpPr/>
              <p:nvPr/>
            </p:nvSpPr>
            <p:spPr>
              <a:xfrm>
                <a:off x="3126878" y="9116731"/>
                <a:ext cx="10025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2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4506"/>
                    </a:lnTo>
                    <a:lnTo>
                      <a:pt x="1" y="5212"/>
                    </a:lnTo>
                    <a:lnTo>
                      <a:pt x="96" y="5160"/>
                    </a:lnTo>
                    <a:lnTo>
                      <a:pt x="96" y="45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1" name="Google Shape;9241;p75"/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2" name="Google Shape;9242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3" name="Google Shape;9243;p75"/>
              <p:cNvSpPr/>
              <p:nvPr/>
            </p:nvSpPr>
            <p:spPr>
              <a:xfrm>
                <a:off x="2641405" y="8939835"/>
                <a:ext cx="427934" cy="754888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9" extrusionOk="0">
                    <a:moveTo>
                      <a:pt x="488" y="0"/>
                    </a:moveTo>
                    <a:cubicBezTo>
                      <a:pt x="472" y="0"/>
                      <a:pt x="456" y="4"/>
                      <a:pt x="446" y="12"/>
                    </a:cubicBezTo>
                    <a:lnTo>
                      <a:pt x="14" y="264"/>
                    </a:lnTo>
                    <a:cubicBezTo>
                      <a:pt x="7" y="264"/>
                      <a:pt x="7" y="271"/>
                      <a:pt x="0" y="271"/>
                    </a:cubicBezTo>
                    <a:lnTo>
                      <a:pt x="0" y="278"/>
                    </a:lnTo>
                    <a:lnTo>
                      <a:pt x="0" y="285"/>
                    </a:lnTo>
                    <a:cubicBezTo>
                      <a:pt x="0" y="292"/>
                      <a:pt x="0" y="307"/>
                      <a:pt x="14" y="314"/>
                    </a:cubicBezTo>
                    <a:lnTo>
                      <a:pt x="144" y="385"/>
                    </a:lnTo>
                    <a:lnTo>
                      <a:pt x="532" y="162"/>
                    </a:lnTo>
                    <a:lnTo>
                      <a:pt x="1027" y="450"/>
                    </a:lnTo>
                    <a:lnTo>
                      <a:pt x="1086" y="480"/>
                    </a:lnTo>
                    <a:lnTo>
                      <a:pt x="1165" y="523"/>
                    </a:lnTo>
                    <a:lnTo>
                      <a:pt x="3968" y="2146"/>
                    </a:lnTo>
                    <a:lnTo>
                      <a:pt x="3968" y="7085"/>
                    </a:lnTo>
                    <a:lnTo>
                      <a:pt x="3910" y="7121"/>
                    </a:lnTo>
                    <a:lnTo>
                      <a:pt x="4098" y="7228"/>
                    </a:lnTo>
                    <a:lnTo>
                      <a:pt x="4098" y="5877"/>
                    </a:lnTo>
                    <a:lnTo>
                      <a:pt x="4098" y="2067"/>
                    </a:lnTo>
                    <a:lnTo>
                      <a:pt x="1165" y="371"/>
                    </a:lnTo>
                    <a:lnTo>
                      <a:pt x="1086" y="328"/>
                    </a:lnTo>
                    <a:lnTo>
                      <a:pt x="1027" y="298"/>
                    </a:lnTo>
                    <a:lnTo>
                      <a:pt x="532" y="12"/>
                    </a:lnTo>
                    <a:cubicBezTo>
                      <a:pt x="521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4" name="Google Shape;9244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5" name="Google Shape;9245;p75"/>
              <p:cNvSpPr/>
              <p:nvPr/>
            </p:nvSpPr>
            <p:spPr>
              <a:xfrm>
                <a:off x="2626994" y="8969492"/>
                <a:ext cx="104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1" h="576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6" name="Google Shape;9246;p75"/>
              <p:cNvSpPr/>
              <p:nvPr/>
            </p:nvSpPr>
            <p:spPr>
              <a:xfrm>
                <a:off x="3069235" y="9149625"/>
                <a:ext cx="9816" cy="545099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20" extrusionOk="0">
                    <a:moveTo>
                      <a:pt x="94" y="1"/>
                    </a:moveTo>
                    <a:lnTo>
                      <a:pt x="1" y="58"/>
                    </a:lnTo>
                    <a:lnTo>
                      <a:pt x="1" y="3868"/>
                    </a:lnTo>
                    <a:lnTo>
                      <a:pt x="1" y="5219"/>
                    </a:lnTo>
                    <a:lnTo>
                      <a:pt x="94" y="5162"/>
                    </a:lnTo>
                    <a:lnTo>
                      <a:pt x="94" y="3925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7" name="Google Shape;9247;p75"/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8" name="Google Shape;9248;p75"/>
              <p:cNvSpPr/>
              <p:nvPr/>
            </p:nvSpPr>
            <p:spPr>
              <a:xfrm>
                <a:off x="2656337" y="8956752"/>
                <a:ext cx="399530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2207" extrusionOk="0">
                    <a:moveTo>
                      <a:pt x="389" y="0"/>
                    </a:moveTo>
                    <a:lnTo>
                      <a:pt x="1" y="223"/>
                    </a:lnTo>
                    <a:lnTo>
                      <a:pt x="884" y="733"/>
                    </a:lnTo>
                    <a:lnTo>
                      <a:pt x="943" y="763"/>
                    </a:lnTo>
                    <a:lnTo>
                      <a:pt x="1022" y="813"/>
                    </a:lnTo>
                    <a:lnTo>
                      <a:pt x="1617" y="1151"/>
                    </a:lnTo>
                    <a:lnTo>
                      <a:pt x="3437" y="2207"/>
                    </a:lnTo>
                    <a:lnTo>
                      <a:pt x="3601" y="2107"/>
                    </a:lnTo>
                    <a:lnTo>
                      <a:pt x="3825" y="1984"/>
                    </a:lnTo>
                    <a:lnTo>
                      <a:pt x="1022" y="361"/>
                    </a:lnTo>
                    <a:lnTo>
                      <a:pt x="943" y="318"/>
                    </a:lnTo>
                    <a:lnTo>
                      <a:pt x="884" y="28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9" name="Google Shape;9249;p75"/>
              <p:cNvSpPr/>
              <p:nvPr/>
            </p:nvSpPr>
            <p:spPr>
              <a:xfrm>
                <a:off x="3015248" y="9163932"/>
                <a:ext cx="40621" cy="53904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2" extrusionOk="0">
                    <a:moveTo>
                      <a:pt x="388" y="0"/>
                    </a:moveTo>
                    <a:lnTo>
                      <a:pt x="164" y="123"/>
                    </a:lnTo>
                    <a:lnTo>
                      <a:pt x="0" y="223"/>
                    </a:lnTo>
                    <a:lnTo>
                      <a:pt x="0" y="1330"/>
                    </a:lnTo>
                    <a:lnTo>
                      <a:pt x="0" y="3436"/>
                    </a:lnTo>
                    <a:lnTo>
                      <a:pt x="0" y="5162"/>
                    </a:lnTo>
                    <a:lnTo>
                      <a:pt x="330" y="4975"/>
                    </a:lnTo>
                    <a:lnTo>
                      <a:pt x="388" y="493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0" name="Google Shape;9250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1" name="Google Shape;9251;p75"/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2" name="Google Shape;9252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3" name="Google Shape;9253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4" name="Google Shape;9254;p75"/>
              <p:cNvSpPr/>
              <p:nvPr/>
            </p:nvSpPr>
            <p:spPr>
              <a:xfrm>
                <a:off x="2626994" y="8931585"/>
                <a:ext cx="452056" cy="261063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500" extrusionOk="0">
                    <a:moveTo>
                      <a:pt x="626" y="0"/>
                    </a:moveTo>
                    <a:cubicBezTo>
                      <a:pt x="576" y="0"/>
                      <a:pt x="526" y="11"/>
                      <a:pt x="490" y="32"/>
                    </a:cubicBezTo>
                    <a:lnTo>
                      <a:pt x="59" y="284"/>
                    </a:lnTo>
                    <a:cubicBezTo>
                      <a:pt x="23" y="307"/>
                      <a:pt x="0" y="334"/>
                      <a:pt x="0" y="364"/>
                    </a:cubicBezTo>
                    <a:cubicBezTo>
                      <a:pt x="0" y="393"/>
                      <a:pt x="23" y="421"/>
                      <a:pt x="59" y="443"/>
                    </a:cubicBezTo>
                    <a:lnTo>
                      <a:pt x="138" y="486"/>
                    </a:lnTo>
                    <a:lnTo>
                      <a:pt x="189" y="522"/>
                    </a:lnTo>
                    <a:lnTo>
                      <a:pt x="239" y="550"/>
                    </a:lnTo>
                    <a:lnTo>
                      <a:pt x="1165" y="1083"/>
                    </a:lnTo>
                    <a:lnTo>
                      <a:pt x="1224" y="1119"/>
                    </a:lnTo>
                    <a:lnTo>
                      <a:pt x="1303" y="1162"/>
                    </a:lnTo>
                    <a:lnTo>
                      <a:pt x="1898" y="1507"/>
                    </a:lnTo>
                    <a:lnTo>
                      <a:pt x="3623" y="2499"/>
                    </a:lnTo>
                    <a:lnTo>
                      <a:pt x="3718" y="2448"/>
                    </a:lnTo>
                    <a:lnTo>
                      <a:pt x="1898" y="1392"/>
                    </a:lnTo>
                    <a:lnTo>
                      <a:pt x="1303" y="1054"/>
                    </a:lnTo>
                    <a:lnTo>
                      <a:pt x="1224" y="1004"/>
                    </a:lnTo>
                    <a:lnTo>
                      <a:pt x="1165" y="974"/>
                    </a:lnTo>
                    <a:lnTo>
                      <a:pt x="282" y="464"/>
                    </a:lnTo>
                    <a:lnTo>
                      <a:pt x="152" y="393"/>
                    </a:lnTo>
                    <a:cubicBezTo>
                      <a:pt x="138" y="386"/>
                      <a:pt x="138" y="371"/>
                      <a:pt x="138" y="364"/>
                    </a:cubicBezTo>
                    <a:lnTo>
                      <a:pt x="138" y="357"/>
                    </a:lnTo>
                    <a:lnTo>
                      <a:pt x="138" y="350"/>
                    </a:lnTo>
                    <a:cubicBezTo>
                      <a:pt x="145" y="350"/>
                      <a:pt x="145" y="343"/>
                      <a:pt x="152" y="343"/>
                    </a:cubicBezTo>
                    <a:lnTo>
                      <a:pt x="584" y="91"/>
                    </a:lnTo>
                    <a:cubicBezTo>
                      <a:pt x="594" y="83"/>
                      <a:pt x="610" y="79"/>
                      <a:pt x="626" y="79"/>
                    </a:cubicBezTo>
                    <a:cubicBezTo>
                      <a:pt x="642" y="79"/>
                      <a:pt x="659" y="83"/>
                      <a:pt x="670" y="91"/>
                    </a:cubicBezTo>
                    <a:lnTo>
                      <a:pt x="1165" y="377"/>
                    </a:lnTo>
                    <a:lnTo>
                      <a:pt x="1224" y="407"/>
                    </a:lnTo>
                    <a:lnTo>
                      <a:pt x="1303" y="450"/>
                    </a:lnTo>
                    <a:lnTo>
                      <a:pt x="4236" y="2146"/>
                    </a:lnTo>
                    <a:lnTo>
                      <a:pt x="4329" y="2089"/>
                    </a:lnTo>
                    <a:lnTo>
                      <a:pt x="1303" y="343"/>
                    </a:lnTo>
                    <a:lnTo>
                      <a:pt x="1224" y="300"/>
                    </a:lnTo>
                    <a:lnTo>
                      <a:pt x="1165" y="264"/>
                    </a:lnTo>
                    <a:lnTo>
                      <a:pt x="763" y="32"/>
                    </a:lnTo>
                    <a:cubicBezTo>
                      <a:pt x="727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5" name="Google Shape;9255;p75"/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6" name="Google Shape;9256;p75"/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7" name="Google Shape;9257;p75"/>
              <p:cNvSpPr/>
              <p:nvPr/>
            </p:nvSpPr>
            <p:spPr>
              <a:xfrm>
                <a:off x="3005327" y="9187114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1051"/>
                    </a:lnTo>
                    <a:lnTo>
                      <a:pt x="0" y="3158"/>
                    </a:lnTo>
                    <a:lnTo>
                      <a:pt x="0" y="5212"/>
                    </a:lnTo>
                    <a:lnTo>
                      <a:pt x="95" y="5155"/>
                    </a:lnTo>
                    <a:lnTo>
                      <a:pt x="95" y="3214"/>
                    </a:lnTo>
                    <a:lnTo>
                      <a:pt x="95" y="1108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8" name="Google Shape;9258;p75"/>
              <p:cNvSpPr/>
              <p:nvPr/>
            </p:nvSpPr>
            <p:spPr>
              <a:xfrm>
                <a:off x="2519854" y="9010426"/>
                <a:ext cx="427934" cy="754157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2" extrusionOk="0">
                    <a:moveTo>
                      <a:pt x="488" y="0"/>
                    </a:moveTo>
                    <a:cubicBezTo>
                      <a:pt x="471" y="0"/>
                      <a:pt x="455" y="4"/>
                      <a:pt x="445" y="11"/>
                    </a:cubicBezTo>
                    <a:lnTo>
                      <a:pt x="14" y="256"/>
                    </a:lnTo>
                    <a:cubicBezTo>
                      <a:pt x="7" y="262"/>
                      <a:pt x="0" y="269"/>
                      <a:pt x="0" y="285"/>
                    </a:cubicBezTo>
                    <a:cubicBezTo>
                      <a:pt x="0" y="292"/>
                      <a:pt x="7" y="299"/>
                      <a:pt x="14" y="306"/>
                    </a:cubicBezTo>
                    <a:lnTo>
                      <a:pt x="143" y="385"/>
                    </a:lnTo>
                    <a:lnTo>
                      <a:pt x="531" y="156"/>
                    </a:lnTo>
                    <a:lnTo>
                      <a:pt x="1026" y="442"/>
                    </a:lnTo>
                    <a:lnTo>
                      <a:pt x="1085" y="478"/>
                    </a:lnTo>
                    <a:lnTo>
                      <a:pt x="1164" y="521"/>
                    </a:lnTo>
                    <a:lnTo>
                      <a:pt x="2191" y="1118"/>
                    </a:lnTo>
                    <a:lnTo>
                      <a:pt x="2250" y="1147"/>
                    </a:lnTo>
                    <a:lnTo>
                      <a:pt x="2329" y="1191"/>
                    </a:lnTo>
                    <a:lnTo>
                      <a:pt x="2917" y="1536"/>
                    </a:lnTo>
                    <a:lnTo>
                      <a:pt x="3968" y="2139"/>
                    </a:lnTo>
                    <a:lnTo>
                      <a:pt x="3968" y="7084"/>
                    </a:lnTo>
                    <a:lnTo>
                      <a:pt x="3909" y="7113"/>
                    </a:lnTo>
                    <a:lnTo>
                      <a:pt x="4097" y="7222"/>
                    </a:lnTo>
                    <a:lnTo>
                      <a:pt x="4097" y="2067"/>
                    </a:lnTo>
                    <a:lnTo>
                      <a:pt x="2917" y="1384"/>
                    </a:lnTo>
                    <a:lnTo>
                      <a:pt x="2329" y="1039"/>
                    </a:lnTo>
                    <a:lnTo>
                      <a:pt x="2250" y="996"/>
                    </a:lnTo>
                    <a:lnTo>
                      <a:pt x="2191" y="968"/>
                    </a:lnTo>
                    <a:lnTo>
                      <a:pt x="1164" y="371"/>
                    </a:lnTo>
                    <a:lnTo>
                      <a:pt x="1085" y="328"/>
                    </a:lnTo>
                    <a:lnTo>
                      <a:pt x="1026" y="292"/>
                    </a:lnTo>
                    <a:lnTo>
                      <a:pt x="531" y="11"/>
                    </a:lnTo>
                    <a:cubicBezTo>
                      <a:pt x="520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9" name="Google Shape;9259;p75"/>
              <p:cNvSpPr/>
              <p:nvPr/>
            </p:nvSpPr>
            <p:spPr>
              <a:xfrm>
                <a:off x="2534786" y="9026612"/>
                <a:ext cx="399426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7" extrusionOk="0">
                    <a:moveTo>
                      <a:pt x="388" y="1"/>
                    </a:moveTo>
                    <a:lnTo>
                      <a:pt x="0" y="230"/>
                    </a:lnTo>
                    <a:lnTo>
                      <a:pt x="883" y="741"/>
                    </a:lnTo>
                    <a:lnTo>
                      <a:pt x="942" y="770"/>
                    </a:lnTo>
                    <a:lnTo>
                      <a:pt x="1021" y="813"/>
                    </a:lnTo>
                    <a:lnTo>
                      <a:pt x="1617" y="1158"/>
                    </a:lnTo>
                    <a:lnTo>
                      <a:pt x="2048" y="1408"/>
                    </a:lnTo>
                    <a:lnTo>
                      <a:pt x="2107" y="1444"/>
                    </a:lnTo>
                    <a:lnTo>
                      <a:pt x="2186" y="1488"/>
                    </a:lnTo>
                    <a:lnTo>
                      <a:pt x="3437" y="2207"/>
                    </a:lnTo>
                    <a:lnTo>
                      <a:pt x="3601" y="2114"/>
                    </a:lnTo>
                    <a:lnTo>
                      <a:pt x="3644" y="2091"/>
                    </a:lnTo>
                    <a:lnTo>
                      <a:pt x="3825" y="1984"/>
                    </a:lnTo>
                    <a:lnTo>
                      <a:pt x="2774" y="1381"/>
                    </a:lnTo>
                    <a:lnTo>
                      <a:pt x="2186" y="1036"/>
                    </a:lnTo>
                    <a:lnTo>
                      <a:pt x="2107" y="992"/>
                    </a:lnTo>
                    <a:lnTo>
                      <a:pt x="2048" y="963"/>
                    </a:lnTo>
                    <a:lnTo>
                      <a:pt x="1021" y="366"/>
                    </a:lnTo>
                    <a:lnTo>
                      <a:pt x="942" y="323"/>
                    </a:lnTo>
                    <a:lnTo>
                      <a:pt x="883" y="28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0" name="Google Shape;9260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1" name="Google Shape;9261;p75"/>
              <p:cNvSpPr/>
              <p:nvPr/>
            </p:nvSpPr>
            <p:spPr>
              <a:xfrm>
                <a:off x="2947684" y="9220321"/>
                <a:ext cx="9816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2" extrusionOk="0">
                    <a:moveTo>
                      <a:pt x="93" y="0"/>
                    </a:moveTo>
                    <a:lnTo>
                      <a:pt x="0" y="57"/>
                    </a:lnTo>
                    <a:lnTo>
                      <a:pt x="0" y="5212"/>
                    </a:lnTo>
                    <a:lnTo>
                      <a:pt x="93" y="5160"/>
                    </a:lnTo>
                    <a:lnTo>
                      <a:pt x="93" y="3285"/>
                    </a:lnTo>
                    <a:lnTo>
                      <a:pt x="93" y="25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2" name="Google Shape;9262;p75"/>
              <p:cNvSpPr/>
              <p:nvPr/>
            </p:nvSpPr>
            <p:spPr>
              <a:xfrm>
                <a:off x="2893592" y="9233792"/>
                <a:ext cx="40621" cy="53977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9" extrusionOk="0">
                    <a:moveTo>
                      <a:pt x="389" y="0"/>
                    </a:moveTo>
                    <a:lnTo>
                      <a:pt x="208" y="107"/>
                    </a:lnTo>
                    <a:lnTo>
                      <a:pt x="165" y="130"/>
                    </a:lnTo>
                    <a:lnTo>
                      <a:pt x="1" y="223"/>
                    </a:lnTo>
                    <a:lnTo>
                      <a:pt x="1" y="230"/>
                    </a:lnTo>
                    <a:lnTo>
                      <a:pt x="1" y="2804"/>
                    </a:lnTo>
                    <a:lnTo>
                      <a:pt x="1" y="3444"/>
                    </a:lnTo>
                    <a:lnTo>
                      <a:pt x="1" y="5169"/>
                    </a:lnTo>
                    <a:lnTo>
                      <a:pt x="330" y="4974"/>
                    </a:lnTo>
                    <a:lnTo>
                      <a:pt x="389" y="4945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3" name="Google Shape;9263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4" name="Google Shape;9264;p75"/>
              <p:cNvSpPr/>
              <p:nvPr/>
            </p:nvSpPr>
            <p:spPr>
              <a:xfrm>
                <a:off x="2505443" y="9040083"/>
                <a:ext cx="378332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7297" extrusionOk="0">
                    <a:moveTo>
                      <a:pt x="771" y="1313"/>
                    </a:moveTo>
                    <a:cubicBezTo>
                      <a:pt x="781" y="1313"/>
                      <a:pt x="793" y="1316"/>
                      <a:pt x="806" y="1322"/>
                    </a:cubicBezTo>
                    <a:lnTo>
                      <a:pt x="1164" y="1531"/>
                    </a:lnTo>
                    <a:lnTo>
                      <a:pt x="1223" y="1560"/>
                    </a:lnTo>
                    <a:lnTo>
                      <a:pt x="1302" y="1610"/>
                    </a:lnTo>
                    <a:lnTo>
                      <a:pt x="1891" y="1949"/>
                    </a:lnTo>
                    <a:lnTo>
                      <a:pt x="2329" y="2200"/>
                    </a:lnTo>
                    <a:lnTo>
                      <a:pt x="2388" y="2237"/>
                    </a:lnTo>
                    <a:lnTo>
                      <a:pt x="2467" y="2280"/>
                    </a:lnTo>
                    <a:lnTo>
                      <a:pt x="2646" y="2387"/>
                    </a:lnTo>
                    <a:cubicBezTo>
                      <a:pt x="2689" y="2409"/>
                      <a:pt x="2717" y="2466"/>
                      <a:pt x="2717" y="2509"/>
                    </a:cubicBezTo>
                    <a:lnTo>
                      <a:pt x="2717" y="2609"/>
                    </a:lnTo>
                    <a:lnTo>
                      <a:pt x="2717" y="3644"/>
                    </a:lnTo>
                    <a:lnTo>
                      <a:pt x="2717" y="3876"/>
                    </a:lnTo>
                    <a:cubicBezTo>
                      <a:pt x="2717" y="3905"/>
                      <a:pt x="2701" y="3921"/>
                      <a:pt x="2679" y="3921"/>
                    </a:cubicBezTo>
                    <a:cubicBezTo>
                      <a:pt x="2669" y="3921"/>
                      <a:pt x="2658" y="3917"/>
                      <a:pt x="2646" y="3910"/>
                    </a:cubicBezTo>
                    <a:lnTo>
                      <a:pt x="2467" y="3810"/>
                    </a:lnTo>
                    <a:lnTo>
                      <a:pt x="2388" y="3767"/>
                    </a:lnTo>
                    <a:lnTo>
                      <a:pt x="2329" y="3731"/>
                    </a:lnTo>
                    <a:lnTo>
                      <a:pt x="1302" y="3134"/>
                    </a:lnTo>
                    <a:lnTo>
                      <a:pt x="1223" y="3091"/>
                    </a:lnTo>
                    <a:lnTo>
                      <a:pt x="1164" y="3063"/>
                    </a:lnTo>
                    <a:lnTo>
                      <a:pt x="799" y="2847"/>
                    </a:lnTo>
                    <a:cubicBezTo>
                      <a:pt x="763" y="2825"/>
                      <a:pt x="726" y="2768"/>
                      <a:pt x="726" y="2725"/>
                    </a:cubicBezTo>
                    <a:lnTo>
                      <a:pt x="733" y="1365"/>
                    </a:lnTo>
                    <a:cubicBezTo>
                      <a:pt x="733" y="1330"/>
                      <a:pt x="748" y="1313"/>
                      <a:pt x="771" y="1313"/>
                    </a:cubicBezTo>
                    <a:close/>
                    <a:moveTo>
                      <a:pt x="0" y="1"/>
                    </a:moveTo>
                    <a:lnTo>
                      <a:pt x="0" y="3229"/>
                    </a:lnTo>
                    <a:lnTo>
                      <a:pt x="0" y="3551"/>
                    </a:lnTo>
                    <a:lnTo>
                      <a:pt x="0" y="5154"/>
                    </a:lnTo>
                    <a:cubicBezTo>
                      <a:pt x="0" y="5183"/>
                      <a:pt x="22" y="5212"/>
                      <a:pt x="59" y="5233"/>
                    </a:cubicBezTo>
                    <a:lnTo>
                      <a:pt x="3623" y="7296"/>
                    </a:lnTo>
                    <a:lnTo>
                      <a:pt x="3623" y="5240"/>
                    </a:lnTo>
                    <a:lnTo>
                      <a:pt x="3623" y="4600"/>
                    </a:lnTo>
                    <a:lnTo>
                      <a:pt x="3623" y="2135"/>
                    </a:lnTo>
                    <a:lnTo>
                      <a:pt x="2467" y="1467"/>
                    </a:lnTo>
                    <a:lnTo>
                      <a:pt x="2388" y="1424"/>
                    </a:lnTo>
                    <a:lnTo>
                      <a:pt x="2329" y="1388"/>
                    </a:lnTo>
                    <a:lnTo>
                      <a:pt x="1898" y="1136"/>
                    </a:lnTo>
                    <a:lnTo>
                      <a:pt x="1302" y="791"/>
                    </a:lnTo>
                    <a:lnTo>
                      <a:pt x="1223" y="748"/>
                    </a:lnTo>
                    <a:lnTo>
                      <a:pt x="1164" y="719"/>
                    </a:lnTo>
                    <a:lnTo>
                      <a:pt x="188" y="151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52" y="72"/>
                      <a:pt x="43" y="72"/>
                      <a:pt x="36" y="65"/>
                    </a:cubicBezTo>
                    <a:cubicBezTo>
                      <a:pt x="36" y="58"/>
                      <a:pt x="29" y="51"/>
                      <a:pt x="22" y="51"/>
                    </a:cubicBezTo>
                    <a:cubicBezTo>
                      <a:pt x="22" y="44"/>
                      <a:pt x="16" y="44"/>
                      <a:pt x="16" y="44"/>
                    </a:cubicBezTo>
                    <a:cubicBezTo>
                      <a:pt x="16" y="37"/>
                      <a:pt x="16" y="37"/>
                      <a:pt x="9" y="29"/>
                    </a:cubicBezTo>
                    <a:lnTo>
                      <a:pt x="9" y="22"/>
                    </a:lnTo>
                    <a:cubicBezTo>
                      <a:pt x="0" y="15"/>
                      <a:pt x="0" y="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5" name="Google Shape;9265;p75"/>
              <p:cNvSpPr/>
              <p:nvPr/>
            </p:nvSpPr>
            <p:spPr>
              <a:xfrm>
                <a:off x="2581256" y="9177194"/>
                <a:ext cx="208015" cy="272340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2608" extrusionOk="0">
                    <a:moveTo>
                      <a:pt x="45" y="0"/>
                    </a:moveTo>
                    <a:cubicBezTo>
                      <a:pt x="22" y="0"/>
                      <a:pt x="7" y="17"/>
                      <a:pt x="7" y="52"/>
                    </a:cubicBezTo>
                    <a:lnTo>
                      <a:pt x="0" y="1412"/>
                    </a:lnTo>
                    <a:cubicBezTo>
                      <a:pt x="0" y="1455"/>
                      <a:pt x="37" y="1512"/>
                      <a:pt x="73" y="1534"/>
                    </a:cubicBezTo>
                    <a:lnTo>
                      <a:pt x="438" y="1750"/>
                    </a:lnTo>
                    <a:lnTo>
                      <a:pt x="497" y="1778"/>
                    </a:lnTo>
                    <a:lnTo>
                      <a:pt x="576" y="1821"/>
                    </a:lnTo>
                    <a:lnTo>
                      <a:pt x="1603" y="2418"/>
                    </a:lnTo>
                    <a:lnTo>
                      <a:pt x="1662" y="2454"/>
                    </a:lnTo>
                    <a:lnTo>
                      <a:pt x="1741" y="2497"/>
                    </a:lnTo>
                    <a:lnTo>
                      <a:pt x="1920" y="2597"/>
                    </a:lnTo>
                    <a:cubicBezTo>
                      <a:pt x="1932" y="2604"/>
                      <a:pt x="1943" y="2608"/>
                      <a:pt x="1953" y="2608"/>
                    </a:cubicBezTo>
                    <a:cubicBezTo>
                      <a:pt x="1975" y="2608"/>
                      <a:pt x="1991" y="2592"/>
                      <a:pt x="1991" y="2563"/>
                    </a:cubicBezTo>
                    <a:lnTo>
                      <a:pt x="1991" y="2331"/>
                    </a:lnTo>
                    <a:lnTo>
                      <a:pt x="1991" y="1296"/>
                    </a:lnTo>
                    <a:lnTo>
                      <a:pt x="1991" y="1196"/>
                    </a:lnTo>
                    <a:cubicBezTo>
                      <a:pt x="1991" y="1153"/>
                      <a:pt x="1963" y="1096"/>
                      <a:pt x="1920" y="1074"/>
                    </a:cubicBezTo>
                    <a:lnTo>
                      <a:pt x="1741" y="967"/>
                    </a:lnTo>
                    <a:lnTo>
                      <a:pt x="1662" y="924"/>
                    </a:lnTo>
                    <a:lnTo>
                      <a:pt x="1603" y="887"/>
                    </a:lnTo>
                    <a:lnTo>
                      <a:pt x="1165" y="636"/>
                    </a:lnTo>
                    <a:lnTo>
                      <a:pt x="576" y="297"/>
                    </a:lnTo>
                    <a:lnTo>
                      <a:pt x="497" y="247"/>
                    </a:lnTo>
                    <a:lnTo>
                      <a:pt x="438" y="218"/>
                    </a:lnTo>
                    <a:lnTo>
                      <a:pt x="80" y="9"/>
                    </a:lnTo>
                    <a:cubicBezTo>
                      <a:pt x="67" y="3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6" name="Google Shape;9266;p75"/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7" name="Google Shape;9267;p75"/>
              <p:cNvSpPr/>
              <p:nvPr/>
            </p:nvSpPr>
            <p:spPr>
              <a:xfrm>
                <a:off x="2505443" y="9002177"/>
                <a:ext cx="452056" cy="260854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498" extrusionOk="0">
                    <a:moveTo>
                      <a:pt x="626" y="0"/>
                    </a:moveTo>
                    <a:cubicBezTo>
                      <a:pt x="575" y="0"/>
                      <a:pt x="525" y="11"/>
                      <a:pt x="490" y="33"/>
                    </a:cubicBezTo>
                    <a:lnTo>
                      <a:pt x="59" y="285"/>
                    </a:lnTo>
                    <a:cubicBezTo>
                      <a:pt x="22" y="305"/>
                      <a:pt x="0" y="335"/>
                      <a:pt x="0" y="364"/>
                    </a:cubicBezTo>
                    <a:cubicBezTo>
                      <a:pt x="0" y="371"/>
                      <a:pt x="0" y="378"/>
                      <a:pt x="9" y="385"/>
                    </a:cubicBezTo>
                    <a:lnTo>
                      <a:pt x="9" y="392"/>
                    </a:lnTo>
                    <a:cubicBezTo>
                      <a:pt x="16" y="400"/>
                      <a:pt x="16" y="400"/>
                      <a:pt x="16" y="407"/>
                    </a:cubicBezTo>
                    <a:cubicBezTo>
                      <a:pt x="16" y="407"/>
                      <a:pt x="22" y="407"/>
                      <a:pt x="22" y="414"/>
                    </a:cubicBezTo>
                    <a:cubicBezTo>
                      <a:pt x="29" y="414"/>
                      <a:pt x="36" y="421"/>
                      <a:pt x="36" y="428"/>
                    </a:cubicBezTo>
                    <a:cubicBezTo>
                      <a:pt x="43" y="435"/>
                      <a:pt x="52" y="435"/>
                      <a:pt x="59" y="443"/>
                    </a:cubicBezTo>
                    <a:lnTo>
                      <a:pt x="138" y="486"/>
                    </a:lnTo>
                    <a:lnTo>
                      <a:pt x="188" y="514"/>
                    </a:lnTo>
                    <a:lnTo>
                      <a:pt x="1164" y="1082"/>
                    </a:lnTo>
                    <a:lnTo>
                      <a:pt x="1223" y="1111"/>
                    </a:lnTo>
                    <a:lnTo>
                      <a:pt x="1302" y="1154"/>
                    </a:lnTo>
                    <a:lnTo>
                      <a:pt x="1898" y="1499"/>
                    </a:lnTo>
                    <a:lnTo>
                      <a:pt x="2329" y="1751"/>
                    </a:lnTo>
                    <a:lnTo>
                      <a:pt x="2388" y="1787"/>
                    </a:lnTo>
                    <a:lnTo>
                      <a:pt x="2467" y="1830"/>
                    </a:lnTo>
                    <a:lnTo>
                      <a:pt x="3623" y="2498"/>
                    </a:lnTo>
                    <a:lnTo>
                      <a:pt x="3718" y="2441"/>
                    </a:lnTo>
                    <a:lnTo>
                      <a:pt x="2467" y="1722"/>
                    </a:lnTo>
                    <a:lnTo>
                      <a:pt x="2388" y="1678"/>
                    </a:lnTo>
                    <a:lnTo>
                      <a:pt x="2329" y="1642"/>
                    </a:lnTo>
                    <a:lnTo>
                      <a:pt x="1898" y="1392"/>
                    </a:lnTo>
                    <a:lnTo>
                      <a:pt x="1302" y="1047"/>
                    </a:lnTo>
                    <a:lnTo>
                      <a:pt x="1223" y="1004"/>
                    </a:lnTo>
                    <a:lnTo>
                      <a:pt x="1164" y="975"/>
                    </a:lnTo>
                    <a:lnTo>
                      <a:pt x="281" y="464"/>
                    </a:lnTo>
                    <a:lnTo>
                      <a:pt x="152" y="385"/>
                    </a:lnTo>
                    <a:cubicBezTo>
                      <a:pt x="145" y="378"/>
                      <a:pt x="138" y="371"/>
                      <a:pt x="138" y="364"/>
                    </a:cubicBezTo>
                    <a:cubicBezTo>
                      <a:pt x="138" y="348"/>
                      <a:pt x="145" y="341"/>
                      <a:pt x="152" y="335"/>
                    </a:cubicBezTo>
                    <a:lnTo>
                      <a:pt x="583" y="90"/>
                    </a:lnTo>
                    <a:cubicBezTo>
                      <a:pt x="593" y="83"/>
                      <a:pt x="609" y="79"/>
                      <a:pt x="626" y="79"/>
                    </a:cubicBezTo>
                    <a:cubicBezTo>
                      <a:pt x="642" y="79"/>
                      <a:pt x="658" y="83"/>
                      <a:pt x="669" y="90"/>
                    </a:cubicBezTo>
                    <a:lnTo>
                      <a:pt x="1164" y="371"/>
                    </a:lnTo>
                    <a:lnTo>
                      <a:pt x="1223" y="407"/>
                    </a:lnTo>
                    <a:lnTo>
                      <a:pt x="1302" y="450"/>
                    </a:lnTo>
                    <a:lnTo>
                      <a:pt x="2329" y="1047"/>
                    </a:lnTo>
                    <a:lnTo>
                      <a:pt x="2388" y="1075"/>
                    </a:lnTo>
                    <a:lnTo>
                      <a:pt x="2467" y="1118"/>
                    </a:lnTo>
                    <a:lnTo>
                      <a:pt x="3055" y="1463"/>
                    </a:lnTo>
                    <a:lnTo>
                      <a:pt x="4235" y="2146"/>
                    </a:lnTo>
                    <a:lnTo>
                      <a:pt x="4328" y="2089"/>
                    </a:lnTo>
                    <a:lnTo>
                      <a:pt x="3055" y="1356"/>
                    </a:lnTo>
                    <a:lnTo>
                      <a:pt x="2467" y="1011"/>
                    </a:lnTo>
                    <a:lnTo>
                      <a:pt x="2388" y="968"/>
                    </a:lnTo>
                    <a:lnTo>
                      <a:pt x="2329" y="938"/>
                    </a:lnTo>
                    <a:lnTo>
                      <a:pt x="1302" y="341"/>
                    </a:lnTo>
                    <a:lnTo>
                      <a:pt x="1223" y="298"/>
                    </a:lnTo>
                    <a:lnTo>
                      <a:pt x="1164" y="262"/>
                    </a:lnTo>
                    <a:lnTo>
                      <a:pt x="763" y="33"/>
                    </a:lnTo>
                    <a:cubicBezTo>
                      <a:pt x="726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8" name="Google Shape;9268;p75"/>
              <p:cNvSpPr/>
              <p:nvPr/>
            </p:nvSpPr>
            <p:spPr>
              <a:xfrm>
                <a:off x="2883672" y="9257706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6" y="1"/>
                    </a:moveTo>
                    <a:lnTo>
                      <a:pt x="1" y="51"/>
                    </a:lnTo>
                    <a:lnTo>
                      <a:pt x="1" y="2516"/>
                    </a:lnTo>
                    <a:lnTo>
                      <a:pt x="1" y="3156"/>
                    </a:lnTo>
                    <a:lnTo>
                      <a:pt x="1" y="5212"/>
                    </a:lnTo>
                    <a:lnTo>
                      <a:pt x="96" y="5155"/>
                    </a:lnTo>
                    <a:lnTo>
                      <a:pt x="96" y="3215"/>
                    </a:lnTo>
                    <a:lnTo>
                      <a:pt x="96" y="2575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9" name="Google Shape;9269;p75"/>
            <p:cNvSpPr/>
            <p:nvPr/>
          </p:nvSpPr>
          <p:spPr>
            <a:xfrm>
              <a:off x="6824010" y="4322800"/>
              <a:ext cx="156790" cy="128322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70" name="Google Shape;9270;p75"/>
            <p:cNvGrpSpPr/>
            <p:nvPr/>
          </p:nvGrpSpPr>
          <p:grpSpPr>
            <a:xfrm>
              <a:off x="7197885" y="3880415"/>
              <a:ext cx="136552" cy="136552"/>
              <a:chOff x="12436354" y="4743612"/>
              <a:chExt cx="62846" cy="62846"/>
            </a:xfrm>
          </p:grpSpPr>
          <p:sp>
            <p:nvSpPr>
              <p:cNvPr id="9271" name="Google Shape;9271;p75"/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1" y="0"/>
                    </a:moveTo>
                    <a:lnTo>
                      <a:pt x="396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2" name="Google Shape;9272;p75"/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396" y="0"/>
                    </a:moveTo>
                    <a:lnTo>
                      <a:pt x="1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0488A29-9B35-91EE-9E98-4C8289DA49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714" y="41042"/>
            <a:ext cx="1225402" cy="1158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1"/>
          <p:cNvSpPr txBox="1">
            <a:spLocks noGrp="1"/>
          </p:cNvSpPr>
          <p:nvPr>
            <p:ph type="title"/>
          </p:nvPr>
        </p:nvSpPr>
        <p:spPr>
          <a:xfrm>
            <a:off x="982243" y="140889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You!</a:t>
            </a:r>
            <a:endParaRPr sz="5000" dirty="0"/>
          </a:p>
        </p:txBody>
      </p:sp>
      <p:grpSp>
        <p:nvGrpSpPr>
          <p:cNvPr id="2263" name="Google Shape;2263;p51"/>
          <p:cNvGrpSpPr/>
          <p:nvPr/>
        </p:nvGrpSpPr>
        <p:grpSpPr>
          <a:xfrm>
            <a:off x="4000500" y="27"/>
            <a:ext cx="5215536" cy="4947562"/>
            <a:chOff x="4000500" y="27"/>
            <a:chExt cx="5215536" cy="4947562"/>
          </a:xfrm>
        </p:grpSpPr>
        <p:sp>
          <p:nvSpPr>
            <p:cNvPr id="2264" name="Google Shape;2264;p51"/>
            <p:cNvSpPr/>
            <p:nvPr/>
          </p:nvSpPr>
          <p:spPr>
            <a:xfrm>
              <a:off x="5964785" y="10006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789359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6" name="Google Shape;2266;p51"/>
            <p:cNvGrpSpPr/>
            <p:nvPr/>
          </p:nvGrpSpPr>
          <p:grpSpPr>
            <a:xfrm>
              <a:off x="6456155" y="27"/>
              <a:ext cx="879147" cy="1882108"/>
              <a:chOff x="-761564" y="1307012"/>
              <a:chExt cx="677936" cy="1451348"/>
            </a:xfrm>
          </p:grpSpPr>
          <p:sp>
            <p:nvSpPr>
              <p:cNvPr id="2267" name="Google Shape;2267;p51"/>
              <p:cNvSpPr/>
              <p:nvPr/>
            </p:nvSpPr>
            <p:spPr>
              <a:xfrm>
                <a:off x="-510513" y="2624450"/>
                <a:ext cx="175830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96" extrusionOk="0">
                    <a:moveTo>
                      <a:pt x="0" y="0"/>
                    </a:moveTo>
                    <a:cubicBezTo>
                      <a:pt x="43" y="173"/>
                      <a:pt x="193" y="295"/>
                      <a:pt x="382" y="295"/>
                    </a:cubicBezTo>
                    <a:cubicBezTo>
                      <a:pt x="561" y="295"/>
                      <a:pt x="711" y="173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-421783" y="2724824"/>
                <a:ext cx="233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44" fill="none" extrusionOk="0">
                    <a:moveTo>
                      <a:pt x="1" y="0"/>
                    </a:moveTo>
                    <a:lnTo>
                      <a:pt x="1" y="14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-361466" y="2708056"/>
                <a:ext cx="16768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0" fill="none" extrusionOk="0">
                    <a:moveTo>
                      <a:pt x="0" y="0"/>
                    </a:moveTo>
                    <a:lnTo>
                      <a:pt x="71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-316519" y="2664506"/>
                <a:ext cx="2864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2" fill="none" extrusionOk="0">
                    <a:moveTo>
                      <a:pt x="1" y="1"/>
                    </a:moveTo>
                    <a:lnTo>
                      <a:pt x="123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-557556" y="2664506"/>
                <a:ext cx="3027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2" fill="none" extrusionOk="0">
                    <a:moveTo>
                      <a:pt x="130" y="1"/>
                    </a:moveTo>
                    <a:lnTo>
                      <a:pt x="0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1"/>
              <p:cNvSpPr/>
              <p:nvPr/>
            </p:nvSpPr>
            <p:spPr>
              <a:xfrm>
                <a:off x="-500499" y="2708056"/>
                <a:ext cx="17001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30" fill="none" extrusionOk="0">
                    <a:moveTo>
                      <a:pt x="73" y="0"/>
                    </a:moveTo>
                    <a:lnTo>
                      <a:pt x="0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1"/>
              <p:cNvSpPr/>
              <p:nvPr/>
            </p:nvSpPr>
            <p:spPr>
              <a:xfrm>
                <a:off x="-421783" y="1307012"/>
                <a:ext cx="233" cy="1086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66" fill="none" extrusionOk="0">
                    <a:moveTo>
                      <a:pt x="1" y="1"/>
                    </a:moveTo>
                    <a:lnTo>
                      <a:pt x="1" y="466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-761564" y="2393427"/>
                <a:ext cx="677936" cy="23125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93" extrusionOk="0">
                    <a:moveTo>
                      <a:pt x="1460" y="0"/>
                    </a:moveTo>
                    <a:cubicBezTo>
                      <a:pt x="1337" y="0"/>
                      <a:pt x="1215" y="36"/>
                      <a:pt x="1121" y="100"/>
                    </a:cubicBezTo>
                    <a:lnTo>
                      <a:pt x="179" y="754"/>
                    </a:lnTo>
                    <a:cubicBezTo>
                      <a:pt x="0" y="884"/>
                      <a:pt x="29" y="992"/>
                      <a:pt x="259" y="992"/>
                    </a:cubicBezTo>
                    <a:lnTo>
                      <a:pt x="2652" y="992"/>
                    </a:lnTo>
                    <a:cubicBezTo>
                      <a:pt x="2883" y="992"/>
                      <a:pt x="2910" y="884"/>
                      <a:pt x="2731" y="754"/>
                    </a:cubicBezTo>
                    <a:lnTo>
                      <a:pt x="1789" y="100"/>
                    </a:lnTo>
                    <a:cubicBezTo>
                      <a:pt x="1696" y="36"/>
                      <a:pt x="1582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4000500" y="4872500"/>
              <a:ext cx="5215536" cy="33525"/>
            </a:xfrm>
            <a:custGeom>
              <a:avLst/>
              <a:gdLst/>
              <a:ahLst/>
              <a:cxnLst/>
              <a:rect l="l" t="t" r="r" b="b"/>
              <a:pathLst>
                <a:path w="26050" h="1" fill="none" extrusionOk="0">
                  <a:moveTo>
                    <a:pt x="26050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22295" y="2678436"/>
              <a:ext cx="2631431" cy="1382511"/>
            </a:xfrm>
            <a:custGeom>
              <a:avLst/>
              <a:gdLst/>
              <a:ahLst/>
              <a:cxnLst/>
              <a:rect l="l" t="t" r="r" b="b"/>
              <a:pathLst>
                <a:path w="11070" h="5816" extrusionOk="0">
                  <a:moveTo>
                    <a:pt x="1" y="0"/>
                  </a:moveTo>
                  <a:lnTo>
                    <a:pt x="1" y="5816"/>
                  </a:lnTo>
                  <a:lnTo>
                    <a:pt x="11069" y="5816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603901" y="4424395"/>
              <a:ext cx="1476644" cy="444514"/>
            </a:xfrm>
            <a:custGeom>
              <a:avLst/>
              <a:gdLst/>
              <a:ahLst/>
              <a:cxnLst/>
              <a:rect l="l" t="t" r="r" b="b"/>
              <a:pathLst>
                <a:path w="6212" h="1870" extrusionOk="0">
                  <a:moveTo>
                    <a:pt x="1862" y="1"/>
                  </a:moveTo>
                  <a:lnTo>
                    <a:pt x="1862" y="498"/>
                  </a:lnTo>
                  <a:cubicBezTo>
                    <a:pt x="1862" y="777"/>
                    <a:pt x="1324" y="1209"/>
                    <a:pt x="37" y="1690"/>
                  </a:cubicBezTo>
                  <a:cubicBezTo>
                    <a:pt x="1" y="1740"/>
                    <a:pt x="1" y="1819"/>
                    <a:pt x="1" y="1869"/>
                  </a:cubicBezTo>
                  <a:lnTo>
                    <a:pt x="6211" y="1869"/>
                  </a:lnTo>
                  <a:cubicBezTo>
                    <a:pt x="6211" y="1819"/>
                    <a:pt x="6211" y="1740"/>
                    <a:pt x="6182" y="1690"/>
                  </a:cubicBezTo>
                  <a:cubicBezTo>
                    <a:pt x="4888" y="1209"/>
                    <a:pt x="4350" y="777"/>
                    <a:pt x="4350" y="498"/>
                  </a:cubicBezTo>
                  <a:lnTo>
                    <a:pt x="435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4938503" y="4147704"/>
              <a:ext cx="2799015" cy="276930"/>
            </a:xfrm>
            <a:custGeom>
              <a:avLst/>
              <a:gdLst/>
              <a:ahLst/>
              <a:cxnLst/>
              <a:rect l="l" t="t" r="r" b="b"/>
              <a:pathLst>
                <a:path w="11775" h="1165" extrusionOk="0">
                  <a:moveTo>
                    <a:pt x="0" y="1"/>
                  </a:moveTo>
                  <a:lnTo>
                    <a:pt x="0" y="956"/>
                  </a:lnTo>
                  <a:cubicBezTo>
                    <a:pt x="0" y="1072"/>
                    <a:pt x="95" y="1165"/>
                    <a:pt x="209" y="1165"/>
                  </a:cubicBezTo>
                  <a:lnTo>
                    <a:pt x="11567" y="1165"/>
                  </a:lnTo>
                  <a:cubicBezTo>
                    <a:pt x="11681" y="1165"/>
                    <a:pt x="11774" y="1072"/>
                    <a:pt x="11774" y="956"/>
                  </a:cubicBez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extrusionOk="0">
                  <a:moveTo>
                    <a:pt x="1" y="0"/>
                  </a:moveTo>
                  <a:lnTo>
                    <a:pt x="109" y="590"/>
                  </a:lnTo>
                  <a:lnTo>
                    <a:pt x="173" y="590"/>
                  </a:lnTo>
                  <a:lnTo>
                    <a:pt x="6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fill="none" extrusionOk="0">
                  <a:moveTo>
                    <a:pt x="1" y="0"/>
                  </a:moveTo>
                  <a:lnTo>
                    <a:pt x="66" y="232"/>
                  </a:lnTo>
                  <a:lnTo>
                    <a:pt x="173" y="590"/>
                  </a:lnTo>
                  <a:lnTo>
                    <a:pt x="109" y="59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4792369" y="3809446"/>
              <a:ext cx="304267" cy="716215"/>
            </a:xfrm>
            <a:custGeom>
              <a:avLst/>
              <a:gdLst/>
              <a:ahLst/>
              <a:cxnLst/>
              <a:rect l="l" t="t" r="r" b="b"/>
              <a:pathLst>
                <a:path w="1280" h="3013" extrusionOk="0">
                  <a:moveTo>
                    <a:pt x="914" y="0"/>
                  </a:moveTo>
                  <a:lnTo>
                    <a:pt x="619" y="978"/>
                  </a:lnTo>
                  <a:lnTo>
                    <a:pt x="339" y="1891"/>
                  </a:lnTo>
                  <a:lnTo>
                    <a:pt x="72" y="2767"/>
                  </a:lnTo>
                  <a:lnTo>
                    <a:pt x="1" y="3012"/>
                  </a:lnTo>
                  <a:lnTo>
                    <a:pt x="144" y="3012"/>
                  </a:lnTo>
                  <a:cubicBezTo>
                    <a:pt x="167" y="2969"/>
                    <a:pt x="180" y="2926"/>
                    <a:pt x="173" y="2883"/>
                  </a:cubicBezTo>
                  <a:cubicBezTo>
                    <a:pt x="158" y="2760"/>
                    <a:pt x="237" y="2688"/>
                    <a:pt x="317" y="2654"/>
                  </a:cubicBezTo>
                  <a:cubicBezTo>
                    <a:pt x="382" y="2624"/>
                    <a:pt x="417" y="2588"/>
                    <a:pt x="432" y="2531"/>
                  </a:cubicBezTo>
                  <a:lnTo>
                    <a:pt x="432" y="2465"/>
                  </a:lnTo>
                  <a:cubicBezTo>
                    <a:pt x="432" y="2365"/>
                    <a:pt x="525" y="2279"/>
                    <a:pt x="582" y="2250"/>
                  </a:cubicBezTo>
                  <a:cubicBezTo>
                    <a:pt x="612" y="2236"/>
                    <a:pt x="655" y="2222"/>
                    <a:pt x="705" y="2186"/>
                  </a:cubicBezTo>
                  <a:cubicBezTo>
                    <a:pt x="734" y="2150"/>
                    <a:pt x="770" y="2120"/>
                    <a:pt x="820" y="2093"/>
                  </a:cubicBezTo>
                  <a:cubicBezTo>
                    <a:pt x="841" y="2070"/>
                    <a:pt x="864" y="2041"/>
                    <a:pt x="884" y="2007"/>
                  </a:cubicBezTo>
                  <a:cubicBezTo>
                    <a:pt x="914" y="1970"/>
                    <a:pt x="943" y="1941"/>
                    <a:pt x="977" y="1920"/>
                  </a:cubicBezTo>
                  <a:cubicBezTo>
                    <a:pt x="1029" y="1812"/>
                    <a:pt x="1043" y="1696"/>
                    <a:pt x="1036" y="1618"/>
                  </a:cubicBezTo>
                  <a:cubicBezTo>
                    <a:pt x="1020" y="1489"/>
                    <a:pt x="943" y="1265"/>
                    <a:pt x="1115" y="870"/>
                  </a:cubicBezTo>
                  <a:cubicBezTo>
                    <a:pt x="1279" y="475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4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223" y="2767"/>
                  </a:lnTo>
                  <a:lnTo>
                    <a:pt x="490" y="1891"/>
                  </a:lnTo>
                  <a:lnTo>
                    <a:pt x="770" y="978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fill="none" extrusionOk="0">
                  <a:moveTo>
                    <a:pt x="223" y="2767"/>
                  </a:moveTo>
                  <a:lnTo>
                    <a:pt x="490" y="1891"/>
                  </a:lnTo>
                  <a:lnTo>
                    <a:pt x="770" y="978"/>
                  </a:lnTo>
                  <a:lnTo>
                    <a:pt x="770" y="978"/>
                  </a:lnTo>
                  <a:lnTo>
                    <a:pt x="1065" y="0"/>
                  </a:lnTo>
                  <a:cubicBezTo>
                    <a:pt x="1065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173" y="266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fill="none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4817804" y="4411083"/>
              <a:ext cx="77493" cy="29238"/>
            </a:xfrm>
            <a:custGeom>
              <a:avLst/>
              <a:gdLst/>
              <a:ahLst/>
              <a:cxnLst/>
              <a:rect l="l" t="t" r="r" b="b"/>
              <a:pathLst>
                <a:path w="326" h="123" fill="none" extrusionOk="0">
                  <a:moveTo>
                    <a:pt x="325" y="0"/>
                  </a:moveTo>
                  <a:lnTo>
                    <a:pt x="1" y="12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4949493" y="3976792"/>
              <a:ext cx="82247" cy="33041"/>
            </a:xfrm>
            <a:custGeom>
              <a:avLst/>
              <a:gdLst/>
              <a:ahLst/>
              <a:cxnLst/>
              <a:rect l="l" t="t" r="r" b="b"/>
              <a:pathLst>
                <a:path w="346" h="139" fill="none" extrusionOk="0">
                  <a:moveTo>
                    <a:pt x="1" y="138"/>
                  </a:moveTo>
                  <a:lnTo>
                    <a:pt x="34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4879370" y="4185499"/>
              <a:ext cx="133592" cy="53009"/>
            </a:xfrm>
            <a:custGeom>
              <a:avLst/>
              <a:gdLst/>
              <a:ahLst/>
              <a:cxnLst/>
              <a:rect l="l" t="t" r="r" b="b"/>
              <a:pathLst>
                <a:path w="562" h="223" fill="none" extrusionOk="0">
                  <a:moveTo>
                    <a:pt x="1" y="223"/>
                  </a:moveTo>
                  <a:lnTo>
                    <a:pt x="56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4811386" y="4137482"/>
              <a:ext cx="61804" cy="121707"/>
            </a:xfrm>
            <a:custGeom>
              <a:avLst/>
              <a:gdLst/>
              <a:ahLst/>
              <a:cxnLst/>
              <a:rect l="l" t="t" r="r" b="b"/>
              <a:pathLst>
                <a:path w="260" h="512" fill="none" extrusionOk="0">
                  <a:moveTo>
                    <a:pt x="259" y="51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4899813" y="3968472"/>
              <a:ext cx="39697" cy="73690"/>
            </a:xfrm>
            <a:custGeom>
              <a:avLst/>
              <a:gdLst/>
              <a:ahLst/>
              <a:cxnLst/>
              <a:rect l="l" t="t" r="r" b="b"/>
              <a:pathLst>
                <a:path w="167" h="310" fill="none" extrusionOk="0">
                  <a:moveTo>
                    <a:pt x="167" y="30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4541113" y="3831553"/>
              <a:ext cx="290955" cy="694108"/>
            </a:xfrm>
            <a:custGeom>
              <a:avLst/>
              <a:gdLst/>
              <a:ahLst/>
              <a:cxnLst/>
              <a:rect l="l" t="t" r="r" b="b"/>
              <a:pathLst>
                <a:path w="1224" h="2920" extrusionOk="0">
                  <a:moveTo>
                    <a:pt x="0" y="0"/>
                  </a:moveTo>
                  <a:lnTo>
                    <a:pt x="266" y="906"/>
                  </a:lnTo>
                  <a:lnTo>
                    <a:pt x="511" y="1748"/>
                  </a:lnTo>
                  <a:lnTo>
                    <a:pt x="684" y="2329"/>
                  </a:lnTo>
                  <a:lnTo>
                    <a:pt x="749" y="2561"/>
                  </a:lnTo>
                  <a:lnTo>
                    <a:pt x="856" y="2919"/>
                  </a:lnTo>
                  <a:lnTo>
                    <a:pt x="1036" y="2919"/>
                  </a:lnTo>
                  <a:cubicBezTo>
                    <a:pt x="1072" y="2811"/>
                    <a:pt x="1051" y="2681"/>
                    <a:pt x="1079" y="2574"/>
                  </a:cubicBezTo>
                  <a:cubicBezTo>
                    <a:pt x="1086" y="2545"/>
                    <a:pt x="1101" y="2517"/>
                    <a:pt x="1115" y="2495"/>
                  </a:cubicBezTo>
                  <a:cubicBezTo>
                    <a:pt x="1224" y="2316"/>
                    <a:pt x="1158" y="2136"/>
                    <a:pt x="1042" y="2021"/>
                  </a:cubicBezTo>
                  <a:cubicBezTo>
                    <a:pt x="935" y="1905"/>
                    <a:pt x="906" y="1805"/>
                    <a:pt x="992" y="1639"/>
                  </a:cubicBezTo>
                  <a:cubicBezTo>
                    <a:pt x="1058" y="1503"/>
                    <a:pt x="1008" y="1331"/>
                    <a:pt x="942" y="1230"/>
                  </a:cubicBezTo>
                  <a:cubicBezTo>
                    <a:pt x="929" y="1208"/>
                    <a:pt x="922" y="1194"/>
                    <a:pt x="913" y="1187"/>
                  </a:cubicBezTo>
                  <a:cubicBezTo>
                    <a:pt x="835" y="1094"/>
                    <a:pt x="663" y="965"/>
                    <a:pt x="590" y="577"/>
                  </a:cubicBezTo>
                  <a:cubicBezTo>
                    <a:pt x="525" y="18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459104" y="3831553"/>
              <a:ext cx="285725" cy="694108"/>
            </a:xfrm>
            <a:custGeom>
              <a:avLst/>
              <a:gdLst/>
              <a:ahLst/>
              <a:cxnLst/>
              <a:rect l="l" t="t" r="r" b="b"/>
              <a:pathLst>
                <a:path w="1202" h="2920" extrusionOk="0">
                  <a:moveTo>
                    <a:pt x="345" y="0"/>
                  </a:moveTo>
                  <a:cubicBezTo>
                    <a:pt x="345" y="0"/>
                    <a:pt x="0" y="439"/>
                    <a:pt x="159" y="799"/>
                  </a:cubicBezTo>
                  <a:cubicBezTo>
                    <a:pt x="309" y="1165"/>
                    <a:pt x="232" y="1374"/>
                    <a:pt x="216" y="1489"/>
                  </a:cubicBezTo>
                  <a:cubicBezTo>
                    <a:pt x="209" y="1603"/>
                    <a:pt x="245" y="1819"/>
                    <a:pt x="395" y="1921"/>
                  </a:cubicBezTo>
                  <a:cubicBezTo>
                    <a:pt x="518" y="1991"/>
                    <a:pt x="561" y="2064"/>
                    <a:pt x="561" y="2164"/>
                  </a:cubicBezTo>
                  <a:cubicBezTo>
                    <a:pt x="604" y="2193"/>
                    <a:pt x="654" y="2236"/>
                    <a:pt x="677" y="2293"/>
                  </a:cubicBezTo>
                  <a:cubicBezTo>
                    <a:pt x="690" y="2322"/>
                    <a:pt x="697" y="2345"/>
                    <a:pt x="697" y="2372"/>
                  </a:cubicBezTo>
                  <a:cubicBezTo>
                    <a:pt x="690" y="2481"/>
                    <a:pt x="727" y="2524"/>
                    <a:pt x="813" y="2561"/>
                  </a:cubicBezTo>
                  <a:cubicBezTo>
                    <a:pt x="899" y="2595"/>
                    <a:pt x="972" y="2667"/>
                    <a:pt x="956" y="2790"/>
                  </a:cubicBezTo>
                  <a:cubicBezTo>
                    <a:pt x="949" y="2833"/>
                    <a:pt x="965" y="2876"/>
                    <a:pt x="985" y="2919"/>
                  </a:cubicBezTo>
                  <a:lnTo>
                    <a:pt x="1201" y="2919"/>
                  </a:lnTo>
                  <a:lnTo>
                    <a:pt x="1094" y="2561"/>
                  </a:lnTo>
                  <a:lnTo>
                    <a:pt x="1029" y="2329"/>
                  </a:lnTo>
                  <a:lnTo>
                    <a:pt x="856" y="1748"/>
                  </a:lnTo>
                  <a:lnTo>
                    <a:pt x="611" y="90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719155" y="4351181"/>
              <a:ext cx="46115" cy="89141"/>
            </a:xfrm>
            <a:custGeom>
              <a:avLst/>
              <a:gdLst/>
              <a:ahLst/>
              <a:cxnLst/>
              <a:rect l="l" t="t" r="r" b="b"/>
              <a:pathLst>
                <a:path w="194" h="375" fill="none" extrusionOk="0">
                  <a:moveTo>
                    <a:pt x="0" y="375"/>
                  </a:moveTo>
                  <a:lnTo>
                    <a:pt x="19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4619794" y="4376615"/>
              <a:ext cx="92469" cy="37796"/>
            </a:xfrm>
            <a:custGeom>
              <a:avLst/>
              <a:gdLst/>
              <a:ahLst/>
              <a:cxnLst/>
              <a:rect l="l" t="t" r="r" b="b"/>
              <a:pathLst>
                <a:path w="389" h="15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46" y="145"/>
                  </a:lnTo>
                  <a:lnTo>
                    <a:pt x="389" y="15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4519006" y="3985350"/>
              <a:ext cx="75116" cy="30902"/>
            </a:xfrm>
            <a:custGeom>
              <a:avLst/>
              <a:gdLst/>
              <a:ahLst/>
              <a:cxnLst/>
              <a:rect l="l" t="t" r="r" b="b"/>
              <a:pathLst>
                <a:path w="316" h="130" fill="none" extrusionOk="0">
                  <a:moveTo>
                    <a:pt x="316" y="13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4536121" y="4178368"/>
              <a:ext cx="121707" cy="48255"/>
            </a:xfrm>
            <a:custGeom>
              <a:avLst/>
              <a:gdLst/>
              <a:ahLst/>
              <a:cxnLst/>
              <a:rect l="l" t="t" r="r" b="b"/>
              <a:pathLst>
                <a:path w="512" h="203" fill="none" extrusionOk="0">
                  <a:moveTo>
                    <a:pt x="511" y="20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4662581" y="4135818"/>
              <a:ext cx="58476" cy="111247"/>
            </a:xfrm>
            <a:custGeom>
              <a:avLst/>
              <a:gdLst/>
              <a:ahLst/>
              <a:cxnLst/>
              <a:rect l="l" t="t" r="r" b="b"/>
              <a:pathLst>
                <a:path w="246" h="468" fill="none" extrusionOk="0">
                  <a:moveTo>
                    <a:pt x="0" y="468"/>
                  </a:moveTo>
                  <a:lnTo>
                    <a:pt x="24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4604343" y="3978694"/>
              <a:ext cx="36132" cy="68460"/>
            </a:xfrm>
            <a:custGeom>
              <a:avLst/>
              <a:gdLst/>
              <a:ahLst/>
              <a:cxnLst/>
              <a:rect l="l" t="t" r="r" b="b"/>
              <a:pathLst>
                <a:path w="152" h="288" fill="none" extrusionOk="0">
                  <a:moveTo>
                    <a:pt x="0" y="287"/>
                  </a:moveTo>
                  <a:lnTo>
                    <a:pt x="15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4413226" y="4241598"/>
              <a:ext cx="280258" cy="284061"/>
            </a:xfrm>
            <a:custGeom>
              <a:avLst/>
              <a:gdLst/>
              <a:ahLst/>
              <a:cxnLst/>
              <a:rect l="l" t="t" r="r" b="b"/>
              <a:pathLst>
                <a:path w="1179" h="1195" fill="none" extrusionOk="0">
                  <a:moveTo>
                    <a:pt x="1158" y="1194"/>
                  </a:moveTo>
                  <a:lnTo>
                    <a:pt x="1178" y="1194"/>
                  </a:lnTo>
                  <a:cubicBezTo>
                    <a:pt x="1158" y="1151"/>
                    <a:pt x="1142" y="1108"/>
                    <a:pt x="1149" y="1065"/>
                  </a:cubicBezTo>
                  <a:cubicBezTo>
                    <a:pt x="1165" y="942"/>
                    <a:pt x="1092" y="870"/>
                    <a:pt x="1006" y="836"/>
                  </a:cubicBezTo>
                  <a:cubicBezTo>
                    <a:pt x="920" y="799"/>
                    <a:pt x="883" y="756"/>
                    <a:pt x="890" y="647"/>
                  </a:cubicBezTo>
                  <a:cubicBezTo>
                    <a:pt x="890" y="620"/>
                    <a:pt x="883" y="597"/>
                    <a:pt x="870" y="568"/>
                  </a:cubicBezTo>
                  <a:cubicBezTo>
                    <a:pt x="847" y="511"/>
                    <a:pt x="797" y="468"/>
                    <a:pt x="754" y="439"/>
                  </a:cubicBezTo>
                  <a:cubicBezTo>
                    <a:pt x="754" y="439"/>
                    <a:pt x="747" y="432"/>
                    <a:pt x="740" y="432"/>
                  </a:cubicBezTo>
                  <a:cubicBezTo>
                    <a:pt x="683" y="396"/>
                    <a:pt x="561" y="375"/>
                    <a:pt x="438" y="189"/>
                  </a:cubicBezTo>
                  <a:cubicBezTo>
                    <a:pt x="309" y="1"/>
                    <a:pt x="0" y="30"/>
                    <a:pt x="0" y="30"/>
                  </a:cubicBezTo>
                  <a:lnTo>
                    <a:pt x="345" y="432"/>
                  </a:lnTo>
                  <a:lnTo>
                    <a:pt x="977" y="1181"/>
                  </a:lnTo>
                  <a:lnTo>
                    <a:pt x="985" y="9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394210" y="4248491"/>
              <a:ext cx="294283" cy="277168"/>
            </a:xfrm>
            <a:custGeom>
              <a:avLst/>
              <a:gdLst/>
              <a:ahLst/>
              <a:cxnLst/>
              <a:rect l="l" t="t" r="r" b="b"/>
              <a:pathLst>
                <a:path w="1238" h="1166" fill="none" extrusionOk="0">
                  <a:moveTo>
                    <a:pt x="1065" y="970"/>
                  </a:moveTo>
                  <a:lnTo>
                    <a:pt x="1057" y="1152"/>
                  </a:lnTo>
                  <a:lnTo>
                    <a:pt x="425" y="403"/>
                  </a:lnTo>
                  <a:lnTo>
                    <a:pt x="80" y="1"/>
                  </a:lnTo>
                  <a:cubicBezTo>
                    <a:pt x="80" y="1"/>
                    <a:pt x="1" y="303"/>
                    <a:pt x="166" y="462"/>
                  </a:cubicBezTo>
                  <a:cubicBezTo>
                    <a:pt x="323" y="612"/>
                    <a:pt x="332" y="734"/>
                    <a:pt x="353" y="798"/>
                  </a:cubicBezTo>
                  <a:cubicBezTo>
                    <a:pt x="375" y="863"/>
                    <a:pt x="446" y="964"/>
                    <a:pt x="548" y="979"/>
                  </a:cubicBezTo>
                  <a:cubicBezTo>
                    <a:pt x="648" y="993"/>
                    <a:pt x="691" y="1036"/>
                    <a:pt x="705" y="1122"/>
                  </a:cubicBezTo>
                  <a:cubicBezTo>
                    <a:pt x="712" y="1136"/>
                    <a:pt x="720" y="1152"/>
                    <a:pt x="727" y="1165"/>
                  </a:cubicBezTo>
                  <a:lnTo>
                    <a:pt x="1072" y="1165"/>
                  </a:lnTo>
                  <a:lnTo>
                    <a:pt x="1238" y="116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4645228" y="4522092"/>
              <a:ext cx="4041" cy="3566"/>
            </a:xfrm>
            <a:custGeom>
              <a:avLst/>
              <a:gdLst/>
              <a:ahLst/>
              <a:cxnLst/>
              <a:rect l="l" t="t" r="r" b="b"/>
              <a:pathLst>
                <a:path w="17" h="15" fill="none" extrusionOk="0">
                  <a:moveTo>
                    <a:pt x="16" y="1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4647368" y="4465518"/>
              <a:ext cx="1902" cy="13787"/>
            </a:xfrm>
            <a:custGeom>
              <a:avLst/>
              <a:gdLst/>
              <a:ahLst/>
              <a:cxnLst/>
              <a:rect l="l" t="t" r="r" b="b"/>
              <a:pathLst>
                <a:path w="8" h="58" fill="none" extrusionOk="0">
                  <a:moveTo>
                    <a:pt x="7" y="0"/>
                  </a:moveTo>
                  <a:lnTo>
                    <a:pt x="0" y="5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4578908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237" y="1"/>
                  </a:moveTo>
                  <a:lnTo>
                    <a:pt x="0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4436997" y="4332164"/>
              <a:ext cx="46591" cy="238"/>
            </a:xfrm>
            <a:custGeom>
              <a:avLst/>
              <a:gdLst/>
              <a:ahLst/>
              <a:cxnLst/>
              <a:rect l="l" t="t" r="r" b="b"/>
              <a:pathLst>
                <a:path w="196" h="1" fill="none" extrusionOk="0">
                  <a:moveTo>
                    <a:pt x="195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4489768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310" y="1"/>
                  </a:moveTo>
                  <a:lnTo>
                    <a:pt x="1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570113" y="4364730"/>
              <a:ext cx="5705" cy="70362"/>
            </a:xfrm>
            <a:custGeom>
              <a:avLst/>
              <a:gdLst/>
              <a:ahLst/>
              <a:cxnLst/>
              <a:rect l="l" t="t" r="r" b="b"/>
              <a:pathLst>
                <a:path w="24" h="296" fill="none" extrusionOk="0">
                  <a:moveTo>
                    <a:pt x="1" y="295"/>
                  </a:moveTo>
                  <a:lnTo>
                    <a:pt x="2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449523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0" y="180"/>
                  </a:moveTo>
                  <a:lnTo>
                    <a:pt x="7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4870812" y="4248491"/>
              <a:ext cx="254823" cy="277168"/>
            </a:xfrm>
            <a:custGeom>
              <a:avLst/>
              <a:gdLst/>
              <a:ahLst/>
              <a:cxnLst/>
              <a:rect l="l" t="t" r="r" b="b"/>
              <a:pathLst>
                <a:path w="1072" h="1166" extrusionOk="0">
                  <a:moveTo>
                    <a:pt x="1001" y="1"/>
                  </a:moveTo>
                  <a:lnTo>
                    <a:pt x="647" y="403"/>
                  </a:lnTo>
                  <a:lnTo>
                    <a:pt x="339" y="777"/>
                  </a:lnTo>
                  <a:lnTo>
                    <a:pt x="332" y="784"/>
                  </a:lnTo>
                  <a:lnTo>
                    <a:pt x="23" y="1143"/>
                  </a:lnTo>
                  <a:lnTo>
                    <a:pt x="16" y="1152"/>
                  </a:lnTo>
                  <a:lnTo>
                    <a:pt x="0" y="1165"/>
                  </a:lnTo>
                  <a:lnTo>
                    <a:pt x="354" y="1165"/>
                  </a:lnTo>
                  <a:cubicBezTo>
                    <a:pt x="361" y="1152"/>
                    <a:pt x="361" y="1136"/>
                    <a:pt x="368" y="1122"/>
                  </a:cubicBezTo>
                  <a:cubicBezTo>
                    <a:pt x="389" y="1036"/>
                    <a:pt x="425" y="993"/>
                    <a:pt x="527" y="979"/>
                  </a:cubicBezTo>
                  <a:cubicBezTo>
                    <a:pt x="627" y="964"/>
                    <a:pt x="699" y="863"/>
                    <a:pt x="720" y="798"/>
                  </a:cubicBezTo>
                  <a:cubicBezTo>
                    <a:pt x="742" y="734"/>
                    <a:pt x="749" y="612"/>
                    <a:pt x="906" y="462"/>
                  </a:cubicBezTo>
                  <a:cubicBezTo>
                    <a:pt x="1072" y="303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870812" y="4522092"/>
              <a:ext cx="3803" cy="3566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6" y="1"/>
                  </a:moveTo>
                  <a:lnTo>
                    <a:pt x="0" y="14"/>
                  </a:lnTo>
                  <a:cubicBezTo>
                    <a:pt x="9" y="7"/>
                    <a:pt x="9" y="7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826599" y="4248016"/>
              <a:ext cx="282160" cy="277643"/>
            </a:xfrm>
            <a:custGeom>
              <a:avLst/>
              <a:gdLst/>
              <a:ahLst/>
              <a:cxnLst/>
              <a:rect l="l" t="t" r="r" b="b"/>
              <a:pathLst>
                <a:path w="1187" h="1168" extrusionOk="0">
                  <a:moveTo>
                    <a:pt x="1132" y="1"/>
                  </a:moveTo>
                  <a:cubicBezTo>
                    <a:pt x="1060" y="1"/>
                    <a:pt x="932" y="11"/>
                    <a:pt x="833" y="75"/>
                  </a:cubicBezTo>
                  <a:cubicBezTo>
                    <a:pt x="806" y="139"/>
                    <a:pt x="756" y="196"/>
                    <a:pt x="690" y="239"/>
                  </a:cubicBezTo>
                  <a:cubicBezTo>
                    <a:pt x="683" y="239"/>
                    <a:pt x="683" y="239"/>
                    <a:pt x="676" y="248"/>
                  </a:cubicBezTo>
                  <a:cubicBezTo>
                    <a:pt x="640" y="291"/>
                    <a:pt x="597" y="319"/>
                    <a:pt x="561" y="341"/>
                  </a:cubicBezTo>
                  <a:cubicBezTo>
                    <a:pt x="511" y="377"/>
                    <a:pt x="468" y="391"/>
                    <a:pt x="438" y="405"/>
                  </a:cubicBezTo>
                  <a:cubicBezTo>
                    <a:pt x="381" y="434"/>
                    <a:pt x="288" y="520"/>
                    <a:pt x="288" y="620"/>
                  </a:cubicBezTo>
                  <a:lnTo>
                    <a:pt x="288" y="686"/>
                  </a:lnTo>
                  <a:cubicBezTo>
                    <a:pt x="273" y="743"/>
                    <a:pt x="238" y="779"/>
                    <a:pt x="173" y="809"/>
                  </a:cubicBezTo>
                  <a:cubicBezTo>
                    <a:pt x="93" y="843"/>
                    <a:pt x="14" y="915"/>
                    <a:pt x="29" y="1038"/>
                  </a:cubicBezTo>
                  <a:cubicBezTo>
                    <a:pt x="36" y="1081"/>
                    <a:pt x="23" y="1124"/>
                    <a:pt x="0" y="1167"/>
                  </a:cubicBezTo>
                  <a:lnTo>
                    <a:pt x="186" y="1167"/>
                  </a:lnTo>
                  <a:cubicBezTo>
                    <a:pt x="195" y="1160"/>
                    <a:pt x="195" y="1160"/>
                    <a:pt x="202" y="1154"/>
                  </a:cubicBezTo>
                  <a:lnTo>
                    <a:pt x="209" y="1145"/>
                  </a:lnTo>
                  <a:lnTo>
                    <a:pt x="518" y="786"/>
                  </a:lnTo>
                  <a:lnTo>
                    <a:pt x="525" y="779"/>
                  </a:lnTo>
                  <a:lnTo>
                    <a:pt x="833" y="405"/>
                  </a:lnTo>
                  <a:lnTo>
                    <a:pt x="1187" y="3"/>
                  </a:lnTo>
                  <a:cubicBezTo>
                    <a:pt x="1187" y="3"/>
                    <a:pt x="1166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870812" y="4465518"/>
              <a:ext cx="3803" cy="56812"/>
            </a:xfrm>
            <a:custGeom>
              <a:avLst/>
              <a:gdLst/>
              <a:ahLst/>
              <a:cxnLst/>
              <a:rect l="l" t="t" r="r" b="b"/>
              <a:pathLst>
                <a:path w="16" h="239" fill="none" extrusionOk="0">
                  <a:moveTo>
                    <a:pt x="16" y="23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884837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0" y="1"/>
                  </a:moveTo>
                  <a:lnTo>
                    <a:pt x="236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5036970" y="4332164"/>
              <a:ext cx="46115" cy="238"/>
            </a:xfrm>
            <a:custGeom>
              <a:avLst/>
              <a:gdLst/>
              <a:ahLst/>
              <a:cxnLst/>
              <a:rect l="l" t="t" r="r" b="b"/>
              <a:pathLst>
                <a:path w="194" h="1" fill="none" extrusionOk="0">
                  <a:moveTo>
                    <a:pt x="0" y="1"/>
                  </a:moveTo>
                  <a:lnTo>
                    <a:pt x="19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956387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1" y="1"/>
                  </a:moveTo>
                  <a:lnTo>
                    <a:pt x="310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944502" y="4364730"/>
              <a:ext cx="5230" cy="70362"/>
            </a:xfrm>
            <a:custGeom>
              <a:avLst/>
              <a:gdLst/>
              <a:ahLst/>
              <a:cxnLst/>
              <a:rect l="l" t="t" r="r" b="b"/>
              <a:pathLst>
                <a:path w="22" h="296" fill="none" extrusionOk="0">
                  <a:moveTo>
                    <a:pt x="22" y="29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502294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7" y="18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541113" y="4525420"/>
              <a:ext cx="439523" cy="292143"/>
            </a:xfrm>
            <a:custGeom>
              <a:avLst/>
              <a:gdLst/>
              <a:ahLst/>
              <a:cxnLst/>
              <a:rect l="l" t="t" r="r" b="b"/>
              <a:pathLst>
                <a:path w="1849" h="1229" extrusionOk="0">
                  <a:moveTo>
                    <a:pt x="0" y="0"/>
                  </a:moveTo>
                  <a:lnTo>
                    <a:pt x="152" y="849"/>
                  </a:lnTo>
                  <a:lnTo>
                    <a:pt x="152" y="856"/>
                  </a:lnTo>
                  <a:lnTo>
                    <a:pt x="223" y="1229"/>
                  </a:lnTo>
                  <a:lnTo>
                    <a:pt x="835" y="1229"/>
                  </a:lnTo>
                  <a:lnTo>
                    <a:pt x="835" y="849"/>
                  </a:lnTo>
                  <a:lnTo>
                    <a:pt x="1008" y="849"/>
                  </a:lnTo>
                  <a:lnTo>
                    <a:pt x="1008" y="1229"/>
                  </a:lnTo>
                  <a:lnTo>
                    <a:pt x="1619" y="1229"/>
                  </a:lnTo>
                  <a:lnTo>
                    <a:pt x="1689" y="849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536121" y="4727234"/>
              <a:ext cx="41361" cy="220356"/>
            </a:xfrm>
            <a:custGeom>
              <a:avLst/>
              <a:gdLst/>
              <a:ahLst/>
              <a:cxnLst/>
              <a:rect l="l" t="t" r="r" b="b"/>
              <a:pathLst>
                <a:path w="174" h="927" extrusionOk="0">
                  <a:moveTo>
                    <a:pt x="1" y="0"/>
                  </a:moveTo>
                  <a:lnTo>
                    <a:pt x="1" y="926"/>
                  </a:lnTo>
                  <a:lnTo>
                    <a:pt x="173" y="926"/>
                  </a:lnTo>
                  <a:lnTo>
                    <a:pt x="173" y="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942600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780484" y="4817325"/>
              <a:ext cx="162355" cy="38033"/>
            </a:xfrm>
            <a:custGeom>
              <a:avLst/>
              <a:gdLst/>
              <a:ahLst/>
              <a:cxnLst/>
              <a:rect l="l" t="t" r="r" b="b"/>
              <a:pathLst>
                <a:path w="683" h="160" extrusionOk="0">
                  <a:moveTo>
                    <a:pt x="1" y="1"/>
                  </a:moveTo>
                  <a:lnTo>
                    <a:pt x="1" y="159"/>
                  </a:lnTo>
                  <a:lnTo>
                    <a:pt x="682" y="15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577244" y="4817325"/>
              <a:ext cx="162592" cy="38033"/>
            </a:xfrm>
            <a:custGeom>
              <a:avLst/>
              <a:gdLst/>
              <a:ahLst/>
              <a:cxnLst/>
              <a:rect l="l" t="t" r="r" b="b"/>
              <a:pathLst>
                <a:path w="684" h="160" extrusionOk="0">
                  <a:moveTo>
                    <a:pt x="0" y="1"/>
                  </a:moveTo>
                  <a:lnTo>
                    <a:pt x="0" y="159"/>
                  </a:lnTo>
                  <a:lnTo>
                    <a:pt x="683" y="15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739598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51"/>
            <p:cNvGrpSpPr/>
            <p:nvPr/>
          </p:nvGrpSpPr>
          <p:grpSpPr>
            <a:xfrm>
              <a:off x="6982782" y="1882079"/>
              <a:ext cx="1613232" cy="3052355"/>
              <a:chOff x="3887096" y="2214803"/>
              <a:chExt cx="1478131" cy="2796734"/>
            </a:xfrm>
          </p:grpSpPr>
          <p:sp>
            <p:nvSpPr>
              <p:cNvPr id="2332" name="Google Shape;2332;p51"/>
              <p:cNvSpPr/>
              <p:nvPr/>
            </p:nvSpPr>
            <p:spPr>
              <a:xfrm>
                <a:off x="5043610" y="3156595"/>
                <a:ext cx="221243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777" y="1"/>
                    </a:moveTo>
                    <a:cubicBezTo>
                      <a:pt x="525" y="72"/>
                      <a:pt x="187" y="101"/>
                      <a:pt x="187" y="101"/>
                    </a:cubicBezTo>
                    <a:lnTo>
                      <a:pt x="173" y="65"/>
                    </a:lnTo>
                    <a:cubicBezTo>
                      <a:pt x="144" y="72"/>
                      <a:pt x="101" y="87"/>
                      <a:pt x="58" y="94"/>
                    </a:cubicBezTo>
                    <a:cubicBezTo>
                      <a:pt x="23" y="158"/>
                      <a:pt x="1" y="230"/>
                      <a:pt x="8" y="310"/>
                    </a:cubicBezTo>
                    <a:lnTo>
                      <a:pt x="66" y="950"/>
                    </a:lnTo>
                    <a:lnTo>
                      <a:pt x="73" y="950"/>
                    </a:lnTo>
                    <a:lnTo>
                      <a:pt x="936" y="877"/>
                    </a:lnTo>
                    <a:lnTo>
                      <a:pt x="949" y="877"/>
                    </a:lnTo>
                    <a:lnTo>
                      <a:pt x="893" y="237"/>
                    </a:lnTo>
                    <a:cubicBezTo>
                      <a:pt x="886" y="144"/>
                      <a:pt x="843" y="58"/>
                      <a:pt x="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5159355" y="3452827"/>
                <a:ext cx="204242" cy="1190521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12" extrusionOk="0">
                    <a:moveTo>
                      <a:pt x="466" y="0"/>
                    </a:moveTo>
                    <a:lnTo>
                      <a:pt x="44" y="37"/>
                    </a:lnTo>
                    <a:lnTo>
                      <a:pt x="0" y="37"/>
                    </a:lnTo>
                    <a:lnTo>
                      <a:pt x="21" y="288"/>
                    </a:lnTo>
                    <a:lnTo>
                      <a:pt x="402" y="4967"/>
                    </a:lnTo>
                    <a:lnTo>
                      <a:pt x="402" y="4976"/>
                    </a:lnTo>
                    <a:cubicBezTo>
                      <a:pt x="409" y="4976"/>
                      <a:pt x="423" y="4976"/>
                      <a:pt x="439" y="4982"/>
                    </a:cubicBezTo>
                    <a:cubicBezTo>
                      <a:pt x="482" y="4989"/>
                      <a:pt x="518" y="5019"/>
                      <a:pt x="539" y="5053"/>
                    </a:cubicBezTo>
                    <a:cubicBezTo>
                      <a:pt x="539" y="5053"/>
                      <a:pt x="618" y="4995"/>
                      <a:pt x="706" y="4995"/>
                    </a:cubicBezTo>
                    <a:cubicBezTo>
                      <a:pt x="766" y="4995"/>
                      <a:pt x="830" y="5022"/>
                      <a:pt x="877" y="5112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5068995" y="3461211"/>
                <a:ext cx="184214" cy="119867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147" extrusionOk="0">
                    <a:moveTo>
                      <a:pt x="388" y="1"/>
                    </a:moveTo>
                    <a:lnTo>
                      <a:pt x="7" y="37"/>
                    </a:lnTo>
                    <a:lnTo>
                      <a:pt x="0" y="37"/>
                    </a:lnTo>
                    <a:lnTo>
                      <a:pt x="409" y="5147"/>
                    </a:lnTo>
                    <a:cubicBezTo>
                      <a:pt x="409" y="5147"/>
                      <a:pt x="460" y="5002"/>
                      <a:pt x="556" y="5002"/>
                    </a:cubicBezTo>
                    <a:cubicBezTo>
                      <a:pt x="562" y="5002"/>
                      <a:pt x="568" y="5002"/>
                      <a:pt x="575" y="5003"/>
                    </a:cubicBezTo>
                    <a:cubicBezTo>
                      <a:pt x="601" y="4953"/>
                      <a:pt x="682" y="4930"/>
                      <a:pt x="760" y="4930"/>
                    </a:cubicBezTo>
                    <a:cubicBezTo>
                      <a:pt x="770" y="4930"/>
                      <a:pt x="780" y="4930"/>
                      <a:pt x="790" y="4931"/>
                    </a:cubicBezTo>
                    <a:lnTo>
                      <a:pt x="409" y="25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5053624" y="3360837"/>
                <a:ext cx="221243" cy="10899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8" extrusionOk="0">
                    <a:moveTo>
                      <a:pt x="893" y="0"/>
                    </a:moveTo>
                    <a:lnTo>
                      <a:pt x="30" y="73"/>
                    </a:lnTo>
                    <a:lnTo>
                      <a:pt x="23" y="73"/>
                    </a:lnTo>
                    <a:cubicBezTo>
                      <a:pt x="8" y="73"/>
                      <a:pt x="1" y="87"/>
                      <a:pt x="1" y="100"/>
                    </a:cubicBezTo>
                    <a:lnTo>
                      <a:pt x="30" y="438"/>
                    </a:lnTo>
                    <a:cubicBezTo>
                      <a:pt x="30" y="454"/>
                      <a:pt x="44" y="468"/>
                      <a:pt x="58" y="468"/>
                    </a:cubicBezTo>
                    <a:lnTo>
                      <a:pt x="73" y="468"/>
                    </a:lnTo>
                    <a:lnTo>
                      <a:pt x="454" y="432"/>
                    </a:lnTo>
                    <a:lnTo>
                      <a:pt x="498" y="432"/>
                    </a:lnTo>
                    <a:lnTo>
                      <a:pt x="920" y="395"/>
                    </a:lnTo>
                    <a:lnTo>
                      <a:pt x="929" y="395"/>
                    </a:lnTo>
                    <a:cubicBezTo>
                      <a:pt x="943" y="395"/>
                      <a:pt x="950" y="382"/>
                      <a:pt x="950" y="368"/>
                    </a:cubicBezTo>
                    <a:lnTo>
                      <a:pt x="920" y="23"/>
                    </a:lnTo>
                    <a:cubicBezTo>
                      <a:pt x="920" y="7"/>
                      <a:pt x="913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5164245" y="4609108"/>
                <a:ext cx="200982" cy="238477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24" extrusionOk="0">
                    <a:moveTo>
                      <a:pt x="351" y="1"/>
                    </a:moveTo>
                    <a:cubicBezTo>
                      <a:pt x="273" y="1"/>
                      <a:pt x="192" y="24"/>
                      <a:pt x="166" y="74"/>
                    </a:cubicBezTo>
                    <a:cubicBezTo>
                      <a:pt x="159" y="73"/>
                      <a:pt x="153" y="73"/>
                      <a:pt x="147" y="73"/>
                    </a:cubicBezTo>
                    <a:cubicBezTo>
                      <a:pt x="51" y="73"/>
                      <a:pt x="0" y="218"/>
                      <a:pt x="0" y="218"/>
                    </a:cubicBezTo>
                    <a:lnTo>
                      <a:pt x="295" y="1023"/>
                    </a:lnTo>
                    <a:cubicBezTo>
                      <a:pt x="372" y="998"/>
                      <a:pt x="441" y="988"/>
                      <a:pt x="501" y="988"/>
                    </a:cubicBezTo>
                    <a:cubicBezTo>
                      <a:pt x="576" y="988"/>
                      <a:pt x="639" y="1003"/>
                      <a:pt x="690" y="1023"/>
                    </a:cubicBezTo>
                    <a:lnTo>
                      <a:pt x="863" y="147"/>
                    </a:lnTo>
                    <a:lnTo>
                      <a:pt x="856" y="147"/>
                    </a:lnTo>
                    <a:cubicBezTo>
                      <a:pt x="809" y="57"/>
                      <a:pt x="745" y="30"/>
                      <a:pt x="685" y="30"/>
                    </a:cubicBezTo>
                    <a:cubicBezTo>
                      <a:pt x="597" y="30"/>
                      <a:pt x="518" y="88"/>
                      <a:pt x="518" y="88"/>
                    </a:cubicBezTo>
                    <a:cubicBezTo>
                      <a:pt x="497" y="54"/>
                      <a:pt x="461" y="24"/>
                      <a:pt x="418" y="17"/>
                    </a:cubicBezTo>
                    <a:cubicBezTo>
                      <a:pt x="402" y="11"/>
                      <a:pt x="388" y="11"/>
                      <a:pt x="381" y="11"/>
                    </a:cubicBezTo>
                    <a:lnTo>
                      <a:pt x="381" y="2"/>
                    </a:lnTo>
                    <a:cubicBezTo>
                      <a:pt x="371" y="1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5232947" y="4838967"/>
                <a:ext cx="9222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4" extrusionOk="0">
                    <a:moveTo>
                      <a:pt x="206" y="1"/>
                    </a:moveTo>
                    <a:cubicBezTo>
                      <a:pt x="146" y="1"/>
                      <a:pt x="77" y="11"/>
                      <a:pt x="0" y="36"/>
                    </a:cubicBezTo>
                    <a:lnTo>
                      <a:pt x="259" y="733"/>
                    </a:lnTo>
                    <a:lnTo>
                      <a:pt x="395" y="36"/>
                    </a:lnTo>
                    <a:cubicBezTo>
                      <a:pt x="344" y="16"/>
                      <a:pt x="281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4305593" y="3397866"/>
                <a:ext cx="134143" cy="3686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583" extrusionOk="0">
                    <a:moveTo>
                      <a:pt x="287" y="0"/>
                    </a:moveTo>
                    <a:cubicBezTo>
                      <a:pt x="259" y="179"/>
                      <a:pt x="216" y="431"/>
                      <a:pt x="137" y="747"/>
                    </a:cubicBezTo>
                    <a:cubicBezTo>
                      <a:pt x="101" y="890"/>
                      <a:pt x="8" y="1149"/>
                      <a:pt x="1" y="1164"/>
                    </a:cubicBezTo>
                    <a:cubicBezTo>
                      <a:pt x="1" y="1164"/>
                      <a:pt x="8" y="1308"/>
                      <a:pt x="21" y="1358"/>
                    </a:cubicBezTo>
                    <a:cubicBezTo>
                      <a:pt x="28" y="1394"/>
                      <a:pt x="44" y="1416"/>
                      <a:pt x="51" y="1437"/>
                    </a:cubicBezTo>
                    <a:cubicBezTo>
                      <a:pt x="64" y="1451"/>
                      <a:pt x="94" y="1503"/>
                      <a:pt x="101" y="1516"/>
                    </a:cubicBezTo>
                    <a:cubicBezTo>
                      <a:pt x="110" y="1531"/>
                      <a:pt x="117" y="1546"/>
                      <a:pt x="125" y="1546"/>
                    </a:cubicBezTo>
                    <a:cubicBezTo>
                      <a:pt x="128" y="1546"/>
                      <a:pt x="132" y="1544"/>
                      <a:pt x="137" y="1537"/>
                    </a:cubicBezTo>
                    <a:cubicBezTo>
                      <a:pt x="158" y="1523"/>
                      <a:pt x="173" y="1466"/>
                      <a:pt x="137" y="1423"/>
                    </a:cubicBezTo>
                    <a:cubicBezTo>
                      <a:pt x="101" y="1373"/>
                      <a:pt x="108" y="1351"/>
                      <a:pt x="101" y="1321"/>
                    </a:cubicBezTo>
                    <a:cubicBezTo>
                      <a:pt x="94" y="1301"/>
                      <a:pt x="94" y="1271"/>
                      <a:pt x="101" y="1244"/>
                    </a:cubicBezTo>
                    <a:cubicBezTo>
                      <a:pt x="108" y="1294"/>
                      <a:pt x="121" y="1358"/>
                      <a:pt x="130" y="1380"/>
                    </a:cubicBezTo>
                    <a:cubicBezTo>
                      <a:pt x="144" y="1423"/>
                      <a:pt x="164" y="1444"/>
                      <a:pt x="180" y="1466"/>
                    </a:cubicBezTo>
                    <a:cubicBezTo>
                      <a:pt x="187" y="1487"/>
                      <a:pt x="230" y="1537"/>
                      <a:pt x="244" y="1553"/>
                    </a:cubicBezTo>
                    <a:cubicBezTo>
                      <a:pt x="249" y="1567"/>
                      <a:pt x="261" y="1583"/>
                      <a:pt x="273" y="1583"/>
                    </a:cubicBezTo>
                    <a:cubicBezTo>
                      <a:pt x="278" y="1583"/>
                      <a:pt x="283" y="1580"/>
                      <a:pt x="287" y="1573"/>
                    </a:cubicBezTo>
                    <a:cubicBezTo>
                      <a:pt x="303" y="1553"/>
                      <a:pt x="309" y="1487"/>
                      <a:pt x="266" y="1444"/>
                    </a:cubicBezTo>
                    <a:cubicBezTo>
                      <a:pt x="230" y="1394"/>
                      <a:pt x="223" y="1373"/>
                      <a:pt x="216" y="1337"/>
                    </a:cubicBezTo>
                    <a:cubicBezTo>
                      <a:pt x="202" y="1292"/>
                      <a:pt x="195" y="1234"/>
                      <a:pt x="189" y="1208"/>
                    </a:cubicBezTo>
                    <a:lnTo>
                      <a:pt x="189" y="1208"/>
                    </a:lnTo>
                    <a:cubicBezTo>
                      <a:pt x="203" y="1256"/>
                      <a:pt x="224" y="1316"/>
                      <a:pt x="237" y="1351"/>
                    </a:cubicBezTo>
                    <a:cubicBezTo>
                      <a:pt x="251" y="1380"/>
                      <a:pt x="266" y="1401"/>
                      <a:pt x="280" y="1416"/>
                    </a:cubicBezTo>
                    <a:cubicBezTo>
                      <a:pt x="294" y="1437"/>
                      <a:pt x="330" y="1473"/>
                      <a:pt x="346" y="1494"/>
                    </a:cubicBezTo>
                    <a:cubicBezTo>
                      <a:pt x="353" y="1466"/>
                      <a:pt x="359" y="1430"/>
                      <a:pt x="366" y="1394"/>
                    </a:cubicBezTo>
                    <a:lnTo>
                      <a:pt x="359" y="1394"/>
                    </a:lnTo>
                    <a:cubicBezTo>
                      <a:pt x="323" y="1351"/>
                      <a:pt x="323" y="1330"/>
                      <a:pt x="309" y="1301"/>
                    </a:cubicBezTo>
                    <a:cubicBezTo>
                      <a:pt x="294" y="1271"/>
                      <a:pt x="280" y="1192"/>
                      <a:pt x="280" y="1185"/>
                    </a:cubicBezTo>
                    <a:lnTo>
                      <a:pt x="280" y="1185"/>
                    </a:lnTo>
                    <a:cubicBezTo>
                      <a:pt x="294" y="1214"/>
                      <a:pt x="323" y="1265"/>
                      <a:pt x="330" y="1278"/>
                    </a:cubicBezTo>
                    <a:cubicBezTo>
                      <a:pt x="346" y="1308"/>
                      <a:pt x="366" y="1321"/>
                      <a:pt x="380" y="1337"/>
                    </a:cubicBezTo>
                    <a:cubicBezTo>
                      <a:pt x="380" y="1301"/>
                      <a:pt x="389" y="1271"/>
                      <a:pt x="396" y="1244"/>
                    </a:cubicBezTo>
                    <a:cubicBezTo>
                      <a:pt x="396" y="1235"/>
                      <a:pt x="396" y="1235"/>
                      <a:pt x="389" y="1228"/>
                    </a:cubicBezTo>
                    <a:cubicBezTo>
                      <a:pt x="366" y="1192"/>
                      <a:pt x="353" y="1142"/>
                      <a:pt x="353" y="1142"/>
                    </a:cubicBezTo>
                    <a:cubicBezTo>
                      <a:pt x="373" y="1028"/>
                      <a:pt x="423" y="913"/>
                      <a:pt x="416" y="790"/>
                    </a:cubicBezTo>
                    <a:cubicBezTo>
                      <a:pt x="416" y="776"/>
                      <a:pt x="416" y="726"/>
                      <a:pt x="409" y="683"/>
                    </a:cubicBezTo>
                    <a:cubicBezTo>
                      <a:pt x="432" y="618"/>
                      <a:pt x="459" y="545"/>
                      <a:pt x="489" y="474"/>
                    </a:cubicBezTo>
                    <a:cubicBezTo>
                      <a:pt x="489" y="445"/>
                      <a:pt x="489" y="416"/>
                      <a:pt x="496" y="381"/>
                    </a:cubicBezTo>
                    <a:cubicBezTo>
                      <a:pt x="503" y="352"/>
                      <a:pt x="532" y="229"/>
                      <a:pt x="575" y="71"/>
                    </a:cubicBezTo>
                    <a:cubicBezTo>
                      <a:pt x="423" y="5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4360555" y="2982396"/>
                <a:ext cx="124129" cy="43200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55" extrusionOk="0">
                    <a:moveTo>
                      <a:pt x="462" y="0"/>
                    </a:moveTo>
                    <a:cubicBezTo>
                      <a:pt x="412" y="195"/>
                      <a:pt x="368" y="375"/>
                      <a:pt x="346" y="447"/>
                    </a:cubicBezTo>
                    <a:cubicBezTo>
                      <a:pt x="310" y="613"/>
                      <a:pt x="217" y="813"/>
                      <a:pt x="203" y="842"/>
                    </a:cubicBezTo>
                    <a:cubicBezTo>
                      <a:pt x="187" y="878"/>
                      <a:pt x="210" y="906"/>
                      <a:pt x="203" y="942"/>
                    </a:cubicBezTo>
                    <a:cubicBezTo>
                      <a:pt x="203" y="985"/>
                      <a:pt x="94" y="1130"/>
                      <a:pt x="80" y="1165"/>
                    </a:cubicBezTo>
                    <a:cubicBezTo>
                      <a:pt x="58" y="1201"/>
                      <a:pt x="87" y="1223"/>
                      <a:pt x="87" y="1266"/>
                    </a:cubicBezTo>
                    <a:cubicBezTo>
                      <a:pt x="80" y="1303"/>
                      <a:pt x="30" y="1389"/>
                      <a:pt x="15" y="1467"/>
                    </a:cubicBezTo>
                    <a:cubicBezTo>
                      <a:pt x="1" y="1546"/>
                      <a:pt x="51" y="1568"/>
                      <a:pt x="51" y="1568"/>
                    </a:cubicBezTo>
                    <a:cubicBezTo>
                      <a:pt x="51" y="1568"/>
                      <a:pt x="23" y="1691"/>
                      <a:pt x="15" y="1725"/>
                    </a:cubicBezTo>
                    <a:cubicBezTo>
                      <a:pt x="8" y="1762"/>
                      <a:pt x="51" y="1784"/>
                      <a:pt x="51" y="1784"/>
                    </a:cubicBezTo>
                    <a:cubicBezTo>
                      <a:pt x="51" y="1784"/>
                      <a:pt x="187" y="1834"/>
                      <a:pt x="339" y="1855"/>
                    </a:cubicBezTo>
                    <a:cubicBezTo>
                      <a:pt x="389" y="1655"/>
                      <a:pt x="455" y="1389"/>
                      <a:pt x="482" y="1165"/>
                    </a:cubicBezTo>
                    <a:cubicBezTo>
                      <a:pt x="489" y="1144"/>
                      <a:pt x="489" y="1122"/>
                      <a:pt x="489" y="1101"/>
                    </a:cubicBezTo>
                    <a:cubicBezTo>
                      <a:pt x="498" y="1072"/>
                      <a:pt x="498" y="1051"/>
                      <a:pt x="498" y="1028"/>
                    </a:cubicBezTo>
                    <a:cubicBezTo>
                      <a:pt x="505" y="1015"/>
                      <a:pt x="505" y="1001"/>
                      <a:pt x="505" y="985"/>
                    </a:cubicBezTo>
                    <a:cubicBezTo>
                      <a:pt x="505" y="949"/>
                      <a:pt x="512" y="915"/>
                      <a:pt x="512" y="885"/>
                    </a:cubicBezTo>
                    <a:cubicBezTo>
                      <a:pt x="512" y="856"/>
                      <a:pt x="518" y="842"/>
                      <a:pt x="518" y="820"/>
                    </a:cubicBezTo>
                    <a:cubicBezTo>
                      <a:pt x="525" y="727"/>
                      <a:pt x="525" y="656"/>
                      <a:pt x="532" y="597"/>
                    </a:cubicBezTo>
                    <a:lnTo>
                      <a:pt x="525" y="597"/>
                    </a:lnTo>
                    <a:cubicBezTo>
                      <a:pt x="532" y="576"/>
                      <a:pt x="532" y="554"/>
                      <a:pt x="532" y="533"/>
                    </a:cubicBezTo>
                    <a:cubicBezTo>
                      <a:pt x="532" y="454"/>
                      <a:pt x="525" y="397"/>
                      <a:pt x="512" y="338"/>
                    </a:cubicBezTo>
                    <a:cubicBezTo>
                      <a:pt x="512" y="325"/>
                      <a:pt x="512" y="311"/>
                      <a:pt x="505" y="295"/>
                    </a:cubicBezTo>
                    <a:lnTo>
                      <a:pt x="505" y="275"/>
                    </a:lnTo>
                    <a:cubicBezTo>
                      <a:pt x="505" y="268"/>
                      <a:pt x="498" y="259"/>
                      <a:pt x="498" y="252"/>
                    </a:cubicBezTo>
                    <a:lnTo>
                      <a:pt x="498" y="231"/>
                    </a:lnTo>
                    <a:cubicBezTo>
                      <a:pt x="482" y="159"/>
                      <a:pt x="468" y="73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4496560" y="2741359"/>
                <a:ext cx="75223" cy="1443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20" extrusionOk="0">
                    <a:moveTo>
                      <a:pt x="323" y="0"/>
                    </a:moveTo>
                    <a:lnTo>
                      <a:pt x="323" y="0"/>
                    </a:lnTo>
                    <a:cubicBezTo>
                      <a:pt x="286" y="36"/>
                      <a:pt x="207" y="130"/>
                      <a:pt x="93" y="354"/>
                    </a:cubicBezTo>
                    <a:cubicBezTo>
                      <a:pt x="71" y="404"/>
                      <a:pt x="35" y="497"/>
                      <a:pt x="0" y="620"/>
                    </a:cubicBezTo>
                    <a:cubicBezTo>
                      <a:pt x="21" y="583"/>
                      <a:pt x="43" y="540"/>
                      <a:pt x="64" y="504"/>
                    </a:cubicBezTo>
                    <a:cubicBezTo>
                      <a:pt x="78" y="483"/>
                      <a:pt x="86" y="468"/>
                      <a:pt x="100" y="447"/>
                    </a:cubicBezTo>
                    <a:cubicBezTo>
                      <a:pt x="114" y="418"/>
                      <a:pt x="129" y="397"/>
                      <a:pt x="143" y="375"/>
                    </a:cubicBezTo>
                    <a:cubicBezTo>
                      <a:pt x="193" y="274"/>
                      <a:pt x="259" y="73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1"/>
              <p:cNvSpPr/>
              <p:nvPr/>
            </p:nvSpPr>
            <p:spPr>
              <a:xfrm>
                <a:off x="4205219" y="3526652"/>
                <a:ext cx="418499" cy="119354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5125" extrusionOk="0">
                    <a:moveTo>
                      <a:pt x="956" y="1"/>
                    </a:moveTo>
                    <a:cubicBezTo>
                      <a:pt x="934" y="137"/>
                      <a:pt x="884" y="396"/>
                      <a:pt x="827" y="691"/>
                    </a:cubicBezTo>
                    <a:cubicBezTo>
                      <a:pt x="820" y="718"/>
                      <a:pt x="811" y="748"/>
                      <a:pt x="811" y="784"/>
                    </a:cubicBezTo>
                    <a:cubicBezTo>
                      <a:pt x="804" y="805"/>
                      <a:pt x="804" y="820"/>
                      <a:pt x="797" y="841"/>
                    </a:cubicBezTo>
                    <a:cubicBezTo>
                      <a:pt x="790" y="877"/>
                      <a:pt x="784" y="913"/>
                      <a:pt x="777" y="941"/>
                    </a:cubicBezTo>
                    <a:cubicBezTo>
                      <a:pt x="668" y="1538"/>
                      <a:pt x="539" y="2214"/>
                      <a:pt x="489" y="2487"/>
                    </a:cubicBezTo>
                    <a:cubicBezTo>
                      <a:pt x="395" y="3011"/>
                      <a:pt x="207" y="4291"/>
                      <a:pt x="0" y="4888"/>
                    </a:cubicBezTo>
                    <a:lnTo>
                      <a:pt x="28" y="4902"/>
                    </a:lnTo>
                    <a:lnTo>
                      <a:pt x="568" y="5111"/>
                    </a:lnTo>
                    <a:lnTo>
                      <a:pt x="595" y="5124"/>
                    </a:lnTo>
                    <a:cubicBezTo>
                      <a:pt x="595" y="5124"/>
                      <a:pt x="1156" y="3975"/>
                      <a:pt x="1236" y="3644"/>
                    </a:cubicBezTo>
                    <a:cubicBezTo>
                      <a:pt x="1322" y="3306"/>
                      <a:pt x="1380" y="2811"/>
                      <a:pt x="1437" y="2645"/>
                    </a:cubicBezTo>
                    <a:cubicBezTo>
                      <a:pt x="1474" y="2530"/>
                      <a:pt x="1653" y="2062"/>
                      <a:pt x="1796" y="1690"/>
                    </a:cubicBezTo>
                    <a:cubicBezTo>
                      <a:pt x="1682" y="1093"/>
                      <a:pt x="1553" y="410"/>
                      <a:pt x="1501" y="137"/>
                    </a:cubicBezTo>
                    <a:cubicBezTo>
                      <a:pt x="1322" y="115"/>
                      <a:pt x="1142" y="72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1"/>
              <p:cNvSpPr/>
              <p:nvPr/>
            </p:nvSpPr>
            <p:spPr>
              <a:xfrm>
                <a:off x="4174944" y="4668028"/>
                <a:ext cx="162555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93" extrusionOk="0">
                    <a:moveTo>
                      <a:pt x="158" y="1"/>
                    </a:moveTo>
                    <a:lnTo>
                      <a:pt x="1" y="491"/>
                    </a:lnTo>
                    <a:lnTo>
                      <a:pt x="15" y="491"/>
                    </a:lnTo>
                    <a:cubicBezTo>
                      <a:pt x="58" y="511"/>
                      <a:pt x="87" y="591"/>
                      <a:pt x="15" y="655"/>
                    </a:cubicBezTo>
                    <a:cubicBezTo>
                      <a:pt x="44" y="663"/>
                      <a:pt x="65" y="684"/>
                      <a:pt x="87" y="713"/>
                    </a:cubicBezTo>
                    <a:cubicBezTo>
                      <a:pt x="137" y="770"/>
                      <a:pt x="201" y="827"/>
                      <a:pt x="280" y="856"/>
                    </a:cubicBezTo>
                    <a:cubicBezTo>
                      <a:pt x="330" y="879"/>
                      <a:pt x="367" y="879"/>
                      <a:pt x="389" y="893"/>
                    </a:cubicBezTo>
                    <a:lnTo>
                      <a:pt x="698" y="21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1"/>
              <p:cNvSpPr/>
              <p:nvPr/>
            </p:nvSpPr>
            <p:spPr>
              <a:xfrm>
                <a:off x="4012389" y="4805431"/>
                <a:ext cx="28645" cy="2887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4" extrusionOk="0">
                    <a:moveTo>
                      <a:pt x="72" y="0"/>
                    </a:moveTo>
                    <a:cubicBezTo>
                      <a:pt x="14" y="0"/>
                      <a:pt x="0" y="37"/>
                      <a:pt x="0" y="37"/>
                    </a:cubicBezTo>
                    <a:cubicBezTo>
                      <a:pt x="9" y="51"/>
                      <a:pt x="23" y="80"/>
                      <a:pt x="30" y="123"/>
                    </a:cubicBezTo>
                    <a:cubicBezTo>
                      <a:pt x="30" y="123"/>
                      <a:pt x="36" y="73"/>
                      <a:pt x="109" y="65"/>
                    </a:cubicBezTo>
                    <a:lnTo>
                      <a:pt x="123" y="65"/>
                    </a:lnTo>
                    <a:lnTo>
                      <a:pt x="109" y="1"/>
                    </a:lnTo>
                    <a:lnTo>
                      <a:pt x="87" y="1"/>
                    </a:lnTo>
                    <a:cubicBezTo>
                      <a:pt x="81" y="0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4052446" y="4803801"/>
                <a:ext cx="20494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8" h="65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  <a:lnTo>
                      <a:pt x="16" y="65"/>
                    </a:lnTo>
                    <a:lnTo>
                      <a:pt x="87" y="6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4084584" y="4802171"/>
                <a:ext cx="18398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2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  <a:lnTo>
                      <a:pt x="15" y="72"/>
                    </a:lnTo>
                    <a:cubicBezTo>
                      <a:pt x="35" y="72"/>
                      <a:pt x="58" y="65"/>
                      <a:pt x="78" y="65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4114859" y="4798677"/>
                <a:ext cx="2026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87" h="80" extrusionOk="0">
                    <a:moveTo>
                      <a:pt x="43" y="0"/>
                    </a:moveTo>
                    <a:cubicBezTo>
                      <a:pt x="35" y="7"/>
                      <a:pt x="21" y="7"/>
                      <a:pt x="14" y="7"/>
                    </a:cubicBezTo>
                    <a:lnTo>
                      <a:pt x="0" y="7"/>
                    </a:lnTo>
                    <a:lnTo>
                      <a:pt x="14" y="80"/>
                    </a:lnTo>
                    <a:lnTo>
                      <a:pt x="86" y="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3887096" y="4840364"/>
                <a:ext cx="363304" cy="17117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735" extrusionOk="0">
                    <a:moveTo>
                      <a:pt x="64" y="1"/>
                    </a:moveTo>
                    <a:lnTo>
                      <a:pt x="0" y="146"/>
                    </a:lnTo>
                    <a:lnTo>
                      <a:pt x="1496" y="734"/>
                    </a:lnTo>
                    <a:lnTo>
                      <a:pt x="1560" y="598"/>
                    </a:lnTo>
                    <a:lnTo>
                      <a:pt x="538" y="18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3901768" y="4807993"/>
                <a:ext cx="119238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28" extrusionOk="0">
                    <a:moveTo>
                      <a:pt x="306" y="1"/>
                    </a:moveTo>
                    <a:cubicBezTo>
                      <a:pt x="61" y="1"/>
                      <a:pt x="1" y="140"/>
                      <a:pt x="1" y="140"/>
                    </a:cubicBezTo>
                    <a:lnTo>
                      <a:pt x="475" y="328"/>
                    </a:lnTo>
                    <a:cubicBezTo>
                      <a:pt x="511" y="242"/>
                      <a:pt x="511" y="162"/>
                      <a:pt x="505" y="112"/>
                    </a:cubicBezTo>
                    <a:cubicBezTo>
                      <a:pt x="498" y="69"/>
                      <a:pt x="484" y="40"/>
                      <a:pt x="475" y="26"/>
                    </a:cubicBezTo>
                    <a:lnTo>
                      <a:pt x="475" y="19"/>
                    </a:lnTo>
                    <a:cubicBezTo>
                      <a:pt x="411" y="6"/>
                      <a:pt x="355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4012389" y="4817075"/>
                <a:ext cx="261300" cy="16255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98" extrusionOk="0">
                    <a:moveTo>
                      <a:pt x="388" y="1"/>
                    </a:moveTo>
                    <a:cubicBezTo>
                      <a:pt x="368" y="1"/>
                      <a:pt x="345" y="8"/>
                      <a:pt x="325" y="8"/>
                    </a:cubicBezTo>
                    <a:lnTo>
                      <a:pt x="345" y="87"/>
                    </a:lnTo>
                    <a:cubicBezTo>
                      <a:pt x="345" y="101"/>
                      <a:pt x="338" y="116"/>
                      <a:pt x="318" y="123"/>
                    </a:cubicBezTo>
                    <a:lnTo>
                      <a:pt x="311" y="123"/>
                    </a:lnTo>
                    <a:cubicBezTo>
                      <a:pt x="295" y="123"/>
                      <a:pt x="281" y="116"/>
                      <a:pt x="281" y="101"/>
                    </a:cubicBezTo>
                    <a:lnTo>
                      <a:pt x="259" y="8"/>
                    </a:lnTo>
                    <a:lnTo>
                      <a:pt x="188" y="8"/>
                    </a:lnTo>
                    <a:lnTo>
                      <a:pt x="209" y="80"/>
                    </a:lnTo>
                    <a:cubicBezTo>
                      <a:pt x="209" y="94"/>
                      <a:pt x="202" y="116"/>
                      <a:pt x="181" y="116"/>
                    </a:cubicBezTo>
                    <a:cubicBezTo>
                      <a:pt x="181" y="123"/>
                      <a:pt x="181" y="123"/>
                      <a:pt x="173" y="123"/>
                    </a:cubicBezTo>
                    <a:cubicBezTo>
                      <a:pt x="159" y="123"/>
                      <a:pt x="145" y="110"/>
                      <a:pt x="145" y="94"/>
                    </a:cubicBezTo>
                    <a:lnTo>
                      <a:pt x="123" y="15"/>
                    </a:lnTo>
                    <a:lnTo>
                      <a:pt x="109" y="15"/>
                    </a:lnTo>
                    <a:cubicBezTo>
                      <a:pt x="36" y="23"/>
                      <a:pt x="30" y="73"/>
                      <a:pt x="30" y="73"/>
                    </a:cubicBezTo>
                    <a:cubicBezTo>
                      <a:pt x="36" y="123"/>
                      <a:pt x="36" y="203"/>
                      <a:pt x="0" y="289"/>
                    </a:cubicBezTo>
                    <a:lnTo>
                      <a:pt x="1022" y="698"/>
                    </a:lnTo>
                    <a:cubicBezTo>
                      <a:pt x="1108" y="548"/>
                      <a:pt x="1122" y="353"/>
                      <a:pt x="1108" y="296"/>
                    </a:cubicBezTo>
                    <a:cubicBezTo>
                      <a:pt x="1108" y="289"/>
                      <a:pt x="1108" y="282"/>
                      <a:pt x="1101" y="273"/>
                    </a:cubicBezTo>
                    <a:lnTo>
                      <a:pt x="1101" y="266"/>
                    </a:lnTo>
                    <a:cubicBezTo>
                      <a:pt x="1094" y="260"/>
                      <a:pt x="1087" y="253"/>
                      <a:pt x="1087" y="253"/>
                    </a:cubicBezTo>
                    <a:cubicBezTo>
                      <a:pt x="1065" y="239"/>
                      <a:pt x="1028" y="239"/>
                      <a:pt x="978" y="216"/>
                    </a:cubicBezTo>
                    <a:cubicBezTo>
                      <a:pt x="899" y="187"/>
                      <a:pt x="835" y="130"/>
                      <a:pt x="785" y="73"/>
                    </a:cubicBezTo>
                    <a:cubicBezTo>
                      <a:pt x="763" y="44"/>
                      <a:pt x="742" y="23"/>
                      <a:pt x="713" y="15"/>
                    </a:cubicBezTo>
                    <a:cubicBezTo>
                      <a:pt x="713" y="8"/>
                      <a:pt x="706" y="8"/>
                      <a:pt x="699" y="8"/>
                    </a:cubicBezTo>
                    <a:cubicBezTo>
                      <a:pt x="690" y="1"/>
                      <a:pt x="683" y="1"/>
                      <a:pt x="677" y="1"/>
                    </a:cubicBezTo>
                    <a:lnTo>
                      <a:pt x="590" y="1"/>
                    </a:lnTo>
                    <a:lnTo>
                      <a:pt x="620" y="94"/>
                    </a:lnTo>
                    <a:lnTo>
                      <a:pt x="620" y="101"/>
                    </a:lnTo>
                    <a:cubicBezTo>
                      <a:pt x="620" y="110"/>
                      <a:pt x="613" y="110"/>
                      <a:pt x="613" y="116"/>
                    </a:cubicBezTo>
                    <a:cubicBezTo>
                      <a:pt x="604" y="123"/>
                      <a:pt x="597" y="130"/>
                      <a:pt x="590" y="130"/>
                    </a:cubicBezTo>
                    <a:lnTo>
                      <a:pt x="583" y="130"/>
                    </a:lnTo>
                    <a:cubicBezTo>
                      <a:pt x="570" y="130"/>
                      <a:pt x="554" y="123"/>
                      <a:pt x="554" y="110"/>
                    </a:cubicBezTo>
                    <a:lnTo>
                      <a:pt x="526" y="1"/>
                    </a:lnTo>
                    <a:lnTo>
                      <a:pt x="454" y="1"/>
                    </a:lnTo>
                    <a:lnTo>
                      <a:pt x="475" y="87"/>
                    </a:lnTo>
                    <a:cubicBezTo>
                      <a:pt x="483" y="101"/>
                      <a:pt x="475" y="123"/>
                      <a:pt x="454" y="123"/>
                    </a:cubicBezTo>
                    <a:cubicBezTo>
                      <a:pt x="454" y="130"/>
                      <a:pt x="447" y="130"/>
                      <a:pt x="447" y="130"/>
                    </a:cubicBezTo>
                    <a:cubicBezTo>
                      <a:pt x="432" y="130"/>
                      <a:pt x="418" y="116"/>
                      <a:pt x="418" y="101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4144902" y="4782142"/>
                <a:ext cx="50537" cy="38426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5" extrusionOk="0">
                    <a:moveTo>
                      <a:pt x="101" y="1"/>
                    </a:moveTo>
                    <a:cubicBezTo>
                      <a:pt x="78" y="8"/>
                      <a:pt x="57" y="28"/>
                      <a:pt x="21" y="44"/>
                    </a:cubicBezTo>
                    <a:cubicBezTo>
                      <a:pt x="14" y="44"/>
                      <a:pt x="7" y="51"/>
                      <a:pt x="1" y="51"/>
                    </a:cubicBezTo>
                    <a:lnTo>
                      <a:pt x="21" y="151"/>
                    </a:lnTo>
                    <a:lnTo>
                      <a:pt x="108" y="151"/>
                    </a:lnTo>
                    <a:cubicBezTo>
                      <a:pt x="114" y="151"/>
                      <a:pt x="121" y="151"/>
                      <a:pt x="130" y="158"/>
                    </a:cubicBezTo>
                    <a:cubicBezTo>
                      <a:pt x="137" y="158"/>
                      <a:pt x="144" y="158"/>
                      <a:pt x="144" y="165"/>
                    </a:cubicBezTo>
                    <a:cubicBezTo>
                      <a:pt x="216" y="101"/>
                      <a:pt x="187" y="2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4168190" y="4782142"/>
                <a:ext cx="6987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fill="none" extrusionOk="0">
                    <a:moveTo>
                      <a:pt x="30" y="1"/>
                    </a:moveTo>
                    <a:lnTo>
                      <a:pt x="14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4114859" y="4798677"/>
                <a:ext cx="14905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" fill="none" extrusionOk="0">
                    <a:moveTo>
                      <a:pt x="0" y="7"/>
                    </a:moveTo>
                    <a:lnTo>
                      <a:pt x="14" y="7"/>
                    </a:lnTo>
                    <a:cubicBezTo>
                      <a:pt x="21" y="7"/>
                      <a:pt x="35" y="7"/>
                      <a:pt x="43" y="0"/>
                    </a:cubicBezTo>
                    <a:lnTo>
                      <a:pt x="6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4052446" y="4803801"/>
                <a:ext cx="15603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8" fill="none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51"/>
              <p:cNvSpPr/>
              <p:nvPr/>
            </p:nvSpPr>
            <p:spPr>
              <a:xfrm>
                <a:off x="4012389" y="4803801"/>
                <a:ext cx="25385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" fill="none" extrusionOk="0">
                    <a:moveTo>
                      <a:pt x="0" y="44"/>
                    </a:moveTo>
                    <a:cubicBezTo>
                      <a:pt x="0" y="44"/>
                      <a:pt x="16" y="1"/>
                      <a:pt x="87" y="8"/>
                    </a:cubicBezTo>
                    <a:lnTo>
                      <a:pt x="109" y="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51"/>
              <p:cNvSpPr/>
              <p:nvPr/>
            </p:nvSpPr>
            <p:spPr>
              <a:xfrm>
                <a:off x="4084584" y="4802171"/>
                <a:ext cx="15138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8" fill="none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51"/>
              <p:cNvSpPr/>
              <p:nvPr/>
            </p:nvSpPr>
            <p:spPr>
              <a:xfrm>
                <a:off x="4036144" y="4792156"/>
                <a:ext cx="24919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31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7" y="58"/>
                    </a:lnTo>
                    <a:lnTo>
                      <a:pt x="21" y="122"/>
                    </a:lnTo>
                    <a:lnTo>
                      <a:pt x="43" y="201"/>
                    </a:lnTo>
                    <a:cubicBezTo>
                      <a:pt x="43" y="217"/>
                      <a:pt x="57" y="230"/>
                      <a:pt x="71" y="230"/>
                    </a:cubicBezTo>
                    <a:cubicBezTo>
                      <a:pt x="79" y="230"/>
                      <a:pt x="79" y="230"/>
                      <a:pt x="79" y="223"/>
                    </a:cubicBezTo>
                    <a:cubicBezTo>
                      <a:pt x="100" y="223"/>
                      <a:pt x="107" y="201"/>
                      <a:pt x="107" y="187"/>
                    </a:cubicBezTo>
                    <a:lnTo>
                      <a:pt x="86" y="115"/>
                    </a:lnTo>
                    <a:lnTo>
                      <a:pt x="71" y="58"/>
                    </a:lnTo>
                    <a:lnTo>
                      <a:pt x="64" y="28"/>
                    </a:lnTo>
                    <a:cubicBezTo>
                      <a:pt x="64" y="15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4066186" y="4790293"/>
                <a:ext cx="26782" cy="556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9" extrusionOk="0">
                    <a:moveTo>
                      <a:pt x="28" y="0"/>
                    </a:moveTo>
                    <a:cubicBezTo>
                      <a:pt x="14" y="9"/>
                      <a:pt x="0" y="23"/>
                      <a:pt x="7" y="43"/>
                    </a:cubicBezTo>
                    <a:lnTo>
                      <a:pt x="7" y="59"/>
                    </a:lnTo>
                    <a:lnTo>
                      <a:pt x="28" y="123"/>
                    </a:lnTo>
                    <a:lnTo>
                      <a:pt x="50" y="216"/>
                    </a:lnTo>
                    <a:cubicBezTo>
                      <a:pt x="50" y="231"/>
                      <a:pt x="64" y="238"/>
                      <a:pt x="80" y="238"/>
                    </a:cubicBezTo>
                    <a:lnTo>
                      <a:pt x="87" y="238"/>
                    </a:lnTo>
                    <a:cubicBezTo>
                      <a:pt x="107" y="231"/>
                      <a:pt x="114" y="216"/>
                      <a:pt x="114" y="202"/>
                    </a:cubicBezTo>
                    <a:lnTo>
                      <a:pt x="94" y="123"/>
                    </a:lnTo>
                    <a:lnTo>
                      <a:pt x="80" y="59"/>
                    </a:lnTo>
                    <a:lnTo>
                      <a:pt x="64" y="23"/>
                    </a:lnTo>
                    <a:cubicBezTo>
                      <a:pt x="64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4096228" y="4788663"/>
                <a:ext cx="28878" cy="589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53" extrusionOk="0">
                    <a:moveTo>
                      <a:pt x="28" y="0"/>
                    </a:moveTo>
                    <a:cubicBezTo>
                      <a:pt x="15" y="0"/>
                      <a:pt x="1" y="23"/>
                      <a:pt x="8" y="37"/>
                    </a:cubicBezTo>
                    <a:lnTo>
                      <a:pt x="15" y="59"/>
                    </a:lnTo>
                    <a:lnTo>
                      <a:pt x="28" y="123"/>
                    </a:lnTo>
                    <a:lnTo>
                      <a:pt x="58" y="223"/>
                    </a:lnTo>
                    <a:cubicBezTo>
                      <a:pt x="58" y="238"/>
                      <a:pt x="72" y="252"/>
                      <a:pt x="87" y="252"/>
                    </a:cubicBezTo>
                    <a:cubicBezTo>
                      <a:pt x="87" y="252"/>
                      <a:pt x="94" y="252"/>
                      <a:pt x="94" y="245"/>
                    </a:cubicBezTo>
                    <a:cubicBezTo>
                      <a:pt x="115" y="245"/>
                      <a:pt x="123" y="223"/>
                      <a:pt x="115" y="209"/>
                    </a:cubicBezTo>
                    <a:lnTo>
                      <a:pt x="94" y="123"/>
                    </a:lnTo>
                    <a:lnTo>
                      <a:pt x="80" y="50"/>
                    </a:lnTo>
                    <a:lnTo>
                      <a:pt x="72" y="23"/>
                    </a:lnTo>
                    <a:cubicBezTo>
                      <a:pt x="65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4128134" y="4785403"/>
                <a:ext cx="28645" cy="6218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67" extrusionOk="0">
                    <a:moveTo>
                      <a:pt x="29" y="1"/>
                    </a:moveTo>
                    <a:cubicBezTo>
                      <a:pt x="7" y="7"/>
                      <a:pt x="0" y="21"/>
                      <a:pt x="0" y="44"/>
                    </a:cubicBezTo>
                    <a:lnTo>
                      <a:pt x="7" y="57"/>
                    </a:lnTo>
                    <a:lnTo>
                      <a:pt x="29" y="137"/>
                    </a:lnTo>
                    <a:lnTo>
                      <a:pt x="57" y="246"/>
                    </a:lnTo>
                    <a:cubicBezTo>
                      <a:pt x="57" y="259"/>
                      <a:pt x="73" y="266"/>
                      <a:pt x="86" y="266"/>
                    </a:cubicBezTo>
                    <a:lnTo>
                      <a:pt x="93" y="266"/>
                    </a:lnTo>
                    <a:cubicBezTo>
                      <a:pt x="100" y="266"/>
                      <a:pt x="107" y="259"/>
                      <a:pt x="116" y="252"/>
                    </a:cubicBezTo>
                    <a:lnTo>
                      <a:pt x="123" y="237"/>
                    </a:lnTo>
                    <a:lnTo>
                      <a:pt x="123" y="230"/>
                    </a:lnTo>
                    <a:lnTo>
                      <a:pt x="93" y="137"/>
                    </a:lnTo>
                    <a:lnTo>
                      <a:pt x="73" y="37"/>
                    </a:lnTo>
                    <a:lnTo>
                      <a:pt x="64" y="30"/>
                    </a:lnTo>
                    <a:cubicBezTo>
                      <a:pt x="64" y="14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4774161" y="4699933"/>
                <a:ext cx="134376" cy="17606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56" extrusionOk="0">
                    <a:moveTo>
                      <a:pt x="0" y="0"/>
                    </a:moveTo>
                    <a:lnTo>
                      <a:pt x="29" y="518"/>
                    </a:lnTo>
                    <a:cubicBezTo>
                      <a:pt x="36" y="511"/>
                      <a:pt x="36" y="511"/>
                      <a:pt x="43" y="511"/>
                    </a:cubicBezTo>
                    <a:lnTo>
                      <a:pt x="50" y="511"/>
                    </a:lnTo>
                    <a:cubicBezTo>
                      <a:pt x="93" y="518"/>
                      <a:pt x="152" y="583"/>
                      <a:pt x="109" y="663"/>
                    </a:cubicBezTo>
                    <a:cubicBezTo>
                      <a:pt x="136" y="663"/>
                      <a:pt x="166" y="676"/>
                      <a:pt x="195" y="690"/>
                    </a:cubicBezTo>
                    <a:cubicBezTo>
                      <a:pt x="259" y="726"/>
                      <a:pt x="345" y="756"/>
                      <a:pt x="431" y="756"/>
                    </a:cubicBezTo>
                    <a:lnTo>
                      <a:pt x="474" y="756"/>
                    </a:lnTo>
                    <a:cubicBezTo>
                      <a:pt x="481" y="749"/>
                      <a:pt x="490" y="749"/>
                      <a:pt x="497" y="749"/>
                    </a:cubicBezTo>
                    <a:lnTo>
                      <a:pt x="540" y="74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4641881" y="4892763"/>
                <a:ext cx="2864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4" extrusionOk="0">
                    <a:moveTo>
                      <a:pt x="87" y="0"/>
                    </a:moveTo>
                    <a:cubicBezTo>
                      <a:pt x="80" y="0"/>
                      <a:pt x="73" y="0"/>
                      <a:pt x="66" y="7"/>
                    </a:cubicBezTo>
                    <a:cubicBezTo>
                      <a:pt x="1" y="28"/>
                      <a:pt x="7" y="71"/>
                      <a:pt x="7" y="71"/>
                    </a:cubicBezTo>
                    <a:cubicBezTo>
                      <a:pt x="14" y="86"/>
                      <a:pt x="37" y="107"/>
                      <a:pt x="57" y="143"/>
                    </a:cubicBezTo>
                    <a:cubicBezTo>
                      <a:pt x="57" y="143"/>
                      <a:pt x="44" y="93"/>
                      <a:pt x="116" y="57"/>
                    </a:cubicBezTo>
                    <a:cubicBezTo>
                      <a:pt x="116" y="57"/>
                      <a:pt x="123" y="57"/>
                      <a:pt x="123" y="5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4677280" y="4880653"/>
                <a:ext cx="2189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  <a:lnTo>
                      <a:pt x="35" y="80"/>
                    </a:lnTo>
                    <a:lnTo>
                      <a:pt x="43" y="73"/>
                    </a:lnTo>
                    <a:cubicBezTo>
                      <a:pt x="50" y="73"/>
                      <a:pt x="57" y="66"/>
                      <a:pt x="64" y="66"/>
                    </a:cubicBezTo>
                    <a:cubicBezTo>
                      <a:pt x="71" y="59"/>
                      <a:pt x="87" y="59"/>
                      <a:pt x="93" y="5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4705459" y="4867379"/>
                <a:ext cx="23755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0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  <a:lnTo>
                      <a:pt x="36" y="80"/>
                    </a:lnTo>
                    <a:cubicBezTo>
                      <a:pt x="59" y="73"/>
                      <a:pt x="79" y="66"/>
                      <a:pt x="102" y="57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4732241" y="4852474"/>
                <a:ext cx="25618" cy="2189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94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  <a:lnTo>
                      <a:pt x="44" y="94"/>
                    </a:lnTo>
                    <a:cubicBezTo>
                      <a:pt x="66" y="87"/>
                      <a:pt x="87" y="71"/>
                      <a:pt x="109" y="64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4548261" y="4976137"/>
                <a:ext cx="376579" cy="35399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2" extrusionOk="0">
                    <a:moveTo>
                      <a:pt x="7" y="1"/>
                    </a:moveTo>
                    <a:lnTo>
                      <a:pt x="1" y="151"/>
                    </a:lnTo>
                    <a:lnTo>
                      <a:pt x="1603" y="151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4549891" y="4907435"/>
                <a:ext cx="119238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96" extrusionOk="0">
                    <a:moveTo>
                      <a:pt x="396" y="1"/>
                    </a:moveTo>
                    <a:cubicBezTo>
                      <a:pt x="0" y="73"/>
                      <a:pt x="0" y="296"/>
                      <a:pt x="0" y="296"/>
                    </a:cubicBezTo>
                    <a:lnTo>
                      <a:pt x="511" y="296"/>
                    </a:lnTo>
                    <a:cubicBezTo>
                      <a:pt x="511" y="196"/>
                      <a:pt x="482" y="130"/>
                      <a:pt x="452" y="80"/>
                    </a:cubicBezTo>
                    <a:cubicBezTo>
                      <a:pt x="432" y="44"/>
                      <a:pt x="409" y="23"/>
                      <a:pt x="402" y="8"/>
                    </a:cubicBezTo>
                    <a:cubicBezTo>
                      <a:pt x="396" y="8"/>
                      <a:pt x="396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4651895" y="4854104"/>
                <a:ext cx="278301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525" extrusionOk="0">
                    <a:moveTo>
                      <a:pt x="634" y="1"/>
                    </a:moveTo>
                    <a:cubicBezTo>
                      <a:pt x="611" y="1"/>
                      <a:pt x="591" y="7"/>
                      <a:pt x="568" y="14"/>
                    </a:cubicBezTo>
                    <a:cubicBezTo>
                      <a:pt x="561" y="14"/>
                      <a:pt x="548" y="21"/>
                      <a:pt x="541" y="21"/>
                    </a:cubicBezTo>
                    <a:cubicBezTo>
                      <a:pt x="532" y="28"/>
                      <a:pt x="525" y="28"/>
                      <a:pt x="511" y="37"/>
                    </a:cubicBezTo>
                    <a:lnTo>
                      <a:pt x="568" y="107"/>
                    </a:lnTo>
                    <a:cubicBezTo>
                      <a:pt x="568" y="114"/>
                      <a:pt x="575" y="114"/>
                      <a:pt x="575" y="114"/>
                    </a:cubicBezTo>
                    <a:lnTo>
                      <a:pt x="575" y="137"/>
                    </a:lnTo>
                    <a:cubicBezTo>
                      <a:pt x="575" y="144"/>
                      <a:pt x="568" y="151"/>
                      <a:pt x="561" y="158"/>
                    </a:cubicBezTo>
                    <a:lnTo>
                      <a:pt x="541" y="158"/>
                    </a:lnTo>
                    <a:cubicBezTo>
                      <a:pt x="532" y="158"/>
                      <a:pt x="525" y="158"/>
                      <a:pt x="518" y="144"/>
                    </a:cubicBezTo>
                    <a:lnTo>
                      <a:pt x="454" y="57"/>
                    </a:lnTo>
                    <a:cubicBezTo>
                      <a:pt x="432" y="64"/>
                      <a:pt x="411" y="80"/>
                      <a:pt x="389" y="87"/>
                    </a:cubicBezTo>
                    <a:lnTo>
                      <a:pt x="439" y="158"/>
                    </a:lnTo>
                    <a:cubicBezTo>
                      <a:pt x="454" y="173"/>
                      <a:pt x="446" y="194"/>
                      <a:pt x="432" y="201"/>
                    </a:cubicBezTo>
                    <a:cubicBezTo>
                      <a:pt x="425" y="209"/>
                      <a:pt x="425" y="209"/>
                      <a:pt x="418" y="209"/>
                    </a:cubicBezTo>
                    <a:cubicBezTo>
                      <a:pt x="403" y="209"/>
                      <a:pt x="396" y="201"/>
                      <a:pt x="389" y="194"/>
                    </a:cubicBezTo>
                    <a:lnTo>
                      <a:pt x="332" y="114"/>
                    </a:lnTo>
                    <a:cubicBezTo>
                      <a:pt x="309" y="123"/>
                      <a:pt x="289" y="130"/>
                      <a:pt x="266" y="137"/>
                    </a:cubicBezTo>
                    <a:lnTo>
                      <a:pt x="309" y="201"/>
                    </a:lnTo>
                    <a:cubicBezTo>
                      <a:pt x="325" y="216"/>
                      <a:pt x="316" y="237"/>
                      <a:pt x="303" y="252"/>
                    </a:cubicBezTo>
                    <a:lnTo>
                      <a:pt x="289" y="252"/>
                    </a:lnTo>
                    <a:cubicBezTo>
                      <a:pt x="273" y="252"/>
                      <a:pt x="266" y="252"/>
                      <a:pt x="259" y="237"/>
                    </a:cubicBezTo>
                    <a:lnTo>
                      <a:pt x="202" y="166"/>
                    </a:lnTo>
                    <a:cubicBezTo>
                      <a:pt x="196" y="173"/>
                      <a:pt x="180" y="173"/>
                      <a:pt x="173" y="180"/>
                    </a:cubicBezTo>
                    <a:cubicBezTo>
                      <a:pt x="166" y="180"/>
                      <a:pt x="159" y="187"/>
                      <a:pt x="152" y="187"/>
                    </a:cubicBezTo>
                    <a:lnTo>
                      <a:pt x="144" y="194"/>
                    </a:lnTo>
                    <a:lnTo>
                      <a:pt x="187" y="252"/>
                    </a:lnTo>
                    <a:cubicBezTo>
                      <a:pt x="196" y="266"/>
                      <a:pt x="196" y="287"/>
                      <a:pt x="180" y="296"/>
                    </a:cubicBezTo>
                    <a:cubicBezTo>
                      <a:pt x="173" y="302"/>
                      <a:pt x="166" y="302"/>
                      <a:pt x="159" y="302"/>
                    </a:cubicBezTo>
                    <a:cubicBezTo>
                      <a:pt x="152" y="302"/>
                      <a:pt x="137" y="296"/>
                      <a:pt x="130" y="287"/>
                    </a:cubicBezTo>
                    <a:lnTo>
                      <a:pt x="87" y="216"/>
                    </a:lnTo>
                    <a:lnTo>
                      <a:pt x="80" y="216"/>
                    </a:lnTo>
                    <a:cubicBezTo>
                      <a:pt x="80" y="223"/>
                      <a:pt x="73" y="223"/>
                      <a:pt x="73" y="223"/>
                    </a:cubicBezTo>
                    <a:cubicBezTo>
                      <a:pt x="1" y="259"/>
                      <a:pt x="14" y="309"/>
                      <a:pt x="14" y="309"/>
                    </a:cubicBezTo>
                    <a:cubicBezTo>
                      <a:pt x="44" y="359"/>
                      <a:pt x="73" y="425"/>
                      <a:pt x="73" y="525"/>
                    </a:cubicBezTo>
                    <a:lnTo>
                      <a:pt x="1172" y="525"/>
                    </a:lnTo>
                    <a:cubicBezTo>
                      <a:pt x="1194" y="352"/>
                      <a:pt x="1136" y="173"/>
                      <a:pt x="1101" y="114"/>
                    </a:cubicBezTo>
                    <a:cubicBezTo>
                      <a:pt x="1101" y="114"/>
                      <a:pt x="1093" y="107"/>
                      <a:pt x="1093" y="101"/>
                    </a:cubicBezTo>
                    <a:cubicBezTo>
                      <a:pt x="1093" y="101"/>
                      <a:pt x="1086" y="101"/>
                      <a:pt x="1086" y="94"/>
                    </a:cubicBezTo>
                    <a:lnTo>
                      <a:pt x="1079" y="94"/>
                    </a:lnTo>
                    <a:lnTo>
                      <a:pt x="1072" y="87"/>
                    </a:lnTo>
                    <a:lnTo>
                      <a:pt x="1022" y="87"/>
                    </a:lnTo>
                    <a:cubicBezTo>
                      <a:pt x="1015" y="87"/>
                      <a:pt x="1006" y="87"/>
                      <a:pt x="999" y="94"/>
                    </a:cubicBezTo>
                    <a:lnTo>
                      <a:pt x="956" y="94"/>
                    </a:lnTo>
                    <a:cubicBezTo>
                      <a:pt x="870" y="94"/>
                      <a:pt x="784" y="64"/>
                      <a:pt x="720" y="28"/>
                    </a:cubicBezTo>
                    <a:cubicBezTo>
                      <a:pt x="691" y="14"/>
                      <a:pt x="661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4891303" y="4874132"/>
                <a:ext cx="7220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fill="none" extrusionOk="0">
                    <a:moveTo>
                      <a:pt x="1" y="1"/>
                    </a:moveTo>
                    <a:lnTo>
                      <a:pt x="3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4677280" y="4880653"/>
                <a:ext cx="13507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fill="none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4732241" y="4852474"/>
                <a:ext cx="13507" cy="8384"/>
              </a:xfrm>
              <a:custGeom>
                <a:avLst/>
                <a:gdLst/>
                <a:ahLst/>
                <a:cxnLst/>
                <a:rect l="l" t="t" r="r" b="b"/>
                <a:pathLst>
                  <a:path w="58" h="36" fill="none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4757626" y="4818705"/>
                <a:ext cx="51934" cy="44016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89" extrusionOk="0">
                    <a:moveTo>
                      <a:pt x="114" y="1"/>
                    </a:moveTo>
                    <a:cubicBezTo>
                      <a:pt x="107" y="1"/>
                      <a:pt x="107" y="1"/>
                      <a:pt x="100" y="8"/>
                    </a:cubicBezTo>
                    <a:lnTo>
                      <a:pt x="94" y="8"/>
                    </a:lnTo>
                    <a:lnTo>
                      <a:pt x="87" y="16"/>
                    </a:lnTo>
                    <a:cubicBezTo>
                      <a:pt x="87" y="16"/>
                      <a:pt x="78" y="16"/>
                      <a:pt x="78" y="23"/>
                    </a:cubicBezTo>
                    <a:cubicBezTo>
                      <a:pt x="78" y="23"/>
                      <a:pt x="71" y="23"/>
                      <a:pt x="71" y="30"/>
                    </a:cubicBezTo>
                    <a:lnTo>
                      <a:pt x="50" y="51"/>
                    </a:lnTo>
                    <a:lnTo>
                      <a:pt x="28" y="73"/>
                    </a:lnTo>
                    <a:cubicBezTo>
                      <a:pt x="21" y="80"/>
                      <a:pt x="21" y="87"/>
                      <a:pt x="14" y="87"/>
                    </a:cubicBezTo>
                    <a:cubicBezTo>
                      <a:pt x="7" y="94"/>
                      <a:pt x="7" y="103"/>
                      <a:pt x="0" y="103"/>
                    </a:cubicBezTo>
                    <a:lnTo>
                      <a:pt x="57" y="189"/>
                    </a:lnTo>
                    <a:cubicBezTo>
                      <a:pt x="71" y="180"/>
                      <a:pt x="78" y="180"/>
                      <a:pt x="87" y="173"/>
                    </a:cubicBezTo>
                    <a:cubicBezTo>
                      <a:pt x="94" y="173"/>
                      <a:pt x="107" y="166"/>
                      <a:pt x="114" y="166"/>
                    </a:cubicBezTo>
                    <a:cubicBezTo>
                      <a:pt x="137" y="159"/>
                      <a:pt x="157" y="153"/>
                      <a:pt x="180" y="153"/>
                    </a:cubicBezTo>
                    <a:cubicBezTo>
                      <a:pt x="223" y="73"/>
                      <a:pt x="164" y="8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4779284" y="4820336"/>
                <a:ext cx="1863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fill="none" extrusionOk="0">
                    <a:moveTo>
                      <a:pt x="7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4769270" y="4825692"/>
                <a:ext cx="5124" cy="48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21" fill="none" extrusionOk="0">
                    <a:moveTo>
                      <a:pt x="21" y="0"/>
                    </a:moveTo>
                    <a:lnTo>
                      <a:pt x="0" y="2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4705459" y="4867379"/>
                <a:ext cx="1374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fill="none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4641881" y="4892763"/>
                <a:ext cx="20261" cy="16535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fill="none" extrusionOk="0">
                    <a:moveTo>
                      <a:pt x="7" y="71"/>
                    </a:moveTo>
                    <a:cubicBezTo>
                      <a:pt x="7" y="71"/>
                      <a:pt x="1" y="28"/>
                      <a:pt x="66" y="7"/>
                    </a:cubicBezTo>
                    <a:cubicBezTo>
                      <a:pt x="73" y="0"/>
                      <a:pt x="80" y="0"/>
                      <a:pt x="8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4658649" y="4877393"/>
                <a:ext cx="38892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03" extrusionOk="0">
                    <a:moveTo>
                      <a:pt x="37" y="1"/>
                    </a:moveTo>
                    <a:cubicBezTo>
                      <a:pt x="29" y="1"/>
                      <a:pt x="22" y="1"/>
                      <a:pt x="15" y="7"/>
                    </a:cubicBezTo>
                    <a:cubicBezTo>
                      <a:pt x="1" y="14"/>
                      <a:pt x="1" y="37"/>
                      <a:pt x="8" y="51"/>
                    </a:cubicBezTo>
                    <a:lnTo>
                      <a:pt x="15" y="66"/>
                    </a:lnTo>
                    <a:lnTo>
                      <a:pt x="51" y="116"/>
                    </a:lnTo>
                    <a:lnTo>
                      <a:pt x="58" y="116"/>
                    </a:lnTo>
                    <a:lnTo>
                      <a:pt x="101" y="187"/>
                    </a:lnTo>
                    <a:cubicBezTo>
                      <a:pt x="108" y="196"/>
                      <a:pt x="123" y="202"/>
                      <a:pt x="130" y="202"/>
                    </a:cubicBezTo>
                    <a:cubicBezTo>
                      <a:pt x="137" y="202"/>
                      <a:pt x="144" y="202"/>
                      <a:pt x="151" y="196"/>
                    </a:cubicBezTo>
                    <a:cubicBezTo>
                      <a:pt x="167" y="187"/>
                      <a:pt x="167" y="166"/>
                      <a:pt x="158" y="152"/>
                    </a:cubicBezTo>
                    <a:lnTo>
                      <a:pt x="115" y="94"/>
                    </a:lnTo>
                    <a:lnTo>
                      <a:pt x="80" y="37"/>
                    </a:lnTo>
                    <a:lnTo>
                      <a:pt x="58" y="14"/>
                    </a:lnTo>
                    <a:cubicBezTo>
                      <a:pt x="51" y="7"/>
                      <a:pt x="4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4685198" y="4864118"/>
                <a:ext cx="42386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10" extrusionOk="0">
                    <a:moveTo>
                      <a:pt x="37" y="1"/>
                    </a:moveTo>
                    <a:cubicBezTo>
                      <a:pt x="30" y="1"/>
                      <a:pt x="23" y="1"/>
                      <a:pt x="23" y="8"/>
                    </a:cubicBezTo>
                    <a:cubicBezTo>
                      <a:pt x="9" y="14"/>
                      <a:pt x="1" y="37"/>
                      <a:pt x="16" y="51"/>
                    </a:cubicBezTo>
                    <a:lnTo>
                      <a:pt x="23" y="71"/>
                    </a:lnTo>
                    <a:lnTo>
                      <a:pt x="59" y="123"/>
                    </a:lnTo>
                    <a:lnTo>
                      <a:pt x="116" y="194"/>
                    </a:lnTo>
                    <a:cubicBezTo>
                      <a:pt x="123" y="209"/>
                      <a:pt x="130" y="209"/>
                      <a:pt x="146" y="209"/>
                    </a:cubicBezTo>
                    <a:lnTo>
                      <a:pt x="160" y="209"/>
                    </a:lnTo>
                    <a:cubicBezTo>
                      <a:pt x="173" y="194"/>
                      <a:pt x="182" y="173"/>
                      <a:pt x="166" y="158"/>
                    </a:cubicBezTo>
                    <a:lnTo>
                      <a:pt x="123" y="94"/>
                    </a:lnTo>
                    <a:lnTo>
                      <a:pt x="87" y="44"/>
                    </a:lnTo>
                    <a:lnTo>
                      <a:pt x="66" y="14"/>
                    </a:lnTo>
                    <a:cubicBezTo>
                      <a:pt x="59" y="8"/>
                      <a:pt x="53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4713843" y="4850611"/>
                <a:ext cx="44016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25" extrusionOk="0">
                    <a:moveTo>
                      <a:pt x="37" y="0"/>
                    </a:moveTo>
                    <a:cubicBezTo>
                      <a:pt x="30" y="0"/>
                      <a:pt x="23" y="0"/>
                      <a:pt x="16" y="9"/>
                    </a:cubicBezTo>
                    <a:cubicBezTo>
                      <a:pt x="0" y="16"/>
                      <a:pt x="0" y="36"/>
                      <a:pt x="7" y="52"/>
                    </a:cubicBezTo>
                    <a:lnTo>
                      <a:pt x="23" y="72"/>
                    </a:lnTo>
                    <a:lnTo>
                      <a:pt x="66" y="129"/>
                    </a:lnTo>
                    <a:lnTo>
                      <a:pt x="123" y="209"/>
                    </a:lnTo>
                    <a:cubicBezTo>
                      <a:pt x="130" y="216"/>
                      <a:pt x="137" y="224"/>
                      <a:pt x="152" y="224"/>
                    </a:cubicBezTo>
                    <a:cubicBezTo>
                      <a:pt x="159" y="224"/>
                      <a:pt x="159" y="224"/>
                      <a:pt x="166" y="216"/>
                    </a:cubicBezTo>
                    <a:cubicBezTo>
                      <a:pt x="180" y="209"/>
                      <a:pt x="188" y="188"/>
                      <a:pt x="173" y="173"/>
                    </a:cubicBezTo>
                    <a:lnTo>
                      <a:pt x="123" y="102"/>
                    </a:lnTo>
                    <a:lnTo>
                      <a:pt x="80" y="43"/>
                    </a:lnTo>
                    <a:lnTo>
                      <a:pt x="59" y="16"/>
                    </a:lnTo>
                    <a:cubicBezTo>
                      <a:pt x="59" y="9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4740625" y="4837336"/>
                <a:ext cx="45413" cy="5356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37" y="0"/>
                    </a:moveTo>
                    <a:cubicBezTo>
                      <a:pt x="30" y="0"/>
                      <a:pt x="22" y="0"/>
                      <a:pt x="22" y="7"/>
                    </a:cubicBezTo>
                    <a:cubicBezTo>
                      <a:pt x="8" y="14"/>
                      <a:pt x="1" y="36"/>
                      <a:pt x="15" y="50"/>
                    </a:cubicBezTo>
                    <a:lnTo>
                      <a:pt x="22" y="66"/>
                    </a:lnTo>
                    <a:lnTo>
                      <a:pt x="73" y="129"/>
                    </a:lnTo>
                    <a:lnTo>
                      <a:pt x="137" y="216"/>
                    </a:lnTo>
                    <a:cubicBezTo>
                      <a:pt x="144" y="230"/>
                      <a:pt x="151" y="230"/>
                      <a:pt x="160" y="230"/>
                    </a:cubicBezTo>
                    <a:lnTo>
                      <a:pt x="180" y="230"/>
                    </a:lnTo>
                    <a:cubicBezTo>
                      <a:pt x="187" y="223"/>
                      <a:pt x="194" y="216"/>
                      <a:pt x="194" y="209"/>
                    </a:cubicBezTo>
                    <a:lnTo>
                      <a:pt x="194" y="186"/>
                    </a:lnTo>
                    <a:cubicBezTo>
                      <a:pt x="194" y="186"/>
                      <a:pt x="187" y="186"/>
                      <a:pt x="187" y="179"/>
                    </a:cubicBezTo>
                    <a:lnTo>
                      <a:pt x="130" y="109"/>
                    </a:lnTo>
                    <a:lnTo>
                      <a:pt x="73" y="23"/>
                    </a:lnTo>
                    <a:lnTo>
                      <a:pt x="65" y="14"/>
                    </a:lnTo>
                    <a:cubicBezTo>
                      <a:pt x="58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4554782" y="3524789"/>
                <a:ext cx="383799" cy="117538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5047" extrusionOk="0">
                    <a:moveTo>
                      <a:pt x="1337" y="0"/>
                    </a:moveTo>
                    <a:cubicBezTo>
                      <a:pt x="1310" y="16"/>
                      <a:pt x="921" y="152"/>
                      <a:pt x="411" y="166"/>
                    </a:cubicBezTo>
                    <a:cubicBezTo>
                      <a:pt x="378" y="167"/>
                      <a:pt x="346" y="168"/>
                      <a:pt x="312" y="168"/>
                    </a:cubicBezTo>
                    <a:cubicBezTo>
                      <a:pt x="213" y="168"/>
                      <a:pt x="109" y="161"/>
                      <a:pt x="0" y="145"/>
                    </a:cubicBezTo>
                    <a:lnTo>
                      <a:pt x="0" y="145"/>
                    </a:lnTo>
                    <a:cubicBezTo>
                      <a:pt x="52" y="418"/>
                      <a:pt x="181" y="1101"/>
                      <a:pt x="295" y="1698"/>
                    </a:cubicBezTo>
                    <a:cubicBezTo>
                      <a:pt x="375" y="2093"/>
                      <a:pt x="447" y="2452"/>
                      <a:pt x="483" y="2631"/>
                    </a:cubicBezTo>
                    <a:cubicBezTo>
                      <a:pt x="590" y="3157"/>
                      <a:pt x="878" y="4415"/>
                      <a:pt x="914" y="5046"/>
                    </a:cubicBezTo>
                    <a:lnTo>
                      <a:pt x="1553" y="5046"/>
                    </a:lnTo>
                    <a:cubicBezTo>
                      <a:pt x="1553" y="5046"/>
                      <a:pt x="1648" y="3775"/>
                      <a:pt x="1605" y="3437"/>
                    </a:cubicBezTo>
                    <a:cubicBezTo>
                      <a:pt x="1553" y="3092"/>
                      <a:pt x="1432" y="2610"/>
                      <a:pt x="1416" y="2431"/>
                    </a:cubicBezTo>
                    <a:cubicBezTo>
                      <a:pt x="1410" y="2251"/>
                      <a:pt x="1403" y="1101"/>
                      <a:pt x="1410" y="928"/>
                    </a:cubicBezTo>
                    <a:cubicBezTo>
                      <a:pt x="1410" y="756"/>
                      <a:pt x="1518" y="454"/>
                      <a:pt x="13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1" y="0"/>
                    </a:moveTo>
                    <a:lnTo>
                      <a:pt x="1" y="14"/>
                    </a:lnTo>
                    <a:cubicBezTo>
                      <a:pt x="7" y="7"/>
                      <a:pt x="7" y="7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4904577" y="3087894"/>
                <a:ext cx="7220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65" extrusionOk="0">
                    <a:moveTo>
                      <a:pt x="30" y="1"/>
                    </a:moveTo>
                    <a:cubicBezTo>
                      <a:pt x="23" y="22"/>
                      <a:pt x="16" y="44"/>
                      <a:pt x="1" y="65"/>
                    </a:cubicBezTo>
                    <a:lnTo>
                      <a:pt x="1" y="65"/>
                    </a:lnTo>
                    <a:cubicBezTo>
                      <a:pt x="16" y="44"/>
                      <a:pt x="23" y="22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4872905" y="3153102"/>
                <a:ext cx="6987" cy="1397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0" extrusionOk="0">
                    <a:moveTo>
                      <a:pt x="30" y="0"/>
                    </a:moveTo>
                    <a:cubicBezTo>
                      <a:pt x="23" y="16"/>
                      <a:pt x="7" y="37"/>
                      <a:pt x="0" y="59"/>
                    </a:cubicBezTo>
                    <a:cubicBezTo>
                      <a:pt x="14" y="37"/>
                      <a:pt x="23" y="16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4467915" y="2964231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lnTo>
                      <a:pt x="1" y="2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4519849" y="2699439"/>
                <a:ext cx="445281" cy="197954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50" extrusionOk="0">
                    <a:moveTo>
                      <a:pt x="1387" y="1"/>
                    </a:moveTo>
                    <a:cubicBezTo>
                      <a:pt x="1416" y="44"/>
                      <a:pt x="1437" y="66"/>
                      <a:pt x="1437" y="66"/>
                    </a:cubicBezTo>
                    <a:cubicBezTo>
                      <a:pt x="1437" y="66"/>
                      <a:pt x="1268" y="347"/>
                      <a:pt x="881" y="347"/>
                    </a:cubicBezTo>
                    <a:cubicBezTo>
                      <a:pt x="831" y="347"/>
                      <a:pt x="777" y="343"/>
                      <a:pt x="719" y="332"/>
                    </a:cubicBezTo>
                    <a:cubicBezTo>
                      <a:pt x="604" y="310"/>
                      <a:pt x="547" y="246"/>
                      <a:pt x="518" y="189"/>
                    </a:cubicBezTo>
                    <a:cubicBezTo>
                      <a:pt x="511" y="166"/>
                      <a:pt x="504" y="153"/>
                      <a:pt x="504" y="137"/>
                    </a:cubicBezTo>
                    <a:lnTo>
                      <a:pt x="504" y="116"/>
                    </a:lnTo>
                    <a:cubicBezTo>
                      <a:pt x="495" y="116"/>
                      <a:pt x="495" y="109"/>
                      <a:pt x="495" y="103"/>
                    </a:cubicBezTo>
                    <a:cubicBezTo>
                      <a:pt x="495" y="80"/>
                      <a:pt x="504" y="59"/>
                      <a:pt x="511" y="51"/>
                    </a:cubicBezTo>
                    <a:cubicBezTo>
                      <a:pt x="511" y="44"/>
                      <a:pt x="518" y="37"/>
                      <a:pt x="525" y="30"/>
                    </a:cubicBezTo>
                    <a:lnTo>
                      <a:pt x="525" y="30"/>
                    </a:lnTo>
                    <a:cubicBezTo>
                      <a:pt x="461" y="73"/>
                      <a:pt x="309" y="109"/>
                      <a:pt x="245" y="159"/>
                    </a:cubicBezTo>
                    <a:lnTo>
                      <a:pt x="236" y="166"/>
                    </a:lnTo>
                    <a:cubicBezTo>
                      <a:pt x="236" y="166"/>
                      <a:pt x="230" y="166"/>
                      <a:pt x="230" y="173"/>
                    </a:cubicBezTo>
                    <a:cubicBezTo>
                      <a:pt x="230" y="173"/>
                      <a:pt x="223" y="173"/>
                      <a:pt x="223" y="180"/>
                    </a:cubicBezTo>
                    <a:cubicBezTo>
                      <a:pt x="159" y="253"/>
                      <a:pt x="93" y="454"/>
                      <a:pt x="43" y="555"/>
                    </a:cubicBezTo>
                    <a:cubicBezTo>
                      <a:pt x="29" y="577"/>
                      <a:pt x="14" y="598"/>
                      <a:pt x="0" y="627"/>
                    </a:cubicBezTo>
                    <a:cubicBezTo>
                      <a:pt x="93" y="663"/>
                      <a:pt x="209" y="698"/>
                      <a:pt x="352" y="727"/>
                    </a:cubicBezTo>
                    <a:cubicBezTo>
                      <a:pt x="654" y="793"/>
                      <a:pt x="1056" y="850"/>
                      <a:pt x="1573" y="850"/>
                    </a:cubicBezTo>
                    <a:cubicBezTo>
                      <a:pt x="1607" y="574"/>
                      <a:pt x="1772" y="339"/>
                      <a:pt x="1882" y="339"/>
                    </a:cubicBezTo>
                    <a:cubicBezTo>
                      <a:pt x="1892" y="339"/>
                      <a:pt x="1902" y="341"/>
                      <a:pt x="1912" y="346"/>
                    </a:cubicBezTo>
                    <a:cubicBezTo>
                      <a:pt x="1855" y="296"/>
                      <a:pt x="1782" y="260"/>
                      <a:pt x="1711" y="223"/>
                    </a:cubicBezTo>
                    <a:cubicBezTo>
                      <a:pt x="1646" y="189"/>
                      <a:pt x="1523" y="153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5" y="52"/>
                    </a:moveTo>
                    <a:cubicBezTo>
                      <a:pt x="8" y="29"/>
                      <a:pt x="1" y="16"/>
                      <a:pt x="1" y="0"/>
                    </a:cubicBezTo>
                    <a:cubicBezTo>
                      <a:pt x="1" y="16"/>
                      <a:pt x="8" y="36"/>
                      <a:pt x="15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4419242" y="3253476"/>
                <a:ext cx="460651" cy="31067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334" extrusionOk="0">
                    <a:moveTo>
                      <a:pt x="230" y="1"/>
                    </a:moveTo>
                    <a:cubicBezTo>
                      <a:pt x="203" y="225"/>
                      <a:pt x="137" y="491"/>
                      <a:pt x="87" y="691"/>
                    </a:cubicBezTo>
                    <a:cubicBezTo>
                      <a:pt x="44" y="849"/>
                      <a:pt x="15" y="972"/>
                      <a:pt x="8" y="1001"/>
                    </a:cubicBezTo>
                    <a:cubicBezTo>
                      <a:pt x="1" y="1036"/>
                      <a:pt x="1" y="1065"/>
                      <a:pt x="1" y="1094"/>
                    </a:cubicBezTo>
                    <a:cubicBezTo>
                      <a:pt x="15" y="1138"/>
                      <a:pt x="30" y="1165"/>
                      <a:pt x="30" y="1165"/>
                    </a:cubicBezTo>
                    <a:cubicBezTo>
                      <a:pt x="30" y="1165"/>
                      <a:pt x="37" y="1165"/>
                      <a:pt x="37" y="1174"/>
                    </a:cubicBezTo>
                    <a:cubicBezTo>
                      <a:pt x="223" y="1245"/>
                      <a:pt x="403" y="1288"/>
                      <a:pt x="582" y="1310"/>
                    </a:cubicBezTo>
                    <a:cubicBezTo>
                      <a:pt x="691" y="1326"/>
                      <a:pt x="795" y="1333"/>
                      <a:pt x="894" y="1333"/>
                    </a:cubicBezTo>
                    <a:cubicBezTo>
                      <a:pt x="928" y="1333"/>
                      <a:pt x="960" y="1332"/>
                      <a:pt x="993" y="1331"/>
                    </a:cubicBezTo>
                    <a:cubicBezTo>
                      <a:pt x="1503" y="1317"/>
                      <a:pt x="1892" y="1181"/>
                      <a:pt x="1919" y="1165"/>
                    </a:cubicBezTo>
                    <a:cubicBezTo>
                      <a:pt x="1919" y="1165"/>
                      <a:pt x="1978" y="1101"/>
                      <a:pt x="1962" y="1072"/>
                    </a:cubicBezTo>
                    <a:cubicBezTo>
                      <a:pt x="1955" y="1044"/>
                      <a:pt x="1862" y="699"/>
                      <a:pt x="1805" y="484"/>
                    </a:cubicBezTo>
                    <a:cubicBezTo>
                      <a:pt x="1776" y="368"/>
                      <a:pt x="1762" y="289"/>
                      <a:pt x="1776" y="173"/>
                    </a:cubicBezTo>
                    <a:lnTo>
                      <a:pt x="1704" y="173"/>
                    </a:lnTo>
                    <a:cubicBezTo>
                      <a:pt x="1143" y="173"/>
                      <a:pt x="712" y="116"/>
                      <a:pt x="403" y="44"/>
                    </a:cubicBezTo>
                    <a:cubicBezTo>
                      <a:pt x="389" y="37"/>
                      <a:pt x="375" y="37"/>
                      <a:pt x="360" y="30"/>
                    </a:cubicBezTo>
                    <a:cubicBezTo>
                      <a:pt x="317" y="23"/>
                      <a:pt x="273" y="9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4472806" y="3238571"/>
                <a:ext cx="361674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8" extrusionOk="0">
                    <a:moveTo>
                      <a:pt x="7" y="1"/>
                    </a:moveTo>
                    <a:cubicBezTo>
                      <a:pt x="7" y="22"/>
                      <a:pt x="7" y="44"/>
                      <a:pt x="0" y="65"/>
                    </a:cubicBezTo>
                    <a:cubicBezTo>
                      <a:pt x="43" y="73"/>
                      <a:pt x="87" y="87"/>
                      <a:pt x="130" y="94"/>
                    </a:cubicBezTo>
                    <a:cubicBezTo>
                      <a:pt x="145" y="101"/>
                      <a:pt x="159" y="101"/>
                      <a:pt x="173" y="108"/>
                    </a:cubicBezTo>
                    <a:cubicBezTo>
                      <a:pt x="482" y="180"/>
                      <a:pt x="913" y="237"/>
                      <a:pt x="1474" y="237"/>
                    </a:cubicBezTo>
                    <a:lnTo>
                      <a:pt x="1546" y="237"/>
                    </a:lnTo>
                    <a:cubicBezTo>
                      <a:pt x="1546" y="223"/>
                      <a:pt x="1546" y="203"/>
                      <a:pt x="1553" y="180"/>
                    </a:cubicBezTo>
                    <a:cubicBezTo>
                      <a:pt x="956" y="180"/>
                      <a:pt x="511" y="123"/>
                      <a:pt x="188" y="44"/>
                    </a:cubicBezTo>
                    <a:cubicBezTo>
                      <a:pt x="173" y="44"/>
                      <a:pt x="159" y="37"/>
                      <a:pt x="145" y="37"/>
                    </a:cubicBezTo>
                    <a:cubicBezTo>
                      <a:pt x="93" y="22"/>
                      <a:pt x="50" y="15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4474436" y="3188501"/>
                <a:ext cx="373784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" extrusionOk="0">
                    <a:moveTo>
                      <a:pt x="23" y="0"/>
                    </a:moveTo>
                    <a:cubicBezTo>
                      <a:pt x="23" y="30"/>
                      <a:pt x="16" y="64"/>
                      <a:pt x="16" y="100"/>
                    </a:cubicBezTo>
                    <a:cubicBezTo>
                      <a:pt x="16" y="116"/>
                      <a:pt x="16" y="130"/>
                      <a:pt x="9" y="143"/>
                    </a:cubicBezTo>
                    <a:cubicBezTo>
                      <a:pt x="9" y="166"/>
                      <a:pt x="9" y="187"/>
                      <a:pt x="0" y="216"/>
                    </a:cubicBezTo>
                    <a:cubicBezTo>
                      <a:pt x="43" y="230"/>
                      <a:pt x="86" y="237"/>
                      <a:pt x="138" y="252"/>
                    </a:cubicBezTo>
                    <a:cubicBezTo>
                      <a:pt x="152" y="252"/>
                      <a:pt x="166" y="259"/>
                      <a:pt x="181" y="259"/>
                    </a:cubicBezTo>
                    <a:cubicBezTo>
                      <a:pt x="504" y="338"/>
                      <a:pt x="949" y="395"/>
                      <a:pt x="1546" y="395"/>
                    </a:cubicBezTo>
                    <a:cubicBezTo>
                      <a:pt x="1561" y="331"/>
                      <a:pt x="1575" y="266"/>
                      <a:pt x="1605" y="180"/>
                    </a:cubicBezTo>
                    <a:lnTo>
                      <a:pt x="1525" y="180"/>
                    </a:lnTo>
                    <a:cubicBezTo>
                      <a:pt x="942" y="180"/>
                      <a:pt x="504" y="116"/>
                      <a:pt x="188" y="43"/>
                    </a:cubicBezTo>
                    <a:cubicBezTo>
                      <a:pt x="130" y="30"/>
                      <a:pt x="73" y="14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4479559" y="3173130"/>
                <a:ext cx="373552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46" extrusionOk="0">
                    <a:moveTo>
                      <a:pt x="7" y="1"/>
                    </a:moveTo>
                    <a:cubicBezTo>
                      <a:pt x="7" y="23"/>
                      <a:pt x="1" y="37"/>
                      <a:pt x="1" y="66"/>
                    </a:cubicBezTo>
                    <a:cubicBezTo>
                      <a:pt x="51" y="80"/>
                      <a:pt x="108" y="96"/>
                      <a:pt x="166" y="109"/>
                    </a:cubicBezTo>
                    <a:cubicBezTo>
                      <a:pt x="482" y="182"/>
                      <a:pt x="920" y="246"/>
                      <a:pt x="1503" y="246"/>
                    </a:cubicBezTo>
                    <a:lnTo>
                      <a:pt x="1583" y="246"/>
                    </a:lnTo>
                    <a:cubicBezTo>
                      <a:pt x="1589" y="225"/>
                      <a:pt x="1596" y="209"/>
                      <a:pt x="1603" y="189"/>
                    </a:cubicBezTo>
                    <a:lnTo>
                      <a:pt x="1603" y="189"/>
                    </a:lnTo>
                    <a:cubicBezTo>
                      <a:pt x="1576" y="189"/>
                      <a:pt x="1548" y="189"/>
                      <a:pt x="1521" y="189"/>
                    </a:cubicBezTo>
                    <a:cubicBezTo>
                      <a:pt x="937" y="189"/>
                      <a:pt x="497" y="120"/>
                      <a:pt x="180" y="44"/>
                    </a:cubicBezTo>
                    <a:cubicBezTo>
                      <a:pt x="116" y="30"/>
                      <a:pt x="58" y="16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4481190" y="3121429"/>
                <a:ext cx="3919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12" extrusionOk="0">
                    <a:moveTo>
                      <a:pt x="14" y="0"/>
                    </a:moveTo>
                    <a:cubicBezTo>
                      <a:pt x="7" y="59"/>
                      <a:pt x="7" y="130"/>
                      <a:pt x="0" y="223"/>
                    </a:cubicBezTo>
                    <a:cubicBezTo>
                      <a:pt x="51" y="238"/>
                      <a:pt x="109" y="252"/>
                      <a:pt x="173" y="266"/>
                    </a:cubicBezTo>
                    <a:cubicBezTo>
                      <a:pt x="490" y="342"/>
                      <a:pt x="930" y="411"/>
                      <a:pt x="1514" y="411"/>
                    </a:cubicBezTo>
                    <a:cubicBezTo>
                      <a:pt x="1541" y="411"/>
                      <a:pt x="1569" y="411"/>
                      <a:pt x="1596" y="411"/>
                    </a:cubicBezTo>
                    <a:cubicBezTo>
                      <a:pt x="1610" y="368"/>
                      <a:pt x="1632" y="331"/>
                      <a:pt x="1646" y="288"/>
                    </a:cubicBezTo>
                    <a:cubicBezTo>
                      <a:pt x="1662" y="252"/>
                      <a:pt x="1669" y="223"/>
                      <a:pt x="1682" y="195"/>
                    </a:cubicBezTo>
                    <a:lnTo>
                      <a:pt x="1553" y="195"/>
                    </a:lnTo>
                    <a:cubicBezTo>
                      <a:pt x="972" y="195"/>
                      <a:pt x="540" y="130"/>
                      <a:pt x="230" y="59"/>
                    </a:cubicBezTo>
                    <a:cubicBezTo>
                      <a:pt x="152" y="36"/>
                      <a:pt x="80" y="23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4484450" y="3106525"/>
                <a:ext cx="395443" cy="6055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60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66" y="87"/>
                      <a:pt x="138" y="100"/>
                      <a:pt x="216" y="123"/>
                    </a:cubicBezTo>
                    <a:cubicBezTo>
                      <a:pt x="526" y="194"/>
                      <a:pt x="958" y="259"/>
                      <a:pt x="1539" y="259"/>
                    </a:cubicBezTo>
                    <a:lnTo>
                      <a:pt x="1668" y="259"/>
                    </a:lnTo>
                    <a:cubicBezTo>
                      <a:pt x="1675" y="237"/>
                      <a:pt x="1691" y="216"/>
                      <a:pt x="1698" y="200"/>
                    </a:cubicBezTo>
                    <a:lnTo>
                      <a:pt x="1698" y="200"/>
                    </a:lnTo>
                    <a:cubicBezTo>
                      <a:pt x="1659" y="201"/>
                      <a:pt x="1621" y="201"/>
                      <a:pt x="1584" y="201"/>
                    </a:cubicBezTo>
                    <a:cubicBezTo>
                      <a:pt x="994" y="201"/>
                      <a:pt x="549" y="139"/>
                      <a:pt x="231" y="64"/>
                    </a:cubicBezTo>
                    <a:cubicBezTo>
                      <a:pt x="145" y="43"/>
                      <a:pt x="66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4477929" y="3051098"/>
                <a:ext cx="426883" cy="10247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16"/>
                      <a:pt x="8" y="30"/>
                      <a:pt x="8" y="43"/>
                    </a:cubicBezTo>
                    <a:cubicBezTo>
                      <a:pt x="21" y="102"/>
                      <a:pt x="28" y="159"/>
                      <a:pt x="28" y="238"/>
                    </a:cubicBezTo>
                    <a:cubicBezTo>
                      <a:pt x="94" y="259"/>
                      <a:pt x="173" y="281"/>
                      <a:pt x="259" y="302"/>
                    </a:cubicBezTo>
                    <a:cubicBezTo>
                      <a:pt x="577" y="377"/>
                      <a:pt x="1022" y="439"/>
                      <a:pt x="1612" y="439"/>
                    </a:cubicBezTo>
                    <a:cubicBezTo>
                      <a:pt x="1649" y="439"/>
                      <a:pt x="1687" y="439"/>
                      <a:pt x="1726" y="438"/>
                    </a:cubicBezTo>
                    <a:cubicBezTo>
                      <a:pt x="1762" y="368"/>
                      <a:pt x="1797" y="295"/>
                      <a:pt x="1833" y="223"/>
                    </a:cubicBezTo>
                    <a:lnTo>
                      <a:pt x="1617" y="223"/>
                    </a:lnTo>
                    <a:cubicBezTo>
                      <a:pt x="1050" y="223"/>
                      <a:pt x="618" y="166"/>
                      <a:pt x="309" y="87"/>
                    </a:cubicBezTo>
                    <a:cubicBezTo>
                      <a:pt x="187" y="59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4476299" y="3036193"/>
                <a:ext cx="435500" cy="668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7" extrusionOk="0">
                    <a:moveTo>
                      <a:pt x="1" y="0"/>
                    </a:moveTo>
                    <a:lnTo>
                      <a:pt x="1" y="21"/>
                    </a:lnTo>
                    <a:cubicBezTo>
                      <a:pt x="1" y="28"/>
                      <a:pt x="8" y="37"/>
                      <a:pt x="8" y="44"/>
                    </a:cubicBezTo>
                    <a:lnTo>
                      <a:pt x="8" y="64"/>
                    </a:lnTo>
                    <a:cubicBezTo>
                      <a:pt x="94" y="94"/>
                      <a:pt x="194" y="123"/>
                      <a:pt x="316" y="151"/>
                    </a:cubicBezTo>
                    <a:cubicBezTo>
                      <a:pt x="625" y="230"/>
                      <a:pt x="1057" y="287"/>
                      <a:pt x="1624" y="287"/>
                    </a:cubicBezTo>
                    <a:lnTo>
                      <a:pt x="1840" y="287"/>
                    </a:lnTo>
                    <a:cubicBezTo>
                      <a:pt x="1855" y="266"/>
                      <a:pt x="1862" y="244"/>
                      <a:pt x="1869" y="223"/>
                    </a:cubicBezTo>
                    <a:lnTo>
                      <a:pt x="1869" y="223"/>
                    </a:lnTo>
                    <a:cubicBezTo>
                      <a:pt x="1787" y="225"/>
                      <a:pt x="1708" y="227"/>
                      <a:pt x="1631" y="227"/>
                    </a:cubicBezTo>
                    <a:cubicBezTo>
                      <a:pt x="1068" y="227"/>
                      <a:pt x="641" y="163"/>
                      <a:pt x="337" y="94"/>
                    </a:cubicBezTo>
                    <a:cubicBezTo>
                      <a:pt x="201" y="64"/>
                      <a:pt x="87" y="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4467915" y="2979136"/>
                <a:ext cx="470666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72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cubicBezTo>
                      <a:pt x="7" y="87"/>
                      <a:pt x="21" y="173"/>
                      <a:pt x="37" y="245"/>
                    </a:cubicBezTo>
                    <a:cubicBezTo>
                      <a:pt x="123" y="273"/>
                      <a:pt x="237" y="309"/>
                      <a:pt x="373" y="339"/>
                    </a:cubicBezTo>
                    <a:cubicBezTo>
                      <a:pt x="677" y="408"/>
                      <a:pt x="1104" y="472"/>
                      <a:pt x="1667" y="472"/>
                    </a:cubicBezTo>
                    <a:cubicBezTo>
                      <a:pt x="1744" y="472"/>
                      <a:pt x="1823" y="470"/>
                      <a:pt x="1905" y="468"/>
                    </a:cubicBezTo>
                    <a:cubicBezTo>
                      <a:pt x="1948" y="402"/>
                      <a:pt x="1984" y="332"/>
                      <a:pt x="2021" y="266"/>
                    </a:cubicBezTo>
                    <a:cubicBezTo>
                      <a:pt x="2005" y="259"/>
                      <a:pt x="1991" y="259"/>
                      <a:pt x="1984" y="252"/>
                    </a:cubicBezTo>
                    <a:cubicBezTo>
                      <a:pt x="1891" y="259"/>
                      <a:pt x="1805" y="259"/>
                      <a:pt x="1719" y="259"/>
                    </a:cubicBezTo>
                    <a:cubicBezTo>
                      <a:pt x="1158" y="259"/>
                      <a:pt x="734" y="202"/>
                      <a:pt x="425" y="130"/>
                    </a:cubicBezTo>
                    <a:cubicBezTo>
                      <a:pt x="244" y="87"/>
                      <a:pt x="108" y="44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4487943" y="2858501"/>
                <a:ext cx="400567" cy="103868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446" extrusionOk="0">
                    <a:moveTo>
                      <a:pt x="101" y="1"/>
                    </a:moveTo>
                    <a:cubicBezTo>
                      <a:pt x="80" y="37"/>
                      <a:pt x="58" y="80"/>
                      <a:pt x="37" y="117"/>
                    </a:cubicBezTo>
                    <a:lnTo>
                      <a:pt x="37" y="123"/>
                    </a:lnTo>
                    <a:cubicBezTo>
                      <a:pt x="22" y="144"/>
                      <a:pt x="8" y="167"/>
                      <a:pt x="1" y="196"/>
                    </a:cubicBezTo>
                    <a:lnTo>
                      <a:pt x="8" y="196"/>
                    </a:lnTo>
                    <a:cubicBezTo>
                      <a:pt x="115" y="230"/>
                      <a:pt x="253" y="273"/>
                      <a:pt x="425" y="317"/>
                    </a:cubicBezTo>
                    <a:cubicBezTo>
                      <a:pt x="734" y="389"/>
                      <a:pt x="1158" y="446"/>
                      <a:pt x="1719" y="446"/>
                    </a:cubicBezTo>
                    <a:cubicBezTo>
                      <a:pt x="1710" y="382"/>
                      <a:pt x="1703" y="310"/>
                      <a:pt x="1710" y="230"/>
                    </a:cubicBezTo>
                    <a:cubicBezTo>
                      <a:pt x="1179" y="230"/>
                      <a:pt x="777" y="173"/>
                      <a:pt x="475" y="101"/>
                    </a:cubicBezTo>
                    <a:cubicBezTo>
                      <a:pt x="323" y="73"/>
                      <a:pt x="201" y="37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4467915" y="2915558"/>
                <a:ext cx="443884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71" extrusionOk="0">
                    <a:moveTo>
                      <a:pt x="57" y="1"/>
                    </a:moveTo>
                    <a:cubicBezTo>
                      <a:pt x="44" y="28"/>
                      <a:pt x="28" y="58"/>
                      <a:pt x="21" y="87"/>
                    </a:cubicBezTo>
                    <a:cubicBezTo>
                      <a:pt x="7" y="123"/>
                      <a:pt x="7" y="166"/>
                      <a:pt x="1" y="210"/>
                    </a:cubicBezTo>
                    <a:cubicBezTo>
                      <a:pt x="7" y="217"/>
                      <a:pt x="14" y="217"/>
                      <a:pt x="21" y="217"/>
                    </a:cubicBezTo>
                    <a:cubicBezTo>
                      <a:pt x="123" y="260"/>
                      <a:pt x="259" y="303"/>
                      <a:pt x="439" y="339"/>
                    </a:cubicBezTo>
                    <a:cubicBezTo>
                      <a:pt x="746" y="410"/>
                      <a:pt x="1172" y="470"/>
                      <a:pt x="1734" y="470"/>
                    </a:cubicBezTo>
                    <a:cubicBezTo>
                      <a:pt x="1789" y="470"/>
                      <a:pt x="1847" y="470"/>
                      <a:pt x="1905" y="468"/>
                    </a:cubicBezTo>
                    <a:cubicBezTo>
                      <a:pt x="1862" y="425"/>
                      <a:pt x="1833" y="353"/>
                      <a:pt x="1812" y="260"/>
                    </a:cubicBezTo>
                    <a:lnTo>
                      <a:pt x="1776" y="260"/>
                    </a:lnTo>
                    <a:cubicBezTo>
                      <a:pt x="1222" y="260"/>
                      <a:pt x="798" y="201"/>
                      <a:pt x="496" y="130"/>
                    </a:cubicBezTo>
                    <a:cubicBezTo>
                      <a:pt x="316" y="94"/>
                      <a:pt x="187" y="51"/>
                      <a:pt x="80" y="8"/>
                    </a:cubicBezTo>
                    <a:cubicBezTo>
                      <a:pt x="71" y="8"/>
                      <a:pt x="64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4467915" y="2964231"/>
                <a:ext cx="462282" cy="754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24" extrusionOk="0">
                    <a:moveTo>
                      <a:pt x="1" y="1"/>
                    </a:moveTo>
                    <a:lnTo>
                      <a:pt x="1" y="21"/>
                    </a:lnTo>
                    <a:lnTo>
                      <a:pt x="1" y="64"/>
                    </a:lnTo>
                    <a:lnTo>
                      <a:pt x="7" y="64"/>
                    </a:lnTo>
                    <a:cubicBezTo>
                      <a:pt x="108" y="108"/>
                      <a:pt x="244" y="151"/>
                      <a:pt x="425" y="194"/>
                    </a:cubicBezTo>
                    <a:cubicBezTo>
                      <a:pt x="734" y="266"/>
                      <a:pt x="1158" y="323"/>
                      <a:pt x="1719" y="323"/>
                    </a:cubicBezTo>
                    <a:cubicBezTo>
                      <a:pt x="1805" y="323"/>
                      <a:pt x="1891" y="323"/>
                      <a:pt x="1984" y="316"/>
                    </a:cubicBezTo>
                    <a:cubicBezTo>
                      <a:pt x="1955" y="309"/>
                      <a:pt x="1926" y="287"/>
                      <a:pt x="1905" y="259"/>
                    </a:cubicBezTo>
                    <a:cubicBezTo>
                      <a:pt x="1847" y="261"/>
                      <a:pt x="1789" y="261"/>
                      <a:pt x="1734" y="261"/>
                    </a:cubicBezTo>
                    <a:cubicBezTo>
                      <a:pt x="1172" y="261"/>
                      <a:pt x="746" y="201"/>
                      <a:pt x="439" y="130"/>
                    </a:cubicBezTo>
                    <a:cubicBezTo>
                      <a:pt x="259" y="94"/>
                      <a:pt x="123" y="51"/>
                      <a:pt x="21" y="8"/>
                    </a:cubicBezTo>
                    <a:cubicBezTo>
                      <a:pt x="14" y="8"/>
                      <a:pt x="7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fill="none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4481190" y="2903914"/>
                <a:ext cx="40871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10" extrusionOk="0">
                    <a:moveTo>
                      <a:pt x="30" y="1"/>
                    </a:moveTo>
                    <a:cubicBezTo>
                      <a:pt x="23" y="8"/>
                      <a:pt x="14" y="15"/>
                      <a:pt x="14" y="22"/>
                    </a:cubicBezTo>
                    <a:cubicBezTo>
                      <a:pt x="7" y="35"/>
                      <a:pt x="0" y="44"/>
                      <a:pt x="0" y="51"/>
                    </a:cubicBezTo>
                    <a:cubicBezTo>
                      <a:pt x="7" y="58"/>
                      <a:pt x="14" y="58"/>
                      <a:pt x="23" y="58"/>
                    </a:cubicBezTo>
                    <a:cubicBezTo>
                      <a:pt x="130" y="101"/>
                      <a:pt x="259" y="144"/>
                      <a:pt x="439" y="180"/>
                    </a:cubicBezTo>
                    <a:cubicBezTo>
                      <a:pt x="741" y="251"/>
                      <a:pt x="1165" y="310"/>
                      <a:pt x="1719" y="310"/>
                    </a:cubicBezTo>
                    <a:lnTo>
                      <a:pt x="1755" y="310"/>
                    </a:lnTo>
                    <a:cubicBezTo>
                      <a:pt x="1755" y="287"/>
                      <a:pt x="1748" y="273"/>
                      <a:pt x="1748" y="251"/>
                    </a:cubicBezTo>
                    <a:cubicBezTo>
                      <a:pt x="1187" y="251"/>
                      <a:pt x="763" y="194"/>
                      <a:pt x="454" y="122"/>
                    </a:cubicBezTo>
                    <a:cubicBezTo>
                      <a:pt x="282" y="78"/>
                      <a:pt x="144" y="35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4511232" y="2845226"/>
                <a:ext cx="37518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88" extrusionOk="0">
                    <a:moveTo>
                      <a:pt x="37" y="1"/>
                    </a:moveTo>
                    <a:cubicBezTo>
                      <a:pt x="23" y="22"/>
                      <a:pt x="15" y="37"/>
                      <a:pt x="1" y="58"/>
                    </a:cubicBezTo>
                    <a:cubicBezTo>
                      <a:pt x="101" y="94"/>
                      <a:pt x="223" y="130"/>
                      <a:pt x="375" y="158"/>
                    </a:cubicBezTo>
                    <a:cubicBezTo>
                      <a:pt x="677" y="230"/>
                      <a:pt x="1079" y="287"/>
                      <a:pt x="1610" y="287"/>
                    </a:cubicBezTo>
                    <a:lnTo>
                      <a:pt x="1610" y="267"/>
                    </a:lnTo>
                    <a:lnTo>
                      <a:pt x="1610" y="224"/>
                    </a:lnTo>
                    <a:cubicBezTo>
                      <a:pt x="1093" y="224"/>
                      <a:pt x="691" y="167"/>
                      <a:pt x="389" y="101"/>
                    </a:cubicBezTo>
                    <a:cubicBezTo>
                      <a:pt x="246" y="72"/>
                      <a:pt x="130" y="37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fill="none" extrusionOk="0">
                    <a:moveTo>
                      <a:pt x="37" y="0"/>
                    </a:moveTo>
                    <a:lnTo>
                      <a:pt x="37" y="14"/>
                    </a:lnTo>
                    <a:cubicBezTo>
                      <a:pt x="21" y="7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4635128" y="2572516"/>
                <a:ext cx="219613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93" extrusionOk="0">
                    <a:moveTo>
                      <a:pt x="785" y="1"/>
                    </a:moveTo>
                    <a:cubicBezTo>
                      <a:pt x="699" y="130"/>
                      <a:pt x="569" y="216"/>
                      <a:pt x="440" y="280"/>
                    </a:cubicBezTo>
                    <a:cubicBezTo>
                      <a:pt x="345" y="316"/>
                      <a:pt x="252" y="337"/>
                      <a:pt x="166" y="353"/>
                    </a:cubicBezTo>
                    <a:cubicBezTo>
                      <a:pt x="116" y="482"/>
                      <a:pt x="59" y="546"/>
                      <a:pt x="30" y="575"/>
                    </a:cubicBezTo>
                    <a:cubicBezTo>
                      <a:pt x="23" y="582"/>
                      <a:pt x="16" y="589"/>
                      <a:pt x="16" y="596"/>
                    </a:cubicBezTo>
                    <a:cubicBezTo>
                      <a:pt x="9" y="604"/>
                      <a:pt x="0" y="625"/>
                      <a:pt x="0" y="648"/>
                    </a:cubicBezTo>
                    <a:cubicBezTo>
                      <a:pt x="0" y="654"/>
                      <a:pt x="0" y="661"/>
                      <a:pt x="9" y="661"/>
                    </a:cubicBezTo>
                    <a:lnTo>
                      <a:pt x="9" y="682"/>
                    </a:lnTo>
                    <a:cubicBezTo>
                      <a:pt x="9" y="698"/>
                      <a:pt x="16" y="718"/>
                      <a:pt x="23" y="734"/>
                    </a:cubicBezTo>
                    <a:cubicBezTo>
                      <a:pt x="52" y="791"/>
                      <a:pt x="109" y="855"/>
                      <a:pt x="224" y="877"/>
                    </a:cubicBezTo>
                    <a:cubicBezTo>
                      <a:pt x="282" y="888"/>
                      <a:pt x="336" y="892"/>
                      <a:pt x="386" y="892"/>
                    </a:cubicBezTo>
                    <a:cubicBezTo>
                      <a:pt x="773" y="892"/>
                      <a:pt x="942" y="611"/>
                      <a:pt x="942" y="611"/>
                    </a:cubicBezTo>
                    <a:cubicBezTo>
                      <a:pt x="942" y="611"/>
                      <a:pt x="921" y="589"/>
                      <a:pt x="892" y="546"/>
                    </a:cubicBezTo>
                    <a:cubicBezTo>
                      <a:pt x="863" y="518"/>
                      <a:pt x="842" y="475"/>
                      <a:pt x="820" y="423"/>
                    </a:cubicBezTo>
                    <a:cubicBezTo>
                      <a:pt x="806" y="389"/>
                      <a:pt x="799" y="359"/>
                      <a:pt x="799" y="316"/>
                    </a:cubicBezTo>
                    <a:cubicBezTo>
                      <a:pt x="792" y="287"/>
                      <a:pt x="792" y="259"/>
                      <a:pt x="792" y="223"/>
                    </a:cubicBezTo>
                    <a:lnTo>
                      <a:pt x="792" y="158"/>
                    </a:lnTo>
                    <a:cubicBezTo>
                      <a:pt x="792" y="144"/>
                      <a:pt x="792" y="137"/>
                      <a:pt x="799" y="130"/>
                    </a:cubicBezTo>
                    <a:lnTo>
                      <a:pt x="799" y="108"/>
                    </a:lnTo>
                    <a:lnTo>
                      <a:pt x="799" y="71"/>
                    </a:lnTo>
                    <a:lnTo>
                      <a:pt x="799" y="21"/>
                    </a:lnTo>
                    <a:cubicBezTo>
                      <a:pt x="799" y="14"/>
                      <a:pt x="806" y="8"/>
                      <a:pt x="80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" y="0"/>
                    </a:moveTo>
                    <a:cubicBezTo>
                      <a:pt x="1" y="16"/>
                      <a:pt x="8" y="36"/>
                      <a:pt x="15" y="52"/>
                    </a:cubicBezTo>
                    <a:cubicBezTo>
                      <a:pt x="8" y="29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4444161" y="2214803"/>
                <a:ext cx="615056" cy="480214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062" extrusionOk="0">
                    <a:moveTo>
                      <a:pt x="1229" y="1"/>
                    </a:moveTo>
                    <a:cubicBezTo>
                      <a:pt x="1014" y="1"/>
                      <a:pt x="821" y="60"/>
                      <a:pt x="713" y="127"/>
                    </a:cubicBezTo>
                    <a:cubicBezTo>
                      <a:pt x="354" y="336"/>
                      <a:pt x="1" y="847"/>
                      <a:pt x="441" y="1026"/>
                    </a:cubicBezTo>
                    <a:cubicBezTo>
                      <a:pt x="398" y="1607"/>
                      <a:pt x="354" y="1959"/>
                      <a:pt x="677" y="2061"/>
                    </a:cubicBezTo>
                    <a:cubicBezTo>
                      <a:pt x="677" y="2061"/>
                      <a:pt x="656" y="1968"/>
                      <a:pt x="663" y="1802"/>
                    </a:cubicBezTo>
                    <a:cubicBezTo>
                      <a:pt x="561" y="1687"/>
                      <a:pt x="498" y="1478"/>
                      <a:pt x="511" y="1378"/>
                    </a:cubicBezTo>
                    <a:cubicBezTo>
                      <a:pt x="518" y="1321"/>
                      <a:pt x="518" y="1285"/>
                      <a:pt x="518" y="1249"/>
                    </a:cubicBezTo>
                    <a:lnTo>
                      <a:pt x="518" y="1212"/>
                    </a:lnTo>
                    <a:cubicBezTo>
                      <a:pt x="527" y="1169"/>
                      <a:pt x="527" y="1126"/>
                      <a:pt x="527" y="1054"/>
                    </a:cubicBezTo>
                    <a:lnTo>
                      <a:pt x="527" y="967"/>
                    </a:lnTo>
                    <a:lnTo>
                      <a:pt x="527" y="933"/>
                    </a:lnTo>
                    <a:lnTo>
                      <a:pt x="527" y="874"/>
                    </a:lnTo>
                    <a:cubicBezTo>
                      <a:pt x="534" y="702"/>
                      <a:pt x="577" y="545"/>
                      <a:pt x="691" y="407"/>
                    </a:cubicBezTo>
                    <a:cubicBezTo>
                      <a:pt x="727" y="502"/>
                      <a:pt x="777" y="602"/>
                      <a:pt x="863" y="702"/>
                    </a:cubicBezTo>
                    <a:cubicBezTo>
                      <a:pt x="929" y="788"/>
                      <a:pt x="1015" y="867"/>
                      <a:pt x="1131" y="940"/>
                    </a:cubicBezTo>
                    <a:lnTo>
                      <a:pt x="1138" y="947"/>
                    </a:lnTo>
                    <a:cubicBezTo>
                      <a:pt x="1181" y="967"/>
                      <a:pt x="1217" y="997"/>
                      <a:pt x="1260" y="1010"/>
                    </a:cubicBezTo>
                    <a:cubicBezTo>
                      <a:pt x="1433" y="1112"/>
                      <a:pt x="1590" y="1155"/>
                      <a:pt x="1698" y="1183"/>
                    </a:cubicBezTo>
                    <a:lnTo>
                      <a:pt x="1698" y="1176"/>
                    </a:lnTo>
                    <a:cubicBezTo>
                      <a:pt x="1712" y="1162"/>
                      <a:pt x="1726" y="1140"/>
                      <a:pt x="1748" y="1126"/>
                    </a:cubicBezTo>
                    <a:cubicBezTo>
                      <a:pt x="1785" y="1097"/>
                      <a:pt x="1828" y="1076"/>
                      <a:pt x="1885" y="1076"/>
                    </a:cubicBezTo>
                    <a:cubicBezTo>
                      <a:pt x="1928" y="1083"/>
                      <a:pt x="1957" y="1105"/>
                      <a:pt x="1964" y="1140"/>
                    </a:cubicBezTo>
                    <a:cubicBezTo>
                      <a:pt x="1964" y="1155"/>
                      <a:pt x="1971" y="1169"/>
                      <a:pt x="1964" y="1192"/>
                    </a:cubicBezTo>
                    <a:cubicBezTo>
                      <a:pt x="1964" y="1255"/>
                      <a:pt x="1928" y="1342"/>
                      <a:pt x="1885" y="1399"/>
                    </a:cubicBezTo>
                    <a:cubicBezTo>
                      <a:pt x="1812" y="1500"/>
                      <a:pt x="1691" y="1537"/>
                      <a:pt x="1626" y="1537"/>
                    </a:cubicBezTo>
                    <a:cubicBezTo>
                      <a:pt x="1626" y="1544"/>
                      <a:pt x="1626" y="1550"/>
                      <a:pt x="1619" y="1557"/>
                    </a:cubicBezTo>
                    <a:lnTo>
                      <a:pt x="1619" y="1607"/>
                    </a:lnTo>
                    <a:lnTo>
                      <a:pt x="1619" y="1644"/>
                    </a:lnTo>
                    <a:lnTo>
                      <a:pt x="1619" y="1666"/>
                    </a:lnTo>
                    <a:cubicBezTo>
                      <a:pt x="1612" y="1673"/>
                      <a:pt x="1612" y="1680"/>
                      <a:pt x="1612" y="1694"/>
                    </a:cubicBezTo>
                    <a:lnTo>
                      <a:pt x="1612" y="1759"/>
                    </a:lnTo>
                    <a:cubicBezTo>
                      <a:pt x="1612" y="1795"/>
                      <a:pt x="1612" y="1823"/>
                      <a:pt x="1619" y="1852"/>
                    </a:cubicBezTo>
                    <a:cubicBezTo>
                      <a:pt x="1619" y="1895"/>
                      <a:pt x="1626" y="1925"/>
                      <a:pt x="1640" y="1959"/>
                    </a:cubicBezTo>
                    <a:cubicBezTo>
                      <a:pt x="1597" y="1644"/>
                      <a:pt x="1928" y="1680"/>
                      <a:pt x="2086" y="1205"/>
                    </a:cubicBezTo>
                    <a:cubicBezTo>
                      <a:pt x="2130" y="1226"/>
                      <a:pt x="2173" y="1235"/>
                      <a:pt x="2216" y="1235"/>
                    </a:cubicBezTo>
                    <a:cubicBezTo>
                      <a:pt x="2425" y="1235"/>
                      <a:pt x="2604" y="1047"/>
                      <a:pt x="2625" y="810"/>
                    </a:cubicBezTo>
                    <a:cubicBezTo>
                      <a:pt x="2640" y="579"/>
                      <a:pt x="2488" y="393"/>
                      <a:pt x="2280" y="393"/>
                    </a:cubicBezTo>
                    <a:cubicBezTo>
                      <a:pt x="2200" y="393"/>
                      <a:pt x="2130" y="422"/>
                      <a:pt x="2064" y="465"/>
                    </a:cubicBezTo>
                    <a:cubicBezTo>
                      <a:pt x="1993" y="336"/>
                      <a:pt x="1878" y="207"/>
                      <a:pt x="1705" y="113"/>
                    </a:cubicBezTo>
                    <a:cubicBezTo>
                      <a:pt x="1551" y="32"/>
                      <a:pt x="1384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4559905" y="2309355"/>
                <a:ext cx="343276" cy="34770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3" extrusionOk="0">
                    <a:moveTo>
                      <a:pt x="194" y="639"/>
                    </a:moveTo>
                    <a:cubicBezTo>
                      <a:pt x="197" y="639"/>
                      <a:pt x="200" y="640"/>
                      <a:pt x="202" y="641"/>
                    </a:cubicBezTo>
                    <a:cubicBezTo>
                      <a:pt x="223" y="641"/>
                      <a:pt x="230" y="656"/>
                      <a:pt x="237" y="670"/>
                    </a:cubicBezTo>
                    <a:cubicBezTo>
                      <a:pt x="246" y="684"/>
                      <a:pt x="246" y="691"/>
                      <a:pt x="246" y="706"/>
                    </a:cubicBezTo>
                    <a:cubicBezTo>
                      <a:pt x="246" y="742"/>
                      <a:pt x="216" y="770"/>
                      <a:pt x="194" y="770"/>
                    </a:cubicBezTo>
                    <a:cubicBezTo>
                      <a:pt x="166" y="763"/>
                      <a:pt x="151" y="734"/>
                      <a:pt x="151" y="699"/>
                    </a:cubicBezTo>
                    <a:cubicBezTo>
                      <a:pt x="151" y="691"/>
                      <a:pt x="151" y="677"/>
                      <a:pt x="159" y="670"/>
                    </a:cubicBezTo>
                    <a:cubicBezTo>
                      <a:pt x="165" y="652"/>
                      <a:pt x="180" y="639"/>
                      <a:pt x="194" y="639"/>
                    </a:cubicBezTo>
                    <a:close/>
                    <a:moveTo>
                      <a:pt x="806" y="699"/>
                    </a:moveTo>
                    <a:cubicBezTo>
                      <a:pt x="841" y="706"/>
                      <a:pt x="863" y="734"/>
                      <a:pt x="856" y="777"/>
                    </a:cubicBezTo>
                    <a:cubicBezTo>
                      <a:pt x="856" y="820"/>
                      <a:pt x="827" y="849"/>
                      <a:pt x="791" y="849"/>
                    </a:cubicBezTo>
                    <a:cubicBezTo>
                      <a:pt x="784" y="849"/>
                      <a:pt x="770" y="843"/>
                      <a:pt x="763" y="829"/>
                    </a:cubicBezTo>
                    <a:cubicBezTo>
                      <a:pt x="748" y="813"/>
                      <a:pt x="741" y="793"/>
                      <a:pt x="741" y="770"/>
                    </a:cubicBezTo>
                    <a:cubicBezTo>
                      <a:pt x="741" y="749"/>
                      <a:pt x="748" y="734"/>
                      <a:pt x="763" y="727"/>
                    </a:cubicBezTo>
                    <a:cubicBezTo>
                      <a:pt x="770" y="706"/>
                      <a:pt x="791" y="699"/>
                      <a:pt x="806" y="699"/>
                    </a:cubicBezTo>
                    <a:close/>
                    <a:moveTo>
                      <a:pt x="194" y="1"/>
                    </a:moveTo>
                    <a:cubicBezTo>
                      <a:pt x="80" y="139"/>
                      <a:pt x="37" y="296"/>
                      <a:pt x="30" y="468"/>
                    </a:cubicBezTo>
                    <a:lnTo>
                      <a:pt x="30" y="527"/>
                    </a:lnTo>
                    <a:lnTo>
                      <a:pt x="30" y="561"/>
                    </a:lnTo>
                    <a:lnTo>
                      <a:pt x="30" y="648"/>
                    </a:lnTo>
                    <a:cubicBezTo>
                      <a:pt x="30" y="720"/>
                      <a:pt x="30" y="763"/>
                      <a:pt x="21" y="806"/>
                    </a:cubicBezTo>
                    <a:lnTo>
                      <a:pt x="21" y="843"/>
                    </a:lnTo>
                    <a:cubicBezTo>
                      <a:pt x="21" y="879"/>
                      <a:pt x="21" y="915"/>
                      <a:pt x="14" y="972"/>
                    </a:cubicBezTo>
                    <a:cubicBezTo>
                      <a:pt x="1" y="1072"/>
                      <a:pt x="64" y="1281"/>
                      <a:pt x="166" y="1396"/>
                    </a:cubicBezTo>
                    <a:cubicBezTo>
                      <a:pt x="209" y="1446"/>
                      <a:pt x="252" y="1476"/>
                      <a:pt x="296" y="1483"/>
                    </a:cubicBezTo>
                    <a:cubicBezTo>
                      <a:pt x="321" y="1489"/>
                      <a:pt x="351" y="1493"/>
                      <a:pt x="384" y="1493"/>
                    </a:cubicBezTo>
                    <a:cubicBezTo>
                      <a:pt x="418" y="1493"/>
                      <a:pt x="453" y="1489"/>
                      <a:pt x="489" y="1483"/>
                    </a:cubicBezTo>
                    <a:cubicBezTo>
                      <a:pt x="575" y="1467"/>
                      <a:pt x="668" y="1446"/>
                      <a:pt x="763" y="1410"/>
                    </a:cubicBezTo>
                    <a:cubicBezTo>
                      <a:pt x="892" y="1346"/>
                      <a:pt x="1022" y="1260"/>
                      <a:pt x="1108" y="1131"/>
                    </a:cubicBezTo>
                    <a:lnTo>
                      <a:pt x="1129" y="1131"/>
                    </a:lnTo>
                    <a:cubicBezTo>
                      <a:pt x="1194" y="1131"/>
                      <a:pt x="1315" y="1094"/>
                      <a:pt x="1388" y="993"/>
                    </a:cubicBezTo>
                    <a:cubicBezTo>
                      <a:pt x="1431" y="936"/>
                      <a:pt x="1467" y="849"/>
                      <a:pt x="1467" y="786"/>
                    </a:cubicBezTo>
                    <a:cubicBezTo>
                      <a:pt x="1474" y="763"/>
                      <a:pt x="1467" y="749"/>
                      <a:pt x="1467" y="734"/>
                    </a:cubicBezTo>
                    <a:cubicBezTo>
                      <a:pt x="1460" y="699"/>
                      <a:pt x="1431" y="677"/>
                      <a:pt x="1388" y="670"/>
                    </a:cubicBezTo>
                    <a:cubicBezTo>
                      <a:pt x="1331" y="670"/>
                      <a:pt x="1288" y="691"/>
                      <a:pt x="1251" y="720"/>
                    </a:cubicBezTo>
                    <a:cubicBezTo>
                      <a:pt x="1229" y="734"/>
                      <a:pt x="1215" y="756"/>
                      <a:pt x="1201" y="770"/>
                    </a:cubicBezTo>
                    <a:lnTo>
                      <a:pt x="1201" y="777"/>
                    </a:lnTo>
                    <a:cubicBezTo>
                      <a:pt x="1093" y="749"/>
                      <a:pt x="936" y="706"/>
                      <a:pt x="763" y="604"/>
                    </a:cubicBezTo>
                    <a:cubicBezTo>
                      <a:pt x="720" y="591"/>
                      <a:pt x="684" y="561"/>
                      <a:pt x="641" y="541"/>
                    </a:cubicBezTo>
                    <a:lnTo>
                      <a:pt x="634" y="534"/>
                    </a:lnTo>
                    <a:cubicBezTo>
                      <a:pt x="518" y="461"/>
                      <a:pt x="432" y="382"/>
                      <a:pt x="366" y="296"/>
                    </a:cubicBezTo>
                    <a:cubicBezTo>
                      <a:pt x="280" y="196"/>
                      <a:pt x="230" y="96"/>
                      <a:pt x="194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4732241" y="2472142"/>
                <a:ext cx="28878" cy="3516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1" extrusionOk="0">
                    <a:moveTo>
                      <a:pt x="66" y="0"/>
                    </a:moveTo>
                    <a:cubicBezTo>
                      <a:pt x="51" y="0"/>
                      <a:pt x="30" y="7"/>
                      <a:pt x="23" y="28"/>
                    </a:cubicBezTo>
                    <a:cubicBezTo>
                      <a:pt x="8" y="35"/>
                      <a:pt x="1" y="50"/>
                      <a:pt x="1" y="71"/>
                    </a:cubicBezTo>
                    <a:cubicBezTo>
                      <a:pt x="1" y="94"/>
                      <a:pt x="8" y="114"/>
                      <a:pt x="23" y="130"/>
                    </a:cubicBezTo>
                    <a:cubicBezTo>
                      <a:pt x="30" y="144"/>
                      <a:pt x="44" y="150"/>
                      <a:pt x="51" y="150"/>
                    </a:cubicBezTo>
                    <a:cubicBezTo>
                      <a:pt x="87" y="150"/>
                      <a:pt x="116" y="121"/>
                      <a:pt x="116" y="78"/>
                    </a:cubicBezTo>
                    <a:cubicBezTo>
                      <a:pt x="123" y="35"/>
                      <a:pt x="101" y="7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4594838" y="2457936"/>
                <a:ext cx="22357" cy="3097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3" extrusionOk="0">
                    <a:moveTo>
                      <a:pt x="44" y="1"/>
                    </a:moveTo>
                    <a:cubicBezTo>
                      <a:pt x="30" y="1"/>
                      <a:pt x="15" y="14"/>
                      <a:pt x="9" y="32"/>
                    </a:cubicBezTo>
                    <a:cubicBezTo>
                      <a:pt x="1" y="39"/>
                      <a:pt x="1" y="53"/>
                      <a:pt x="1" y="61"/>
                    </a:cubicBezTo>
                    <a:cubicBezTo>
                      <a:pt x="1" y="96"/>
                      <a:pt x="16" y="125"/>
                      <a:pt x="44" y="132"/>
                    </a:cubicBezTo>
                    <a:cubicBezTo>
                      <a:pt x="66" y="132"/>
                      <a:pt x="96" y="104"/>
                      <a:pt x="96" y="68"/>
                    </a:cubicBezTo>
                    <a:cubicBezTo>
                      <a:pt x="96" y="53"/>
                      <a:pt x="96" y="46"/>
                      <a:pt x="87" y="32"/>
                    </a:cubicBezTo>
                    <a:cubicBezTo>
                      <a:pt x="80" y="18"/>
                      <a:pt x="73" y="3"/>
                      <a:pt x="52" y="3"/>
                    </a:cubicBezTo>
                    <a:cubicBezTo>
                      <a:pt x="50" y="2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4623483" y="2525473"/>
                <a:ext cx="8617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37" h="88" fill="none" extrusionOk="0">
                    <a:moveTo>
                      <a:pt x="36" y="87"/>
                    </a:moveTo>
                    <a:cubicBezTo>
                      <a:pt x="36" y="87"/>
                      <a:pt x="0" y="58"/>
                      <a:pt x="23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4625113" y="2584161"/>
                <a:ext cx="57290" cy="1350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8" fill="none" extrusionOk="0">
                    <a:moveTo>
                      <a:pt x="0" y="14"/>
                    </a:moveTo>
                    <a:cubicBezTo>
                      <a:pt x="0" y="14"/>
                      <a:pt x="116" y="58"/>
                      <a:pt x="245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4697308" y="2435113"/>
                <a:ext cx="11877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 fill="none" extrusionOk="0">
                    <a:moveTo>
                      <a:pt x="51" y="1"/>
                    </a:moveTo>
                    <a:cubicBezTo>
                      <a:pt x="14" y="1"/>
                      <a:pt x="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4600195" y="2419976"/>
                <a:ext cx="20261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" fill="none" extrusionOk="0">
                    <a:moveTo>
                      <a:pt x="86" y="29"/>
                    </a:moveTo>
                    <a:cubicBezTo>
                      <a:pt x="86" y="29"/>
                      <a:pt x="50" y="9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4866151" y="3104894"/>
                <a:ext cx="217983" cy="291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52" extrusionOk="0">
                    <a:moveTo>
                      <a:pt x="763" y="0"/>
                    </a:moveTo>
                    <a:cubicBezTo>
                      <a:pt x="647" y="50"/>
                      <a:pt x="361" y="173"/>
                      <a:pt x="318" y="194"/>
                    </a:cubicBezTo>
                    <a:cubicBezTo>
                      <a:pt x="268" y="216"/>
                      <a:pt x="238" y="266"/>
                      <a:pt x="209" y="323"/>
                    </a:cubicBezTo>
                    <a:cubicBezTo>
                      <a:pt x="188" y="380"/>
                      <a:pt x="36" y="668"/>
                      <a:pt x="23" y="704"/>
                    </a:cubicBezTo>
                    <a:cubicBezTo>
                      <a:pt x="9" y="747"/>
                      <a:pt x="9" y="913"/>
                      <a:pt x="0" y="956"/>
                    </a:cubicBezTo>
                    <a:cubicBezTo>
                      <a:pt x="0" y="992"/>
                      <a:pt x="52" y="1129"/>
                      <a:pt x="66" y="1156"/>
                    </a:cubicBezTo>
                    <a:cubicBezTo>
                      <a:pt x="72" y="1190"/>
                      <a:pt x="84" y="1229"/>
                      <a:pt x="99" y="1229"/>
                    </a:cubicBezTo>
                    <a:cubicBezTo>
                      <a:pt x="100" y="1229"/>
                      <a:pt x="101" y="1229"/>
                      <a:pt x="102" y="1229"/>
                    </a:cubicBezTo>
                    <a:cubicBezTo>
                      <a:pt x="122" y="1222"/>
                      <a:pt x="143" y="1183"/>
                      <a:pt x="139" y="1154"/>
                    </a:cubicBezTo>
                    <a:lnTo>
                      <a:pt x="139" y="1154"/>
                    </a:lnTo>
                    <a:cubicBezTo>
                      <a:pt x="141" y="1160"/>
                      <a:pt x="145" y="1168"/>
                      <a:pt x="145" y="1179"/>
                    </a:cubicBezTo>
                    <a:cubicBezTo>
                      <a:pt x="151" y="1212"/>
                      <a:pt x="164" y="1252"/>
                      <a:pt x="178" y="1252"/>
                    </a:cubicBezTo>
                    <a:cubicBezTo>
                      <a:pt x="179" y="1252"/>
                      <a:pt x="180" y="1252"/>
                      <a:pt x="181" y="1251"/>
                    </a:cubicBezTo>
                    <a:cubicBezTo>
                      <a:pt x="195" y="1242"/>
                      <a:pt x="231" y="1199"/>
                      <a:pt x="216" y="1122"/>
                    </a:cubicBezTo>
                    <a:cubicBezTo>
                      <a:pt x="216" y="1099"/>
                      <a:pt x="216" y="1079"/>
                      <a:pt x="209" y="1063"/>
                    </a:cubicBezTo>
                    <a:lnTo>
                      <a:pt x="209" y="1042"/>
                    </a:lnTo>
                    <a:lnTo>
                      <a:pt x="209" y="1027"/>
                    </a:lnTo>
                    <a:cubicBezTo>
                      <a:pt x="224" y="1070"/>
                      <a:pt x="268" y="1149"/>
                      <a:pt x="281" y="1172"/>
                    </a:cubicBezTo>
                    <a:cubicBezTo>
                      <a:pt x="285" y="1181"/>
                      <a:pt x="296" y="1188"/>
                      <a:pt x="307" y="1188"/>
                    </a:cubicBezTo>
                    <a:cubicBezTo>
                      <a:pt x="321" y="1188"/>
                      <a:pt x="335" y="1179"/>
                      <a:pt x="338" y="1156"/>
                    </a:cubicBezTo>
                    <a:cubicBezTo>
                      <a:pt x="338" y="1106"/>
                      <a:pt x="324" y="1063"/>
                      <a:pt x="318" y="1027"/>
                    </a:cubicBezTo>
                    <a:cubicBezTo>
                      <a:pt x="306" y="1005"/>
                      <a:pt x="312" y="965"/>
                      <a:pt x="313" y="932"/>
                    </a:cubicBezTo>
                    <a:lnTo>
                      <a:pt x="313" y="932"/>
                    </a:lnTo>
                    <a:cubicBezTo>
                      <a:pt x="315" y="948"/>
                      <a:pt x="318" y="961"/>
                      <a:pt x="318" y="970"/>
                    </a:cubicBezTo>
                    <a:cubicBezTo>
                      <a:pt x="331" y="1006"/>
                      <a:pt x="425" y="1092"/>
                      <a:pt x="440" y="1106"/>
                    </a:cubicBezTo>
                    <a:cubicBezTo>
                      <a:pt x="442" y="1109"/>
                      <a:pt x="445" y="1110"/>
                      <a:pt x="447" y="1110"/>
                    </a:cubicBezTo>
                    <a:cubicBezTo>
                      <a:pt x="462" y="1110"/>
                      <a:pt x="480" y="1076"/>
                      <a:pt x="461" y="1027"/>
                    </a:cubicBezTo>
                    <a:cubicBezTo>
                      <a:pt x="440" y="970"/>
                      <a:pt x="411" y="956"/>
                      <a:pt x="411" y="920"/>
                    </a:cubicBezTo>
                    <a:cubicBezTo>
                      <a:pt x="411" y="891"/>
                      <a:pt x="397" y="761"/>
                      <a:pt x="404" y="747"/>
                    </a:cubicBezTo>
                    <a:cubicBezTo>
                      <a:pt x="411" y="734"/>
                      <a:pt x="490" y="647"/>
                      <a:pt x="518" y="518"/>
                    </a:cubicBezTo>
                    <a:cubicBezTo>
                      <a:pt x="533" y="452"/>
                      <a:pt x="533" y="409"/>
                      <a:pt x="554" y="395"/>
                    </a:cubicBezTo>
                    <a:cubicBezTo>
                      <a:pt x="561" y="380"/>
                      <a:pt x="706" y="345"/>
                      <a:pt x="820" y="316"/>
                    </a:cubicBezTo>
                    <a:cubicBezTo>
                      <a:pt x="863" y="309"/>
                      <a:pt x="906" y="294"/>
                      <a:pt x="935" y="287"/>
                    </a:cubicBezTo>
                    <a:lnTo>
                      <a:pt x="899" y="230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4931592" y="3283751"/>
                <a:ext cx="6987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fill="none" extrusionOk="0">
                    <a:moveTo>
                      <a:pt x="0" y="0"/>
                    </a:moveTo>
                    <a:cubicBezTo>
                      <a:pt x="0" y="0"/>
                      <a:pt x="14" y="73"/>
                      <a:pt x="30" y="12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4938346" y="3313794"/>
                <a:ext cx="233" cy="23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fill="none" extrusionOk="0">
                    <a:moveTo>
                      <a:pt x="1" y="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extrusionOk="0">
                    <a:moveTo>
                      <a:pt x="0" y="1"/>
                    </a:moveTo>
                    <a:cubicBezTo>
                      <a:pt x="0" y="1"/>
                      <a:pt x="14" y="123"/>
                      <a:pt x="21" y="194"/>
                    </a:cubicBezTo>
                    <a:cubicBezTo>
                      <a:pt x="21" y="201"/>
                      <a:pt x="21" y="201"/>
                      <a:pt x="28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fill="none" extrusionOk="0">
                    <a:moveTo>
                      <a:pt x="28" y="209"/>
                    </a:moveTo>
                    <a:cubicBezTo>
                      <a:pt x="21" y="201"/>
                      <a:pt x="21" y="201"/>
                      <a:pt x="21" y="194"/>
                    </a:cubicBezTo>
                    <a:cubicBezTo>
                      <a:pt x="14" y="123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4912961" y="3332192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fill="none" extrusionOk="0">
                    <a:moveTo>
                      <a:pt x="1" y="1"/>
                    </a:moveTo>
                    <a:cubicBezTo>
                      <a:pt x="1" y="8"/>
                      <a:pt x="1" y="8"/>
                      <a:pt x="8" y="1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4914591" y="3337548"/>
                <a:ext cx="23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fill="none" extrusionOk="0">
                    <a:moveTo>
                      <a:pt x="1" y="1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4914591" y="3347562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fill="none" extrusionOk="0">
                    <a:moveTo>
                      <a:pt x="1" y="2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fill="none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4884549" y="2778388"/>
                <a:ext cx="430609" cy="40173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25" extrusionOk="0">
                    <a:moveTo>
                      <a:pt x="316" y="0"/>
                    </a:moveTo>
                    <a:cubicBezTo>
                      <a:pt x="206" y="0"/>
                      <a:pt x="41" y="235"/>
                      <a:pt x="7" y="511"/>
                    </a:cubicBezTo>
                    <a:lnTo>
                      <a:pt x="7" y="554"/>
                    </a:lnTo>
                    <a:lnTo>
                      <a:pt x="7" y="574"/>
                    </a:lnTo>
                    <a:cubicBezTo>
                      <a:pt x="0" y="654"/>
                      <a:pt x="7" y="726"/>
                      <a:pt x="16" y="790"/>
                    </a:cubicBezTo>
                    <a:cubicBezTo>
                      <a:pt x="16" y="812"/>
                      <a:pt x="23" y="826"/>
                      <a:pt x="23" y="849"/>
                    </a:cubicBezTo>
                    <a:cubicBezTo>
                      <a:pt x="44" y="942"/>
                      <a:pt x="73" y="1014"/>
                      <a:pt x="116" y="1057"/>
                    </a:cubicBezTo>
                    <a:cubicBezTo>
                      <a:pt x="137" y="1085"/>
                      <a:pt x="166" y="1107"/>
                      <a:pt x="195" y="1114"/>
                    </a:cubicBezTo>
                    <a:lnTo>
                      <a:pt x="232" y="1114"/>
                    </a:lnTo>
                    <a:lnTo>
                      <a:pt x="232" y="1128"/>
                    </a:lnTo>
                    <a:cubicBezTo>
                      <a:pt x="375" y="1151"/>
                      <a:pt x="942" y="1244"/>
                      <a:pt x="942" y="1244"/>
                    </a:cubicBezTo>
                    <a:cubicBezTo>
                      <a:pt x="827" y="1294"/>
                      <a:pt x="670" y="1373"/>
                      <a:pt x="670" y="1373"/>
                    </a:cubicBezTo>
                    <a:lnTo>
                      <a:pt x="684" y="1402"/>
                    </a:lnTo>
                    <a:lnTo>
                      <a:pt x="820" y="1632"/>
                    </a:lnTo>
                    <a:lnTo>
                      <a:pt x="856" y="1689"/>
                    </a:lnTo>
                    <a:lnTo>
                      <a:pt x="870" y="1725"/>
                    </a:lnTo>
                    <a:cubicBezTo>
                      <a:pt x="870" y="1725"/>
                      <a:pt x="1208" y="1696"/>
                      <a:pt x="1460" y="1625"/>
                    </a:cubicBezTo>
                    <a:cubicBezTo>
                      <a:pt x="1553" y="1596"/>
                      <a:pt x="1632" y="1559"/>
                      <a:pt x="1676" y="1516"/>
                    </a:cubicBezTo>
                    <a:cubicBezTo>
                      <a:pt x="1848" y="1359"/>
                      <a:pt x="1812" y="1230"/>
                      <a:pt x="1755" y="1171"/>
                    </a:cubicBezTo>
                    <a:cubicBezTo>
                      <a:pt x="1741" y="1157"/>
                      <a:pt x="1719" y="1135"/>
                      <a:pt x="1676" y="1107"/>
                    </a:cubicBezTo>
                    <a:cubicBezTo>
                      <a:pt x="1526" y="978"/>
                      <a:pt x="1172" y="683"/>
                      <a:pt x="949" y="497"/>
                    </a:cubicBezTo>
                    <a:cubicBezTo>
                      <a:pt x="684" y="272"/>
                      <a:pt x="346" y="7"/>
                      <a:pt x="346" y="7"/>
                    </a:cubicBezTo>
                    <a:cubicBezTo>
                      <a:pt x="336" y="2"/>
                      <a:pt x="326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51"/>
              <p:cNvSpPr/>
              <p:nvPr/>
            </p:nvSpPr>
            <p:spPr>
              <a:xfrm>
                <a:off x="5040350" y="3030837"/>
                <a:ext cx="206105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05" fill="none" extrusionOk="0">
                    <a:moveTo>
                      <a:pt x="884" y="51"/>
                    </a:moveTo>
                    <a:cubicBezTo>
                      <a:pt x="575" y="1"/>
                      <a:pt x="439" y="73"/>
                      <a:pt x="382" y="110"/>
                    </a:cubicBezTo>
                    <a:cubicBezTo>
                      <a:pt x="360" y="117"/>
                      <a:pt x="323" y="130"/>
                      <a:pt x="273" y="160"/>
                    </a:cubicBezTo>
                    <a:cubicBezTo>
                      <a:pt x="158" y="210"/>
                      <a:pt x="1" y="289"/>
                      <a:pt x="1" y="289"/>
                    </a:cubicBezTo>
                    <a:lnTo>
                      <a:pt x="15" y="318"/>
                    </a:lnTo>
                    <a:lnTo>
                      <a:pt x="151" y="548"/>
                    </a:lnTo>
                    <a:lnTo>
                      <a:pt x="187" y="60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1"/>
              <p:cNvSpPr/>
              <p:nvPr/>
            </p:nvSpPr>
            <p:spPr>
              <a:xfrm>
                <a:off x="4549891" y="2428360"/>
                <a:ext cx="309973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71" extrusionOk="0">
                    <a:moveTo>
                      <a:pt x="130" y="43"/>
                    </a:moveTo>
                    <a:cubicBezTo>
                      <a:pt x="144" y="43"/>
                      <a:pt x="159" y="43"/>
                      <a:pt x="180" y="50"/>
                    </a:cubicBezTo>
                    <a:cubicBezTo>
                      <a:pt x="202" y="50"/>
                      <a:pt x="223" y="59"/>
                      <a:pt x="252" y="59"/>
                    </a:cubicBezTo>
                    <a:cubicBezTo>
                      <a:pt x="273" y="66"/>
                      <a:pt x="302" y="73"/>
                      <a:pt x="323" y="87"/>
                    </a:cubicBezTo>
                    <a:lnTo>
                      <a:pt x="339" y="87"/>
                    </a:lnTo>
                    <a:lnTo>
                      <a:pt x="339" y="93"/>
                    </a:lnTo>
                    <a:lnTo>
                      <a:pt x="346" y="102"/>
                    </a:lnTo>
                    <a:lnTo>
                      <a:pt x="346" y="145"/>
                    </a:lnTo>
                    <a:cubicBezTo>
                      <a:pt x="346" y="152"/>
                      <a:pt x="346" y="159"/>
                      <a:pt x="339" y="166"/>
                    </a:cubicBezTo>
                    <a:lnTo>
                      <a:pt x="339" y="188"/>
                    </a:lnTo>
                    <a:cubicBezTo>
                      <a:pt x="339" y="202"/>
                      <a:pt x="332" y="216"/>
                      <a:pt x="332" y="238"/>
                    </a:cubicBezTo>
                    <a:cubicBezTo>
                      <a:pt x="316" y="266"/>
                      <a:pt x="309" y="302"/>
                      <a:pt x="289" y="318"/>
                    </a:cubicBezTo>
                    <a:cubicBezTo>
                      <a:pt x="273" y="332"/>
                      <a:pt x="259" y="338"/>
                      <a:pt x="245" y="345"/>
                    </a:cubicBezTo>
                    <a:cubicBezTo>
                      <a:pt x="230" y="345"/>
                      <a:pt x="216" y="352"/>
                      <a:pt x="194" y="352"/>
                    </a:cubicBezTo>
                    <a:cubicBezTo>
                      <a:pt x="166" y="352"/>
                      <a:pt x="130" y="345"/>
                      <a:pt x="107" y="325"/>
                    </a:cubicBezTo>
                    <a:cubicBezTo>
                      <a:pt x="80" y="309"/>
                      <a:pt x="57" y="288"/>
                      <a:pt x="44" y="266"/>
                    </a:cubicBezTo>
                    <a:lnTo>
                      <a:pt x="44" y="252"/>
                    </a:lnTo>
                    <a:cubicBezTo>
                      <a:pt x="44" y="252"/>
                      <a:pt x="44" y="245"/>
                      <a:pt x="37" y="245"/>
                    </a:cubicBezTo>
                    <a:lnTo>
                      <a:pt x="37" y="238"/>
                    </a:lnTo>
                    <a:lnTo>
                      <a:pt x="37" y="231"/>
                    </a:lnTo>
                    <a:cubicBezTo>
                      <a:pt x="37" y="216"/>
                      <a:pt x="37" y="202"/>
                      <a:pt x="44" y="188"/>
                    </a:cubicBezTo>
                    <a:cubicBezTo>
                      <a:pt x="44" y="166"/>
                      <a:pt x="51" y="137"/>
                      <a:pt x="51" y="116"/>
                    </a:cubicBezTo>
                    <a:cubicBezTo>
                      <a:pt x="57" y="102"/>
                      <a:pt x="57" y="80"/>
                      <a:pt x="64" y="73"/>
                    </a:cubicBezTo>
                    <a:cubicBezTo>
                      <a:pt x="73" y="66"/>
                      <a:pt x="73" y="59"/>
                      <a:pt x="73" y="59"/>
                    </a:cubicBezTo>
                    <a:lnTo>
                      <a:pt x="80" y="50"/>
                    </a:lnTo>
                    <a:lnTo>
                      <a:pt x="87" y="50"/>
                    </a:lnTo>
                    <a:cubicBezTo>
                      <a:pt x="87" y="50"/>
                      <a:pt x="94" y="50"/>
                      <a:pt x="94" y="43"/>
                    </a:cubicBezTo>
                    <a:close/>
                    <a:moveTo>
                      <a:pt x="677" y="109"/>
                    </a:moveTo>
                    <a:cubicBezTo>
                      <a:pt x="697" y="116"/>
                      <a:pt x="727" y="116"/>
                      <a:pt x="754" y="116"/>
                    </a:cubicBezTo>
                    <a:cubicBezTo>
                      <a:pt x="777" y="116"/>
                      <a:pt x="813" y="123"/>
                      <a:pt x="849" y="123"/>
                    </a:cubicBezTo>
                    <a:cubicBezTo>
                      <a:pt x="884" y="130"/>
                      <a:pt x="920" y="137"/>
                      <a:pt x="956" y="145"/>
                    </a:cubicBezTo>
                    <a:cubicBezTo>
                      <a:pt x="979" y="145"/>
                      <a:pt x="999" y="152"/>
                      <a:pt x="1013" y="159"/>
                    </a:cubicBezTo>
                    <a:cubicBezTo>
                      <a:pt x="1029" y="159"/>
                      <a:pt x="1036" y="159"/>
                      <a:pt x="1049" y="166"/>
                    </a:cubicBezTo>
                    <a:lnTo>
                      <a:pt x="1056" y="166"/>
                    </a:lnTo>
                    <a:cubicBezTo>
                      <a:pt x="1056" y="173"/>
                      <a:pt x="1056" y="173"/>
                      <a:pt x="1065" y="173"/>
                    </a:cubicBezTo>
                    <a:cubicBezTo>
                      <a:pt x="1072" y="188"/>
                      <a:pt x="1072" y="202"/>
                      <a:pt x="1072" y="223"/>
                    </a:cubicBezTo>
                    <a:cubicBezTo>
                      <a:pt x="1079" y="231"/>
                      <a:pt x="1079" y="238"/>
                      <a:pt x="1079" y="245"/>
                    </a:cubicBezTo>
                    <a:lnTo>
                      <a:pt x="1079" y="259"/>
                    </a:lnTo>
                    <a:cubicBezTo>
                      <a:pt x="1072" y="266"/>
                      <a:pt x="1072" y="302"/>
                      <a:pt x="1072" y="309"/>
                    </a:cubicBezTo>
                    <a:cubicBezTo>
                      <a:pt x="1065" y="325"/>
                      <a:pt x="1065" y="332"/>
                      <a:pt x="1056" y="345"/>
                    </a:cubicBezTo>
                    <a:cubicBezTo>
                      <a:pt x="1056" y="361"/>
                      <a:pt x="1049" y="368"/>
                      <a:pt x="1049" y="375"/>
                    </a:cubicBezTo>
                    <a:cubicBezTo>
                      <a:pt x="1036" y="395"/>
                      <a:pt x="1022" y="404"/>
                      <a:pt x="999" y="418"/>
                    </a:cubicBezTo>
                    <a:cubicBezTo>
                      <a:pt x="992" y="425"/>
                      <a:pt x="986" y="425"/>
                      <a:pt x="970" y="432"/>
                    </a:cubicBezTo>
                    <a:lnTo>
                      <a:pt x="942" y="439"/>
                    </a:lnTo>
                    <a:cubicBezTo>
                      <a:pt x="913" y="439"/>
                      <a:pt x="892" y="447"/>
                      <a:pt x="870" y="447"/>
                    </a:cubicBezTo>
                    <a:cubicBezTo>
                      <a:pt x="827" y="447"/>
                      <a:pt x="784" y="447"/>
                      <a:pt x="741" y="432"/>
                    </a:cubicBezTo>
                    <a:cubicBezTo>
                      <a:pt x="697" y="425"/>
                      <a:pt x="661" y="411"/>
                      <a:pt x="625" y="388"/>
                    </a:cubicBezTo>
                    <a:cubicBezTo>
                      <a:pt x="611" y="382"/>
                      <a:pt x="590" y="368"/>
                      <a:pt x="582" y="352"/>
                    </a:cubicBezTo>
                    <a:cubicBezTo>
                      <a:pt x="575" y="352"/>
                      <a:pt x="568" y="345"/>
                      <a:pt x="561" y="338"/>
                    </a:cubicBezTo>
                    <a:lnTo>
                      <a:pt x="561" y="332"/>
                    </a:lnTo>
                    <a:lnTo>
                      <a:pt x="554" y="332"/>
                    </a:lnTo>
                    <a:lnTo>
                      <a:pt x="554" y="318"/>
                    </a:lnTo>
                    <a:cubicBezTo>
                      <a:pt x="547" y="288"/>
                      <a:pt x="554" y="231"/>
                      <a:pt x="561" y="202"/>
                    </a:cubicBezTo>
                    <a:lnTo>
                      <a:pt x="561" y="180"/>
                    </a:lnTo>
                    <a:cubicBezTo>
                      <a:pt x="561" y="173"/>
                      <a:pt x="568" y="173"/>
                      <a:pt x="568" y="166"/>
                    </a:cubicBezTo>
                    <a:cubicBezTo>
                      <a:pt x="568" y="152"/>
                      <a:pt x="575" y="145"/>
                      <a:pt x="575" y="137"/>
                    </a:cubicBezTo>
                    <a:cubicBezTo>
                      <a:pt x="590" y="123"/>
                      <a:pt x="597" y="116"/>
                      <a:pt x="604" y="116"/>
                    </a:cubicBezTo>
                    <a:lnTo>
                      <a:pt x="618" y="116"/>
                    </a:lnTo>
                    <a:cubicBezTo>
                      <a:pt x="618" y="116"/>
                      <a:pt x="640" y="116"/>
                      <a:pt x="677" y="109"/>
                    </a:cubicBezTo>
                    <a:close/>
                    <a:moveTo>
                      <a:pt x="130" y="0"/>
                    </a:moveTo>
                    <a:cubicBezTo>
                      <a:pt x="116" y="0"/>
                      <a:pt x="101" y="7"/>
                      <a:pt x="94" y="7"/>
                    </a:cubicBezTo>
                    <a:lnTo>
                      <a:pt x="73" y="7"/>
                    </a:lnTo>
                    <a:cubicBezTo>
                      <a:pt x="73" y="12"/>
                      <a:pt x="71" y="12"/>
                      <a:pt x="68" y="12"/>
                    </a:cubicBezTo>
                    <a:cubicBezTo>
                      <a:pt x="65" y="12"/>
                      <a:pt x="61" y="12"/>
                      <a:pt x="57" y="16"/>
                    </a:cubicBezTo>
                    <a:lnTo>
                      <a:pt x="57" y="23"/>
                    </a:lnTo>
                    <a:cubicBezTo>
                      <a:pt x="57" y="23"/>
                      <a:pt x="21" y="30"/>
                      <a:pt x="14" y="37"/>
                    </a:cubicBezTo>
                    <a:cubicBezTo>
                      <a:pt x="7" y="37"/>
                      <a:pt x="7" y="43"/>
                      <a:pt x="7" y="50"/>
                    </a:cubicBezTo>
                    <a:cubicBezTo>
                      <a:pt x="0" y="59"/>
                      <a:pt x="0" y="73"/>
                      <a:pt x="0" y="80"/>
                    </a:cubicBezTo>
                    <a:cubicBezTo>
                      <a:pt x="0" y="80"/>
                      <a:pt x="14" y="87"/>
                      <a:pt x="21" y="93"/>
                    </a:cubicBezTo>
                    <a:cubicBezTo>
                      <a:pt x="21" y="102"/>
                      <a:pt x="14" y="109"/>
                      <a:pt x="14" y="116"/>
                    </a:cubicBezTo>
                    <a:cubicBezTo>
                      <a:pt x="14" y="137"/>
                      <a:pt x="7" y="159"/>
                      <a:pt x="7" y="188"/>
                    </a:cubicBezTo>
                    <a:lnTo>
                      <a:pt x="7" y="231"/>
                    </a:lnTo>
                    <a:lnTo>
                      <a:pt x="7" y="238"/>
                    </a:lnTo>
                    <a:lnTo>
                      <a:pt x="7" y="245"/>
                    </a:lnTo>
                    <a:lnTo>
                      <a:pt x="7" y="252"/>
                    </a:lnTo>
                    <a:cubicBezTo>
                      <a:pt x="14" y="259"/>
                      <a:pt x="14" y="266"/>
                      <a:pt x="21" y="275"/>
                    </a:cubicBezTo>
                    <a:cubicBezTo>
                      <a:pt x="37" y="302"/>
                      <a:pt x="64" y="332"/>
                      <a:pt x="94" y="345"/>
                    </a:cubicBezTo>
                    <a:cubicBezTo>
                      <a:pt x="123" y="368"/>
                      <a:pt x="159" y="375"/>
                      <a:pt x="194" y="375"/>
                    </a:cubicBezTo>
                    <a:cubicBezTo>
                      <a:pt x="230" y="375"/>
                      <a:pt x="273" y="368"/>
                      <a:pt x="302" y="338"/>
                    </a:cubicBezTo>
                    <a:cubicBezTo>
                      <a:pt x="339" y="318"/>
                      <a:pt x="352" y="282"/>
                      <a:pt x="366" y="252"/>
                    </a:cubicBezTo>
                    <a:cubicBezTo>
                      <a:pt x="375" y="231"/>
                      <a:pt x="382" y="216"/>
                      <a:pt x="382" y="195"/>
                    </a:cubicBezTo>
                    <a:cubicBezTo>
                      <a:pt x="389" y="188"/>
                      <a:pt x="389" y="180"/>
                      <a:pt x="389" y="173"/>
                    </a:cubicBezTo>
                    <a:cubicBezTo>
                      <a:pt x="394" y="172"/>
                      <a:pt x="399" y="172"/>
                      <a:pt x="405" y="172"/>
                    </a:cubicBezTo>
                    <a:cubicBezTo>
                      <a:pt x="452" y="172"/>
                      <a:pt x="506" y="196"/>
                      <a:pt x="525" y="202"/>
                    </a:cubicBezTo>
                    <a:cubicBezTo>
                      <a:pt x="525" y="238"/>
                      <a:pt x="518" y="288"/>
                      <a:pt x="525" y="325"/>
                    </a:cubicBezTo>
                    <a:lnTo>
                      <a:pt x="525" y="338"/>
                    </a:lnTo>
                    <a:lnTo>
                      <a:pt x="532" y="345"/>
                    </a:lnTo>
                    <a:cubicBezTo>
                      <a:pt x="532" y="352"/>
                      <a:pt x="532" y="352"/>
                      <a:pt x="539" y="352"/>
                    </a:cubicBezTo>
                    <a:cubicBezTo>
                      <a:pt x="547" y="368"/>
                      <a:pt x="554" y="375"/>
                      <a:pt x="561" y="382"/>
                    </a:cubicBezTo>
                    <a:cubicBezTo>
                      <a:pt x="575" y="388"/>
                      <a:pt x="590" y="404"/>
                      <a:pt x="611" y="411"/>
                    </a:cubicBezTo>
                    <a:cubicBezTo>
                      <a:pt x="647" y="432"/>
                      <a:pt x="691" y="447"/>
                      <a:pt x="734" y="461"/>
                    </a:cubicBezTo>
                    <a:cubicBezTo>
                      <a:pt x="764" y="466"/>
                      <a:pt x="798" y="471"/>
                      <a:pt x="831" y="471"/>
                    </a:cubicBezTo>
                    <a:cubicBezTo>
                      <a:pt x="844" y="471"/>
                      <a:pt x="857" y="470"/>
                      <a:pt x="870" y="468"/>
                    </a:cubicBezTo>
                    <a:cubicBezTo>
                      <a:pt x="920" y="468"/>
                      <a:pt x="970" y="461"/>
                      <a:pt x="1013" y="439"/>
                    </a:cubicBezTo>
                    <a:cubicBezTo>
                      <a:pt x="1036" y="432"/>
                      <a:pt x="1056" y="418"/>
                      <a:pt x="1079" y="395"/>
                    </a:cubicBezTo>
                    <a:cubicBezTo>
                      <a:pt x="1086" y="382"/>
                      <a:pt x="1086" y="368"/>
                      <a:pt x="1092" y="361"/>
                    </a:cubicBezTo>
                    <a:cubicBezTo>
                      <a:pt x="1099" y="345"/>
                      <a:pt x="1099" y="338"/>
                      <a:pt x="1108" y="325"/>
                    </a:cubicBezTo>
                    <a:cubicBezTo>
                      <a:pt x="1115" y="318"/>
                      <a:pt x="1115" y="275"/>
                      <a:pt x="1122" y="259"/>
                    </a:cubicBezTo>
                    <a:cubicBezTo>
                      <a:pt x="1122" y="259"/>
                      <a:pt x="1129" y="245"/>
                      <a:pt x="1136" y="245"/>
                    </a:cubicBezTo>
                    <a:cubicBezTo>
                      <a:pt x="1136" y="238"/>
                      <a:pt x="1143" y="238"/>
                      <a:pt x="1151" y="231"/>
                    </a:cubicBezTo>
                    <a:lnTo>
                      <a:pt x="1294" y="275"/>
                    </a:lnTo>
                    <a:lnTo>
                      <a:pt x="1331" y="223"/>
                    </a:lnTo>
                    <a:lnTo>
                      <a:pt x="1143" y="145"/>
                    </a:lnTo>
                    <a:cubicBezTo>
                      <a:pt x="1129" y="145"/>
                      <a:pt x="1079" y="123"/>
                      <a:pt x="1079" y="123"/>
                    </a:cubicBezTo>
                    <a:cubicBezTo>
                      <a:pt x="1072" y="123"/>
                      <a:pt x="1072" y="123"/>
                      <a:pt x="1065" y="116"/>
                    </a:cubicBezTo>
                    <a:cubicBezTo>
                      <a:pt x="1049" y="116"/>
                      <a:pt x="1042" y="109"/>
                      <a:pt x="1029" y="109"/>
                    </a:cubicBezTo>
                    <a:cubicBezTo>
                      <a:pt x="1006" y="102"/>
                      <a:pt x="986" y="102"/>
                      <a:pt x="963" y="93"/>
                    </a:cubicBezTo>
                    <a:cubicBezTo>
                      <a:pt x="927" y="87"/>
                      <a:pt x="884" y="80"/>
                      <a:pt x="856" y="80"/>
                    </a:cubicBezTo>
                    <a:cubicBezTo>
                      <a:pt x="784" y="73"/>
                      <a:pt x="720" y="73"/>
                      <a:pt x="677" y="73"/>
                    </a:cubicBezTo>
                    <a:lnTo>
                      <a:pt x="611" y="73"/>
                    </a:lnTo>
                    <a:cubicBezTo>
                      <a:pt x="611" y="73"/>
                      <a:pt x="604" y="73"/>
                      <a:pt x="590" y="80"/>
                    </a:cubicBezTo>
                    <a:cubicBezTo>
                      <a:pt x="575" y="87"/>
                      <a:pt x="561" y="93"/>
                      <a:pt x="547" y="116"/>
                    </a:cubicBezTo>
                    <a:cubicBezTo>
                      <a:pt x="539" y="123"/>
                      <a:pt x="539" y="130"/>
                      <a:pt x="539" y="137"/>
                    </a:cubicBezTo>
                    <a:cubicBezTo>
                      <a:pt x="482" y="109"/>
                      <a:pt x="418" y="109"/>
                      <a:pt x="396" y="109"/>
                    </a:cubicBezTo>
                    <a:cubicBezTo>
                      <a:pt x="396" y="102"/>
                      <a:pt x="396" y="93"/>
                      <a:pt x="389" y="87"/>
                    </a:cubicBezTo>
                    <a:lnTo>
                      <a:pt x="389" y="73"/>
                    </a:lnTo>
                    <a:cubicBezTo>
                      <a:pt x="382" y="66"/>
                      <a:pt x="382" y="59"/>
                      <a:pt x="375" y="59"/>
                    </a:cubicBezTo>
                    <a:lnTo>
                      <a:pt x="366" y="50"/>
                    </a:lnTo>
                    <a:lnTo>
                      <a:pt x="359" y="50"/>
                    </a:lnTo>
                    <a:lnTo>
                      <a:pt x="359" y="43"/>
                    </a:lnTo>
                    <a:lnTo>
                      <a:pt x="346" y="43"/>
                    </a:lnTo>
                    <a:cubicBezTo>
                      <a:pt x="316" y="30"/>
                      <a:pt x="289" y="23"/>
                      <a:pt x="259" y="16"/>
                    </a:cubicBezTo>
                    <a:cubicBezTo>
                      <a:pt x="237" y="7"/>
                      <a:pt x="209" y="7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1"/>
            <p:cNvGrpSpPr/>
            <p:nvPr/>
          </p:nvGrpSpPr>
          <p:grpSpPr>
            <a:xfrm>
              <a:off x="7732315" y="1409998"/>
              <a:ext cx="114150" cy="114196"/>
              <a:chOff x="-685100" y="4136737"/>
              <a:chExt cx="38359" cy="38359"/>
            </a:xfrm>
          </p:grpSpPr>
          <p:sp>
            <p:nvSpPr>
              <p:cNvPr id="2439" name="Google Shape;2439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1" name="Google Shape;2441;p51"/>
            <p:cNvSpPr/>
            <p:nvPr/>
          </p:nvSpPr>
          <p:spPr>
            <a:xfrm>
              <a:off x="6130587" y="207966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4489390" y="3340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5368540" y="16594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Home Page</a:t>
            </a:r>
          </a:p>
        </p:txBody>
      </p:sp>
      <p:pic>
        <p:nvPicPr>
          <p:cNvPr id="12" name="Picture 11" descr="A person holding a credit card and a pen&#10;&#10;Description automatically generated">
            <a:extLst>
              <a:ext uri="{FF2B5EF4-FFF2-40B4-BE49-F238E27FC236}">
                <a16:creationId xmlns:a16="http://schemas.microsoft.com/office/drawing/2014/main" id="{98AD1527-8A09-EBE4-9D2C-6660A1D9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4" y="857058"/>
            <a:ext cx="6477473" cy="40484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66937" y="2404214"/>
            <a:ext cx="2540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Short introduction of business idea and the financial service offered by Bill Buddy.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9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About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1" y="2404214"/>
            <a:ext cx="246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More features of the Bill Buddy application.</a:t>
            </a:r>
          </a:p>
          <a:p>
            <a:endParaRPr lang="en-SG" dirty="0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C41D7822-72AC-768E-92A9-199292BC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4" y="905523"/>
            <a:ext cx="6399927" cy="39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Service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1" y="2404214"/>
            <a:ext cx="246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Services plans provided by Bill Buddy, includes a free plan and premium plan. </a:t>
            </a:r>
          </a:p>
          <a:p>
            <a:endParaRPr lang="en-SG" dirty="0"/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32362A82-4D8C-DEA3-67BE-C32F39D6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" y="905521"/>
            <a:ext cx="6399931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Contact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Contact page for queries and help.</a:t>
            </a:r>
          </a:p>
        </p:txBody>
      </p:sp>
      <p:pic>
        <p:nvPicPr>
          <p:cNvPr id="4" name="Picture 3" descr="A contact us page with a box and a box&#10;&#10;Description automatically generated with medium confidence">
            <a:extLst>
              <a:ext uri="{FF2B5EF4-FFF2-40B4-BE49-F238E27FC236}">
                <a16:creationId xmlns:a16="http://schemas.microsoft.com/office/drawing/2014/main" id="{92A0D2C1-8561-880F-57B5-D143324F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1" y="905522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4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Shopping Cart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The shopping cart if the user wants to buy premium plan.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3974F543-1ED1-AAC5-08D2-250EA436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7" y="905521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Sign Up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0610" y="2571750"/>
            <a:ext cx="246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New users must create a new account if they want to try Bill Buddy’s free plan. </a:t>
            </a:r>
          </a:p>
          <a:p>
            <a:endParaRPr lang="en-GB" dirty="0">
              <a:latin typeface="Albert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3BB430-B520-A98D-D0F5-5FA9406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" y="905521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652552" y="431072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Table of contents</a:t>
            </a:r>
            <a:endParaRPr sz="3700"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720000" y="138806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8"/>
          </p:nvPr>
        </p:nvSpPr>
        <p:spPr>
          <a:xfrm>
            <a:off x="719999" y="3123852"/>
            <a:ext cx="92253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3419274" y="1388066"/>
            <a:ext cx="96374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61" name="Google Shape;761;p40"/>
          <p:cNvSpPr txBox="1">
            <a:spLocks noGrp="1"/>
          </p:cNvSpPr>
          <p:nvPr>
            <p:ph type="title" idx="13"/>
          </p:nvPr>
        </p:nvSpPr>
        <p:spPr>
          <a:xfrm>
            <a:off x="3419274" y="3123852"/>
            <a:ext cx="92253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62" name="Google Shape;762;p40"/>
          <p:cNvSpPr txBox="1">
            <a:spLocks noGrp="1"/>
          </p:cNvSpPr>
          <p:nvPr>
            <p:ph type="title" idx="14"/>
          </p:nvPr>
        </p:nvSpPr>
        <p:spPr>
          <a:xfrm>
            <a:off x="6118550" y="1388066"/>
            <a:ext cx="96374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3" name="Google Shape;763;p40"/>
          <p:cNvSpPr txBox="1">
            <a:spLocks noGrp="1"/>
          </p:cNvSpPr>
          <p:nvPr>
            <p:ph type="title" idx="15"/>
          </p:nvPr>
        </p:nvSpPr>
        <p:spPr>
          <a:xfrm>
            <a:off x="6118549" y="3123852"/>
            <a:ext cx="92253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1890789" cy="846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 Points</a:t>
            </a:r>
            <a:endParaRPr dirty="0"/>
          </a:p>
        </p:txBody>
      </p:sp>
      <p:sp>
        <p:nvSpPr>
          <p:cNvPr id="766" name="Google Shape;766;p40"/>
          <p:cNvSpPr txBox="1">
            <a:spLocks noGrp="1"/>
          </p:cNvSpPr>
          <p:nvPr>
            <p:ph type="subTitle" idx="18"/>
          </p:nvPr>
        </p:nvSpPr>
        <p:spPr>
          <a:xfrm>
            <a:off x="6118500" y="19607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9"/>
          </p:nvPr>
        </p:nvSpPr>
        <p:spPr>
          <a:xfrm>
            <a:off x="719951" y="3596873"/>
            <a:ext cx="1492570" cy="867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1797708" cy="846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Regulations</a:t>
            </a:r>
            <a:endParaRPr dirty="0"/>
          </a:p>
        </p:txBody>
      </p:sp>
      <p:sp>
        <p:nvSpPr>
          <p:cNvPr id="769" name="Google Shape;769;p40"/>
          <p:cNvSpPr txBox="1">
            <a:spLocks noGrp="1"/>
          </p:cNvSpPr>
          <p:nvPr>
            <p:ph type="subTitle" idx="21"/>
          </p:nvPr>
        </p:nvSpPr>
        <p:spPr>
          <a:xfrm>
            <a:off x="6118500" y="36965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2" name="Google Shape;2247;p50">
            <a:extLst>
              <a:ext uri="{FF2B5EF4-FFF2-40B4-BE49-F238E27FC236}">
                <a16:creationId xmlns:a16="http://schemas.microsoft.com/office/drawing/2014/main" id="{5DC99DD4-F7AB-6B6D-34AA-BB8227907F55}"/>
              </a:ext>
            </a:extLst>
          </p:cNvPr>
          <p:cNvGrpSpPr/>
          <p:nvPr/>
        </p:nvGrpSpPr>
        <p:grpSpPr>
          <a:xfrm rot="5201322">
            <a:off x="7186849" y="460355"/>
            <a:ext cx="1276687" cy="1337298"/>
            <a:chOff x="7462763" y="3416810"/>
            <a:chExt cx="1252883" cy="1312363"/>
          </a:xfrm>
        </p:grpSpPr>
        <p:grpSp>
          <p:nvGrpSpPr>
            <p:cNvPr id="3" name="Google Shape;2248;p50">
              <a:extLst>
                <a:ext uri="{FF2B5EF4-FFF2-40B4-BE49-F238E27FC236}">
                  <a16:creationId xmlns:a16="http://schemas.microsoft.com/office/drawing/2014/main" id="{9AE4D960-D4D2-8D08-AE54-EC402006F340}"/>
                </a:ext>
              </a:extLst>
            </p:cNvPr>
            <p:cNvGrpSpPr/>
            <p:nvPr/>
          </p:nvGrpSpPr>
          <p:grpSpPr>
            <a:xfrm>
              <a:off x="7605209" y="3416810"/>
              <a:ext cx="1110436" cy="1238787"/>
              <a:chOff x="6140575" y="5030501"/>
              <a:chExt cx="1187506" cy="1324764"/>
            </a:xfrm>
          </p:grpSpPr>
          <p:grpSp>
            <p:nvGrpSpPr>
              <p:cNvPr id="8" name="Google Shape;2249;p50">
                <a:extLst>
                  <a:ext uri="{FF2B5EF4-FFF2-40B4-BE49-F238E27FC236}">
                    <a16:creationId xmlns:a16="http://schemas.microsoft.com/office/drawing/2014/main" id="{97B22F80-EDE8-64D5-584D-096CDB69AFF8}"/>
                  </a:ext>
                </a:extLst>
              </p:cNvPr>
              <p:cNvGrpSpPr/>
              <p:nvPr/>
            </p:nvGrpSpPr>
            <p:grpSpPr>
              <a:xfrm>
                <a:off x="6140575" y="5033818"/>
                <a:ext cx="1154341" cy="1321448"/>
                <a:chOff x="6140575" y="5033818"/>
                <a:chExt cx="1154341" cy="1321448"/>
              </a:xfrm>
            </p:grpSpPr>
            <p:sp>
              <p:nvSpPr>
                <p:cNvPr id="10" name="Google Shape;2250;p50">
                  <a:extLst>
                    <a:ext uri="{FF2B5EF4-FFF2-40B4-BE49-F238E27FC236}">
                      <a16:creationId xmlns:a16="http://schemas.microsoft.com/office/drawing/2014/main" id="{7C534D41-713D-5FDF-7B37-CFEDED42DCDE}"/>
                    </a:ext>
                  </a:extLst>
                </p:cNvPr>
                <p:cNvSpPr/>
                <p:nvPr/>
              </p:nvSpPr>
              <p:spPr>
                <a:xfrm>
                  <a:off x="6140575" y="5033818"/>
                  <a:ext cx="1154341" cy="132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0" h="12352" extrusionOk="0">
                      <a:moveTo>
                        <a:pt x="9295" y="8126"/>
                      </a:moveTo>
                      <a:cubicBezTo>
                        <a:pt x="9316" y="8126"/>
                        <a:pt x="9338" y="8132"/>
                        <a:pt x="9359" y="8145"/>
                      </a:cubicBezTo>
                      <a:lnTo>
                        <a:pt x="9496" y="8225"/>
                      </a:lnTo>
                      <a:cubicBezTo>
                        <a:pt x="9575" y="8268"/>
                        <a:pt x="9618" y="8388"/>
                        <a:pt x="9582" y="8490"/>
                      </a:cubicBezTo>
                      <a:lnTo>
                        <a:pt x="9532" y="8670"/>
                      </a:lnTo>
                      <a:cubicBezTo>
                        <a:pt x="9505" y="8743"/>
                        <a:pt x="9451" y="8786"/>
                        <a:pt x="9393" y="8786"/>
                      </a:cubicBezTo>
                      <a:cubicBezTo>
                        <a:pt x="9373" y="8786"/>
                        <a:pt x="9352" y="8781"/>
                        <a:pt x="9332" y="8770"/>
                      </a:cubicBezTo>
                      <a:lnTo>
                        <a:pt x="9194" y="8690"/>
                      </a:lnTo>
                      <a:cubicBezTo>
                        <a:pt x="9116" y="8640"/>
                        <a:pt x="9073" y="8526"/>
                        <a:pt x="9107" y="8425"/>
                      </a:cubicBezTo>
                      <a:lnTo>
                        <a:pt x="9159" y="8245"/>
                      </a:lnTo>
                      <a:cubicBezTo>
                        <a:pt x="9184" y="8172"/>
                        <a:pt x="9237" y="8126"/>
                        <a:pt x="9295" y="8126"/>
                      </a:cubicBezTo>
                      <a:close/>
                      <a:moveTo>
                        <a:pt x="2574" y="289"/>
                      </a:moveTo>
                      <a:lnTo>
                        <a:pt x="10151" y="4666"/>
                      </a:lnTo>
                      <a:lnTo>
                        <a:pt x="7952" y="11904"/>
                      </a:lnTo>
                      <a:lnTo>
                        <a:pt x="375" y="7534"/>
                      </a:lnTo>
                      <a:lnTo>
                        <a:pt x="2574" y="289"/>
                      </a:lnTo>
                      <a:close/>
                      <a:moveTo>
                        <a:pt x="2431" y="1"/>
                      </a:moveTo>
                      <a:cubicBezTo>
                        <a:pt x="2316" y="1"/>
                        <a:pt x="2207" y="87"/>
                        <a:pt x="2164" y="237"/>
                      </a:cubicBezTo>
                      <a:lnTo>
                        <a:pt x="59" y="7174"/>
                      </a:lnTo>
                      <a:cubicBezTo>
                        <a:pt x="1" y="7376"/>
                        <a:pt x="80" y="7612"/>
                        <a:pt x="232" y="7698"/>
                      </a:cubicBezTo>
                      <a:lnTo>
                        <a:pt x="8231" y="12322"/>
                      </a:lnTo>
                      <a:cubicBezTo>
                        <a:pt x="8272" y="12339"/>
                        <a:pt x="8313" y="12351"/>
                        <a:pt x="8351" y="12351"/>
                      </a:cubicBezTo>
                      <a:cubicBezTo>
                        <a:pt x="8359" y="12351"/>
                        <a:pt x="8367" y="12350"/>
                        <a:pt x="8374" y="12349"/>
                      </a:cubicBezTo>
                      <a:lnTo>
                        <a:pt x="8404" y="12349"/>
                      </a:lnTo>
                      <a:cubicBezTo>
                        <a:pt x="8417" y="12342"/>
                        <a:pt x="8426" y="12342"/>
                        <a:pt x="8440" y="12335"/>
                      </a:cubicBezTo>
                      <a:cubicBezTo>
                        <a:pt x="8447" y="12335"/>
                        <a:pt x="8454" y="12329"/>
                        <a:pt x="8461" y="12329"/>
                      </a:cubicBezTo>
                      <a:cubicBezTo>
                        <a:pt x="8469" y="12322"/>
                        <a:pt x="8476" y="12322"/>
                        <a:pt x="8483" y="12322"/>
                      </a:cubicBezTo>
                      <a:cubicBezTo>
                        <a:pt x="8504" y="12299"/>
                        <a:pt x="8533" y="12285"/>
                        <a:pt x="8555" y="12256"/>
                      </a:cubicBezTo>
                      <a:cubicBezTo>
                        <a:pt x="8555" y="12249"/>
                        <a:pt x="8562" y="12249"/>
                        <a:pt x="8562" y="12242"/>
                      </a:cubicBezTo>
                      <a:cubicBezTo>
                        <a:pt x="8569" y="12242"/>
                        <a:pt x="8569" y="12235"/>
                        <a:pt x="8569" y="12227"/>
                      </a:cubicBezTo>
                      <a:cubicBezTo>
                        <a:pt x="8590" y="12199"/>
                        <a:pt x="8612" y="12163"/>
                        <a:pt x="8626" y="12120"/>
                      </a:cubicBezTo>
                      <a:lnTo>
                        <a:pt x="10733" y="5183"/>
                      </a:lnTo>
                      <a:cubicBezTo>
                        <a:pt x="10789" y="4981"/>
                        <a:pt x="10712" y="4745"/>
                        <a:pt x="10560" y="4652"/>
                      </a:cubicBezTo>
                      <a:lnTo>
                        <a:pt x="2561" y="37"/>
                      </a:lnTo>
                      <a:cubicBezTo>
                        <a:pt x="2518" y="8"/>
                        <a:pt x="2474" y="1"/>
                        <a:pt x="24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251;p50">
                  <a:extLst>
                    <a:ext uri="{FF2B5EF4-FFF2-40B4-BE49-F238E27FC236}">
                      <a16:creationId xmlns:a16="http://schemas.microsoft.com/office/drawing/2014/main" id="{BCFE691E-D2F2-C72B-3808-0894C794E632}"/>
                    </a:ext>
                  </a:extLst>
                </p:cNvPr>
                <p:cNvSpPr/>
                <p:nvPr/>
              </p:nvSpPr>
              <p:spPr>
                <a:xfrm>
                  <a:off x="6180587" y="5064736"/>
                  <a:ext cx="1046075" cy="12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8" h="11616" extrusionOk="0">
                      <a:moveTo>
                        <a:pt x="2200" y="0"/>
                      </a:moveTo>
                      <a:lnTo>
                        <a:pt x="1" y="7245"/>
                      </a:lnTo>
                      <a:lnTo>
                        <a:pt x="7578" y="11615"/>
                      </a:lnTo>
                      <a:lnTo>
                        <a:pt x="9777" y="43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252;p50">
                  <a:extLst>
                    <a:ext uri="{FF2B5EF4-FFF2-40B4-BE49-F238E27FC236}">
                      <a16:creationId xmlns:a16="http://schemas.microsoft.com/office/drawing/2014/main" id="{9A612C98-A81F-91A0-C306-02AD1A1E0E3F}"/>
                    </a:ext>
                  </a:extLst>
                </p:cNvPr>
                <p:cNvSpPr/>
                <p:nvPr/>
              </p:nvSpPr>
              <p:spPr>
                <a:xfrm>
                  <a:off x="7111120" y="5903053"/>
                  <a:ext cx="58519" cy="70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62" extrusionOk="0">
                      <a:moveTo>
                        <a:pt x="223" y="1"/>
                      </a:moveTo>
                      <a:cubicBezTo>
                        <a:pt x="165" y="1"/>
                        <a:pt x="112" y="47"/>
                        <a:pt x="87" y="120"/>
                      </a:cubicBezTo>
                      <a:lnTo>
                        <a:pt x="35" y="300"/>
                      </a:lnTo>
                      <a:cubicBezTo>
                        <a:pt x="1" y="401"/>
                        <a:pt x="44" y="515"/>
                        <a:pt x="122" y="565"/>
                      </a:cubicBezTo>
                      <a:lnTo>
                        <a:pt x="260" y="645"/>
                      </a:lnTo>
                      <a:cubicBezTo>
                        <a:pt x="280" y="656"/>
                        <a:pt x="301" y="661"/>
                        <a:pt x="321" y="661"/>
                      </a:cubicBezTo>
                      <a:cubicBezTo>
                        <a:pt x="379" y="661"/>
                        <a:pt x="433" y="618"/>
                        <a:pt x="460" y="545"/>
                      </a:cubicBezTo>
                      <a:lnTo>
                        <a:pt x="510" y="365"/>
                      </a:lnTo>
                      <a:cubicBezTo>
                        <a:pt x="546" y="263"/>
                        <a:pt x="503" y="143"/>
                        <a:pt x="424" y="100"/>
                      </a:cubicBezTo>
                      <a:lnTo>
                        <a:pt x="287" y="20"/>
                      </a:lnTo>
                      <a:cubicBezTo>
                        <a:pt x="266" y="7"/>
                        <a:pt x="2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2253;p50">
                <a:extLst>
                  <a:ext uri="{FF2B5EF4-FFF2-40B4-BE49-F238E27FC236}">
                    <a16:creationId xmlns:a16="http://schemas.microsoft.com/office/drawing/2014/main" id="{0CBF15B8-9A8A-348A-0CB4-718B777F72BA}"/>
                  </a:ext>
                </a:extLst>
              </p:cNvPr>
              <p:cNvSpPr/>
              <p:nvPr/>
            </p:nvSpPr>
            <p:spPr>
              <a:xfrm>
                <a:off x="6398189" y="5030501"/>
                <a:ext cx="929892" cy="1324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2381" extrusionOk="0">
                    <a:moveTo>
                      <a:pt x="335" y="1"/>
                    </a:moveTo>
                    <a:cubicBezTo>
                      <a:pt x="327" y="1"/>
                      <a:pt x="318" y="1"/>
                      <a:pt x="310" y="3"/>
                    </a:cubicBezTo>
                    <a:cubicBezTo>
                      <a:pt x="210" y="10"/>
                      <a:pt x="110" y="25"/>
                      <a:pt x="1" y="32"/>
                    </a:cubicBezTo>
                    <a:lnTo>
                      <a:pt x="23" y="32"/>
                    </a:lnTo>
                    <a:cubicBezTo>
                      <a:pt x="66" y="32"/>
                      <a:pt x="110" y="39"/>
                      <a:pt x="153" y="68"/>
                    </a:cubicBezTo>
                    <a:lnTo>
                      <a:pt x="8152" y="4683"/>
                    </a:lnTo>
                    <a:cubicBezTo>
                      <a:pt x="8304" y="4776"/>
                      <a:pt x="8381" y="5012"/>
                      <a:pt x="8325" y="5214"/>
                    </a:cubicBezTo>
                    <a:lnTo>
                      <a:pt x="6218" y="12151"/>
                    </a:lnTo>
                    <a:cubicBezTo>
                      <a:pt x="6204" y="12194"/>
                      <a:pt x="6182" y="12230"/>
                      <a:pt x="6161" y="12258"/>
                    </a:cubicBezTo>
                    <a:cubicBezTo>
                      <a:pt x="6161" y="12266"/>
                      <a:pt x="6161" y="12273"/>
                      <a:pt x="6154" y="12273"/>
                    </a:cubicBezTo>
                    <a:cubicBezTo>
                      <a:pt x="6154" y="12280"/>
                      <a:pt x="6147" y="12280"/>
                      <a:pt x="6147" y="12287"/>
                    </a:cubicBezTo>
                    <a:cubicBezTo>
                      <a:pt x="6125" y="12316"/>
                      <a:pt x="6096" y="12330"/>
                      <a:pt x="6075" y="12353"/>
                    </a:cubicBezTo>
                    <a:cubicBezTo>
                      <a:pt x="6068" y="12353"/>
                      <a:pt x="6061" y="12353"/>
                      <a:pt x="6053" y="12360"/>
                    </a:cubicBezTo>
                    <a:cubicBezTo>
                      <a:pt x="6046" y="12360"/>
                      <a:pt x="6039" y="12366"/>
                      <a:pt x="6032" y="12366"/>
                    </a:cubicBezTo>
                    <a:cubicBezTo>
                      <a:pt x="6020" y="12373"/>
                      <a:pt x="6012" y="12373"/>
                      <a:pt x="6000" y="12378"/>
                    </a:cubicBezTo>
                    <a:lnTo>
                      <a:pt x="6000" y="12378"/>
                    </a:lnTo>
                    <a:cubicBezTo>
                      <a:pt x="6096" y="12372"/>
                      <a:pt x="6186" y="12365"/>
                      <a:pt x="6277" y="12353"/>
                    </a:cubicBezTo>
                    <a:cubicBezTo>
                      <a:pt x="6384" y="12344"/>
                      <a:pt x="6484" y="12258"/>
                      <a:pt x="6527" y="12121"/>
                    </a:cubicBezTo>
                    <a:lnTo>
                      <a:pt x="8626" y="5185"/>
                    </a:lnTo>
                    <a:cubicBezTo>
                      <a:pt x="8692" y="4985"/>
                      <a:pt x="8613" y="4747"/>
                      <a:pt x="8454" y="4654"/>
                    </a:cubicBezTo>
                    <a:lnTo>
                      <a:pt x="461" y="39"/>
                    </a:lnTo>
                    <a:cubicBezTo>
                      <a:pt x="420" y="15"/>
                      <a:pt x="377" y="1"/>
                      <a:pt x="335" y="1"/>
                    </a:cubicBezTo>
                    <a:close/>
                    <a:moveTo>
                      <a:pt x="6000" y="12378"/>
                    </a:moveTo>
                    <a:cubicBezTo>
                      <a:pt x="5989" y="12379"/>
                      <a:pt x="5978" y="12380"/>
                      <a:pt x="5966" y="12380"/>
                    </a:cubicBezTo>
                    <a:lnTo>
                      <a:pt x="5996" y="12380"/>
                    </a:lnTo>
                    <a:cubicBezTo>
                      <a:pt x="5997" y="12379"/>
                      <a:pt x="5999" y="12379"/>
                      <a:pt x="6000" y="123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254;p50">
              <a:extLst>
                <a:ext uri="{FF2B5EF4-FFF2-40B4-BE49-F238E27FC236}">
                  <a16:creationId xmlns:a16="http://schemas.microsoft.com/office/drawing/2014/main" id="{61FCD4CD-480B-691C-1012-0D763017DC64}"/>
                </a:ext>
              </a:extLst>
            </p:cNvPr>
            <p:cNvGrpSpPr/>
            <p:nvPr/>
          </p:nvGrpSpPr>
          <p:grpSpPr>
            <a:xfrm flipH="1">
              <a:off x="7462763" y="4284197"/>
              <a:ext cx="747894" cy="444976"/>
              <a:chOff x="6355931" y="6441818"/>
              <a:chExt cx="799801" cy="475859"/>
            </a:xfrm>
          </p:grpSpPr>
          <p:sp>
            <p:nvSpPr>
              <p:cNvPr id="5" name="Google Shape;2255;p50">
                <a:extLst>
                  <a:ext uri="{FF2B5EF4-FFF2-40B4-BE49-F238E27FC236}">
                    <a16:creationId xmlns:a16="http://schemas.microsoft.com/office/drawing/2014/main" id="{FEE09C5C-52C9-379E-9533-12D6C43D5D10}"/>
                  </a:ext>
                </a:extLst>
              </p:cNvPr>
              <p:cNvSpPr/>
              <p:nvPr/>
            </p:nvSpPr>
            <p:spPr>
              <a:xfrm>
                <a:off x="6355931" y="6840115"/>
                <a:ext cx="106234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725" extrusionOk="0">
                    <a:moveTo>
                      <a:pt x="755" y="1"/>
                    </a:moveTo>
                    <a:cubicBezTo>
                      <a:pt x="720" y="30"/>
                      <a:pt x="712" y="30"/>
                      <a:pt x="705" y="37"/>
                    </a:cubicBezTo>
                    <a:cubicBezTo>
                      <a:pt x="684" y="44"/>
                      <a:pt x="648" y="80"/>
                      <a:pt x="605" y="109"/>
                    </a:cubicBezTo>
                    <a:cubicBezTo>
                      <a:pt x="432" y="246"/>
                      <a:pt x="187" y="468"/>
                      <a:pt x="58" y="591"/>
                    </a:cubicBezTo>
                    <a:cubicBezTo>
                      <a:pt x="1" y="641"/>
                      <a:pt x="8" y="677"/>
                      <a:pt x="15" y="699"/>
                    </a:cubicBezTo>
                    <a:cubicBezTo>
                      <a:pt x="21" y="699"/>
                      <a:pt x="21" y="706"/>
                      <a:pt x="37" y="713"/>
                    </a:cubicBezTo>
                    <a:cubicBezTo>
                      <a:pt x="49" y="721"/>
                      <a:pt x="62" y="724"/>
                      <a:pt x="76" y="724"/>
                    </a:cubicBezTo>
                    <a:cubicBezTo>
                      <a:pt x="86" y="724"/>
                      <a:pt x="96" y="723"/>
                      <a:pt x="108" y="720"/>
                    </a:cubicBezTo>
                    <a:cubicBezTo>
                      <a:pt x="116" y="720"/>
                      <a:pt x="123" y="720"/>
                      <a:pt x="144" y="706"/>
                    </a:cubicBezTo>
                    <a:cubicBezTo>
                      <a:pt x="180" y="699"/>
                      <a:pt x="210" y="691"/>
                      <a:pt x="237" y="677"/>
                    </a:cubicBezTo>
                    <a:cubicBezTo>
                      <a:pt x="266" y="670"/>
                      <a:pt x="303" y="663"/>
                      <a:pt x="323" y="647"/>
                    </a:cubicBezTo>
                    <a:cubicBezTo>
                      <a:pt x="505" y="591"/>
                      <a:pt x="611" y="554"/>
                      <a:pt x="625" y="547"/>
                    </a:cubicBezTo>
                    <a:cubicBezTo>
                      <a:pt x="798" y="491"/>
                      <a:pt x="884" y="454"/>
                      <a:pt x="950" y="418"/>
                    </a:cubicBezTo>
                    <a:cubicBezTo>
                      <a:pt x="956" y="418"/>
                      <a:pt x="956" y="411"/>
                      <a:pt x="956" y="411"/>
                    </a:cubicBezTo>
                    <a:cubicBezTo>
                      <a:pt x="963" y="411"/>
                      <a:pt x="979" y="404"/>
                      <a:pt x="986" y="397"/>
                    </a:cubicBezTo>
                    <a:cubicBezTo>
                      <a:pt x="993" y="275"/>
                      <a:pt x="927" y="159"/>
                      <a:pt x="870" y="95"/>
                    </a:cubicBezTo>
                    <a:cubicBezTo>
                      <a:pt x="834" y="52"/>
                      <a:pt x="798" y="23"/>
                      <a:pt x="7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256;p50">
                <a:extLst>
                  <a:ext uri="{FF2B5EF4-FFF2-40B4-BE49-F238E27FC236}">
                    <a16:creationId xmlns:a16="http://schemas.microsoft.com/office/drawing/2014/main" id="{A6F51BA7-D4CC-7016-B79A-BA39D38F6974}"/>
                  </a:ext>
                </a:extLst>
              </p:cNvPr>
              <p:cNvSpPr/>
              <p:nvPr/>
            </p:nvSpPr>
            <p:spPr>
              <a:xfrm>
                <a:off x="6436596" y="6483327"/>
                <a:ext cx="640718" cy="399366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733" extrusionOk="0">
                    <a:moveTo>
                      <a:pt x="5752" y="1"/>
                    </a:moveTo>
                    <a:cubicBezTo>
                      <a:pt x="5680" y="37"/>
                      <a:pt x="5600" y="87"/>
                      <a:pt x="5514" y="137"/>
                    </a:cubicBezTo>
                    <a:cubicBezTo>
                      <a:pt x="5305" y="260"/>
                      <a:pt x="5062" y="403"/>
                      <a:pt x="4796" y="555"/>
                    </a:cubicBezTo>
                    <a:cubicBezTo>
                      <a:pt x="4529" y="713"/>
                      <a:pt x="4243" y="877"/>
                      <a:pt x="3941" y="1050"/>
                    </a:cubicBezTo>
                    <a:cubicBezTo>
                      <a:pt x="3646" y="1222"/>
                      <a:pt x="3337" y="1403"/>
                      <a:pt x="3035" y="1576"/>
                    </a:cubicBezTo>
                    <a:cubicBezTo>
                      <a:pt x="2726" y="1755"/>
                      <a:pt x="2424" y="1935"/>
                      <a:pt x="2129" y="2100"/>
                    </a:cubicBezTo>
                    <a:cubicBezTo>
                      <a:pt x="1841" y="2273"/>
                      <a:pt x="1562" y="2439"/>
                      <a:pt x="1310" y="2582"/>
                    </a:cubicBezTo>
                    <a:cubicBezTo>
                      <a:pt x="1051" y="2732"/>
                      <a:pt x="820" y="2861"/>
                      <a:pt x="627" y="2977"/>
                    </a:cubicBezTo>
                    <a:cubicBezTo>
                      <a:pt x="432" y="3092"/>
                      <a:pt x="275" y="3185"/>
                      <a:pt x="159" y="3249"/>
                    </a:cubicBezTo>
                    <a:cubicBezTo>
                      <a:pt x="80" y="3292"/>
                      <a:pt x="30" y="3322"/>
                      <a:pt x="1" y="3336"/>
                    </a:cubicBezTo>
                    <a:cubicBezTo>
                      <a:pt x="44" y="3358"/>
                      <a:pt x="80" y="3387"/>
                      <a:pt x="116" y="3430"/>
                    </a:cubicBezTo>
                    <a:cubicBezTo>
                      <a:pt x="173" y="3494"/>
                      <a:pt x="239" y="3610"/>
                      <a:pt x="232" y="3732"/>
                    </a:cubicBezTo>
                    <a:cubicBezTo>
                      <a:pt x="670" y="3480"/>
                      <a:pt x="1101" y="3229"/>
                      <a:pt x="1533" y="2977"/>
                    </a:cubicBezTo>
                    <a:cubicBezTo>
                      <a:pt x="2697" y="2301"/>
                      <a:pt x="3861" y="1626"/>
                      <a:pt x="5019" y="950"/>
                    </a:cubicBezTo>
                    <a:cubicBezTo>
                      <a:pt x="5242" y="820"/>
                      <a:pt x="5530" y="655"/>
                      <a:pt x="5745" y="525"/>
                    </a:cubicBezTo>
                    <a:cubicBezTo>
                      <a:pt x="5788" y="505"/>
                      <a:pt x="5832" y="482"/>
                      <a:pt x="5866" y="455"/>
                    </a:cubicBezTo>
                    <a:cubicBezTo>
                      <a:pt x="5909" y="432"/>
                      <a:pt x="5952" y="412"/>
                      <a:pt x="5989" y="382"/>
                    </a:cubicBezTo>
                    <a:cubicBezTo>
                      <a:pt x="5982" y="267"/>
                      <a:pt x="5925" y="160"/>
                      <a:pt x="5859" y="87"/>
                    </a:cubicBezTo>
                    <a:cubicBezTo>
                      <a:pt x="5823" y="51"/>
                      <a:pt x="5788" y="23"/>
                      <a:pt x="57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257;p50">
                <a:extLst>
                  <a:ext uri="{FF2B5EF4-FFF2-40B4-BE49-F238E27FC236}">
                    <a16:creationId xmlns:a16="http://schemas.microsoft.com/office/drawing/2014/main" id="{39FFE2D0-1E56-8292-83F2-D48339D24EB9}"/>
                  </a:ext>
                </a:extLst>
              </p:cNvPr>
              <p:cNvSpPr/>
              <p:nvPr/>
            </p:nvSpPr>
            <p:spPr>
              <a:xfrm>
                <a:off x="7051959" y="6441818"/>
                <a:ext cx="103773" cy="824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771" extrusionOk="0">
                    <a:moveTo>
                      <a:pt x="747" y="1"/>
                    </a:moveTo>
                    <a:cubicBezTo>
                      <a:pt x="675" y="8"/>
                      <a:pt x="611" y="37"/>
                      <a:pt x="588" y="44"/>
                    </a:cubicBezTo>
                    <a:cubicBezTo>
                      <a:pt x="575" y="51"/>
                      <a:pt x="575" y="51"/>
                      <a:pt x="287" y="216"/>
                    </a:cubicBezTo>
                    <a:cubicBezTo>
                      <a:pt x="209" y="266"/>
                      <a:pt x="114" y="325"/>
                      <a:pt x="0" y="389"/>
                    </a:cubicBezTo>
                    <a:cubicBezTo>
                      <a:pt x="36" y="411"/>
                      <a:pt x="71" y="439"/>
                      <a:pt x="107" y="475"/>
                    </a:cubicBezTo>
                    <a:cubicBezTo>
                      <a:pt x="173" y="548"/>
                      <a:pt x="230" y="655"/>
                      <a:pt x="237" y="770"/>
                    </a:cubicBezTo>
                    <a:cubicBezTo>
                      <a:pt x="345" y="713"/>
                      <a:pt x="438" y="655"/>
                      <a:pt x="518" y="611"/>
                    </a:cubicBezTo>
                    <a:cubicBezTo>
                      <a:pt x="783" y="454"/>
                      <a:pt x="783" y="454"/>
                      <a:pt x="804" y="439"/>
                    </a:cubicBezTo>
                    <a:cubicBezTo>
                      <a:pt x="840" y="418"/>
                      <a:pt x="870" y="396"/>
                      <a:pt x="877" y="382"/>
                    </a:cubicBezTo>
                    <a:cubicBezTo>
                      <a:pt x="906" y="360"/>
                      <a:pt x="970" y="289"/>
                      <a:pt x="970" y="187"/>
                    </a:cubicBezTo>
                    <a:cubicBezTo>
                      <a:pt x="970" y="166"/>
                      <a:pt x="970" y="144"/>
                      <a:pt x="956" y="109"/>
                    </a:cubicBezTo>
                    <a:cubicBezTo>
                      <a:pt x="942" y="80"/>
                      <a:pt x="913" y="58"/>
                      <a:pt x="913" y="51"/>
                    </a:cubicBezTo>
                    <a:cubicBezTo>
                      <a:pt x="863" y="15"/>
                      <a:pt x="813" y="1"/>
                      <a:pt x="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Log In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User can log into existing account to use Bill Buddy.</a:t>
            </a:r>
          </a:p>
        </p:txBody>
      </p:sp>
      <p:pic>
        <p:nvPicPr>
          <p:cNvPr id="5" name="Picture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D5DF0542-9E5B-26EF-5CF9-1201529C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5" y="905522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7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Profile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User can create different profiles and choose the profile they want to use.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0256BB0D-F541-8E08-2E86-908686CD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3" y="905521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9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Main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User can opt to view or manage bill, insight, digital wallet and transaction after selecting their profile.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ED999DB8-62C0-3FB8-3638-68925A25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2" y="905521"/>
            <a:ext cx="6399929" cy="39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Bill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3" y="1350163"/>
            <a:ext cx="24668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If user choose to enter bill, it will show the number of payments due, the total amount due. </a:t>
            </a:r>
          </a:p>
          <a:p>
            <a:endParaRPr lang="en-GB" dirty="0">
              <a:latin typeface="Albert Sans"/>
            </a:endParaRPr>
          </a:p>
          <a:p>
            <a:r>
              <a:rPr lang="en-GB" dirty="0">
                <a:latin typeface="Albert Sans"/>
              </a:rPr>
              <a:t>User can edit bills to add new ones or remove existing bills.</a:t>
            </a:r>
          </a:p>
          <a:p>
            <a:endParaRPr lang="en-GB" dirty="0">
              <a:latin typeface="Albert Sans"/>
            </a:endParaRPr>
          </a:p>
          <a:p>
            <a:r>
              <a:rPr lang="en-GB" dirty="0">
                <a:latin typeface="Albert Sans"/>
              </a:rPr>
              <a:t>User has the option to pay each bill separately or combine them into one payment. </a:t>
            </a:r>
          </a:p>
          <a:p>
            <a:endParaRPr lang="en-GB" dirty="0">
              <a:latin typeface="Albert Sans"/>
            </a:endParaRPr>
          </a:p>
          <a:p>
            <a:r>
              <a:rPr lang="en-GB" dirty="0">
                <a:latin typeface="Albert Sans"/>
              </a:rPr>
              <a:t>If user has the premium plan, they can activate the auto payment feature.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2A06E5AC-AE2B-B645-A52D-BC509CD3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3" y="894935"/>
            <a:ext cx="6399930" cy="3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1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Bill Payment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758774" y="2417861"/>
            <a:ext cx="246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The bill payment page if the user choose to pay the bills.</a:t>
            </a:r>
          </a:p>
        </p:txBody>
      </p:sp>
      <p:pic>
        <p:nvPicPr>
          <p:cNvPr id="4" name="Picture 3" descr="A screenshot of a bill payment&#10;&#10;Description automatically generated">
            <a:extLst>
              <a:ext uri="{FF2B5EF4-FFF2-40B4-BE49-F238E27FC236}">
                <a16:creationId xmlns:a16="http://schemas.microsoft.com/office/drawing/2014/main" id="{25A54CF7-5C95-BA8C-9266-DB7F2C88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0" y="894936"/>
            <a:ext cx="6399929" cy="39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Digital Wallet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0" y="2246411"/>
            <a:ext cx="2466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Once the user clicks on pay, it will be redirected to the digital wallet.</a:t>
            </a:r>
          </a:p>
          <a:p>
            <a:endParaRPr lang="en-GB" dirty="0">
              <a:latin typeface="Albert Sans"/>
            </a:endParaRPr>
          </a:p>
          <a:p>
            <a:r>
              <a:rPr lang="en-GB" dirty="0">
                <a:latin typeface="Albert Sans"/>
              </a:rPr>
              <a:t>User can choose to use existing card to pay the bills or add a new card.</a:t>
            </a:r>
          </a:p>
        </p:txBody>
      </p:sp>
      <p:pic>
        <p:nvPicPr>
          <p:cNvPr id="4" name="Picture 3" descr="A screenshot of a credit card&#10;&#10;Description automatically generated">
            <a:extLst>
              <a:ext uri="{FF2B5EF4-FFF2-40B4-BE49-F238E27FC236}">
                <a16:creationId xmlns:a16="http://schemas.microsoft.com/office/drawing/2014/main" id="{EABD40BF-574A-9D89-332D-D50B012A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4" y="889713"/>
            <a:ext cx="6416641" cy="4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Add Card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0" y="2317553"/>
            <a:ext cx="246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If the user chooses to add a new card, the application will prompt them to include the card details.</a:t>
            </a:r>
          </a:p>
        </p:txBody>
      </p:sp>
      <p:pic>
        <p:nvPicPr>
          <p:cNvPr id="5" name="Picture 4" descr="A screenshot of a card&#10;&#10;Description automatically generated">
            <a:extLst>
              <a:ext uri="{FF2B5EF4-FFF2-40B4-BE49-F238E27FC236}">
                <a16:creationId xmlns:a16="http://schemas.microsoft.com/office/drawing/2014/main" id="{8C5CDBA7-4A52-3BFA-B218-95510A77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9" y="895078"/>
            <a:ext cx="6416641" cy="4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3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AI-Powered Fraud Detection (MFA)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0" y="2317553"/>
            <a:ext cx="246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An OTP code will be sent to the phone number linked to the user account as the user proceeds with bill payment.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26C9CD-4D0B-67C5-69A4-5D8DAD72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9" y="895078"/>
            <a:ext cx="6416641" cy="4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6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Bill Confirmation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0" y="2317553"/>
            <a:ext cx="2466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The application will show “Payment Complete” and send a confirmation email to the user’s email address linked to their user account if MFA was successful.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680D109A-F90B-F38E-6ED7-749A1AAA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9" y="905521"/>
            <a:ext cx="6416641" cy="4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Insight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86063" y="2571750"/>
            <a:ext cx="246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Displays user’s monthly insights, expenses and upcoming bills.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1180B2-6A9B-D260-2195-FA4448F5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" y="905521"/>
            <a:ext cx="6416642" cy="40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"/>
          <p:cNvSpPr txBox="1">
            <a:spLocks noGrp="1"/>
          </p:cNvSpPr>
          <p:nvPr>
            <p:ph type="title"/>
          </p:nvPr>
        </p:nvSpPr>
        <p:spPr>
          <a:xfrm>
            <a:off x="3997353" y="531093"/>
            <a:ext cx="4386983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400" dirty="0"/>
          </a:p>
        </p:txBody>
      </p:sp>
      <p:sp>
        <p:nvSpPr>
          <p:cNvPr id="780" name="Google Shape;780;p41"/>
          <p:cNvSpPr txBox="1">
            <a:spLocks noGrp="1"/>
          </p:cNvSpPr>
          <p:nvPr>
            <p:ph type="subTitle" idx="1"/>
          </p:nvPr>
        </p:nvSpPr>
        <p:spPr>
          <a:xfrm>
            <a:off x="4410528" y="1722986"/>
            <a:ext cx="4349220" cy="2028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From electricity and water bills to phone and credit card payments, missing due dates can result in avoidable late fees and financial strain. The Bill Reminder App offers a comprehensive solution for those who find it difficult to manage their bill payments efficiently.</a:t>
            </a:r>
            <a:endParaRPr lang="en-GB" dirty="0"/>
          </a:p>
        </p:txBody>
      </p:sp>
      <p:grpSp>
        <p:nvGrpSpPr>
          <p:cNvPr id="781" name="Google Shape;781;p41"/>
          <p:cNvGrpSpPr/>
          <p:nvPr/>
        </p:nvGrpSpPr>
        <p:grpSpPr>
          <a:xfrm>
            <a:off x="-117900" y="1369360"/>
            <a:ext cx="8039600" cy="4403965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429385" y="1835802"/>
              <a:ext cx="3597433" cy="3118551"/>
              <a:chOff x="1022370" y="2273688"/>
              <a:chExt cx="2308414" cy="200112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1636210" y="2914500"/>
                <a:ext cx="345179" cy="20361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27" extrusionOk="0">
                    <a:moveTo>
                      <a:pt x="2358" y="0"/>
                    </a:moveTo>
                    <a:cubicBezTo>
                      <a:pt x="2353" y="0"/>
                      <a:pt x="2348" y="1"/>
                      <a:pt x="2343" y="1"/>
                    </a:cubicBezTo>
                    <a:lnTo>
                      <a:pt x="1265" y="167"/>
                    </a:lnTo>
                    <a:cubicBezTo>
                      <a:pt x="1229" y="174"/>
                      <a:pt x="1186" y="194"/>
                      <a:pt x="1143" y="217"/>
                    </a:cubicBezTo>
                    <a:cubicBezTo>
                      <a:pt x="1093" y="244"/>
                      <a:pt x="1050" y="274"/>
                      <a:pt x="1022" y="310"/>
                    </a:cubicBezTo>
                    <a:lnTo>
                      <a:pt x="58" y="1323"/>
                    </a:lnTo>
                    <a:cubicBezTo>
                      <a:pt x="1" y="1381"/>
                      <a:pt x="0" y="1427"/>
                      <a:pt x="45" y="1427"/>
                    </a:cubicBezTo>
                    <a:cubicBezTo>
                      <a:pt x="51" y="1427"/>
                      <a:pt x="57" y="1426"/>
                      <a:pt x="64" y="1424"/>
                    </a:cubicBezTo>
                    <a:lnTo>
                      <a:pt x="1151" y="1259"/>
                    </a:lnTo>
                    <a:cubicBezTo>
                      <a:pt x="1186" y="1252"/>
                      <a:pt x="1229" y="1229"/>
                      <a:pt x="1272" y="1209"/>
                    </a:cubicBezTo>
                    <a:cubicBezTo>
                      <a:pt x="1315" y="1179"/>
                      <a:pt x="1358" y="1150"/>
                      <a:pt x="1388" y="1116"/>
                    </a:cubicBezTo>
                    <a:lnTo>
                      <a:pt x="2359" y="101"/>
                    </a:lnTo>
                    <a:cubicBezTo>
                      <a:pt x="2418" y="42"/>
                      <a:pt x="2416" y="0"/>
                      <a:pt x="2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1708286" y="3000657"/>
                <a:ext cx="237159" cy="2190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535" extrusionOk="0">
                    <a:moveTo>
                      <a:pt x="1589" y="0"/>
                    </a:moveTo>
                    <a:lnTo>
                      <a:pt x="949" y="670"/>
                    </a:lnTo>
                    <a:cubicBezTo>
                      <a:pt x="922" y="699"/>
                      <a:pt x="879" y="733"/>
                      <a:pt x="836" y="756"/>
                    </a:cubicBezTo>
                    <a:cubicBezTo>
                      <a:pt x="792" y="785"/>
                      <a:pt x="749" y="799"/>
                      <a:pt x="713" y="806"/>
                    </a:cubicBezTo>
                    <a:lnTo>
                      <a:pt x="1" y="922"/>
                    </a:lnTo>
                    <a:lnTo>
                      <a:pt x="59" y="1396"/>
                    </a:lnTo>
                    <a:cubicBezTo>
                      <a:pt x="72" y="1474"/>
                      <a:pt x="127" y="1534"/>
                      <a:pt x="190" y="1534"/>
                    </a:cubicBezTo>
                    <a:cubicBezTo>
                      <a:pt x="196" y="1534"/>
                      <a:pt x="203" y="1533"/>
                      <a:pt x="209" y="1532"/>
                    </a:cubicBezTo>
                    <a:lnTo>
                      <a:pt x="792" y="1439"/>
                    </a:lnTo>
                    <a:cubicBezTo>
                      <a:pt x="829" y="1439"/>
                      <a:pt x="879" y="1417"/>
                      <a:pt x="922" y="1396"/>
                    </a:cubicBezTo>
                    <a:cubicBezTo>
                      <a:pt x="965" y="1367"/>
                      <a:pt x="1008" y="1337"/>
                      <a:pt x="1036" y="1303"/>
                    </a:cubicBezTo>
                    <a:lnTo>
                      <a:pt x="1562" y="756"/>
                    </a:lnTo>
                    <a:cubicBezTo>
                      <a:pt x="1626" y="683"/>
                      <a:pt x="1662" y="561"/>
                      <a:pt x="1655" y="475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5" name="Google Shape;1285;p41"/>
          <p:cNvGrpSpPr/>
          <p:nvPr/>
        </p:nvGrpSpPr>
        <p:grpSpPr>
          <a:xfrm>
            <a:off x="7795120" y="339740"/>
            <a:ext cx="914796" cy="413726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172FA1-67A5-3551-B96D-9BB793E9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61" y="554790"/>
            <a:ext cx="1554615" cy="14753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454-6950-2874-057F-3ADE3D2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14" y="238021"/>
            <a:ext cx="7704000" cy="667500"/>
          </a:xfrm>
        </p:spPr>
        <p:txBody>
          <a:bodyPr/>
          <a:lstStyle/>
          <a:p>
            <a:r>
              <a:rPr lang="en-SG" dirty="0"/>
              <a:t>Transaction History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B2147-3FAC-290A-22DE-069E645F003F}"/>
              </a:ext>
            </a:extLst>
          </p:cNvPr>
          <p:cNvSpPr txBox="1"/>
          <p:nvPr/>
        </p:nvSpPr>
        <p:spPr>
          <a:xfrm>
            <a:off x="6677130" y="2317553"/>
            <a:ext cx="246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bert Sans"/>
              </a:rPr>
              <a:t>The blockchain technology will record every payment made in the transaction history.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6D538E51-0D5F-5CC8-B8D3-51F76BE7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" y="905521"/>
            <a:ext cx="6416642" cy="40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3631404" y="140635"/>
            <a:ext cx="5113462" cy="8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Customer Pain Points</a:t>
            </a:r>
            <a:endParaRPr sz="3900" dirty="0"/>
          </a:p>
        </p:txBody>
      </p:sp>
      <p:sp>
        <p:nvSpPr>
          <p:cNvPr id="1801" name="Google Shape;1801;p48"/>
          <p:cNvSpPr txBox="1">
            <a:spLocks noGrp="1"/>
          </p:cNvSpPr>
          <p:nvPr>
            <p:ph type="subTitle" idx="1"/>
          </p:nvPr>
        </p:nvSpPr>
        <p:spPr>
          <a:xfrm>
            <a:off x="4488580" y="1844237"/>
            <a:ext cx="1978200" cy="1152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Forgetting to pay bills, leading to extra charges.</a:t>
            </a:r>
            <a:endParaRPr dirty="0"/>
          </a:p>
        </p:txBody>
      </p:sp>
      <p:sp>
        <p:nvSpPr>
          <p:cNvPr id="1802" name="Google Shape;1802;p48"/>
          <p:cNvSpPr txBox="1">
            <a:spLocks noGrp="1"/>
          </p:cNvSpPr>
          <p:nvPr>
            <p:ph type="subTitle" idx="2"/>
          </p:nvPr>
        </p:nvSpPr>
        <p:spPr>
          <a:xfrm>
            <a:off x="6821182" y="2103267"/>
            <a:ext cx="1978200" cy="88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Ineffective reminders to alert users about upcoming bill deadlines.</a:t>
            </a:r>
            <a:endParaRPr dirty="0"/>
          </a:p>
        </p:txBody>
      </p:sp>
      <p:sp>
        <p:nvSpPr>
          <p:cNvPr id="1803" name="Google Shape;1803;p48"/>
          <p:cNvSpPr txBox="1">
            <a:spLocks noGrp="1"/>
          </p:cNvSpPr>
          <p:nvPr>
            <p:ph type="subTitle" idx="3"/>
          </p:nvPr>
        </p:nvSpPr>
        <p:spPr>
          <a:xfrm>
            <a:off x="4485548" y="4075016"/>
            <a:ext cx="1978200" cy="88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feel overwhelmed to keep up with multiple bills.</a:t>
            </a:r>
            <a:endParaRPr dirty="0"/>
          </a:p>
        </p:txBody>
      </p:sp>
      <p:sp>
        <p:nvSpPr>
          <p:cNvPr id="1804" name="Google Shape;1804;p48"/>
          <p:cNvSpPr txBox="1">
            <a:spLocks noGrp="1"/>
          </p:cNvSpPr>
          <p:nvPr>
            <p:ph type="subTitle" idx="4"/>
          </p:nvPr>
        </p:nvSpPr>
        <p:spPr>
          <a:xfrm>
            <a:off x="6840184" y="3823545"/>
            <a:ext cx="2132270" cy="108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Concerned about unauthorized transactions and falling victim to fraudulent activity.</a:t>
            </a:r>
            <a:endParaRPr dirty="0"/>
          </a:p>
        </p:txBody>
      </p:sp>
      <p:sp>
        <p:nvSpPr>
          <p:cNvPr id="1805" name="Google Shape;1805;p48"/>
          <p:cNvSpPr txBox="1">
            <a:spLocks noGrp="1"/>
          </p:cNvSpPr>
          <p:nvPr>
            <p:ph type="subTitle" idx="5"/>
          </p:nvPr>
        </p:nvSpPr>
        <p:spPr>
          <a:xfrm>
            <a:off x="4488580" y="151591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 Fees</a:t>
            </a:r>
            <a:endParaRPr dirty="0"/>
          </a:p>
        </p:txBody>
      </p:sp>
      <p:sp>
        <p:nvSpPr>
          <p:cNvPr id="1806" name="Google Shape;1806;p48"/>
          <p:cNvSpPr txBox="1">
            <a:spLocks noGrp="1"/>
          </p:cNvSpPr>
          <p:nvPr>
            <p:ph type="subTitle" idx="6"/>
          </p:nvPr>
        </p:nvSpPr>
        <p:spPr>
          <a:xfrm>
            <a:off x="4505819" y="3443036"/>
            <a:ext cx="1978200" cy="835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Insufficient Planning</a:t>
            </a:r>
            <a:endParaRPr dirty="0"/>
          </a:p>
        </p:txBody>
      </p:sp>
      <p:sp>
        <p:nvSpPr>
          <p:cNvPr id="1807" name="Google Shape;1807;p48"/>
          <p:cNvSpPr txBox="1">
            <a:spLocks noGrp="1"/>
          </p:cNvSpPr>
          <p:nvPr>
            <p:ph type="subTitle" idx="7"/>
          </p:nvPr>
        </p:nvSpPr>
        <p:spPr>
          <a:xfrm>
            <a:off x="6821181" y="1515914"/>
            <a:ext cx="1427953" cy="774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Inadequate Reminders </a:t>
            </a:r>
            <a:endParaRPr dirty="0"/>
          </a:p>
        </p:txBody>
      </p:sp>
      <p:sp>
        <p:nvSpPr>
          <p:cNvPr id="1808" name="Google Shape;1808;p48"/>
          <p:cNvSpPr txBox="1">
            <a:spLocks noGrp="1"/>
          </p:cNvSpPr>
          <p:nvPr>
            <p:ph type="subTitle" idx="8"/>
          </p:nvPr>
        </p:nvSpPr>
        <p:spPr>
          <a:xfrm>
            <a:off x="6827102" y="3525867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of Fraud</a:t>
            </a:r>
            <a:endParaRPr dirty="0"/>
          </a:p>
        </p:txBody>
      </p:sp>
      <p:grpSp>
        <p:nvGrpSpPr>
          <p:cNvPr id="1825" name="Google Shape;1825;p48"/>
          <p:cNvGrpSpPr/>
          <p:nvPr/>
        </p:nvGrpSpPr>
        <p:grpSpPr>
          <a:xfrm>
            <a:off x="4565859" y="3135510"/>
            <a:ext cx="402578" cy="402578"/>
            <a:chOff x="-2453409" y="3318949"/>
            <a:chExt cx="402578" cy="402578"/>
          </a:xfrm>
        </p:grpSpPr>
        <p:sp>
          <p:nvSpPr>
            <p:cNvPr id="1826" name="Google Shape;1826;p48"/>
            <p:cNvSpPr/>
            <p:nvPr/>
          </p:nvSpPr>
          <p:spPr>
            <a:xfrm>
              <a:off x="-2453409" y="3318949"/>
              <a:ext cx="402578" cy="402578"/>
            </a:xfrm>
            <a:custGeom>
              <a:avLst/>
              <a:gdLst/>
              <a:ahLst/>
              <a:cxnLst/>
              <a:rect l="l" t="t" r="r" b="b"/>
              <a:pathLst>
                <a:path w="17492" h="17492" extrusionOk="0">
                  <a:moveTo>
                    <a:pt x="8736" y="1023"/>
                  </a:moveTo>
                  <a:cubicBezTo>
                    <a:pt x="9018" y="1023"/>
                    <a:pt x="9251" y="1257"/>
                    <a:pt x="9251" y="1538"/>
                  </a:cubicBezTo>
                  <a:cubicBezTo>
                    <a:pt x="9251" y="1816"/>
                    <a:pt x="9481" y="2049"/>
                    <a:pt x="9763" y="2049"/>
                  </a:cubicBezTo>
                  <a:lnTo>
                    <a:pt x="15954" y="2049"/>
                  </a:lnTo>
                  <a:cubicBezTo>
                    <a:pt x="16235" y="2049"/>
                    <a:pt x="16465" y="2279"/>
                    <a:pt x="16465" y="2561"/>
                  </a:cubicBezTo>
                  <a:cubicBezTo>
                    <a:pt x="16465" y="2842"/>
                    <a:pt x="16235" y="3072"/>
                    <a:pt x="15954" y="3072"/>
                  </a:cubicBezTo>
                  <a:lnTo>
                    <a:pt x="1538" y="3072"/>
                  </a:lnTo>
                  <a:cubicBezTo>
                    <a:pt x="1257" y="3072"/>
                    <a:pt x="1027" y="2842"/>
                    <a:pt x="1027" y="2561"/>
                  </a:cubicBezTo>
                  <a:cubicBezTo>
                    <a:pt x="1027" y="2279"/>
                    <a:pt x="1257" y="2049"/>
                    <a:pt x="1538" y="2049"/>
                  </a:cubicBezTo>
                  <a:lnTo>
                    <a:pt x="7714" y="2049"/>
                  </a:lnTo>
                  <a:cubicBezTo>
                    <a:pt x="7995" y="2049"/>
                    <a:pt x="8225" y="1816"/>
                    <a:pt x="8225" y="1538"/>
                  </a:cubicBezTo>
                  <a:cubicBezTo>
                    <a:pt x="8225" y="1257"/>
                    <a:pt x="8459" y="1023"/>
                    <a:pt x="8736" y="1023"/>
                  </a:cubicBezTo>
                  <a:close/>
                  <a:moveTo>
                    <a:pt x="5664" y="7218"/>
                  </a:moveTo>
                  <a:cubicBezTo>
                    <a:pt x="6227" y="7218"/>
                    <a:pt x="6691" y="7662"/>
                    <a:pt x="6691" y="8240"/>
                  </a:cubicBezTo>
                  <a:cubicBezTo>
                    <a:pt x="6691" y="8803"/>
                    <a:pt x="6227" y="9267"/>
                    <a:pt x="5664" y="9267"/>
                  </a:cubicBezTo>
                  <a:cubicBezTo>
                    <a:pt x="5106" y="9267"/>
                    <a:pt x="4642" y="8803"/>
                    <a:pt x="4642" y="8240"/>
                  </a:cubicBezTo>
                  <a:cubicBezTo>
                    <a:pt x="4642" y="7662"/>
                    <a:pt x="5106" y="7218"/>
                    <a:pt x="5664" y="7218"/>
                  </a:cubicBezTo>
                  <a:close/>
                  <a:moveTo>
                    <a:pt x="5664" y="10290"/>
                  </a:moveTo>
                  <a:cubicBezTo>
                    <a:pt x="6509" y="10290"/>
                    <a:pt x="7202" y="10983"/>
                    <a:pt x="7202" y="11823"/>
                  </a:cubicBezTo>
                  <a:lnTo>
                    <a:pt x="7202" y="12339"/>
                  </a:lnTo>
                  <a:lnTo>
                    <a:pt x="4130" y="12339"/>
                  </a:lnTo>
                  <a:lnTo>
                    <a:pt x="4130" y="11823"/>
                  </a:lnTo>
                  <a:cubicBezTo>
                    <a:pt x="4130" y="10983"/>
                    <a:pt x="4824" y="10290"/>
                    <a:pt x="5664" y="10290"/>
                  </a:cubicBezTo>
                  <a:close/>
                  <a:moveTo>
                    <a:pt x="15442" y="4095"/>
                  </a:moveTo>
                  <a:lnTo>
                    <a:pt x="15442" y="12339"/>
                  </a:lnTo>
                  <a:lnTo>
                    <a:pt x="8225" y="12339"/>
                  </a:lnTo>
                  <a:lnTo>
                    <a:pt x="8225" y="11823"/>
                  </a:lnTo>
                  <a:cubicBezTo>
                    <a:pt x="8225" y="10932"/>
                    <a:pt x="7781" y="10159"/>
                    <a:pt x="7103" y="9695"/>
                  </a:cubicBezTo>
                  <a:cubicBezTo>
                    <a:pt x="7484" y="9330"/>
                    <a:pt x="7714" y="8803"/>
                    <a:pt x="7714" y="8240"/>
                  </a:cubicBezTo>
                  <a:cubicBezTo>
                    <a:pt x="7714" y="7103"/>
                    <a:pt x="6806" y="6175"/>
                    <a:pt x="5664" y="6175"/>
                  </a:cubicBezTo>
                  <a:cubicBezTo>
                    <a:pt x="4543" y="6175"/>
                    <a:pt x="3619" y="7103"/>
                    <a:pt x="3619" y="8240"/>
                  </a:cubicBezTo>
                  <a:cubicBezTo>
                    <a:pt x="3619" y="8803"/>
                    <a:pt x="3849" y="9330"/>
                    <a:pt x="4230" y="9695"/>
                  </a:cubicBezTo>
                  <a:cubicBezTo>
                    <a:pt x="3552" y="10159"/>
                    <a:pt x="3108" y="10932"/>
                    <a:pt x="3108" y="11823"/>
                  </a:cubicBezTo>
                  <a:lnTo>
                    <a:pt x="3108" y="12339"/>
                  </a:lnTo>
                  <a:lnTo>
                    <a:pt x="2050" y="12339"/>
                  </a:lnTo>
                  <a:lnTo>
                    <a:pt x="2050" y="4095"/>
                  </a:lnTo>
                  <a:close/>
                  <a:moveTo>
                    <a:pt x="8736" y="15442"/>
                  </a:moveTo>
                  <a:cubicBezTo>
                    <a:pt x="9018" y="15442"/>
                    <a:pt x="9251" y="15672"/>
                    <a:pt x="9251" y="15953"/>
                  </a:cubicBezTo>
                  <a:cubicBezTo>
                    <a:pt x="9251" y="16235"/>
                    <a:pt x="9018" y="16465"/>
                    <a:pt x="8736" y="16465"/>
                  </a:cubicBezTo>
                  <a:cubicBezTo>
                    <a:pt x="8459" y="16465"/>
                    <a:pt x="8225" y="16235"/>
                    <a:pt x="8225" y="15953"/>
                  </a:cubicBezTo>
                  <a:cubicBezTo>
                    <a:pt x="8225" y="15672"/>
                    <a:pt x="8459" y="15442"/>
                    <a:pt x="8736" y="15442"/>
                  </a:cubicBezTo>
                  <a:close/>
                  <a:moveTo>
                    <a:pt x="8736" y="0"/>
                  </a:moveTo>
                  <a:cubicBezTo>
                    <a:pt x="8078" y="0"/>
                    <a:pt x="7499" y="428"/>
                    <a:pt x="7285" y="1023"/>
                  </a:cubicBezTo>
                  <a:lnTo>
                    <a:pt x="1538" y="1023"/>
                  </a:lnTo>
                  <a:cubicBezTo>
                    <a:pt x="678" y="1023"/>
                    <a:pt x="1" y="1717"/>
                    <a:pt x="1" y="2561"/>
                  </a:cubicBezTo>
                  <a:cubicBezTo>
                    <a:pt x="1" y="3239"/>
                    <a:pt x="413" y="3797"/>
                    <a:pt x="1027" y="4015"/>
                  </a:cubicBezTo>
                  <a:lnTo>
                    <a:pt x="1027" y="12850"/>
                  </a:lnTo>
                  <a:cubicBezTo>
                    <a:pt x="1027" y="13131"/>
                    <a:pt x="1241" y="13361"/>
                    <a:pt x="1538" y="13361"/>
                  </a:cubicBezTo>
                  <a:lnTo>
                    <a:pt x="8225" y="13361"/>
                  </a:lnTo>
                  <a:lnTo>
                    <a:pt x="8225" y="14519"/>
                  </a:lnTo>
                  <a:cubicBezTo>
                    <a:pt x="7630" y="14717"/>
                    <a:pt x="7202" y="15292"/>
                    <a:pt x="7202" y="15953"/>
                  </a:cubicBezTo>
                  <a:cubicBezTo>
                    <a:pt x="7202" y="16814"/>
                    <a:pt x="7896" y="17491"/>
                    <a:pt x="8736" y="17491"/>
                  </a:cubicBezTo>
                  <a:cubicBezTo>
                    <a:pt x="9596" y="17491"/>
                    <a:pt x="10274" y="16814"/>
                    <a:pt x="10274" y="15953"/>
                  </a:cubicBezTo>
                  <a:cubicBezTo>
                    <a:pt x="10274" y="15292"/>
                    <a:pt x="9846" y="14717"/>
                    <a:pt x="9251" y="14519"/>
                  </a:cubicBezTo>
                  <a:lnTo>
                    <a:pt x="9251" y="13361"/>
                  </a:lnTo>
                  <a:lnTo>
                    <a:pt x="15954" y="13361"/>
                  </a:lnTo>
                  <a:cubicBezTo>
                    <a:pt x="16235" y="13361"/>
                    <a:pt x="16465" y="13131"/>
                    <a:pt x="16465" y="12850"/>
                  </a:cubicBezTo>
                  <a:lnTo>
                    <a:pt x="16465" y="4015"/>
                  </a:lnTo>
                  <a:cubicBezTo>
                    <a:pt x="17059" y="3797"/>
                    <a:pt x="17492" y="3239"/>
                    <a:pt x="17492" y="2561"/>
                  </a:cubicBezTo>
                  <a:cubicBezTo>
                    <a:pt x="17492" y="1717"/>
                    <a:pt x="16798" y="1023"/>
                    <a:pt x="15954" y="1023"/>
                  </a:cubicBezTo>
                  <a:lnTo>
                    <a:pt x="10191" y="1023"/>
                  </a:lnTo>
                  <a:cubicBezTo>
                    <a:pt x="9977" y="428"/>
                    <a:pt x="9414" y="0"/>
                    <a:pt x="8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-2240497" y="3437523"/>
              <a:ext cx="118159" cy="118251"/>
            </a:xfrm>
            <a:custGeom>
              <a:avLst/>
              <a:gdLst/>
              <a:ahLst/>
              <a:cxnLst/>
              <a:rect l="l" t="t" r="r" b="b"/>
              <a:pathLst>
                <a:path w="5134" h="5138" extrusionOk="0">
                  <a:moveTo>
                    <a:pt x="3088" y="1123"/>
                  </a:moveTo>
                  <a:cubicBezTo>
                    <a:pt x="3516" y="1273"/>
                    <a:pt x="3865" y="1618"/>
                    <a:pt x="4011" y="2066"/>
                  </a:cubicBezTo>
                  <a:lnTo>
                    <a:pt x="3088" y="2066"/>
                  </a:lnTo>
                  <a:lnTo>
                    <a:pt x="3088" y="1123"/>
                  </a:lnTo>
                  <a:close/>
                  <a:moveTo>
                    <a:pt x="2061" y="1123"/>
                  </a:moveTo>
                  <a:lnTo>
                    <a:pt x="2061" y="2577"/>
                  </a:lnTo>
                  <a:cubicBezTo>
                    <a:pt x="2061" y="2859"/>
                    <a:pt x="2279" y="3073"/>
                    <a:pt x="2577" y="3073"/>
                  </a:cubicBezTo>
                  <a:lnTo>
                    <a:pt x="4011" y="3073"/>
                  </a:lnTo>
                  <a:cubicBezTo>
                    <a:pt x="3813" y="3683"/>
                    <a:pt x="3235" y="4115"/>
                    <a:pt x="2577" y="4115"/>
                  </a:cubicBezTo>
                  <a:cubicBezTo>
                    <a:pt x="1717" y="4115"/>
                    <a:pt x="1023" y="3421"/>
                    <a:pt x="1023" y="2577"/>
                  </a:cubicBezTo>
                  <a:cubicBezTo>
                    <a:pt x="1023" y="1899"/>
                    <a:pt x="1451" y="1341"/>
                    <a:pt x="2061" y="1123"/>
                  </a:cubicBezTo>
                  <a:close/>
                  <a:moveTo>
                    <a:pt x="2577" y="1"/>
                  </a:moveTo>
                  <a:cubicBezTo>
                    <a:pt x="1154" y="1"/>
                    <a:pt x="0" y="1158"/>
                    <a:pt x="0" y="2577"/>
                  </a:cubicBezTo>
                  <a:cubicBezTo>
                    <a:pt x="0" y="3980"/>
                    <a:pt x="1154" y="5138"/>
                    <a:pt x="2577" y="5138"/>
                  </a:cubicBezTo>
                  <a:cubicBezTo>
                    <a:pt x="3980" y="5138"/>
                    <a:pt x="5133" y="3980"/>
                    <a:pt x="5133" y="2577"/>
                  </a:cubicBezTo>
                  <a:cubicBezTo>
                    <a:pt x="5133" y="1158"/>
                    <a:pt x="3980" y="1"/>
                    <a:pt x="2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48"/>
          <p:cNvGrpSpPr/>
          <p:nvPr/>
        </p:nvGrpSpPr>
        <p:grpSpPr>
          <a:xfrm>
            <a:off x="4612381" y="1146555"/>
            <a:ext cx="403683" cy="402901"/>
            <a:chOff x="-2453409" y="2025898"/>
            <a:chExt cx="403683" cy="402901"/>
          </a:xfrm>
        </p:grpSpPr>
        <p:sp>
          <p:nvSpPr>
            <p:cNvPr id="1829" name="Google Shape;1829;p48"/>
            <p:cNvSpPr/>
            <p:nvPr/>
          </p:nvSpPr>
          <p:spPr>
            <a:xfrm>
              <a:off x="-2292580" y="2188222"/>
              <a:ext cx="42532" cy="40253"/>
            </a:xfrm>
            <a:custGeom>
              <a:avLst/>
              <a:gdLst/>
              <a:ahLst/>
              <a:cxnLst/>
              <a:rect l="l" t="t" r="r" b="b"/>
              <a:pathLst>
                <a:path w="1848" h="1749" extrusionOk="0">
                  <a:moveTo>
                    <a:pt x="567" y="1"/>
                  </a:moveTo>
                  <a:cubicBezTo>
                    <a:pt x="437" y="1"/>
                    <a:pt x="305" y="50"/>
                    <a:pt x="198" y="149"/>
                  </a:cubicBezTo>
                  <a:cubicBezTo>
                    <a:pt x="0" y="347"/>
                    <a:pt x="0" y="676"/>
                    <a:pt x="198" y="875"/>
                  </a:cubicBezTo>
                  <a:lnTo>
                    <a:pt x="924" y="1600"/>
                  </a:lnTo>
                  <a:cubicBezTo>
                    <a:pt x="1023" y="1699"/>
                    <a:pt x="1155" y="1749"/>
                    <a:pt x="1286" y="1749"/>
                  </a:cubicBezTo>
                  <a:cubicBezTo>
                    <a:pt x="1418" y="1749"/>
                    <a:pt x="1550" y="1699"/>
                    <a:pt x="1649" y="1600"/>
                  </a:cubicBezTo>
                  <a:cubicBezTo>
                    <a:pt x="1847" y="1402"/>
                    <a:pt x="1847" y="1073"/>
                    <a:pt x="1649" y="875"/>
                  </a:cubicBezTo>
                  <a:lnTo>
                    <a:pt x="924" y="149"/>
                  </a:lnTo>
                  <a:cubicBezTo>
                    <a:pt x="825" y="50"/>
                    <a:pt x="69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-2292580" y="2271514"/>
              <a:ext cx="42532" cy="40529"/>
            </a:xfrm>
            <a:custGeom>
              <a:avLst/>
              <a:gdLst/>
              <a:ahLst/>
              <a:cxnLst/>
              <a:rect l="l" t="t" r="r" b="b"/>
              <a:pathLst>
                <a:path w="1848" h="1761" extrusionOk="0">
                  <a:moveTo>
                    <a:pt x="1286" y="0"/>
                  </a:moveTo>
                  <a:cubicBezTo>
                    <a:pt x="1155" y="0"/>
                    <a:pt x="1023" y="54"/>
                    <a:pt x="924" y="161"/>
                  </a:cubicBezTo>
                  <a:lnTo>
                    <a:pt x="198" y="874"/>
                  </a:lnTo>
                  <a:cubicBezTo>
                    <a:pt x="0" y="1088"/>
                    <a:pt x="0" y="1401"/>
                    <a:pt x="198" y="1600"/>
                  </a:cubicBezTo>
                  <a:cubicBezTo>
                    <a:pt x="305" y="1707"/>
                    <a:pt x="437" y="1760"/>
                    <a:pt x="567" y="1760"/>
                  </a:cubicBezTo>
                  <a:cubicBezTo>
                    <a:pt x="697" y="1760"/>
                    <a:pt x="825" y="1707"/>
                    <a:pt x="924" y="1600"/>
                  </a:cubicBezTo>
                  <a:lnTo>
                    <a:pt x="1649" y="874"/>
                  </a:lnTo>
                  <a:cubicBezTo>
                    <a:pt x="1847" y="676"/>
                    <a:pt x="1847" y="359"/>
                    <a:pt x="1649" y="161"/>
                  </a:cubicBezTo>
                  <a:cubicBezTo>
                    <a:pt x="1550" y="54"/>
                    <a:pt x="1418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-2319945" y="2238349"/>
              <a:ext cx="47549" cy="23659"/>
            </a:xfrm>
            <a:custGeom>
              <a:avLst/>
              <a:gdLst/>
              <a:ahLst/>
              <a:cxnLst/>
              <a:rect l="l" t="t" r="r" b="b"/>
              <a:pathLst>
                <a:path w="2066" h="1028" extrusionOk="0">
                  <a:moveTo>
                    <a:pt x="511" y="1"/>
                  </a:moveTo>
                  <a:cubicBezTo>
                    <a:pt x="230" y="1"/>
                    <a:pt x="0" y="234"/>
                    <a:pt x="0" y="512"/>
                  </a:cubicBezTo>
                  <a:cubicBezTo>
                    <a:pt x="0" y="793"/>
                    <a:pt x="230" y="1027"/>
                    <a:pt x="511" y="1027"/>
                  </a:cubicBezTo>
                  <a:lnTo>
                    <a:pt x="1534" y="1027"/>
                  </a:lnTo>
                  <a:cubicBezTo>
                    <a:pt x="1831" y="1027"/>
                    <a:pt x="2065" y="793"/>
                    <a:pt x="2065" y="512"/>
                  </a:cubicBezTo>
                  <a:cubicBezTo>
                    <a:pt x="2065" y="234"/>
                    <a:pt x="1831" y="1"/>
                    <a:pt x="1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-2239760" y="2159730"/>
              <a:ext cx="23544" cy="47089"/>
            </a:xfrm>
            <a:custGeom>
              <a:avLst/>
              <a:gdLst/>
              <a:ahLst/>
              <a:cxnLst/>
              <a:rect l="l" t="t" r="r" b="b"/>
              <a:pathLst>
                <a:path w="1023" h="2046" extrusionOk="0">
                  <a:moveTo>
                    <a:pt x="511" y="0"/>
                  </a:moveTo>
                  <a:cubicBezTo>
                    <a:pt x="230" y="0"/>
                    <a:pt x="0" y="230"/>
                    <a:pt x="0" y="511"/>
                  </a:cubicBezTo>
                  <a:lnTo>
                    <a:pt x="0" y="1534"/>
                  </a:lnTo>
                  <a:cubicBezTo>
                    <a:pt x="0" y="1815"/>
                    <a:pt x="230" y="2045"/>
                    <a:pt x="511" y="2045"/>
                  </a:cubicBezTo>
                  <a:cubicBezTo>
                    <a:pt x="809" y="2045"/>
                    <a:pt x="1023" y="1815"/>
                    <a:pt x="1023" y="1534"/>
                  </a:cubicBezTo>
                  <a:lnTo>
                    <a:pt x="1023" y="511"/>
                  </a:lnTo>
                  <a:cubicBezTo>
                    <a:pt x="1023" y="230"/>
                    <a:pt x="80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-2209035" y="2188222"/>
              <a:ext cx="42624" cy="40253"/>
            </a:xfrm>
            <a:custGeom>
              <a:avLst/>
              <a:gdLst/>
              <a:ahLst/>
              <a:cxnLst/>
              <a:rect l="l" t="t" r="r" b="b"/>
              <a:pathLst>
                <a:path w="1852" h="1749" extrusionOk="0">
                  <a:moveTo>
                    <a:pt x="1291" y="1"/>
                  </a:moveTo>
                  <a:cubicBezTo>
                    <a:pt x="1159" y="1"/>
                    <a:pt x="1027" y="50"/>
                    <a:pt x="928" y="149"/>
                  </a:cubicBezTo>
                  <a:lnTo>
                    <a:pt x="199" y="875"/>
                  </a:lnTo>
                  <a:cubicBezTo>
                    <a:pt x="1" y="1073"/>
                    <a:pt x="1" y="1402"/>
                    <a:pt x="199" y="1600"/>
                  </a:cubicBezTo>
                  <a:cubicBezTo>
                    <a:pt x="298" y="1699"/>
                    <a:pt x="431" y="1749"/>
                    <a:pt x="564" y="1749"/>
                  </a:cubicBezTo>
                  <a:cubicBezTo>
                    <a:pt x="696" y="1749"/>
                    <a:pt x="829" y="1699"/>
                    <a:pt x="928" y="1600"/>
                  </a:cubicBezTo>
                  <a:lnTo>
                    <a:pt x="1654" y="875"/>
                  </a:lnTo>
                  <a:cubicBezTo>
                    <a:pt x="1852" y="676"/>
                    <a:pt x="1852" y="347"/>
                    <a:pt x="1654" y="149"/>
                  </a:cubicBezTo>
                  <a:cubicBezTo>
                    <a:pt x="1554" y="50"/>
                    <a:pt x="1423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8"/>
            <p:cNvSpPr/>
            <p:nvPr/>
          </p:nvSpPr>
          <p:spPr>
            <a:xfrm>
              <a:off x="-2453409" y="2025898"/>
              <a:ext cx="403683" cy="402901"/>
            </a:xfrm>
            <a:custGeom>
              <a:avLst/>
              <a:gdLst/>
              <a:ahLst/>
              <a:cxnLst/>
              <a:rect l="l" t="t" r="r" b="b"/>
              <a:pathLst>
                <a:path w="17540" h="17506" extrusionOk="0">
                  <a:moveTo>
                    <a:pt x="11348" y="1023"/>
                  </a:moveTo>
                  <a:lnTo>
                    <a:pt x="11348" y="3072"/>
                  </a:lnTo>
                  <a:lnTo>
                    <a:pt x="1027" y="3072"/>
                  </a:lnTo>
                  <a:lnTo>
                    <a:pt x="1027" y="1538"/>
                  </a:lnTo>
                  <a:cubicBezTo>
                    <a:pt x="1027" y="1257"/>
                    <a:pt x="1257" y="1023"/>
                    <a:pt x="1538" y="1023"/>
                  </a:cubicBezTo>
                  <a:close/>
                  <a:moveTo>
                    <a:pt x="14931" y="1023"/>
                  </a:moveTo>
                  <a:cubicBezTo>
                    <a:pt x="15212" y="1023"/>
                    <a:pt x="15442" y="1257"/>
                    <a:pt x="15442" y="1538"/>
                  </a:cubicBezTo>
                  <a:lnTo>
                    <a:pt x="15442" y="3072"/>
                  </a:lnTo>
                  <a:lnTo>
                    <a:pt x="12371" y="3072"/>
                  </a:lnTo>
                  <a:lnTo>
                    <a:pt x="12371" y="1023"/>
                  </a:lnTo>
                  <a:close/>
                  <a:moveTo>
                    <a:pt x="15442" y="4115"/>
                  </a:moveTo>
                  <a:lnTo>
                    <a:pt x="15442" y="11098"/>
                  </a:lnTo>
                  <a:lnTo>
                    <a:pt x="9893" y="9247"/>
                  </a:lnTo>
                  <a:cubicBezTo>
                    <a:pt x="9842" y="9234"/>
                    <a:pt x="9789" y="9227"/>
                    <a:pt x="9735" y="9227"/>
                  </a:cubicBezTo>
                  <a:cubicBezTo>
                    <a:pt x="9598" y="9227"/>
                    <a:pt x="9460" y="9274"/>
                    <a:pt x="9366" y="9382"/>
                  </a:cubicBezTo>
                  <a:cubicBezTo>
                    <a:pt x="9232" y="9513"/>
                    <a:pt x="9184" y="9711"/>
                    <a:pt x="9251" y="9909"/>
                  </a:cubicBezTo>
                  <a:lnTo>
                    <a:pt x="10405" y="13393"/>
                  </a:lnTo>
                  <a:lnTo>
                    <a:pt x="1538" y="13393"/>
                  </a:lnTo>
                  <a:cubicBezTo>
                    <a:pt x="1257" y="13393"/>
                    <a:pt x="1027" y="13179"/>
                    <a:pt x="1027" y="12882"/>
                  </a:cubicBezTo>
                  <a:lnTo>
                    <a:pt x="1027" y="4115"/>
                  </a:lnTo>
                  <a:close/>
                  <a:moveTo>
                    <a:pt x="10540" y="10555"/>
                  </a:moveTo>
                  <a:lnTo>
                    <a:pt x="15312" y="12141"/>
                  </a:lnTo>
                  <a:lnTo>
                    <a:pt x="14436" y="12997"/>
                  </a:lnTo>
                  <a:cubicBezTo>
                    <a:pt x="14237" y="13195"/>
                    <a:pt x="14237" y="13528"/>
                    <a:pt x="14436" y="13726"/>
                  </a:cubicBezTo>
                  <a:lnTo>
                    <a:pt x="16251" y="15542"/>
                  </a:lnTo>
                  <a:lnTo>
                    <a:pt x="15526" y="16267"/>
                  </a:lnTo>
                  <a:lnTo>
                    <a:pt x="13710" y="14452"/>
                  </a:lnTo>
                  <a:cubicBezTo>
                    <a:pt x="13627" y="14352"/>
                    <a:pt x="13492" y="14301"/>
                    <a:pt x="13362" y="14301"/>
                  </a:cubicBezTo>
                  <a:cubicBezTo>
                    <a:pt x="13215" y="14301"/>
                    <a:pt x="13080" y="14352"/>
                    <a:pt x="12997" y="14452"/>
                  </a:cubicBezTo>
                  <a:lnTo>
                    <a:pt x="12125" y="15312"/>
                  </a:lnTo>
                  <a:lnTo>
                    <a:pt x="11610" y="13758"/>
                  </a:lnTo>
                  <a:lnTo>
                    <a:pt x="10540" y="10555"/>
                  </a:lnTo>
                  <a:close/>
                  <a:moveTo>
                    <a:pt x="1538" y="1"/>
                  </a:moveTo>
                  <a:cubicBezTo>
                    <a:pt x="678" y="1"/>
                    <a:pt x="1" y="694"/>
                    <a:pt x="1" y="1538"/>
                  </a:cubicBezTo>
                  <a:lnTo>
                    <a:pt x="1" y="12882"/>
                  </a:lnTo>
                  <a:cubicBezTo>
                    <a:pt x="1" y="13742"/>
                    <a:pt x="678" y="14436"/>
                    <a:pt x="1538" y="14436"/>
                  </a:cubicBezTo>
                  <a:lnTo>
                    <a:pt x="10754" y="14436"/>
                  </a:lnTo>
                  <a:lnTo>
                    <a:pt x="11411" y="16433"/>
                  </a:lnTo>
                  <a:cubicBezTo>
                    <a:pt x="11479" y="16600"/>
                    <a:pt x="11610" y="16731"/>
                    <a:pt x="11792" y="16762"/>
                  </a:cubicBezTo>
                  <a:cubicBezTo>
                    <a:pt x="11831" y="16774"/>
                    <a:pt x="11870" y="16780"/>
                    <a:pt x="11910" y="16780"/>
                  </a:cubicBezTo>
                  <a:cubicBezTo>
                    <a:pt x="12041" y="16780"/>
                    <a:pt x="12171" y="16720"/>
                    <a:pt x="12272" y="16631"/>
                  </a:cubicBezTo>
                  <a:lnTo>
                    <a:pt x="13362" y="15542"/>
                  </a:lnTo>
                  <a:lnTo>
                    <a:pt x="15161" y="17357"/>
                  </a:lnTo>
                  <a:cubicBezTo>
                    <a:pt x="15260" y="17456"/>
                    <a:pt x="15393" y="17505"/>
                    <a:pt x="15526" y="17505"/>
                  </a:cubicBezTo>
                  <a:cubicBezTo>
                    <a:pt x="15658" y="17505"/>
                    <a:pt x="15791" y="17456"/>
                    <a:pt x="15890" y="17357"/>
                  </a:cubicBezTo>
                  <a:lnTo>
                    <a:pt x="17341" y="15906"/>
                  </a:lnTo>
                  <a:cubicBezTo>
                    <a:pt x="17539" y="15708"/>
                    <a:pt x="17539" y="15375"/>
                    <a:pt x="17341" y="15177"/>
                  </a:cubicBezTo>
                  <a:lnTo>
                    <a:pt x="15526" y="13362"/>
                  </a:lnTo>
                  <a:lnTo>
                    <a:pt x="16616" y="12272"/>
                  </a:lnTo>
                  <a:cubicBezTo>
                    <a:pt x="16746" y="12157"/>
                    <a:pt x="16798" y="11974"/>
                    <a:pt x="16746" y="11792"/>
                  </a:cubicBezTo>
                  <a:cubicBezTo>
                    <a:pt x="16715" y="11645"/>
                    <a:pt x="16616" y="11511"/>
                    <a:pt x="16465" y="11447"/>
                  </a:cubicBezTo>
                  <a:lnTo>
                    <a:pt x="16465" y="1538"/>
                  </a:lnTo>
                  <a:cubicBezTo>
                    <a:pt x="16465" y="694"/>
                    <a:pt x="15771" y="1"/>
                    <a:pt x="14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98;p42">
            <a:extLst>
              <a:ext uri="{FF2B5EF4-FFF2-40B4-BE49-F238E27FC236}">
                <a16:creationId xmlns:a16="http://schemas.microsoft.com/office/drawing/2014/main" id="{AFE36729-9833-9BE9-1A8B-8DC37FC6D2FE}"/>
              </a:ext>
            </a:extLst>
          </p:cNvPr>
          <p:cNvGrpSpPr/>
          <p:nvPr/>
        </p:nvGrpSpPr>
        <p:grpSpPr>
          <a:xfrm>
            <a:off x="-2616932" y="-11151"/>
            <a:ext cx="6847273" cy="5016903"/>
            <a:chOff x="2296575" y="-20528"/>
            <a:chExt cx="6847273" cy="5016903"/>
          </a:xfrm>
        </p:grpSpPr>
        <p:grpSp>
          <p:nvGrpSpPr>
            <p:cNvPr id="3" name="Google Shape;1299;p42">
              <a:extLst>
                <a:ext uri="{FF2B5EF4-FFF2-40B4-BE49-F238E27FC236}">
                  <a16:creationId xmlns:a16="http://schemas.microsoft.com/office/drawing/2014/main" id="{B3A35318-14F8-435A-F509-06F9C3D1A0CF}"/>
                </a:ext>
              </a:extLst>
            </p:cNvPr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2291" name="Google Shape;1300;p42">
                <a:extLst>
                  <a:ext uri="{FF2B5EF4-FFF2-40B4-BE49-F238E27FC236}">
                    <a16:creationId xmlns:a16="http://schemas.microsoft.com/office/drawing/2014/main" id="{9821B4E1-2E76-2D04-9F58-3F0AD9DC176E}"/>
                  </a:ext>
                </a:extLst>
              </p:cNvPr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1301;p42">
                <a:extLst>
                  <a:ext uri="{FF2B5EF4-FFF2-40B4-BE49-F238E27FC236}">
                    <a16:creationId xmlns:a16="http://schemas.microsoft.com/office/drawing/2014/main" id="{A59CA399-7AAA-975B-BAB9-DC5C1D7756DD}"/>
                  </a:ext>
                </a:extLst>
              </p:cNvPr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1302;p42">
                <a:extLst>
                  <a:ext uri="{FF2B5EF4-FFF2-40B4-BE49-F238E27FC236}">
                    <a16:creationId xmlns:a16="http://schemas.microsoft.com/office/drawing/2014/main" id="{21818049-F3E7-EA12-B858-CC9D490AEC30}"/>
                  </a:ext>
                </a:extLst>
              </p:cNvPr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1303;p42">
                <a:extLst>
                  <a:ext uri="{FF2B5EF4-FFF2-40B4-BE49-F238E27FC236}">
                    <a16:creationId xmlns:a16="http://schemas.microsoft.com/office/drawing/2014/main" id="{283619B6-5DC2-BB86-33E3-BF7FAA44945A}"/>
                  </a:ext>
                </a:extLst>
              </p:cNvPr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1304;p42">
                <a:extLst>
                  <a:ext uri="{FF2B5EF4-FFF2-40B4-BE49-F238E27FC236}">
                    <a16:creationId xmlns:a16="http://schemas.microsoft.com/office/drawing/2014/main" id="{87368B2A-F387-5DC5-4C92-069076FB285C}"/>
                  </a:ext>
                </a:extLst>
              </p:cNvPr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1305;p42">
                <a:extLst>
                  <a:ext uri="{FF2B5EF4-FFF2-40B4-BE49-F238E27FC236}">
                    <a16:creationId xmlns:a16="http://schemas.microsoft.com/office/drawing/2014/main" id="{566DB1B1-6B6D-E437-E5CC-8F6327C8E9CB}"/>
                  </a:ext>
                </a:extLst>
              </p:cNvPr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1306;p42">
                <a:extLst>
                  <a:ext uri="{FF2B5EF4-FFF2-40B4-BE49-F238E27FC236}">
                    <a16:creationId xmlns:a16="http://schemas.microsoft.com/office/drawing/2014/main" id="{9F4F54DE-BBD3-090D-878E-50402CFF473C}"/>
                  </a:ext>
                </a:extLst>
              </p:cNvPr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1307;p42">
                <a:extLst>
                  <a:ext uri="{FF2B5EF4-FFF2-40B4-BE49-F238E27FC236}">
                    <a16:creationId xmlns:a16="http://schemas.microsoft.com/office/drawing/2014/main" id="{8FF15A93-A1D6-8804-F5F6-BA288F6CE21C}"/>
                  </a:ext>
                </a:extLst>
              </p:cNvPr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1308;p42">
                <a:extLst>
                  <a:ext uri="{FF2B5EF4-FFF2-40B4-BE49-F238E27FC236}">
                    <a16:creationId xmlns:a16="http://schemas.microsoft.com/office/drawing/2014/main" id="{8EF38321-6E6C-87C5-1912-EA824ABFAE37}"/>
                  </a:ext>
                </a:extLst>
              </p:cNvPr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1309;p42">
                <a:extLst>
                  <a:ext uri="{FF2B5EF4-FFF2-40B4-BE49-F238E27FC236}">
                    <a16:creationId xmlns:a16="http://schemas.microsoft.com/office/drawing/2014/main" id="{28237107-D398-264B-E6A1-E72538356F54}"/>
                  </a:ext>
                </a:extLst>
              </p:cNvPr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1310;p42">
                <a:extLst>
                  <a:ext uri="{FF2B5EF4-FFF2-40B4-BE49-F238E27FC236}">
                    <a16:creationId xmlns:a16="http://schemas.microsoft.com/office/drawing/2014/main" id="{B6F0EBBF-AFA3-53A0-F7F5-15D140000FD7}"/>
                  </a:ext>
                </a:extLst>
              </p:cNvPr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1311;p42">
                <a:extLst>
                  <a:ext uri="{FF2B5EF4-FFF2-40B4-BE49-F238E27FC236}">
                    <a16:creationId xmlns:a16="http://schemas.microsoft.com/office/drawing/2014/main" id="{2CA918B4-6AC0-4415-EC0C-36817138DD4F}"/>
                  </a:ext>
                </a:extLst>
              </p:cNvPr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1312;p42">
                <a:extLst>
                  <a:ext uri="{FF2B5EF4-FFF2-40B4-BE49-F238E27FC236}">
                    <a16:creationId xmlns:a16="http://schemas.microsoft.com/office/drawing/2014/main" id="{5BD9F675-D156-B0DA-7435-7F536F2EB432}"/>
                  </a:ext>
                </a:extLst>
              </p:cNvPr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1313;p42">
                <a:extLst>
                  <a:ext uri="{FF2B5EF4-FFF2-40B4-BE49-F238E27FC236}">
                    <a16:creationId xmlns:a16="http://schemas.microsoft.com/office/drawing/2014/main" id="{15FD6345-7529-67EB-9A70-D2E494DFDF55}"/>
                  </a:ext>
                </a:extLst>
              </p:cNvPr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314;p42">
              <a:extLst>
                <a:ext uri="{FF2B5EF4-FFF2-40B4-BE49-F238E27FC236}">
                  <a16:creationId xmlns:a16="http://schemas.microsoft.com/office/drawing/2014/main" id="{252EA19D-4034-5AF6-3E96-8A470BE805F7}"/>
                </a:ext>
              </a:extLst>
            </p:cNvPr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5" name="Google Shape;1315;p42">
                <a:extLst>
                  <a:ext uri="{FF2B5EF4-FFF2-40B4-BE49-F238E27FC236}">
                    <a16:creationId xmlns:a16="http://schemas.microsoft.com/office/drawing/2014/main" id="{B38A2692-F24C-9776-0EF7-F944E1953B95}"/>
                  </a:ext>
                </a:extLst>
              </p:cNvPr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16;p42">
                <a:extLst>
                  <a:ext uri="{FF2B5EF4-FFF2-40B4-BE49-F238E27FC236}">
                    <a16:creationId xmlns:a16="http://schemas.microsoft.com/office/drawing/2014/main" id="{31B90F08-FED6-ADDE-2F94-BF5F3A0A503A}"/>
                  </a:ext>
                </a:extLst>
              </p:cNvPr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7;p42">
                <a:extLst>
                  <a:ext uri="{FF2B5EF4-FFF2-40B4-BE49-F238E27FC236}">
                    <a16:creationId xmlns:a16="http://schemas.microsoft.com/office/drawing/2014/main" id="{CEF0EA51-9AF0-7C18-BA9B-63BB9B73154C}"/>
                  </a:ext>
                </a:extLst>
              </p:cNvPr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8;p42">
                <a:extLst>
                  <a:ext uri="{FF2B5EF4-FFF2-40B4-BE49-F238E27FC236}">
                    <a16:creationId xmlns:a16="http://schemas.microsoft.com/office/drawing/2014/main" id="{1DE88225-4833-324C-5023-91E7855F65CC}"/>
                  </a:ext>
                </a:extLst>
              </p:cNvPr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9;p42">
                <a:extLst>
                  <a:ext uri="{FF2B5EF4-FFF2-40B4-BE49-F238E27FC236}">
                    <a16:creationId xmlns:a16="http://schemas.microsoft.com/office/drawing/2014/main" id="{9524CADE-2980-7F7C-5FB0-32857747EBCD}"/>
                  </a:ext>
                </a:extLst>
              </p:cNvPr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20;p42">
                <a:extLst>
                  <a:ext uri="{FF2B5EF4-FFF2-40B4-BE49-F238E27FC236}">
                    <a16:creationId xmlns:a16="http://schemas.microsoft.com/office/drawing/2014/main" id="{57304712-8C41-FB9D-4BD4-047AABD44D9B}"/>
                  </a:ext>
                </a:extLst>
              </p:cNvPr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21;p42">
                <a:extLst>
                  <a:ext uri="{FF2B5EF4-FFF2-40B4-BE49-F238E27FC236}">
                    <a16:creationId xmlns:a16="http://schemas.microsoft.com/office/drawing/2014/main" id="{992031DC-4471-E0D1-C8EA-39830A617F05}"/>
                  </a:ext>
                </a:extLst>
              </p:cNvPr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22;p42">
                <a:extLst>
                  <a:ext uri="{FF2B5EF4-FFF2-40B4-BE49-F238E27FC236}">
                    <a16:creationId xmlns:a16="http://schemas.microsoft.com/office/drawing/2014/main" id="{4F5C1018-02AE-BFC5-344E-20DA06C1CB4E}"/>
                  </a:ext>
                </a:extLst>
              </p:cNvPr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23;p42">
                <a:extLst>
                  <a:ext uri="{FF2B5EF4-FFF2-40B4-BE49-F238E27FC236}">
                    <a16:creationId xmlns:a16="http://schemas.microsoft.com/office/drawing/2014/main" id="{1A551A9A-41F6-8CCE-8CA9-D3ED74F81A3C}"/>
                  </a:ext>
                </a:extLst>
              </p:cNvPr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24;p42">
                <a:extLst>
                  <a:ext uri="{FF2B5EF4-FFF2-40B4-BE49-F238E27FC236}">
                    <a16:creationId xmlns:a16="http://schemas.microsoft.com/office/drawing/2014/main" id="{B556C9BD-91C9-8654-89C8-36DEA87FDCBF}"/>
                  </a:ext>
                </a:extLst>
              </p:cNvPr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5;p42">
                <a:extLst>
                  <a:ext uri="{FF2B5EF4-FFF2-40B4-BE49-F238E27FC236}">
                    <a16:creationId xmlns:a16="http://schemas.microsoft.com/office/drawing/2014/main" id="{6A1C0C9F-9D6D-3D5A-E34C-91D1EAA5C156}"/>
                  </a:ext>
                </a:extLst>
              </p:cNvPr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26;p42">
                <a:extLst>
                  <a:ext uri="{FF2B5EF4-FFF2-40B4-BE49-F238E27FC236}">
                    <a16:creationId xmlns:a16="http://schemas.microsoft.com/office/drawing/2014/main" id="{60096248-DA44-4C6E-C271-45F406F44941}"/>
                  </a:ext>
                </a:extLst>
              </p:cNvPr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7;p42">
                <a:extLst>
                  <a:ext uri="{FF2B5EF4-FFF2-40B4-BE49-F238E27FC236}">
                    <a16:creationId xmlns:a16="http://schemas.microsoft.com/office/drawing/2014/main" id="{B740106D-B53A-E5B3-1C9C-B6F5034C5884}"/>
                  </a:ext>
                </a:extLst>
              </p:cNvPr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8;p42">
                <a:extLst>
                  <a:ext uri="{FF2B5EF4-FFF2-40B4-BE49-F238E27FC236}">
                    <a16:creationId xmlns:a16="http://schemas.microsoft.com/office/drawing/2014/main" id="{C9EB11CB-EA15-B19E-8708-C38AF4FCD9AA}"/>
                  </a:ext>
                </a:extLst>
              </p:cNvPr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9;p42">
                <a:extLst>
                  <a:ext uri="{FF2B5EF4-FFF2-40B4-BE49-F238E27FC236}">
                    <a16:creationId xmlns:a16="http://schemas.microsoft.com/office/drawing/2014/main" id="{D3E8D1DF-8442-0AAE-5182-BA137A76C9A5}"/>
                  </a:ext>
                </a:extLst>
              </p:cNvPr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30;p42">
                <a:extLst>
                  <a:ext uri="{FF2B5EF4-FFF2-40B4-BE49-F238E27FC236}">
                    <a16:creationId xmlns:a16="http://schemas.microsoft.com/office/drawing/2014/main" id="{F62386F1-97B0-4ABD-D3E0-ACEA49EE6A80}"/>
                  </a:ext>
                </a:extLst>
              </p:cNvPr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31;p42">
                <a:extLst>
                  <a:ext uri="{FF2B5EF4-FFF2-40B4-BE49-F238E27FC236}">
                    <a16:creationId xmlns:a16="http://schemas.microsoft.com/office/drawing/2014/main" id="{0EF0C7B1-19A1-9044-F66D-DEE8D42D8CDB}"/>
                  </a:ext>
                </a:extLst>
              </p:cNvPr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32;p42">
                <a:extLst>
                  <a:ext uri="{FF2B5EF4-FFF2-40B4-BE49-F238E27FC236}">
                    <a16:creationId xmlns:a16="http://schemas.microsoft.com/office/drawing/2014/main" id="{45BD6493-B058-6E0F-6417-99A1D6D12A72}"/>
                  </a:ext>
                </a:extLst>
              </p:cNvPr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33;p42">
                <a:extLst>
                  <a:ext uri="{FF2B5EF4-FFF2-40B4-BE49-F238E27FC236}">
                    <a16:creationId xmlns:a16="http://schemas.microsoft.com/office/drawing/2014/main" id="{47C1E90F-DD54-87D5-7D84-DE483FB04451}"/>
                  </a:ext>
                </a:extLst>
              </p:cNvPr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34;p42">
                <a:extLst>
                  <a:ext uri="{FF2B5EF4-FFF2-40B4-BE49-F238E27FC236}">
                    <a16:creationId xmlns:a16="http://schemas.microsoft.com/office/drawing/2014/main" id="{A4E2908E-5C76-A769-AA00-D736F7B82812}"/>
                  </a:ext>
                </a:extLst>
              </p:cNvPr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5;p42">
                <a:extLst>
                  <a:ext uri="{FF2B5EF4-FFF2-40B4-BE49-F238E27FC236}">
                    <a16:creationId xmlns:a16="http://schemas.microsoft.com/office/drawing/2014/main" id="{AB0A2D92-2EAD-684C-905F-01F5DF088D4B}"/>
                  </a:ext>
                </a:extLst>
              </p:cNvPr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6;p42">
                <a:extLst>
                  <a:ext uri="{FF2B5EF4-FFF2-40B4-BE49-F238E27FC236}">
                    <a16:creationId xmlns:a16="http://schemas.microsoft.com/office/drawing/2014/main" id="{44D46370-A8C3-20C1-6C15-80F533E59BD4}"/>
                  </a:ext>
                </a:extLst>
              </p:cNvPr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7;p42">
                <a:extLst>
                  <a:ext uri="{FF2B5EF4-FFF2-40B4-BE49-F238E27FC236}">
                    <a16:creationId xmlns:a16="http://schemas.microsoft.com/office/drawing/2014/main" id="{E0B15F04-B40A-56E1-42AB-549FB57EE66E}"/>
                  </a:ext>
                </a:extLst>
              </p:cNvPr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8;p42">
                <a:extLst>
                  <a:ext uri="{FF2B5EF4-FFF2-40B4-BE49-F238E27FC236}">
                    <a16:creationId xmlns:a16="http://schemas.microsoft.com/office/drawing/2014/main" id="{5A261A86-D3DA-D030-F63B-E6A700C42DFB}"/>
                  </a:ext>
                </a:extLst>
              </p:cNvPr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9;p42">
                <a:extLst>
                  <a:ext uri="{FF2B5EF4-FFF2-40B4-BE49-F238E27FC236}">
                    <a16:creationId xmlns:a16="http://schemas.microsoft.com/office/drawing/2014/main" id="{A1E5901F-4D89-B76D-6E0A-21B9BEAD73F0}"/>
                  </a:ext>
                </a:extLst>
              </p:cNvPr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40;p42">
                <a:extLst>
                  <a:ext uri="{FF2B5EF4-FFF2-40B4-BE49-F238E27FC236}">
                    <a16:creationId xmlns:a16="http://schemas.microsoft.com/office/drawing/2014/main" id="{0432A156-0BD6-3232-DC70-641BA3E04901}"/>
                  </a:ext>
                </a:extLst>
              </p:cNvPr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41;p42">
                <a:extLst>
                  <a:ext uri="{FF2B5EF4-FFF2-40B4-BE49-F238E27FC236}">
                    <a16:creationId xmlns:a16="http://schemas.microsoft.com/office/drawing/2014/main" id="{07C00A46-DE55-4D87-E043-8D87E9A0C0DC}"/>
                  </a:ext>
                </a:extLst>
              </p:cNvPr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42;p42">
                <a:extLst>
                  <a:ext uri="{FF2B5EF4-FFF2-40B4-BE49-F238E27FC236}">
                    <a16:creationId xmlns:a16="http://schemas.microsoft.com/office/drawing/2014/main" id="{DFD4AB00-DB53-6A59-E0E0-CEB3D1205A2E}"/>
                  </a:ext>
                </a:extLst>
              </p:cNvPr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43;p42">
                <a:extLst>
                  <a:ext uri="{FF2B5EF4-FFF2-40B4-BE49-F238E27FC236}">
                    <a16:creationId xmlns:a16="http://schemas.microsoft.com/office/drawing/2014/main" id="{E7A4C4A9-E9C8-EAFD-EAA9-A109202E5DE1}"/>
                  </a:ext>
                </a:extLst>
              </p:cNvPr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44;p42">
                <a:extLst>
                  <a:ext uri="{FF2B5EF4-FFF2-40B4-BE49-F238E27FC236}">
                    <a16:creationId xmlns:a16="http://schemas.microsoft.com/office/drawing/2014/main" id="{8378EB8B-1DE9-DEB3-2B9A-E767EEFFDFF0}"/>
                  </a:ext>
                </a:extLst>
              </p:cNvPr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45;p42">
                <a:extLst>
                  <a:ext uri="{FF2B5EF4-FFF2-40B4-BE49-F238E27FC236}">
                    <a16:creationId xmlns:a16="http://schemas.microsoft.com/office/drawing/2014/main" id="{145042AB-AA9D-82EF-8754-3DBDA90E8D56}"/>
                  </a:ext>
                </a:extLst>
              </p:cNvPr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46;p42">
                <a:extLst>
                  <a:ext uri="{FF2B5EF4-FFF2-40B4-BE49-F238E27FC236}">
                    <a16:creationId xmlns:a16="http://schemas.microsoft.com/office/drawing/2014/main" id="{61C208E8-5BAE-7E79-BCF4-EF3A3462EA4E}"/>
                  </a:ext>
                </a:extLst>
              </p:cNvPr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47;p42">
                <a:extLst>
                  <a:ext uri="{FF2B5EF4-FFF2-40B4-BE49-F238E27FC236}">
                    <a16:creationId xmlns:a16="http://schemas.microsoft.com/office/drawing/2014/main" id="{7BCFF9B2-4C0D-093E-E593-DB92F7229415}"/>
                  </a:ext>
                </a:extLst>
              </p:cNvPr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48;p42">
                <a:extLst>
                  <a:ext uri="{FF2B5EF4-FFF2-40B4-BE49-F238E27FC236}">
                    <a16:creationId xmlns:a16="http://schemas.microsoft.com/office/drawing/2014/main" id="{6898D8DF-E1A4-E6A2-EC32-9C0802BDF355}"/>
                  </a:ext>
                </a:extLst>
              </p:cNvPr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49;p42">
                <a:extLst>
                  <a:ext uri="{FF2B5EF4-FFF2-40B4-BE49-F238E27FC236}">
                    <a16:creationId xmlns:a16="http://schemas.microsoft.com/office/drawing/2014/main" id="{34CC1F46-A0B8-8BD2-27AC-FB50A7D89031}"/>
                  </a:ext>
                </a:extLst>
              </p:cNvPr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50;p42">
                <a:extLst>
                  <a:ext uri="{FF2B5EF4-FFF2-40B4-BE49-F238E27FC236}">
                    <a16:creationId xmlns:a16="http://schemas.microsoft.com/office/drawing/2014/main" id="{77B17790-2D93-AE5C-6130-C426C021C123}"/>
                  </a:ext>
                </a:extLst>
              </p:cNvPr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51;p42">
                <a:extLst>
                  <a:ext uri="{FF2B5EF4-FFF2-40B4-BE49-F238E27FC236}">
                    <a16:creationId xmlns:a16="http://schemas.microsoft.com/office/drawing/2014/main" id="{9F15F9D0-5DF4-1EE9-916B-37EDFE66D92B}"/>
                  </a:ext>
                </a:extLst>
              </p:cNvPr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52;p42">
                <a:extLst>
                  <a:ext uri="{FF2B5EF4-FFF2-40B4-BE49-F238E27FC236}">
                    <a16:creationId xmlns:a16="http://schemas.microsoft.com/office/drawing/2014/main" id="{C78C2D37-80BA-38F0-D343-CB220FE4D254}"/>
                  </a:ext>
                </a:extLst>
              </p:cNvPr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53;p42">
                <a:extLst>
                  <a:ext uri="{FF2B5EF4-FFF2-40B4-BE49-F238E27FC236}">
                    <a16:creationId xmlns:a16="http://schemas.microsoft.com/office/drawing/2014/main" id="{CC0343B3-DF0D-6410-EAC2-74587BA47DDC}"/>
                  </a:ext>
                </a:extLst>
              </p:cNvPr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54;p42">
                <a:extLst>
                  <a:ext uri="{FF2B5EF4-FFF2-40B4-BE49-F238E27FC236}">
                    <a16:creationId xmlns:a16="http://schemas.microsoft.com/office/drawing/2014/main" id="{29DB9144-2DAF-587F-AC3E-BDBA117BB41B}"/>
                  </a:ext>
                </a:extLst>
              </p:cNvPr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55;p42">
                <a:extLst>
                  <a:ext uri="{FF2B5EF4-FFF2-40B4-BE49-F238E27FC236}">
                    <a16:creationId xmlns:a16="http://schemas.microsoft.com/office/drawing/2014/main" id="{50E12D0B-C4A9-5E32-62A9-614CDC2589D1}"/>
                  </a:ext>
                </a:extLst>
              </p:cNvPr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56;p42">
                <a:extLst>
                  <a:ext uri="{FF2B5EF4-FFF2-40B4-BE49-F238E27FC236}">
                    <a16:creationId xmlns:a16="http://schemas.microsoft.com/office/drawing/2014/main" id="{7B99663E-0CA8-7F35-0201-5D9E9B9F5ED2}"/>
                  </a:ext>
                </a:extLst>
              </p:cNvPr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57;p42">
                <a:extLst>
                  <a:ext uri="{FF2B5EF4-FFF2-40B4-BE49-F238E27FC236}">
                    <a16:creationId xmlns:a16="http://schemas.microsoft.com/office/drawing/2014/main" id="{A361CC90-D6B8-3A23-E1A5-CE7F80BFF4AB}"/>
                  </a:ext>
                </a:extLst>
              </p:cNvPr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8;p42">
                <a:extLst>
                  <a:ext uri="{FF2B5EF4-FFF2-40B4-BE49-F238E27FC236}">
                    <a16:creationId xmlns:a16="http://schemas.microsoft.com/office/drawing/2014/main" id="{7295588A-4BF0-1CA1-1ACE-DD31574B44BF}"/>
                  </a:ext>
                </a:extLst>
              </p:cNvPr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9;p42">
                <a:extLst>
                  <a:ext uri="{FF2B5EF4-FFF2-40B4-BE49-F238E27FC236}">
                    <a16:creationId xmlns:a16="http://schemas.microsoft.com/office/drawing/2014/main" id="{86F11DD5-BF16-A1B0-94D6-713D8BCABEC5}"/>
                  </a:ext>
                </a:extLst>
              </p:cNvPr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60;p42">
                <a:extLst>
                  <a:ext uri="{FF2B5EF4-FFF2-40B4-BE49-F238E27FC236}">
                    <a16:creationId xmlns:a16="http://schemas.microsoft.com/office/drawing/2014/main" id="{BA6D8BBA-5680-96D4-D859-5895678C76B5}"/>
                  </a:ext>
                </a:extLst>
              </p:cNvPr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61;p42">
                <a:extLst>
                  <a:ext uri="{FF2B5EF4-FFF2-40B4-BE49-F238E27FC236}">
                    <a16:creationId xmlns:a16="http://schemas.microsoft.com/office/drawing/2014/main" id="{86F9F8C7-975A-9820-85DB-67FA1C352B47}"/>
                  </a:ext>
                </a:extLst>
              </p:cNvPr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62;p42">
                <a:extLst>
                  <a:ext uri="{FF2B5EF4-FFF2-40B4-BE49-F238E27FC236}">
                    <a16:creationId xmlns:a16="http://schemas.microsoft.com/office/drawing/2014/main" id="{6A89A19C-BD23-0CDE-369E-6C4A34C4CADD}"/>
                  </a:ext>
                </a:extLst>
              </p:cNvPr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63;p42">
                <a:extLst>
                  <a:ext uri="{FF2B5EF4-FFF2-40B4-BE49-F238E27FC236}">
                    <a16:creationId xmlns:a16="http://schemas.microsoft.com/office/drawing/2014/main" id="{E0DB51D8-2F54-31DE-EAC3-C9F6B968F191}"/>
                  </a:ext>
                </a:extLst>
              </p:cNvPr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364;p42">
                <a:extLst>
                  <a:ext uri="{FF2B5EF4-FFF2-40B4-BE49-F238E27FC236}">
                    <a16:creationId xmlns:a16="http://schemas.microsoft.com/office/drawing/2014/main" id="{0725ED3F-A8B0-BDBE-8A0D-3A7CBA21B2D1}"/>
                  </a:ext>
                </a:extLst>
              </p:cNvPr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365;p42">
                <a:extLst>
                  <a:ext uri="{FF2B5EF4-FFF2-40B4-BE49-F238E27FC236}">
                    <a16:creationId xmlns:a16="http://schemas.microsoft.com/office/drawing/2014/main" id="{D41E8F37-6CEE-2597-F691-E1F77218066B}"/>
                  </a:ext>
                </a:extLst>
              </p:cNvPr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366;p42">
                <a:extLst>
                  <a:ext uri="{FF2B5EF4-FFF2-40B4-BE49-F238E27FC236}">
                    <a16:creationId xmlns:a16="http://schemas.microsoft.com/office/drawing/2014/main" id="{441E9359-DA44-B905-13C7-52BAC9979473}"/>
                  </a:ext>
                </a:extLst>
              </p:cNvPr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367;p42">
                <a:extLst>
                  <a:ext uri="{FF2B5EF4-FFF2-40B4-BE49-F238E27FC236}">
                    <a16:creationId xmlns:a16="http://schemas.microsoft.com/office/drawing/2014/main" id="{958F5B94-F9D1-6AE5-9BD7-D9F0D4F14DCD}"/>
                  </a:ext>
                </a:extLst>
              </p:cNvPr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368;p42">
                <a:extLst>
                  <a:ext uri="{FF2B5EF4-FFF2-40B4-BE49-F238E27FC236}">
                    <a16:creationId xmlns:a16="http://schemas.microsoft.com/office/drawing/2014/main" id="{4A5EFAA3-C720-E1CE-E8D6-6ABB4872577F}"/>
                  </a:ext>
                </a:extLst>
              </p:cNvPr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369;p42">
                <a:extLst>
                  <a:ext uri="{FF2B5EF4-FFF2-40B4-BE49-F238E27FC236}">
                    <a16:creationId xmlns:a16="http://schemas.microsoft.com/office/drawing/2014/main" id="{73D2429B-CEFB-9B7A-5180-DB1ED1499A76}"/>
                  </a:ext>
                </a:extLst>
              </p:cNvPr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370;p42">
                <a:extLst>
                  <a:ext uri="{FF2B5EF4-FFF2-40B4-BE49-F238E27FC236}">
                    <a16:creationId xmlns:a16="http://schemas.microsoft.com/office/drawing/2014/main" id="{40F4D2D1-8764-EBF8-4D26-DB1CE51F8CE2}"/>
                  </a:ext>
                </a:extLst>
              </p:cNvPr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371;p42">
                <a:extLst>
                  <a:ext uri="{FF2B5EF4-FFF2-40B4-BE49-F238E27FC236}">
                    <a16:creationId xmlns:a16="http://schemas.microsoft.com/office/drawing/2014/main" id="{2EA7679B-EE06-A6F6-9BC1-FF0EE11A3CA0}"/>
                  </a:ext>
                </a:extLst>
              </p:cNvPr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1372;p42">
                <a:extLst>
                  <a:ext uri="{FF2B5EF4-FFF2-40B4-BE49-F238E27FC236}">
                    <a16:creationId xmlns:a16="http://schemas.microsoft.com/office/drawing/2014/main" id="{1F27A4F9-045E-D43F-8BDF-4A38D1A09EEC}"/>
                  </a:ext>
                </a:extLst>
              </p:cNvPr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1373;p42">
                <a:extLst>
                  <a:ext uri="{FF2B5EF4-FFF2-40B4-BE49-F238E27FC236}">
                    <a16:creationId xmlns:a16="http://schemas.microsoft.com/office/drawing/2014/main" id="{678C6A62-B878-A2A3-DC63-4119FAD1D031}"/>
                  </a:ext>
                </a:extLst>
              </p:cNvPr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1374;p42">
                <a:extLst>
                  <a:ext uri="{FF2B5EF4-FFF2-40B4-BE49-F238E27FC236}">
                    <a16:creationId xmlns:a16="http://schemas.microsoft.com/office/drawing/2014/main" id="{B938C4C1-FFD5-B68F-814C-18B697D22F5A}"/>
                  </a:ext>
                </a:extLst>
              </p:cNvPr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1375;p42">
                <a:extLst>
                  <a:ext uri="{FF2B5EF4-FFF2-40B4-BE49-F238E27FC236}">
                    <a16:creationId xmlns:a16="http://schemas.microsoft.com/office/drawing/2014/main" id="{07E5074D-687B-73DE-772B-7676F9429970}"/>
                  </a:ext>
                </a:extLst>
              </p:cNvPr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1376;p42">
                <a:extLst>
                  <a:ext uri="{FF2B5EF4-FFF2-40B4-BE49-F238E27FC236}">
                    <a16:creationId xmlns:a16="http://schemas.microsoft.com/office/drawing/2014/main" id="{F6CC8C66-1FAB-00D9-5A8F-8C950447E35A}"/>
                  </a:ext>
                </a:extLst>
              </p:cNvPr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1377;p42">
                <a:extLst>
                  <a:ext uri="{FF2B5EF4-FFF2-40B4-BE49-F238E27FC236}">
                    <a16:creationId xmlns:a16="http://schemas.microsoft.com/office/drawing/2014/main" id="{81DD0F99-3F90-AFFB-3376-C75A224B0562}"/>
                  </a:ext>
                </a:extLst>
              </p:cNvPr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1378;p42">
                <a:extLst>
                  <a:ext uri="{FF2B5EF4-FFF2-40B4-BE49-F238E27FC236}">
                    <a16:creationId xmlns:a16="http://schemas.microsoft.com/office/drawing/2014/main" id="{5A75148F-5005-9D42-83CB-DDDA094640F4}"/>
                  </a:ext>
                </a:extLst>
              </p:cNvPr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1379;p42">
                <a:extLst>
                  <a:ext uri="{FF2B5EF4-FFF2-40B4-BE49-F238E27FC236}">
                    <a16:creationId xmlns:a16="http://schemas.microsoft.com/office/drawing/2014/main" id="{F06DFFEC-CA14-A352-AC7F-DC175FCCFB3A}"/>
                  </a:ext>
                </a:extLst>
              </p:cNvPr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1380;p42">
                <a:extLst>
                  <a:ext uri="{FF2B5EF4-FFF2-40B4-BE49-F238E27FC236}">
                    <a16:creationId xmlns:a16="http://schemas.microsoft.com/office/drawing/2014/main" id="{1492D604-38E6-A13C-6A1D-64DB2A36D239}"/>
                  </a:ext>
                </a:extLst>
              </p:cNvPr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1381;p42">
                <a:extLst>
                  <a:ext uri="{FF2B5EF4-FFF2-40B4-BE49-F238E27FC236}">
                    <a16:creationId xmlns:a16="http://schemas.microsoft.com/office/drawing/2014/main" id="{F01301A8-5B4A-F1B8-EAFA-04DF3FB6B91E}"/>
                  </a:ext>
                </a:extLst>
              </p:cNvPr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1382;p42">
                <a:extLst>
                  <a:ext uri="{FF2B5EF4-FFF2-40B4-BE49-F238E27FC236}">
                    <a16:creationId xmlns:a16="http://schemas.microsoft.com/office/drawing/2014/main" id="{F28CA906-FBF2-F92A-DC38-2EBEFD02B695}"/>
                  </a:ext>
                </a:extLst>
              </p:cNvPr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1383;p42">
                <a:extLst>
                  <a:ext uri="{FF2B5EF4-FFF2-40B4-BE49-F238E27FC236}">
                    <a16:creationId xmlns:a16="http://schemas.microsoft.com/office/drawing/2014/main" id="{BD59A073-A08D-7D38-3ADE-40B4BB50A721}"/>
                  </a:ext>
                </a:extLst>
              </p:cNvPr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1384;p42">
                <a:extLst>
                  <a:ext uri="{FF2B5EF4-FFF2-40B4-BE49-F238E27FC236}">
                    <a16:creationId xmlns:a16="http://schemas.microsoft.com/office/drawing/2014/main" id="{91F337D2-79C4-EC78-2F1F-69E74E8802F9}"/>
                  </a:ext>
                </a:extLst>
              </p:cNvPr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1385;p42">
                <a:extLst>
                  <a:ext uri="{FF2B5EF4-FFF2-40B4-BE49-F238E27FC236}">
                    <a16:creationId xmlns:a16="http://schemas.microsoft.com/office/drawing/2014/main" id="{9A4F02FE-B6C9-91A5-92E2-A69564DA3C5A}"/>
                  </a:ext>
                </a:extLst>
              </p:cNvPr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1386;p42">
                <a:extLst>
                  <a:ext uri="{FF2B5EF4-FFF2-40B4-BE49-F238E27FC236}">
                    <a16:creationId xmlns:a16="http://schemas.microsoft.com/office/drawing/2014/main" id="{6534BCA1-9CD9-5334-FD4D-973F7890CD96}"/>
                  </a:ext>
                </a:extLst>
              </p:cNvPr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1387;p42">
                <a:extLst>
                  <a:ext uri="{FF2B5EF4-FFF2-40B4-BE49-F238E27FC236}">
                    <a16:creationId xmlns:a16="http://schemas.microsoft.com/office/drawing/2014/main" id="{E4226C8E-2CE0-BE86-471D-DB65D0F293F7}"/>
                  </a:ext>
                </a:extLst>
              </p:cNvPr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1388;p42">
                <a:extLst>
                  <a:ext uri="{FF2B5EF4-FFF2-40B4-BE49-F238E27FC236}">
                    <a16:creationId xmlns:a16="http://schemas.microsoft.com/office/drawing/2014/main" id="{1E35E3B0-84C3-56F2-6535-0E7303699433}"/>
                  </a:ext>
                </a:extLst>
              </p:cNvPr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1389;p42">
                <a:extLst>
                  <a:ext uri="{FF2B5EF4-FFF2-40B4-BE49-F238E27FC236}">
                    <a16:creationId xmlns:a16="http://schemas.microsoft.com/office/drawing/2014/main" id="{E1D2F0ED-B715-4E8E-EFD0-64BF8731995B}"/>
                  </a:ext>
                </a:extLst>
              </p:cNvPr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1390;p42">
                <a:extLst>
                  <a:ext uri="{FF2B5EF4-FFF2-40B4-BE49-F238E27FC236}">
                    <a16:creationId xmlns:a16="http://schemas.microsoft.com/office/drawing/2014/main" id="{880F0378-17DE-F95F-81E2-6F23E9EBC430}"/>
                  </a:ext>
                </a:extLst>
              </p:cNvPr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1391;p42">
                <a:extLst>
                  <a:ext uri="{FF2B5EF4-FFF2-40B4-BE49-F238E27FC236}">
                    <a16:creationId xmlns:a16="http://schemas.microsoft.com/office/drawing/2014/main" id="{D21C9A0F-7278-7012-31BC-AECB6132581A}"/>
                  </a:ext>
                </a:extLst>
              </p:cNvPr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1392;p42">
                <a:extLst>
                  <a:ext uri="{FF2B5EF4-FFF2-40B4-BE49-F238E27FC236}">
                    <a16:creationId xmlns:a16="http://schemas.microsoft.com/office/drawing/2014/main" id="{4BB24F07-729D-38A3-5367-BE7A2BC11852}"/>
                  </a:ext>
                </a:extLst>
              </p:cNvPr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1393;p42">
                <a:extLst>
                  <a:ext uri="{FF2B5EF4-FFF2-40B4-BE49-F238E27FC236}">
                    <a16:creationId xmlns:a16="http://schemas.microsoft.com/office/drawing/2014/main" id="{DCE0C100-3306-233C-783D-58B4CE2C3CED}"/>
                  </a:ext>
                </a:extLst>
              </p:cNvPr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1394;p42">
                <a:extLst>
                  <a:ext uri="{FF2B5EF4-FFF2-40B4-BE49-F238E27FC236}">
                    <a16:creationId xmlns:a16="http://schemas.microsoft.com/office/drawing/2014/main" id="{6332CA48-4F06-25E9-3686-D6B8CC233B2B}"/>
                  </a:ext>
                </a:extLst>
              </p:cNvPr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1395;p42">
                <a:extLst>
                  <a:ext uri="{FF2B5EF4-FFF2-40B4-BE49-F238E27FC236}">
                    <a16:creationId xmlns:a16="http://schemas.microsoft.com/office/drawing/2014/main" id="{C9BA2F04-1711-01C9-A6A9-ADA454317005}"/>
                  </a:ext>
                </a:extLst>
              </p:cNvPr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1396;p42">
                <a:extLst>
                  <a:ext uri="{FF2B5EF4-FFF2-40B4-BE49-F238E27FC236}">
                    <a16:creationId xmlns:a16="http://schemas.microsoft.com/office/drawing/2014/main" id="{4CF7A0DE-36F8-80BC-CFAB-A2EA13F7927F}"/>
                  </a:ext>
                </a:extLst>
              </p:cNvPr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1397;p42">
                <a:extLst>
                  <a:ext uri="{FF2B5EF4-FFF2-40B4-BE49-F238E27FC236}">
                    <a16:creationId xmlns:a16="http://schemas.microsoft.com/office/drawing/2014/main" id="{ED08AE02-B52F-29A2-7F38-0917F24060F1}"/>
                  </a:ext>
                </a:extLst>
              </p:cNvPr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1398;p42">
                <a:extLst>
                  <a:ext uri="{FF2B5EF4-FFF2-40B4-BE49-F238E27FC236}">
                    <a16:creationId xmlns:a16="http://schemas.microsoft.com/office/drawing/2014/main" id="{B802E52A-2689-60F6-1C50-9CAA37DCEB2B}"/>
                  </a:ext>
                </a:extLst>
              </p:cNvPr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1399;p42">
                <a:extLst>
                  <a:ext uri="{FF2B5EF4-FFF2-40B4-BE49-F238E27FC236}">
                    <a16:creationId xmlns:a16="http://schemas.microsoft.com/office/drawing/2014/main" id="{7DD6F853-5B5E-24AF-901F-63C98399915D}"/>
                  </a:ext>
                </a:extLst>
              </p:cNvPr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1400;p42">
                <a:extLst>
                  <a:ext uri="{FF2B5EF4-FFF2-40B4-BE49-F238E27FC236}">
                    <a16:creationId xmlns:a16="http://schemas.microsoft.com/office/drawing/2014/main" id="{35F9FEA9-703A-D237-3BA7-473C1D2E4D73}"/>
                  </a:ext>
                </a:extLst>
              </p:cNvPr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1401;p42">
                <a:extLst>
                  <a:ext uri="{FF2B5EF4-FFF2-40B4-BE49-F238E27FC236}">
                    <a16:creationId xmlns:a16="http://schemas.microsoft.com/office/drawing/2014/main" id="{8A211823-5516-623D-E5ED-BE9375EB3779}"/>
                  </a:ext>
                </a:extLst>
              </p:cNvPr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1402;p42">
                <a:extLst>
                  <a:ext uri="{FF2B5EF4-FFF2-40B4-BE49-F238E27FC236}">
                    <a16:creationId xmlns:a16="http://schemas.microsoft.com/office/drawing/2014/main" id="{3477B8DC-47AB-6D1C-94B1-2A9DADB0C55F}"/>
                  </a:ext>
                </a:extLst>
              </p:cNvPr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1403;p42">
                <a:extLst>
                  <a:ext uri="{FF2B5EF4-FFF2-40B4-BE49-F238E27FC236}">
                    <a16:creationId xmlns:a16="http://schemas.microsoft.com/office/drawing/2014/main" id="{B5CE6066-B138-7674-C84D-C5E20065BA9C}"/>
                  </a:ext>
                </a:extLst>
              </p:cNvPr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1404;p42">
                <a:extLst>
                  <a:ext uri="{FF2B5EF4-FFF2-40B4-BE49-F238E27FC236}">
                    <a16:creationId xmlns:a16="http://schemas.microsoft.com/office/drawing/2014/main" id="{A321C8E4-13E1-1F0B-E03F-C58F89A965F5}"/>
                  </a:ext>
                </a:extLst>
              </p:cNvPr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1405;p42">
                <a:extLst>
                  <a:ext uri="{FF2B5EF4-FFF2-40B4-BE49-F238E27FC236}">
                    <a16:creationId xmlns:a16="http://schemas.microsoft.com/office/drawing/2014/main" id="{0A28D1F3-1ABD-C2AB-82EF-E11CAE912657}"/>
                  </a:ext>
                </a:extLst>
              </p:cNvPr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1406;p42">
                <a:extLst>
                  <a:ext uri="{FF2B5EF4-FFF2-40B4-BE49-F238E27FC236}">
                    <a16:creationId xmlns:a16="http://schemas.microsoft.com/office/drawing/2014/main" id="{11E7791E-9D55-9EA5-1208-EEFD9D3B1BB1}"/>
                  </a:ext>
                </a:extLst>
              </p:cNvPr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1407;p42">
                <a:extLst>
                  <a:ext uri="{FF2B5EF4-FFF2-40B4-BE49-F238E27FC236}">
                    <a16:creationId xmlns:a16="http://schemas.microsoft.com/office/drawing/2014/main" id="{9449DF29-188D-31CE-EEC1-55246EE247B2}"/>
                  </a:ext>
                </a:extLst>
              </p:cNvPr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1408;p42">
                <a:extLst>
                  <a:ext uri="{FF2B5EF4-FFF2-40B4-BE49-F238E27FC236}">
                    <a16:creationId xmlns:a16="http://schemas.microsoft.com/office/drawing/2014/main" id="{0A3683CE-0492-6346-55CF-7142EF7A4FE7}"/>
                  </a:ext>
                </a:extLst>
              </p:cNvPr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1409;p42">
                <a:extLst>
                  <a:ext uri="{FF2B5EF4-FFF2-40B4-BE49-F238E27FC236}">
                    <a16:creationId xmlns:a16="http://schemas.microsoft.com/office/drawing/2014/main" id="{EBEE2902-856F-D48D-7D49-146D0D8D53ED}"/>
                  </a:ext>
                </a:extLst>
              </p:cNvPr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1410;p42">
                <a:extLst>
                  <a:ext uri="{FF2B5EF4-FFF2-40B4-BE49-F238E27FC236}">
                    <a16:creationId xmlns:a16="http://schemas.microsoft.com/office/drawing/2014/main" id="{13060E30-DA0B-095A-322E-8B3E1D41C8EC}"/>
                  </a:ext>
                </a:extLst>
              </p:cNvPr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1411;p42">
                <a:extLst>
                  <a:ext uri="{FF2B5EF4-FFF2-40B4-BE49-F238E27FC236}">
                    <a16:creationId xmlns:a16="http://schemas.microsoft.com/office/drawing/2014/main" id="{723F6AD5-8146-5561-D93E-58E5CF8940BA}"/>
                  </a:ext>
                </a:extLst>
              </p:cNvPr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1412;p42">
                <a:extLst>
                  <a:ext uri="{FF2B5EF4-FFF2-40B4-BE49-F238E27FC236}">
                    <a16:creationId xmlns:a16="http://schemas.microsoft.com/office/drawing/2014/main" id="{50015D9B-3D39-7A28-65F2-C2E0F0C63B59}"/>
                  </a:ext>
                </a:extLst>
              </p:cNvPr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1413;p42">
                <a:extLst>
                  <a:ext uri="{FF2B5EF4-FFF2-40B4-BE49-F238E27FC236}">
                    <a16:creationId xmlns:a16="http://schemas.microsoft.com/office/drawing/2014/main" id="{A3979E52-02A6-3993-D22E-4CAA747EE786}"/>
                  </a:ext>
                </a:extLst>
              </p:cNvPr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1414;p42">
                <a:extLst>
                  <a:ext uri="{FF2B5EF4-FFF2-40B4-BE49-F238E27FC236}">
                    <a16:creationId xmlns:a16="http://schemas.microsoft.com/office/drawing/2014/main" id="{DDB6AC50-3A6A-0016-D854-71530C7FD4C4}"/>
                  </a:ext>
                </a:extLst>
              </p:cNvPr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1415;p42">
                <a:extLst>
                  <a:ext uri="{FF2B5EF4-FFF2-40B4-BE49-F238E27FC236}">
                    <a16:creationId xmlns:a16="http://schemas.microsoft.com/office/drawing/2014/main" id="{76677F89-828C-F2A4-4572-CF21D11F37C7}"/>
                  </a:ext>
                </a:extLst>
              </p:cNvPr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1416;p42">
                <a:extLst>
                  <a:ext uri="{FF2B5EF4-FFF2-40B4-BE49-F238E27FC236}">
                    <a16:creationId xmlns:a16="http://schemas.microsoft.com/office/drawing/2014/main" id="{7B3DCA20-F6B1-0747-F895-9B60A4BE714B}"/>
                  </a:ext>
                </a:extLst>
              </p:cNvPr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1417;p42">
                <a:extLst>
                  <a:ext uri="{FF2B5EF4-FFF2-40B4-BE49-F238E27FC236}">
                    <a16:creationId xmlns:a16="http://schemas.microsoft.com/office/drawing/2014/main" id="{830511C3-7EC8-D1F7-21A7-788ADDB38CAB}"/>
                  </a:ext>
                </a:extLst>
              </p:cNvPr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1418;p42">
                <a:extLst>
                  <a:ext uri="{FF2B5EF4-FFF2-40B4-BE49-F238E27FC236}">
                    <a16:creationId xmlns:a16="http://schemas.microsoft.com/office/drawing/2014/main" id="{B007AD27-B9F8-2CC9-699D-6207D569BACF}"/>
                  </a:ext>
                </a:extLst>
              </p:cNvPr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1419;p42">
                <a:extLst>
                  <a:ext uri="{FF2B5EF4-FFF2-40B4-BE49-F238E27FC236}">
                    <a16:creationId xmlns:a16="http://schemas.microsoft.com/office/drawing/2014/main" id="{985BE0D5-8FC5-D565-EAA6-22FD24E8D76D}"/>
                  </a:ext>
                </a:extLst>
              </p:cNvPr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1420;p42">
                <a:extLst>
                  <a:ext uri="{FF2B5EF4-FFF2-40B4-BE49-F238E27FC236}">
                    <a16:creationId xmlns:a16="http://schemas.microsoft.com/office/drawing/2014/main" id="{AB9368FC-4BB6-8186-A20E-5AC21ADD298C}"/>
                  </a:ext>
                </a:extLst>
              </p:cNvPr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1421;p42">
                <a:extLst>
                  <a:ext uri="{FF2B5EF4-FFF2-40B4-BE49-F238E27FC236}">
                    <a16:creationId xmlns:a16="http://schemas.microsoft.com/office/drawing/2014/main" id="{3ADEE99A-A958-C2E3-67AF-2AA6CA1E69AD}"/>
                  </a:ext>
                </a:extLst>
              </p:cNvPr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1422;p42">
                <a:extLst>
                  <a:ext uri="{FF2B5EF4-FFF2-40B4-BE49-F238E27FC236}">
                    <a16:creationId xmlns:a16="http://schemas.microsoft.com/office/drawing/2014/main" id="{D0F5E0AC-ABFE-74A2-2173-0E133CD1283B}"/>
                  </a:ext>
                </a:extLst>
              </p:cNvPr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1423;p42">
                <a:extLst>
                  <a:ext uri="{FF2B5EF4-FFF2-40B4-BE49-F238E27FC236}">
                    <a16:creationId xmlns:a16="http://schemas.microsoft.com/office/drawing/2014/main" id="{9D227D64-73CC-C4E0-B65F-FCECABA8548B}"/>
                  </a:ext>
                </a:extLst>
              </p:cNvPr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1424;p42">
                <a:extLst>
                  <a:ext uri="{FF2B5EF4-FFF2-40B4-BE49-F238E27FC236}">
                    <a16:creationId xmlns:a16="http://schemas.microsoft.com/office/drawing/2014/main" id="{4FC5A520-2CDF-5817-1A60-91DFD3DAB5E0}"/>
                  </a:ext>
                </a:extLst>
              </p:cNvPr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1425;p42">
                <a:extLst>
                  <a:ext uri="{FF2B5EF4-FFF2-40B4-BE49-F238E27FC236}">
                    <a16:creationId xmlns:a16="http://schemas.microsoft.com/office/drawing/2014/main" id="{51711C7F-1F9E-1B73-93C8-9147C505DE95}"/>
                  </a:ext>
                </a:extLst>
              </p:cNvPr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1426;p42">
                <a:extLst>
                  <a:ext uri="{FF2B5EF4-FFF2-40B4-BE49-F238E27FC236}">
                    <a16:creationId xmlns:a16="http://schemas.microsoft.com/office/drawing/2014/main" id="{C8E64035-6128-A641-39FE-EA9205EB6B6F}"/>
                  </a:ext>
                </a:extLst>
              </p:cNvPr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1427;p42">
                <a:extLst>
                  <a:ext uri="{FF2B5EF4-FFF2-40B4-BE49-F238E27FC236}">
                    <a16:creationId xmlns:a16="http://schemas.microsoft.com/office/drawing/2014/main" id="{6EECA172-42F7-4A19-EE82-26755C37AFD2}"/>
                  </a:ext>
                </a:extLst>
              </p:cNvPr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1428;p42">
                <a:extLst>
                  <a:ext uri="{FF2B5EF4-FFF2-40B4-BE49-F238E27FC236}">
                    <a16:creationId xmlns:a16="http://schemas.microsoft.com/office/drawing/2014/main" id="{878329CD-92FD-2670-12BE-A5F21335F07A}"/>
                  </a:ext>
                </a:extLst>
              </p:cNvPr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1429;p42">
                <a:extLst>
                  <a:ext uri="{FF2B5EF4-FFF2-40B4-BE49-F238E27FC236}">
                    <a16:creationId xmlns:a16="http://schemas.microsoft.com/office/drawing/2014/main" id="{8892826E-D3D6-4A3D-EF87-99F74445B88F}"/>
                  </a:ext>
                </a:extLst>
              </p:cNvPr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1430;p42">
                <a:extLst>
                  <a:ext uri="{FF2B5EF4-FFF2-40B4-BE49-F238E27FC236}">
                    <a16:creationId xmlns:a16="http://schemas.microsoft.com/office/drawing/2014/main" id="{6A67E0D3-77B3-EE06-122E-C10567797798}"/>
                  </a:ext>
                </a:extLst>
              </p:cNvPr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1431;p42">
                <a:extLst>
                  <a:ext uri="{FF2B5EF4-FFF2-40B4-BE49-F238E27FC236}">
                    <a16:creationId xmlns:a16="http://schemas.microsoft.com/office/drawing/2014/main" id="{1B8CFABE-DF0F-565C-CCF8-91509965DEDB}"/>
                  </a:ext>
                </a:extLst>
              </p:cNvPr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1432;p42">
                <a:extLst>
                  <a:ext uri="{FF2B5EF4-FFF2-40B4-BE49-F238E27FC236}">
                    <a16:creationId xmlns:a16="http://schemas.microsoft.com/office/drawing/2014/main" id="{9702D275-EBCC-F3DB-9BC3-62CADF099AF8}"/>
                  </a:ext>
                </a:extLst>
              </p:cNvPr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1433;p42">
                <a:extLst>
                  <a:ext uri="{FF2B5EF4-FFF2-40B4-BE49-F238E27FC236}">
                    <a16:creationId xmlns:a16="http://schemas.microsoft.com/office/drawing/2014/main" id="{7F8D3815-9026-DEC8-56BD-ECF96AAB0A56}"/>
                  </a:ext>
                </a:extLst>
              </p:cNvPr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1434;p42">
                <a:extLst>
                  <a:ext uri="{FF2B5EF4-FFF2-40B4-BE49-F238E27FC236}">
                    <a16:creationId xmlns:a16="http://schemas.microsoft.com/office/drawing/2014/main" id="{0F3327A0-EAE2-9244-7E68-F8A00E2ED3F6}"/>
                  </a:ext>
                </a:extLst>
              </p:cNvPr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1435;p42">
                <a:extLst>
                  <a:ext uri="{FF2B5EF4-FFF2-40B4-BE49-F238E27FC236}">
                    <a16:creationId xmlns:a16="http://schemas.microsoft.com/office/drawing/2014/main" id="{64DEBA69-6C9C-99D7-D49D-99F644C5FE52}"/>
                  </a:ext>
                </a:extLst>
              </p:cNvPr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1436;p42">
                <a:extLst>
                  <a:ext uri="{FF2B5EF4-FFF2-40B4-BE49-F238E27FC236}">
                    <a16:creationId xmlns:a16="http://schemas.microsoft.com/office/drawing/2014/main" id="{D863C8A8-A442-8378-B0CE-7743BC81C9A5}"/>
                  </a:ext>
                </a:extLst>
              </p:cNvPr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1437;p42">
                <a:extLst>
                  <a:ext uri="{FF2B5EF4-FFF2-40B4-BE49-F238E27FC236}">
                    <a16:creationId xmlns:a16="http://schemas.microsoft.com/office/drawing/2014/main" id="{C755BBD0-6020-64FA-139B-2000BCEFA295}"/>
                  </a:ext>
                </a:extLst>
              </p:cNvPr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1438;p42">
                <a:extLst>
                  <a:ext uri="{FF2B5EF4-FFF2-40B4-BE49-F238E27FC236}">
                    <a16:creationId xmlns:a16="http://schemas.microsoft.com/office/drawing/2014/main" id="{0A36F68A-553B-A6E8-7DBE-BFDF78877505}"/>
                  </a:ext>
                </a:extLst>
              </p:cNvPr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1439;p42">
                <a:extLst>
                  <a:ext uri="{FF2B5EF4-FFF2-40B4-BE49-F238E27FC236}">
                    <a16:creationId xmlns:a16="http://schemas.microsoft.com/office/drawing/2014/main" id="{7CCB225F-84A8-2920-A896-9695D550E010}"/>
                  </a:ext>
                </a:extLst>
              </p:cNvPr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1440;p42">
                <a:extLst>
                  <a:ext uri="{FF2B5EF4-FFF2-40B4-BE49-F238E27FC236}">
                    <a16:creationId xmlns:a16="http://schemas.microsoft.com/office/drawing/2014/main" id="{C2109215-4DAE-0ABB-0AC2-4B155E1217C8}"/>
                  </a:ext>
                </a:extLst>
              </p:cNvPr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1441;p42">
                <a:extLst>
                  <a:ext uri="{FF2B5EF4-FFF2-40B4-BE49-F238E27FC236}">
                    <a16:creationId xmlns:a16="http://schemas.microsoft.com/office/drawing/2014/main" id="{18A8CE1A-4C23-3495-BF0B-46F392DA3564}"/>
                  </a:ext>
                </a:extLst>
              </p:cNvPr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1442;p42">
                <a:extLst>
                  <a:ext uri="{FF2B5EF4-FFF2-40B4-BE49-F238E27FC236}">
                    <a16:creationId xmlns:a16="http://schemas.microsoft.com/office/drawing/2014/main" id="{A35E64FD-2E73-C6A7-3CF8-49D6CC520DAF}"/>
                  </a:ext>
                </a:extLst>
              </p:cNvPr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1443;p42">
                <a:extLst>
                  <a:ext uri="{FF2B5EF4-FFF2-40B4-BE49-F238E27FC236}">
                    <a16:creationId xmlns:a16="http://schemas.microsoft.com/office/drawing/2014/main" id="{D1D9F8D2-7D3A-3760-22AE-D3458AA74B3B}"/>
                  </a:ext>
                </a:extLst>
              </p:cNvPr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1444;p42">
                <a:extLst>
                  <a:ext uri="{FF2B5EF4-FFF2-40B4-BE49-F238E27FC236}">
                    <a16:creationId xmlns:a16="http://schemas.microsoft.com/office/drawing/2014/main" id="{F549E6E5-02CE-4883-9D3C-650FA9E79BF6}"/>
                  </a:ext>
                </a:extLst>
              </p:cNvPr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1445;p42">
                <a:extLst>
                  <a:ext uri="{FF2B5EF4-FFF2-40B4-BE49-F238E27FC236}">
                    <a16:creationId xmlns:a16="http://schemas.microsoft.com/office/drawing/2014/main" id="{7CB827DF-5133-E799-CD5D-4E34C9E51861}"/>
                  </a:ext>
                </a:extLst>
              </p:cNvPr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1446;p42">
                <a:extLst>
                  <a:ext uri="{FF2B5EF4-FFF2-40B4-BE49-F238E27FC236}">
                    <a16:creationId xmlns:a16="http://schemas.microsoft.com/office/drawing/2014/main" id="{FE16B0FB-2049-8090-6843-89A475A17EEA}"/>
                  </a:ext>
                </a:extLst>
              </p:cNvPr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1447;p42">
                <a:extLst>
                  <a:ext uri="{FF2B5EF4-FFF2-40B4-BE49-F238E27FC236}">
                    <a16:creationId xmlns:a16="http://schemas.microsoft.com/office/drawing/2014/main" id="{CEBE1B22-D1A6-894E-7861-F9E819496A33}"/>
                  </a:ext>
                </a:extLst>
              </p:cNvPr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1448;p42">
                <a:extLst>
                  <a:ext uri="{FF2B5EF4-FFF2-40B4-BE49-F238E27FC236}">
                    <a16:creationId xmlns:a16="http://schemas.microsoft.com/office/drawing/2014/main" id="{D4985320-94D2-915C-BA90-FE36CB2FA5FD}"/>
                  </a:ext>
                </a:extLst>
              </p:cNvPr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1449;p42">
                <a:extLst>
                  <a:ext uri="{FF2B5EF4-FFF2-40B4-BE49-F238E27FC236}">
                    <a16:creationId xmlns:a16="http://schemas.microsoft.com/office/drawing/2014/main" id="{02D4C7BC-2388-D8B4-9136-3E36BCF56C3B}"/>
                  </a:ext>
                </a:extLst>
              </p:cNvPr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1450;p42">
                <a:extLst>
                  <a:ext uri="{FF2B5EF4-FFF2-40B4-BE49-F238E27FC236}">
                    <a16:creationId xmlns:a16="http://schemas.microsoft.com/office/drawing/2014/main" id="{FB17E36D-03C0-04A7-DC43-4589C438062A}"/>
                  </a:ext>
                </a:extLst>
              </p:cNvPr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1451;p42">
                <a:extLst>
                  <a:ext uri="{FF2B5EF4-FFF2-40B4-BE49-F238E27FC236}">
                    <a16:creationId xmlns:a16="http://schemas.microsoft.com/office/drawing/2014/main" id="{00F8A658-6694-1DDF-96C6-B179C4AAE710}"/>
                  </a:ext>
                </a:extLst>
              </p:cNvPr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1452;p42">
                <a:extLst>
                  <a:ext uri="{FF2B5EF4-FFF2-40B4-BE49-F238E27FC236}">
                    <a16:creationId xmlns:a16="http://schemas.microsoft.com/office/drawing/2014/main" id="{166BD306-88BE-4B69-8368-7BE89BEDD763}"/>
                  </a:ext>
                </a:extLst>
              </p:cNvPr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1453;p42">
                <a:extLst>
                  <a:ext uri="{FF2B5EF4-FFF2-40B4-BE49-F238E27FC236}">
                    <a16:creationId xmlns:a16="http://schemas.microsoft.com/office/drawing/2014/main" id="{8244F71E-317E-2829-13AB-E96A98B96328}"/>
                  </a:ext>
                </a:extLst>
              </p:cNvPr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1454;p42">
                <a:extLst>
                  <a:ext uri="{FF2B5EF4-FFF2-40B4-BE49-F238E27FC236}">
                    <a16:creationId xmlns:a16="http://schemas.microsoft.com/office/drawing/2014/main" id="{C90AB682-D548-F566-6FD0-EAE1792890C4}"/>
                  </a:ext>
                </a:extLst>
              </p:cNvPr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1455;p42">
                <a:extLst>
                  <a:ext uri="{FF2B5EF4-FFF2-40B4-BE49-F238E27FC236}">
                    <a16:creationId xmlns:a16="http://schemas.microsoft.com/office/drawing/2014/main" id="{3A5A8C89-DF63-FAFD-A158-67F61661248C}"/>
                  </a:ext>
                </a:extLst>
              </p:cNvPr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1456;p42">
                <a:extLst>
                  <a:ext uri="{FF2B5EF4-FFF2-40B4-BE49-F238E27FC236}">
                    <a16:creationId xmlns:a16="http://schemas.microsoft.com/office/drawing/2014/main" id="{A6E34FB2-CBB1-7FC9-1930-0D08B81DA896}"/>
                  </a:ext>
                </a:extLst>
              </p:cNvPr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457;p42">
              <a:extLst>
                <a:ext uri="{FF2B5EF4-FFF2-40B4-BE49-F238E27FC236}">
                  <a16:creationId xmlns:a16="http://schemas.microsoft.com/office/drawing/2014/main" id="{DAE3ADF2-F5FA-E2B7-F4B3-7D5F13FE459C}"/>
                </a:ext>
              </a:extLst>
            </p:cNvPr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6" name="Google Shape;1458;p42">
                <a:extLst>
                  <a:ext uri="{FF2B5EF4-FFF2-40B4-BE49-F238E27FC236}">
                    <a16:creationId xmlns:a16="http://schemas.microsoft.com/office/drawing/2014/main" id="{A30A3818-B301-51C8-703D-4F235E8D3D3F}"/>
                  </a:ext>
                </a:extLst>
              </p:cNvPr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9" name="Google Shape;1459;p42">
                  <a:extLst>
                    <a:ext uri="{FF2B5EF4-FFF2-40B4-BE49-F238E27FC236}">
                      <a16:creationId xmlns:a16="http://schemas.microsoft.com/office/drawing/2014/main" id="{D0D6DDCB-DE8D-C486-6A42-FC7238D8965D}"/>
                    </a:ext>
                  </a:extLst>
                </p:cNvPr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460;p42">
                  <a:extLst>
                    <a:ext uri="{FF2B5EF4-FFF2-40B4-BE49-F238E27FC236}">
                      <a16:creationId xmlns:a16="http://schemas.microsoft.com/office/drawing/2014/main" id="{CBC81640-A5FA-EDA2-A6CD-8FAF7E41AB16}"/>
                    </a:ext>
                  </a:extLst>
                </p:cNvPr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" name="Google Shape;1461;p42">
                  <a:extLst>
                    <a:ext uri="{FF2B5EF4-FFF2-40B4-BE49-F238E27FC236}">
                      <a16:creationId xmlns:a16="http://schemas.microsoft.com/office/drawing/2014/main" id="{867736EA-6D28-5ECE-8138-3FFC2017A684}"/>
                    </a:ext>
                  </a:extLst>
                </p:cNvPr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3" name="Google Shape;1462;p42">
                    <a:extLst>
                      <a:ext uri="{FF2B5EF4-FFF2-40B4-BE49-F238E27FC236}">
                        <a16:creationId xmlns:a16="http://schemas.microsoft.com/office/drawing/2014/main" id="{7E0314D9-96C8-F04C-AB49-76777B3D48D5}"/>
                      </a:ext>
                    </a:extLst>
                  </p:cNvPr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1463;p42">
                    <a:extLst>
                      <a:ext uri="{FF2B5EF4-FFF2-40B4-BE49-F238E27FC236}">
                        <a16:creationId xmlns:a16="http://schemas.microsoft.com/office/drawing/2014/main" id="{62D5A7FA-D95C-42DB-1A06-964C4033C0CE}"/>
                      </a:ext>
                    </a:extLst>
                  </p:cNvPr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" name="Google Shape;1464;p42">
                  <a:extLst>
                    <a:ext uri="{FF2B5EF4-FFF2-40B4-BE49-F238E27FC236}">
                      <a16:creationId xmlns:a16="http://schemas.microsoft.com/office/drawing/2014/main" id="{25018A26-D396-373A-C57C-AF34C4615043}"/>
                    </a:ext>
                  </a:extLst>
                </p:cNvPr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" name="Google Shape;1465;p42">
                <a:extLst>
                  <a:ext uri="{FF2B5EF4-FFF2-40B4-BE49-F238E27FC236}">
                    <a16:creationId xmlns:a16="http://schemas.microsoft.com/office/drawing/2014/main" id="{9CA2BEE6-8B15-2048-C52F-00F9768D6376}"/>
                  </a:ext>
                </a:extLst>
              </p:cNvPr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66;p42">
                <a:extLst>
                  <a:ext uri="{FF2B5EF4-FFF2-40B4-BE49-F238E27FC236}">
                    <a16:creationId xmlns:a16="http://schemas.microsoft.com/office/drawing/2014/main" id="{3BF649D8-5E84-A5C7-58AB-FF8EF762D1BF}"/>
                  </a:ext>
                </a:extLst>
              </p:cNvPr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20" name="Picture 2319">
            <a:extLst>
              <a:ext uri="{FF2B5EF4-FFF2-40B4-BE49-F238E27FC236}">
                <a16:creationId xmlns:a16="http://schemas.microsoft.com/office/drawing/2014/main" id="{98540698-4464-04DE-2CC0-E87B2CCA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92" y="28141"/>
            <a:ext cx="1219306" cy="1152244"/>
          </a:xfrm>
          <a:prstGeom prst="rect">
            <a:avLst/>
          </a:prstGeom>
        </p:spPr>
      </p:pic>
      <p:sp>
        <p:nvSpPr>
          <p:cNvPr id="1835" name="Google Shape;9047;p73">
            <a:extLst>
              <a:ext uri="{FF2B5EF4-FFF2-40B4-BE49-F238E27FC236}">
                <a16:creationId xmlns:a16="http://schemas.microsoft.com/office/drawing/2014/main" id="{009D00EC-F70D-9A0C-5FEB-F43D5DED3AAD}"/>
              </a:ext>
            </a:extLst>
          </p:cNvPr>
          <p:cNvSpPr/>
          <p:nvPr/>
        </p:nvSpPr>
        <p:spPr>
          <a:xfrm>
            <a:off x="6980566" y="1116009"/>
            <a:ext cx="402578" cy="402947"/>
          </a:xfrm>
          <a:custGeom>
            <a:avLst/>
            <a:gdLst/>
            <a:ahLst/>
            <a:cxnLst/>
            <a:rect l="l" t="t" r="r" b="b"/>
            <a:pathLst>
              <a:path w="17492" h="17508" extrusionOk="0">
                <a:moveTo>
                  <a:pt x="15954" y="1023"/>
                </a:moveTo>
                <a:cubicBezTo>
                  <a:pt x="16235" y="1023"/>
                  <a:pt x="16465" y="1257"/>
                  <a:pt x="16465" y="1538"/>
                </a:cubicBezTo>
                <a:lnTo>
                  <a:pt x="16465" y="11824"/>
                </a:lnTo>
                <a:cubicBezTo>
                  <a:pt x="16465" y="12105"/>
                  <a:pt x="16235" y="12339"/>
                  <a:pt x="15954" y="12339"/>
                </a:cubicBezTo>
                <a:lnTo>
                  <a:pt x="1538" y="12339"/>
                </a:lnTo>
                <a:cubicBezTo>
                  <a:pt x="1257" y="12339"/>
                  <a:pt x="1023" y="12105"/>
                  <a:pt x="1023" y="11824"/>
                </a:cubicBezTo>
                <a:lnTo>
                  <a:pt x="1023" y="1538"/>
                </a:lnTo>
                <a:cubicBezTo>
                  <a:pt x="1023" y="1257"/>
                  <a:pt x="1257" y="1023"/>
                  <a:pt x="1538" y="1023"/>
                </a:cubicBezTo>
                <a:close/>
                <a:moveTo>
                  <a:pt x="10290" y="13362"/>
                </a:moveTo>
                <a:lnTo>
                  <a:pt x="10290" y="14436"/>
                </a:lnTo>
                <a:lnTo>
                  <a:pt x="7167" y="14436"/>
                </a:lnTo>
                <a:lnTo>
                  <a:pt x="7167" y="13362"/>
                </a:lnTo>
                <a:close/>
                <a:moveTo>
                  <a:pt x="11824" y="15458"/>
                </a:moveTo>
                <a:cubicBezTo>
                  <a:pt x="12486" y="15458"/>
                  <a:pt x="13064" y="15886"/>
                  <a:pt x="13278" y="16481"/>
                </a:cubicBezTo>
                <a:lnTo>
                  <a:pt x="4178" y="16481"/>
                </a:lnTo>
                <a:cubicBezTo>
                  <a:pt x="4392" y="15886"/>
                  <a:pt x="4971" y="15458"/>
                  <a:pt x="5633" y="15458"/>
                </a:cubicBezTo>
                <a:close/>
                <a:moveTo>
                  <a:pt x="1538" y="1"/>
                </a:moveTo>
                <a:cubicBezTo>
                  <a:pt x="694" y="1"/>
                  <a:pt x="0" y="694"/>
                  <a:pt x="0" y="1538"/>
                </a:cubicBezTo>
                <a:lnTo>
                  <a:pt x="0" y="11824"/>
                </a:lnTo>
                <a:cubicBezTo>
                  <a:pt x="0" y="12684"/>
                  <a:pt x="694" y="13362"/>
                  <a:pt x="1538" y="13362"/>
                </a:cubicBezTo>
                <a:lnTo>
                  <a:pt x="6144" y="13362"/>
                </a:lnTo>
                <a:lnTo>
                  <a:pt x="6144" y="14436"/>
                </a:lnTo>
                <a:lnTo>
                  <a:pt x="5633" y="14436"/>
                </a:lnTo>
                <a:cubicBezTo>
                  <a:pt x="4230" y="14436"/>
                  <a:pt x="3072" y="15573"/>
                  <a:pt x="3072" y="16996"/>
                </a:cubicBezTo>
                <a:cubicBezTo>
                  <a:pt x="3072" y="17274"/>
                  <a:pt x="3302" y="17507"/>
                  <a:pt x="3583" y="17507"/>
                </a:cubicBezTo>
                <a:lnTo>
                  <a:pt x="13873" y="17507"/>
                </a:lnTo>
                <a:cubicBezTo>
                  <a:pt x="14154" y="17507"/>
                  <a:pt x="14384" y="17274"/>
                  <a:pt x="14384" y="16996"/>
                </a:cubicBezTo>
                <a:cubicBezTo>
                  <a:pt x="14384" y="15573"/>
                  <a:pt x="13231" y="14436"/>
                  <a:pt x="11824" y="14436"/>
                </a:cubicBezTo>
                <a:lnTo>
                  <a:pt x="11312" y="14436"/>
                </a:lnTo>
                <a:lnTo>
                  <a:pt x="11312" y="13362"/>
                </a:lnTo>
                <a:lnTo>
                  <a:pt x="15954" y="13362"/>
                </a:lnTo>
                <a:cubicBezTo>
                  <a:pt x="16814" y="13362"/>
                  <a:pt x="17491" y="12684"/>
                  <a:pt x="17491" y="11824"/>
                </a:cubicBezTo>
                <a:lnTo>
                  <a:pt x="17491" y="1538"/>
                </a:lnTo>
                <a:cubicBezTo>
                  <a:pt x="17491" y="694"/>
                  <a:pt x="16814" y="1"/>
                  <a:pt x="15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9048;p73">
            <a:extLst>
              <a:ext uri="{FF2B5EF4-FFF2-40B4-BE49-F238E27FC236}">
                <a16:creationId xmlns:a16="http://schemas.microsoft.com/office/drawing/2014/main" id="{01A2D807-0188-631F-7E87-CC5BBAF59471}"/>
              </a:ext>
            </a:extLst>
          </p:cNvPr>
          <p:cNvSpPr/>
          <p:nvPr/>
        </p:nvSpPr>
        <p:spPr>
          <a:xfrm>
            <a:off x="7026550" y="1164041"/>
            <a:ext cx="96617" cy="70955"/>
          </a:xfrm>
          <a:custGeom>
            <a:avLst/>
            <a:gdLst/>
            <a:ahLst/>
            <a:cxnLst/>
            <a:rect l="l" t="t" r="r" b="b"/>
            <a:pathLst>
              <a:path w="4198" h="3083" extrusionOk="0">
                <a:moveTo>
                  <a:pt x="3635" y="0"/>
                </a:moveTo>
                <a:cubicBezTo>
                  <a:pt x="3502" y="0"/>
                  <a:pt x="3369" y="54"/>
                  <a:pt x="3270" y="161"/>
                </a:cubicBezTo>
                <a:lnTo>
                  <a:pt x="1585" y="1845"/>
                </a:lnTo>
                <a:lnTo>
                  <a:pt x="928" y="1183"/>
                </a:lnTo>
                <a:cubicBezTo>
                  <a:pt x="828" y="1084"/>
                  <a:pt x="696" y="1035"/>
                  <a:pt x="563" y="1035"/>
                </a:cubicBezTo>
                <a:cubicBezTo>
                  <a:pt x="430" y="1035"/>
                  <a:pt x="297" y="1084"/>
                  <a:pt x="198" y="1183"/>
                </a:cubicBezTo>
                <a:cubicBezTo>
                  <a:pt x="0" y="1382"/>
                  <a:pt x="0" y="1695"/>
                  <a:pt x="198" y="1909"/>
                </a:cubicBezTo>
                <a:lnTo>
                  <a:pt x="1225" y="2935"/>
                </a:lnTo>
                <a:cubicBezTo>
                  <a:pt x="1324" y="3034"/>
                  <a:pt x="1455" y="3082"/>
                  <a:pt x="1585" y="3082"/>
                </a:cubicBezTo>
                <a:cubicBezTo>
                  <a:pt x="1720" y="3082"/>
                  <a:pt x="1851" y="3034"/>
                  <a:pt x="1950" y="2935"/>
                </a:cubicBezTo>
                <a:lnTo>
                  <a:pt x="3999" y="870"/>
                </a:lnTo>
                <a:cubicBezTo>
                  <a:pt x="4197" y="672"/>
                  <a:pt x="4197" y="359"/>
                  <a:pt x="3999" y="161"/>
                </a:cubicBezTo>
                <a:cubicBezTo>
                  <a:pt x="3900" y="54"/>
                  <a:pt x="3767" y="0"/>
                  <a:pt x="36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9049;p73">
            <a:extLst>
              <a:ext uri="{FF2B5EF4-FFF2-40B4-BE49-F238E27FC236}">
                <a16:creationId xmlns:a16="http://schemas.microsoft.com/office/drawing/2014/main" id="{EAD4C7AC-E201-7F8B-7AB2-6335E3E36AA2}"/>
              </a:ext>
            </a:extLst>
          </p:cNvPr>
          <p:cNvSpPr/>
          <p:nvPr/>
        </p:nvSpPr>
        <p:spPr>
          <a:xfrm>
            <a:off x="7026550" y="1234996"/>
            <a:ext cx="96617" cy="70679"/>
          </a:xfrm>
          <a:custGeom>
            <a:avLst/>
            <a:gdLst/>
            <a:ahLst/>
            <a:cxnLst/>
            <a:rect l="l" t="t" r="r" b="b"/>
            <a:pathLst>
              <a:path w="4198" h="3071" extrusionOk="0">
                <a:moveTo>
                  <a:pt x="3635" y="1"/>
                </a:moveTo>
                <a:cubicBezTo>
                  <a:pt x="3502" y="1"/>
                  <a:pt x="3369" y="51"/>
                  <a:pt x="3270" y="150"/>
                </a:cubicBezTo>
                <a:lnTo>
                  <a:pt x="1585" y="1834"/>
                </a:lnTo>
                <a:lnTo>
                  <a:pt x="928" y="1172"/>
                </a:lnTo>
                <a:cubicBezTo>
                  <a:pt x="828" y="1073"/>
                  <a:pt x="696" y="1024"/>
                  <a:pt x="563" y="1024"/>
                </a:cubicBezTo>
                <a:cubicBezTo>
                  <a:pt x="430" y="1024"/>
                  <a:pt x="297" y="1073"/>
                  <a:pt x="198" y="1172"/>
                </a:cubicBezTo>
                <a:cubicBezTo>
                  <a:pt x="0" y="1370"/>
                  <a:pt x="0" y="1699"/>
                  <a:pt x="198" y="1898"/>
                </a:cubicBezTo>
                <a:lnTo>
                  <a:pt x="1225" y="2924"/>
                </a:lnTo>
                <a:cubicBezTo>
                  <a:pt x="1324" y="3023"/>
                  <a:pt x="1455" y="3071"/>
                  <a:pt x="1585" y="3071"/>
                </a:cubicBezTo>
                <a:cubicBezTo>
                  <a:pt x="1720" y="3071"/>
                  <a:pt x="1851" y="3023"/>
                  <a:pt x="1950" y="2924"/>
                </a:cubicBezTo>
                <a:lnTo>
                  <a:pt x="3999" y="875"/>
                </a:lnTo>
                <a:cubicBezTo>
                  <a:pt x="4197" y="677"/>
                  <a:pt x="4197" y="348"/>
                  <a:pt x="3999" y="150"/>
                </a:cubicBezTo>
                <a:cubicBezTo>
                  <a:pt x="3900" y="51"/>
                  <a:pt x="3767" y="1"/>
                  <a:pt x="3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9050;p73">
            <a:extLst>
              <a:ext uri="{FF2B5EF4-FFF2-40B4-BE49-F238E27FC236}">
                <a16:creationId xmlns:a16="http://schemas.microsoft.com/office/drawing/2014/main" id="{DAC45649-4E8D-E9D4-824B-BBABE2AB32A0}"/>
              </a:ext>
            </a:extLst>
          </p:cNvPr>
          <p:cNvSpPr/>
          <p:nvPr/>
        </p:nvSpPr>
        <p:spPr>
          <a:xfrm>
            <a:off x="7145491" y="1187884"/>
            <a:ext cx="190495" cy="23567"/>
          </a:xfrm>
          <a:custGeom>
            <a:avLst/>
            <a:gdLst/>
            <a:ahLst/>
            <a:cxnLst/>
            <a:rect l="l" t="t" r="r" b="b"/>
            <a:pathLst>
              <a:path w="8277" h="1024" extrusionOk="0">
                <a:moveTo>
                  <a:pt x="516" y="1"/>
                </a:moveTo>
                <a:cubicBezTo>
                  <a:pt x="234" y="1"/>
                  <a:pt x="1" y="215"/>
                  <a:pt x="1" y="512"/>
                </a:cubicBezTo>
                <a:cubicBezTo>
                  <a:pt x="1" y="794"/>
                  <a:pt x="234" y="1023"/>
                  <a:pt x="516" y="1023"/>
                </a:cubicBezTo>
                <a:lnTo>
                  <a:pt x="7765" y="1023"/>
                </a:lnTo>
                <a:cubicBezTo>
                  <a:pt x="8046" y="1023"/>
                  <a:pt x="8276" y="794"/>
                  <a:pt x="8276" y="512"/>
                </a:cubicBezTo>
                <a:cubicBezTo>
                  <a:pt x="8276" y="215"/>
                  <a:pt x="8046" y="1"/>
                  <a:pt x="77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9051;p73">
            <a:extLst>
              <a:ext uri="{FF2B5EF4-FFF2-40B4-BE49-F238E27FC236}">
                <a16:creationId xmlns:a16="http://schemas.microsoft.com/office/drawing/2014/main" id="{6A268763-A45E-EECA-6BE6-ACB6B76A2239}"/>
              </a:ext>
            </a:extLst>
          </p:cNvPr>
          <p:cNvSpPr/>
          <p:nvPr/>
        </p:nvSpPr>
        <p:spPr>
          <a:xfrm>
            <a:off x="7145491" y="1258587"/>
            <a:ext cx="190495" cy="23567"/>
          </a:xfrm>
          <a:custGeom>
            <a:avLst/>
            <a:gdLst/>
            <a:ahLst/>
            <a:cxnLst/>
            <a:rect l="l" t="t" r="r" b="b"/>
            <a:pathLst>
              <a:path w="8277" h="1024" extrusionOk="0">
                <a:moveTo>
                  <a:pt x="516" y="1"/>
                </a:moveTo>
                <a:cubicBezTo>
                  <a:pt x="234" y="1"/>
                  <a:pt x="1" y="230"/>
                  <a:pt x="1" y="512"/>
                </a:cubicBezTo>
                <a:cubicBezTo>
                  <a:pt x="1" y="793"/>
                  <a:pt x="234" y="1023"/>
                  <a:pt x="516" y="1023"/>
                </a:cubicBezTo>
                <a:lnTo>
                  <a:pt x="7765" y="1023"/>
                </a:lnTo>
                <a:cubicBezTo>
                  <a:pt x="8046" y="1023"/>
                  <a:pt x="8276" y="793"/>
                  <a:pt x="8276" y="512"/>
                </a:cubicBezTo>
                <a:cubicBezTo>
                  <a:pt x="8276" y="230"/>
                  <a:pt x="8046" y="1"/>
                  <a:pt x="77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9052;p73">
            <a:extLst>
              <a:ext uri="{FF2B5EF4-FFF2-40B4-BE49-F238E27FC236}">
                <a16:creationId xmlns:a16="http://schemas.microsoft.com/office/drawing/2014/main" id="{1C9C8BF9-2FE3-6E88-F5B8-97B8944C2EA1}"/>
              </a:ext>
            </a:extLst>
          </p:cNvPr>
          <p:cNvSpPr/>
          <p:nvPr/>
        </p:nvSpPr>
        <p:spPr>
          <a:xfrm>
            <a:off x="7145491" y="1329289"/>
            <a:ext cx="190495" cy="23544"/>
          </a:xfrm>
          <a:custGeom>
            <a:avLst/>
            <a:gdLst/>
            <a:ahLst/>
            <a:cxnLst/>
            <a:rect l="l" t="t" r="r" b="b"/>
            <a:pathLst>
              <a:path w="8277" h="1023" extrusionOk="0">
                <a:moveTo>
                  <a:pt x="516" y="0"/>
                </a:moveTo>
                <a:cubicBezTo>
                  <a:pt x="234" y="0"/>
                  <a:pt x="1" y="230"/>
                  <a:pt x="1" y="512"/>
                </a:cubicBezTo>
                <a:cubicBezTo>
                  <a:pt x="1" y="793"/>
                  <a:pt x="234" y="1023"/>
                  <a:pt x="516" y="1023"/>
                </a:cubicBezTo>
                <a:lnTo>
                  <a:pt x="7765" y="1023"/>
                </a:lnTo>
                <a:cubicBezTo>
                  <a:pt x="8046" y="1023"/>
                  <a:pt x="8276" y="793"/>
                  <a:pt x="8276" y="512"/>
                </a:cubicBezTo>
                <a:cubicBezTo>
                  <a:pt x="8276" y="230"/>
                  <a:pt x="8046" y="0"/>
                  <a:pt x="77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9053;p73">
            <a:extLst>
              <a:ext uri="{FF2B5EF4-FFF2-40B4-BE49-F238E27FC236}">
                <a16:creationId xmlns:a16="http://schemas.microsoft.com/office/drawing/2014/main" id="{0C1F702C-38BC-DC37-AA2B-EFADBD5559B7}"/>
              </a:ext>
            </a:extLst>
          </p:cNvPr>
          <p:cNvSpPr/>
          <p:nvPr/>
        </p:nvSpPr>
        <p:spPr>
          <a:xfrm>
            <a:off x="7026550" y="1305698"/>
            <a:ext cx="96617" cy="70679"/>
          </a:xfrm>
          <a:custGeom>
            <a:avLst/>
            <a:gdLst/>
            <a:ahLst/>
            <a:cxnLst/>
            <a:rect l="l" t="t" r="r" b="b"/>
            <a:pathLst>
              <a:path w="4198" h="3071" extrusionOk="0">
                <a:moveTo>
                  <a:pt x="3635" y="1"/>
                </a:moveTo>
                <a:cubicBezTo>
                  <a:pt x="3502" y="1"/>
                  <a:pt x="3369" y="50"/>
                  <a:pt x="3270" y="149"/>
                </a:cubicBezTo>
                <a:lnTo>
                  <a:pt x="1585" y="1834"/>
                </a:lnTo>
                <a:lnTo>
                  <a:pt x="928" y="1172"/>
                </a:lnTo>
                <a:cubicBezTo>
                  <a:pt x="828" y="1073"/>
                  <a:pt x="696" y="1023"/>
                  <a:pt x="563" y="1023"/>
                </a:cubicBezTo>
                <a:cubicBezTo>
                  <a:pt x="430" y="1023"/>
                  <a:pt x="297" y="1073"/>
                  <a:pt x="198" y="1172"/>
                </a:cubicBezTo>
                <a:cubicBezTo>
                  <a:pt x="0" y="1370"/>
                  <a:pt x="0" y="1699"/>
                  <a:pt x="198" y="1897"/>
                </a:cubicBezTo>
                <a:lnTo>
                  <a:pt x="1225" y="2924"/>
                </a:lnTo>
                <a:cubicBezTo>
                  <a:pt x="1324" y="3023"/>
                  <a:pt x="1455" y="3070"/>
                  <a:pt x="1585" y="3070"/>
                </a:cubicBezTo>
                <a:cubicBezTo>
                  <a:pt x="1720" y="3070"/>
                  <a:pt x="1851" y="3023"/>
                  <a:pt x="1950" y="2924"/>
                </a:cubicBezTo>
                <a:lnTo>
                  <a:pt x="3999" y="875"/>
                </a:lnTo>
                <a:cubicBezTo>
                  <a:pt x="4197" y="676"/>
                  <a:pt x="4197" y="348"/>
                  <a:pt x="3999" y="149"/>
                </a:cubicBezTo>
                <a:cubicBezTo>
                  <a:pt x="3900" y="50"/>
                  <a:pt x="3767" y="1"/>
                  <a:pt x="3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9085;p73">
            <a:extLst>
              <a:ext uri="{FF2B5EF4-FFF2-40B4-BE49-F238E27FC236}">
                <a16:creationId xmlns:a16="http://schemas.microsoft.com/office/drawing/2014/main" id="{E3D7EA04-02E6-9A01-1D1C-4E232A3380B7}"/>
              </a:ext>
            </a:extLst>
          </p:cNvPr>
          <p:cNvSpPr/>
          <p:nvPr/>
        </p:nvSpPr>
        <p:spPr>
          <a:xfrm>
            <a:off x="6980658" y="3146259"/>
            <a:ext cx="402486" cy="402578"/>
          </a:xfrm>
          <a:custGeom>
            <a:avLst/>
            <a:gdLst/>
            <a:ahLst/>
            <a:cxnLst/>
            <a:rect l="l" t="t" r="r" b="b"/>
            <a:pathLst>
              <a:path w="17488" h="17492" extrusionOk="0">
                <a:moveTo>
                  <a:pt x="4606" y="1027"/>
                </a:moveTo>
                <a:cubicBezTo>
                  <a:pt x="5847" y="1027"/>
                  <a:pt x="6885" y="1899"/>
                  <a:pt x="7119" y="3073"/>
                </a:cubicBezTo>
                <a:lnTo>
                  <a:pt x="3584" y="3073"/>
                </a:lnTo>
                <a:cubicBezTo>
                  <a:pt x="2343" y="3073"/>
                  <a:pt x="1305" y="2181"/>
                  <a:pt x="1075" y="1027"/>
                </a:cubicBezTo>
                <a:close/>
                <a:moveTo>
                  <a:pt x="3072" y="4063"/>
                </a:moveTo>
                <a:cubicBezTo>
                  <a:pt x="3235" y="4079"/>
                  <a:pt x="3401" y="4099"/>
                  <a:pt x="3584" y="4099"/>
                </a:cubicBezTo>
                <a:lnTo>
                  <a:pt x="7167" y="4099"/>
                </a:lnTo>
                <a:lnTo>
                  <a:pt x="7167" y="5007"/>
                </a:lnTo>
                <a:cubicBezTo>
                  <a:pt x="7167" y="6128"/>
                  <a:pt x="6358" y="7088"/>
                  <a:pt x="5336" y="7203"/>
                </a:cubicBezTo>
                <a:cubicBezTo>
                  <a:pt x="5269" y="7209"/>
                  <a:pt x="5203" y="7212"/>
                  <a:pt x="5137" y="7212"/>
                </a:cubicBezTo>
                <a:cubicBezTo>
                  <a:pt x="3975" y="7212"/>
                  <a:pt x="3072" y="6264"/>
                  <a:pt x="3072" y="5153"/>
                </a:cubicBezTo>
                <a:lnTo>
                  <a:pt x="3072" y="4063"/>
                </a:lnTo>
                <a:close/>
                <a:moveTo>
                  <a:pt x="5633" y="8225"/>
                </a:moveTo>
                <a:lnTo>
                  <a:pt x="5118" y="8919"/>
                </a:lnTo>
                <a:lnTo>
                  <a:pt x="4606" y="8225"/>
                </a:lnTo>
                <a:close/>
                <a:moveTo>
                  <a:pt x="6901" y="8241"/>
                </a:moveTo>
                <a:cubicBezTo>
                  <a:pt x="7234" y="8277"/>
                  <a:pt x="7547" y="8376"/>
                  <a:pt x="7829" y="8507"/>
                </a:cubicBezTo>
                <a:cubicBezTo>
                  <a:pt x="7432" y="8788"/>
                  <a:pt x="7167" y="9252"/>
                  <a:pt x="7167" y="9763"/>
                </a:cubicBezTo>
                <a:lnTo>
                  <a:pt x="7167" y="12422"/>
                </a:lnTo>
                <a:cubicBezTo>
                  <a:pt x="7000" y="12371"/>
                  <a:pt x="6838" y="12339"/>
                  <a:pt x="6655" y="12339"/>
                </a:cubicBezTo>
                <a:lnTo>
                  <a:pt x="3072" y="12339"/>
                </a:lnTo>
                <a:lnTo>
                  <a:pt x="3072" y="10801"/>
                </a:lnTo>
                <a:cubicBezTo>
                  <a:pt x="3072" y="10504"/>
                  <a:pt x="2839" y="10290"/>
                  <a:pt x="2561" y="10290"/>
                </a:cubicBezTo>
                <a:cubicBezTo>
                  <a:pt x="2280" y="10290"/>
                  <a:pt x="2046" y="10504"/>
                  <a:pt x="2046" y="10801"/>
                </a:cubicBezTo>
                <a:lnTo>
                  <a:pt x="2046" y="12851"/>
                </a:lnTo>
                <a:cubicBezTo>
                  <a:pt x="2046" y="13132"/>
                  <a:pt x="2280" y="13362"/>
                  <a:pt x="2561" y="13362"/>
                </a:cubicBezTo>
                <a:lnTo>
                  <a:pt x="5118" y="13362"/>
                </a:lnTo>
                <a:lnTo>
                  <a:pt x="5118" y="14384"/>
                </a:lnTo>
                <a:lnTo>
                  <a:pt x="2561" y="14384"/>
                </a:lnTo>
                <a:cubicBezTo>
                  <a:pt x="1701" y="14384"/>
                  <a:pt x="1023" y="13691"/>
                  <a:pt x="1023" y="12851"/>
                </a:cubicBezTo>
                <a:lnTo>
                  <a:pt x="1023" y="10801"/>
                </a:lnTo>
                <a:cubicBezTo>
                  <a:pt x="1023" y="9466"/>
                  <a:pt x="2030" y="8376"/>
                  <a:pt x="3334" y="8241"/>
                </a:cubicBezTo>
                <a:lnTo>
                  <a:pt x="4705" y="10076"/>
                </a:lnTo>
                <a:cubicBezTo>
                  <a:pt x="4804" y="10207"/>
                  <a:pt x="4955" y="10290"/>
                  <a:pt x="5118" y="10290"/>
                </a:cubicBezTo>
                <a:cubicBezTo>
                  <a:pt x="5284" y="10290"/>
                  <a:pt x="5435" y="10207"/>
                  <a:pt x="5534" y="10076"/>
                </a:cubicBezTo>
                <a:lnTo>
                  <a:pt x="6901" y="8241"/>
                </a:lnTo>
                <a:close/>
                <a:moveTo>
                  <a:pt x="6655" y="13362"/>
                </a:moveTo>
                <a:cubicBezTo>
                  <a:pt x="6937" y="13362"/>
                  <a:pt x="7167" y="13592"/>
                  <a:pt x="7167" y="13873"/>
                </a:cubicBezTo>
                <a:lnTo>
                  <a:pt x="7167" y="14384"/>
                </a:lnTo>
                <a:lnTo>
                  <a:pt x="6144" y="14384"/>
                </a:lnTo>
                <a:lnTo>
                  <a:pt x="6144" y="13362"/>
                </a:lnTo>
                <a:close/>
                <a:moveTo>
                  <a:pt x="15954" y="9252"/>
                </a:moveTo>
                <a:cubicBezTo>
                  <a:pt x="16235" y="9252"/>
                  <a:pt x="16465" y="9482"/>
                  <a:pt x="16465" y="9763"/>
                </a:cubicBezTo>
                <a:lnTo>
                  <a:pt x="16465" y="14384"/>
                </a:lnTo>
                <a:lnTo>
                  <a:pt x="8189" y="14384"/>
                </a:lnTo>
                <a:lnTo>
                  <a:pt x="8189" y="9763"/>
                </a:lnTo>
                <a:cubicBezTo>
                  <a:pt x="8189" y="9482"/>
                  <a:pt x="8423" y="9252"/>
                  <a:pt x="8705" y="9252"/>
                </a:cubicBezTo>
                <a:close/>
                <a:moveTo>
                  <a:pt x="16465" y="15411"/>
                </a:moveTo>
                <a:lnTo>
                  <a:pt x="16465" y="16465"/>
                </a:lnTo>
                <a:lnTo>
                  <a:pt x="1023" y="16465"/>
                </a:lnTo>
                <a:lnTo>
                  <a:pt x="1023" y="15411"/>
                </a:lnTo>
                <a:close/>
                <a:moveTo>
                  <a:pt x="512" y="1"/>
                </a:moveTo>
                <a:cubicBezTo>
                  <a:pt x="231" y="1"/>
                  <a:pt x="1" y="215"/>
                  <a:pt x="1" y="512"/>
                </a:cubicBezTo>
                <a:cubicBezTo>
                  <a:pt x="1" y="1935"/>
                  <a:pt x="825" y="3172"/>
                  <a:pt x="2046" y="3750"/>
                </a:cubicBezTo>
                <a:lnTo>
                  <a:pt x="2046" y="5153"/>
                </a:lnTo>
                <a:cubicBezTo>
                  <a:pt x="2046" y="5946"/>
                  <a:pt x="2343" y="6707"/>
                  <a:pt x="2890" y="7270"/>
                </a:cubicBezTo>
                <a:cubicBezTo>
                  <a:pt x="1237" y="7599"/>
                  <a:pt x="1" y="9054"/>
                  <a:pt x="1" y="10801"/>
                </a:cubicBezTo>
                <a:lnTo>
                  <a:pt x="1" y="12851"/>
                </a:lnTo>
                <a:cubicBezTo>
                  <a:pt x="1" y="13429"/>
                  <a:pt x="183" y="13956"/>
                  <a:pt x="512" y="14384"/>
                </a:cubicBezTo>
                <a:cubicBezTo>
                  <a:pt x="231" y="14384"/>
                  <a:pt x="1" y="14618"/>
                  <a:pt x="1" y="14900"/>
                </a:cubicBezTo>
                <a:lnTo>
                  <a:pt x="1" y="16981"/>
                </a:lnTo>
                <a:cubicBezTo>
                  <a:pt x="1" y="17258"/>
                  <a:pt x="231" y="17492"/>
                  <a:pt x="512" y="17492"/>
                </a:cubicBezTo>
                <a:lnTo>
                  <a:pt x="16976" y="17492"/>
                </a:lnTo>
                <a:cubicBezTo>
                  <a:pt x="17258" y="17492"/>
                  <a:pt x="17488" y="17258"/>
                  <a:pt x="17488" y="16981"/>
                </a:cubicBezTo>
                <a:lnTo>
                  <a:pt x="17488" y="9763"/>
                </a:lnTo>
                <a:cubicBezTo>
                  <a:pt x="17488" y="8919"/>
                  <a:pt x="16794" y="8225"/>
                  <a:pt x="15954" y="8225"/>
                </a:cubicBezTo>
                <a:lnTo>
                  <a:pt x="9164" y="8225"/>
                </a:lnTo>
                <a:cubicBezTo>
                  <a:pt x="8653" y="7730"/>
                  <a:pt x="8011" y="7401"/>
                  <a:pt x="7317" y="7270"/>
                </a:cubicBezTo>
                <a:cubicBezTo>
                  <a:pt x="7892" y="6640"/>
                  <a:pt x="8189" y="5831"/>
                  <a:pt x="8189" y="5007"/>
                </a:cubicBezTo>
                <a:lnTo>
                  <a:pt x="8189" y="3584"/>
                </a:lnTo>
                <a:cubicBezTo>
                  <a:pt x="8189" y="1602"/>
                  <a:pt x="6588" y="1"/>
                  <a:pt x="46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9086;p73">
            <a:extLst>
              <a:ext uri="{FF2B5EF4-FFF2-40B4-BE49-F238E27FC236}">
                <a16:creationId xmlns:a16="http://schemas.microsoft.com/office/drawing/2014/main" id="{8F5AFB5D-9FA7-C5BA-9773-BFB72ABACF3E}"/>
              </a:ext>
            </a:extLst>
          </p:cNvPr>
          <p:cNvSpPr/>
          <p:nvPr/>
        </p:nvSpPr>
        <p:spPr>
          <a:xfrm>
            <a:off x="7244832" y="3362956"/>
            <a:ext cx="47181" cy="23659"/>
          </a:xfrm>
          <a:custGeom>
            <a:avLst/>
            <a:gdLst/>
            <a:ahLst/>
            <a:cxnLst/>
            <a:rect l="l" t="t" r="r" b="b"/>
            <a:pathLst>
              <a:path w="2050" h="1028" extrusionOk="0">
                <a:moveTo>
                  <a:pt x="512" y="1"/>
                </a:moveTo>
                <a:cubicBezTo>
                  <a:pt x="230" y="1"/>
                  <a:pt x="1" y="219"/>
                  <a:pt x="1" y="516"/>
                </a:cubicBezTo>
                <a:cubicBezTo>
                  <a:pt x="1" y="793"/>
                  <a:pt x="230" y="1027"/>
                  <a:pt x="512" y="1027"/>
                </a:cubicBezTo>
                <a:lnTo>
                  <a:pt x="1534" y="1027"/>
                </a:lnTo>
                <a:cubicBezTo>
                  <a:pt x="1816" y="1027"/>
                  <a:pt x="2050" y="793"/>
                  <a:pt x="2050" y="516"/>
                </a:cubicBezTo>
                <a:cubicBezTo>
                  <a:pt x="2050" y="219"/>
                  <a:pt x="1816" y="1"/>
                  <a:pt x="15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5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" name="Google Shape;2560;p54"/>
          <p:cNvGrpSpPr/>
          <p:nvPr/>
        </p:nvGrpSpPr>
        <p:grpSpPr>
          <a:xfrm>
            <a:off x="438153" y="2222920"/>
            <a:ext cx="1942552" cy="1576357"/>
            <a:chOff x="709086" y="2230551"/>
            <a:chExt cx="1942552" cy="1576357"/>
          </a:xfrm>
        </p:grpSpPr>
        <p:grpSp>
          <p:nvGrpSpPr>
            <p:cNvPr id="2561" name="Google Shape;2561;p54"/>
            <p:cNvGrpSpPr/>
            <p:nvPr/>
          </p:nvGrpSpPr>
          <p:grpSpPr>
            <a:xfrm>
              <a:off x="709086" y="2230886"/>
              <a:ext cx="1942552" cy="1576022"/>
              <a:chOff x="4547991" y="7961311"/>
              <a:chExt cx="748546" cy="607283"/>
            </a:xfrm>
          </p:grpSpPr>
          <p:sp>
            <p:nvSpPr>
              <p:cNvPr id="2562" name="Google Shape;2562;p54"/>
              <p:cNvSpPr/>
              <p:nvPr/>
            </p:nvSpPr>
            <p:spPr>
              <a:xfrm>
                <a:off x="4836471" y="8108531"/>
                <a:ext cx="100776" cy="746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54"/>
              <p:cNvSpPr/>
              <p:nvPr/>
            </p:nvSpPr>
            <p:spPr>
              <a:xfrm>
                <a:off x="4547991" y="7961311"/>
                <a:ext cx="748546" cy="47005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82" extrusionOk="0">
                    <a:moveTo>
                      <a:pt x="2005" y="841"/>
                    </a:moveTo>
                    <a:cubicBezTo>
                      <a:pt x="2084" y="841"/>
                      <a:pt x="2171" y="899"/>
                      <a:pt x="2193" y="979"/>
                    </a:cubicBezTo>
                    <a:cubicBezTo>
                      <a:pt x="2200" y="1013"/>
                      <a:pt x="2221" y="1100"/>
                      <a:pt x="2071" y="1215"/>
                    </a:cubicBezTo>
                    <a:lnTo>
                      <a:pt x="2005" y="1265"/>
                    </a:lnTo>
                    <a:lnTo>
                      <a:pt x="1919" y="1215"/>
                    </a:lnTo>
                    <a:cubicBezTo>
                      <a:pt x="1703" y="1100"/>
                      <a:pt x="1676" y="1013"/>
                      <a:pt x="1669" y="979"/>
                    </a:cubicBezTo>
                    <a:cubicBezTo>
                      <a:pt x="1646" y="899"/>
                      <a:pt x="1696" y="841"/>
                      <a:pt x="1769" y="841"/>
                    </a:cubicBezTo>
                    <a:cubicBezTo>
                      <a:pt x="1819" y="841"/>
                      <a:pt x="1869" y="863"/>
                      <a:pt x="1905" y="899"/>
                    </a:cubicBezTo>
                    <a:cubicBezTo>
                      <a:pt x="1927" y="863"/>
                      <a:pt x="1962" y="841"/>
                      <a:pt x="2005" y="841"/>
                    </a:cubicBezTo>
                    <a:close/>
                    <a:moveTo>
                      <a:pt x="107" y="1"/>
                    </a:moveTo>
                    <a:cubicBezTo>
                      <a:pt x="44" y="1"/>
                      <a:pt x="1" y="51"/>
                      <a:pt x="14" y="116"/>
                    </a:cubicBezTo>
                    <a:lnTo>
                      <a:pt x="439" y="2566"/>
                    </a:lnTo>
                    <a:cubicBezTo>
                      <a:pt x="453" y="2625"/>
                      <a:pt x="518" y="2681"/>
                      <a:pt x="582" y="2681"/>
                    </a:cubicBezTo>
                    <a:lnTo>
                      <a:pt x="1301" y="2681"/>
                    </a:lnTo>
                    <a:cubicBezTo>
                      <a:pt x="1331" y="2445"/>
                      <a:pt x="1374" y="2171"/>
                      <a:pt x="1410" y="1962"/>
                    </a:cubicBezTo>
                    <a:cubicBezTo>
                      <a:pt x="1467" y="1683"/>
                      <a:pt x="1689" y="1639"/>
                      <a:pt x="1689" y="1639"/>
                    </a:cubicBezTo>
                    <a:lnTo>
                      <a:pt x="2466" y="1639"/>
                    </a:lnTo>
                    <a:lnTo>
                      <a:pt x="2495" y="1805"/>
                    </a:lnTo>
                    <a:cubicBezTo>
                      <a:pt x="2495" y="1805"/>
                      <a:pt x="2373" y="1812"/>
                      <a:pt x="2329" y="2048"/>
                    </a:cubicBezTo>
                    <a:cubicBezTo>
                      <a:pt x="2286" y="2236"/>
                      <a:pt x="2257" y="2473"/>
                      <a:pt x="2229" y="2681"/>
                    </a:cubicBezTo>
                    <a:lnTo>
                      <a:pt x="4162" y="2681"/>
                    </a:lnTo>
                    <a:cubicBezTo>
                      <a:pt x="4227" y="2681"/>
                      <a:pt x="4270" y="2625"/>
                      <a:pt x="4256" y="2566"/>
                    </a:cubicBezTo>
                    <a:lnTo>
                      <a:pt x="3825" y="116"/>
                    </a:lnTo>
                    <a:cubicBezTo>
                      <a:pt x="3816" y="51"/>
                      <a:pt x="3753" y="1"/>
                      <a:pt x="3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54"/>
              <p:cNvSpPr/>
              <p:nvPr/>
            </p:nvSpPr>
            <p:spPr>
              <a:xfrm>
                <a:off x="4836471" y="8108531"/>
                <a:ext cx="100776" cy="746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54"/>
              <p:cNvSpPr/>
              <p:nvPr/>
            </p:nvSpPr>
            <p:spPr>
              <a:xfrm>
                <a:off x="4757253" y="8248565"/>
                <a:ext cx="221707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826" extrusionOk="0">
                    <a:moveTo>
                      <a:pt x="495" y="0"/>
                    </a:moveTo>
                    <a:cubicBezTo>
                      <a:pt x="495" y="0"/>
                      <a:pt x="273" y="44"/>
                      <a:pt x="216" y="323"/>
                    </a:cubicBezTo>
                    <a:cubicBezTo>
                      <a:pt x="180" y="532"/>
                      <a:pt x="137" y="806"/>
                      <a:pt x="107" y="1042"/>
                    </a:cubicBezTo>
                    <a:cubicBezTo>
                      <a:pt x="71" y="1315"/>
                      <a:pt x="43" y="1553"/>
                      <a:pt x="28" y="1617"/>
                    </a:cubicBezTo>
                    <a:cubicBezTo>
                      <a:pt x="0" y="1739"/>
                      <a:pt x="57" y="1826"/>
                      <a:pt x="230" y="1826"/>
                    </a:cubicBezTo>
                    <a:lnTo>
                      <a:pt x="1006" y="1826"/>
                    </a:lnTo>
                    <a:cubicBezTo>
                      <a:pt x="834" y="1826"/>
                      <a:pt x="784" y="1739"/>
                      <a:pt x="804" y="1617"/>
                    </a:cubicBezTo>
                    <a:cubicBezTo>
                      <a:pt x="820" y="1553"/>
                      <a:pt x="847" y="1315"/>
                      <a:pt x="884" y="1042"/>
                    </a:cubicBezTo>
                    <a:cubicBezTo>
                      <a:pt x="913" y="806"/>
                      <a:pt x="956" y="532"/>
                      <a:pt x="999" y="323"/>
                    </a:cubicBezTo>
                    <a:cubicBezTo>
                      <a:pt x="1049" y="73"/>
                      <a:pt x="1222" y="14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54"/>
              <p:cNvSpPr/>
              <p:nvPr/>
            </p:nvSpPr>
            <p:spPr>
              <a:xfrm>
                <a:off x="4894483" y="8248565"/>
                <a:ext cx="170180" cy="320029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26" extrusionOk="0">
                    <a:moveTo>
                      <a:pt x="482" y="0"/>
                    </a:moveTo>
                    <a:cubicBezTo>
                      <a:pt x="439" y="14"/>
                      <a:pt x="266" y="73"/>
                      <a:pt x="216" y="323"/>
                    </a:cubicBezTo>
                    <a:cubicBezTo>
                      <a:pt x="173" y="532"/>
                      <a:pt x="130" y="806"/>
                      <a:pt x="101" y="1042"/>
                    </a:cubicBezTo>
                    <a:cubicBezTo>
                      <a:pt x="64" y="1315"/>
                      <a:pt x="37" y="1553"/>
                      <a:pt x="21" y="1617"/>
                    </a:cubicBezTo>
                    <a:cubicBezTo>
                      <a:pt x="1" y="1739"/>
                      <a:pt x="51" y="1826"/>
                      <a:pt x="223" y="1826"/>
                    </a:cubicBezTo>
                    <a:lnTo>
                      <a:pt x="970" y="1826"/>
                    </a:lnTo>
                    <a:lnTo>
                      <a:pt x="848" y="1660"/>
                    </a:lnTo>
                    <a:lnTo>
                      <a:pt x="373" y="1660"/>
                    </a:lnTo>
                    <a:cubicBezTo>
                      <a:pt x="223" y="1660"/>
                      <a:pt x="166" y="1632"/>
                      <a:pt x="187" y="1524"/>
                    </a:cubicBezTo>
                    <a:cubicBezTo>
                      <a:pt x="194" y="1467"/>
                      <a:pt x="223" y="1272"/>
                      <a:pt x="252" y="1042"/>
                    </a:cubicBezTo>
                    <a:cubicBezTo>
                      <a:pt x="280" y="834"/>
                      <a:pt x="309" y="597"/>
                      <a:pt x="352" y="409"/>
                    </a:cubicBezTo>
                    <a:cubicBezTo>
                      <a:pt x="396" y="173"/>
                      <a:pt x="518" y="166"/>
                      <a:pt x="518" y="166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54"/>
              <p:cNvSpPr/>
              <p:nvPr/>
            </p:nvSpPr>
            <p:spPr>
              <a:xfrm>
                <a:off x="4826313" y="8100995"/>
                <a:ext cx="121099" cy="8973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8" name="Google Shape;2568;p54"/>
            <p:cNvSpPr/>
            <p:nvPr/>
          </p:nvSpPr>
          <p:spPr>
            <a:xfrm>
              <a:off x="1511050" y="2230551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2379027" y="2719807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2448027" y="312753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1511050" y="3641872"/>
              <a:ext cx="163200" cy="16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3" name="Google Shape;2573;p54"/>
          <p:cNvSpPr txBox="1"/>
          <p:nvPr/>
        </p:nvSpPr>
        <p:spPr>
          <a:xfrm flipH="1">
            <a:off x="3802730" y="1411716"/>
            <a:ext cx="2067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Families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74" name="Google Shape;2574;p54"/>
          <p:cNvSpPr txBox="1"/>
          <p:nvPr/>
        </p:nvSpPr>
        <p:spPr>
          <a:xfrm flipH="1">
            <a:off x="5737978" y="1386534"/>
            <a:ext cx="3307687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Have multiple bills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Unable to track payments</a:t>
            </a:r>
          </a:p>
        </p:txBody>
      </p:sp>
      <p:sp>
        <p:nvSpPr>
          <p:cNvPr id="2575" name="Google Shape;2575;p54"/>
          <p:cNvSpPr txBox="1"/>
          <p:nvPr/>
        </p:nvSpPr>
        <p:spPr>
          <a:xfrm flipH="1">
            <a:off x="3802730" y="2248732"/>
            <a:ext cx="2067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Busy Individuals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77" name="Google Shape;2577;p54"/>
          <p:cNvSpPr txBox="1"/>
          <p:nvPr/>
        </p:nvSpPr>
        <p:spPr>
          <a:xfrm flipH="1">
            <a:off x="3802730" y="3085749"/>
            <a:ext cx="2067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Elderly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79" name="Google Shape;2579;p54"/>
          <p:cNvSpPr txBox="1"/>
          <p:nvPr/>
        </p:nvSpPr>
        <p:spPr>
          <a:xfrm flipH="1">
            <a:off x="3802730" y="3922766"/>
            <a:ext cx="199240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Students /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Young Adults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1" name="Google Shape;2581;p54"/>
          <p:cNvSpPr/>
          <p:nvPr/>
        </p:nvSpPr>
        <p:spPr>
          <a:xfrm>
            <a:off x="2971795" y="2204629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54"/>
          <p:cNvSpPr/>
          <p:nvPr/>
        </p:nvSpPr>
        <p:spPr>
          <a:xfrm>
            <a:off x="2971780" y="3041642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54"/>
          <p:cNvSpPr/>
          <p:nvPr/>
        </p:nvSpPr>
        <p:spPr>
          <a:xfrm>
            <a:off x="2971795" y="3878655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0" name="Google Shape;2610;p54"/>
          <p:cNvCxnSpPr>
            <a:stCxn id="2568" idx="0"/>
            <a:endCxn id="2611" idx="2"/>
          </p:cNvCxnSpPr>
          <p:nvPr/>
        </p:nvCxnSpPr>
        <p:spPr>
          <a:xfrm rot="-5400000">
            <a:off x="1908367" y="1159570"/>
            <a:ext cx="476700" cy="165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2" name="Google Shape;2612;p54"/>
          <p:cNvCxnSpPr>
            <a:stCxn id="2569" idx="6"/>
            <a:endCxn id="2581" idx="2"/>
          </p:cNvCxnSpPr>
          <p:nvPr/>
        </p:nvCxnSpPr>
        <p:spPr>
          <a:xfrm rot="10800000" flipH="1">
            <a:off x="2271294" y="2583176"/>
            <a:ext cx="700500" cy="21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3" name="Google Shape;2613;p54"/>
          <p:cNvCxnSpPr>
            <a:stCxn id="2570" idx="6"/>
            <a:endCxn id="2601" idx="2"/>
          </p:cNvCxnSpPr>
          <p:nvPr/>
        </p:nvCxnSpPr>
        <p:spPr>
          <a:xfrm>
            <a:off x="2340294" y="3201501"/>
            <a:ext cx="631500" cy="218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14" name="Google Shape;2614;p54"/>
          <p:cNvCxnSpPr>
            <a:stCxn id="2571" idx="4"/>
            <a:endCxn id="2606" idx="2"/>
          </p:cNvCxnSpPr>
          <p:nvPr/>
        </p:nvCxnSpPr>
        <p:spPr>
          <a:xfrm rot="-5400000" flipH="1">
            <a:off x="1916767" y="3202391"/>
            <a:ext cx="459900" cy="1650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11" name="Google Shape;2611;p54"/>
          <p:cNvSpPr/>
          <p:nvPr/>
        </p:nvSpPr>
        <p:spPr>
          <a:xfrm>
            <a:off x="2971794" y="136761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00;p48">
            <a:extLst>
              <a:ext uri="{FF2B5EF4-FFF2-40B4-BE49-F238E27FC236}">
                <a16:creationId xmlns:a16="http://schemas.microsoft.com/office/drawing/2014/main" id="{C86E7D73-C09A-C48C-E0E6-BC8F2C026B63}"/>
              </a:ext>
            </a:extLst>
          </p:cNvPr>
          <p:cNvSpPr txBox="1">
            <a:spLocks/>
          </p:cNvSpPr>
          <p:nvPr/>
        </p:nvSpPr>
        <p:spPr>
          <a:xfrm>
            <a:off x="3179193" y="155800"/>
            <a:ext cx="3985945" cy="8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SG" sz="3900" dirty="0"/>
              <a:t>Target Audience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185CD-491C-F486-C62A-04F438B2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94" y="61375"/>
            <a:ext cx="1225402" cy="1158340"/>
          </a:xfrm>
          <a:prstGeom prst="rect">
            <a:avLst/>
          </a:prstGeom>
        </p:spPr>
      </p:pic>
      <p:grpSp>
        <p:nvGrpSpPr>
          <p:cNvPr id="18" name="Google Shape;18143;p89">
            <a:extLst>
              <a:ext uri="{FF2B5EF4-FFF2-40B4-BE49-F238E27FC236}">
                <a16:creationId xmlns:a16="http://schemas.microsoft.com/office/drawing/2014/main" id="{AF30F8D3-F70A-1F7F-F91D-8C33EB73EB03}"/>
              </a:ext>
            </a:extLst>
          </p:cNvPr>
          <p:cNvGrpSpPr/>
          <p:nvPr/>
        </p:nvGrpSpPr>
        <p:grpSpPr>
          <a:xfrm>
            <a:off x="3102628" y="4027391"/>
            <a:ext cx="508678" cy="461810"/>
            <a:chOff x="-55620175" y="2686900"/>
            <a:chExt cx="319800" cy="318300"/>
          </a:xfrm>
        </p:grpSpPr>
        <p:sp>
          <p:nvSpPr>
            <p:cNvPr id="19" name="Google Shape;18144;p89">
              <a:extLst>
                <a:ext uri="{FF2B5EF4-FFF2-40B4-BE49-F238E27FC236}">
                  <a16:creationId xmlns:a16="http://schemas.microsoft.com/office/drawing/2014/main" id="{B1F62FFE-0399-9628-6833-FDDC9C1121A2}"/>
                </a:ext>
              </a:extLst>
            </p:cNvPr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45;p89">
              <a:extLst>
                <a:ext uri="{FF2B5EF4-FFF2-40B4-BE49-F238E27FC236}">
                  <a16:creationId xmlns:a16="http://schemas.microsoft.com/office/drawing/2014/main" id="{9A640C18-5B61-0B19-345D-3BE52BCACFE9}"/>
                </a:ext>
              </a:extLst>
            </p:cNvPr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46;p89">
              <a:extLst>
                <a:ext uri="{FF2B5EF4-FFF2-40B4-BE49-F238E27FC236}">
                  <a16:creationId xmlns:a16="http://schemas.microsoft.com/office/drawing/2014/main" id="{D0A5C7B7-3174-9680-7847-DFBD77E00F57}"/>
                </a:ext>
              </a:extLst>
            </p:cNvPr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47;p89">
              <a:extLst>
                <a:ext uri="{FF2B5EF4-FFF2-40B4-BE49-F238E27FC236}">
                  <a16:creationId xmlns:a16="http://schemas.microsoft.com/office/drawing/2014/main" id="{94F74401-F936-DF08-9956-33EEE277BC24}"/>
                </a:ext>
              </a:extLst>
            </p:cNvPr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180;p89">
            <a:extLst>
              <a:ext uri="{FF2B5EF4-FFF2-40B4-BE49-F238E27FC236}">
                <a16:creationId xmlns:a16="http://schemas.microsoft.com/office/drawing/2014/main" id="{F10BE816-65F1-E537-2577-39B002DD9696}"/>
              </a:ext>
            </a:extLst>
          </p:cNvPr>
          <p:cNvGrpSpPr/>
          <p:nvPr/>
        </p:nvGrpSpPr>
        <p:grpSpPr>
          <a:xfrm>
            <a:off x="3125791" y="3183921"/>
            <a:ext cx="459847" cy="462572"/>
            <a:chOff x="-57172600" y="2686375"/>
            <a:chExt cx="289100" cy="318825"/>
          </a:xfrm>
        </p:grpSpPr>
        <p:sp>
          <p:nvSpPr>
            <p:cNvPr id="24" name="Google Shape;18181;p89">
              <a:extLst>
                <a:ext uri="{FF2B5EF4-FFF2-40B4-BE49-F238E27FC236}">
                  <a16:creationId xmlns:a16="http://schemas.microsoft.com/office/drawing/2014/main" id="{5F882AFC-E140-A88A-DC8A-9E78361149C7}"/>
                </a:ext>
              </a:extLst>
            </p:cNvPr>
            <p:cNvSpPr/>
            <p:nvPr/>
          </p:nvSpPr>
          <p:spPr>
            <a:xfrm>
              <a:off x="-57063900" y="2937625"/>
              <a:ext cx="73275" cy="29750"/>
            </a:xfrm>
            <a:custGeom>
              <a:avLst/>
              <a:gdLst/>
              <a:ahLst/>
              <a:cxnLst/>
              <a:rect l="l" t="t" r="r" b="b"/>
              <a:pathLst>
                <a:path w="2931" h="1190" extrusionOk="0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82;p89">
              <a:extLst>
                <a:ext uri="{FF2B5EF4-FFF2-40B4-BE49-F238E27FC236}">
                  <a16:creationId xmlns:a16="http://schemas.microsoft.com/office/drawing/2014/main" id="{694D3994-7AF8-9B0C-541C-690E307FF8D3}"/>
                </a:ext>
              </a:extLst>
            </p:cNvPr>
            <p:cNvSpPr/>
            <p:nvPr/>
          </p:nvSpPr>
          <p:spPr>
            <a:xfrm>
              <a:off x="-57172600" y="2686375"/>
              <a:ext cx="289100" cy="318825"/>
            </a:xfrm>
            <a:custGeom>
              <a:avLst/>
              <a:gdLst/>
              <a:ahLst/>
              <a:cxnLst/>
              <a:rect l="l" t="t" r="r" b="b"/>
              <a:pathLst>
                <a:path w="11564" h="12753" extrusionOk="0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8183;p89">
            <a:extLst>
              <a:ext uri="{FF2B5EF4-FFF2-40B4-BE49-F238E27FC236}">
                <a16:creationId xmlns:a16="http://schemas.microsoft.com/office/drawing/2014/main" id="{C47D3BE9-BDFA-82F4-A6D7-E0EDEC820BD3}"/>
              </a:ext>
            </a:extLst>
          </p:cNvPr>
          <p:cNvGrpSpPr/>
          <p:nvPr/>
        </p:nvGrpSpPr>
        <p:grpSpPr>
          <a:xfrm>
            <a:off x="3105243" y="1495135"/>
            <a:ext cx="506174" cy="459416"/>
            <a:chOff x="-55225575" y="1903275"/>
            <a:chExt cx="318225" cy="316650"/>
          </a:xfrm>
        </p:grpSpPr>
        <p:sp>
          <p:nvSpPr>
            <p:cNvPr id="27" name="Google Shape;18184;p89">
              <a:extLst>
                <a:ext uri="{FF2B5EF4-FFF2-40B4-BE49-F238E27FC236}">
                  <a16:creationId xmlns:a16="http://schemas.microsoft.com/office/drawing/2014/main" id="{A95C83B6-2D26-EC40-2908-FD5C9E2B0C72}"/>
                </a:ext>
              </a:extLst>
            </p:cNvPr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18185;p89">
              <a:extLst>
                <a:ext uri="{FF2B5EF4-FFF2-40B4-BE49-F238E27FC236}">
                  <a16:creationId xmlns:a16="http://schemas.microsoft.com/office/drawing/2014/main" id="{3BA36979-E412-250B-610A-60CC11D0B2C5}"/>
                </a:ext>
              </a:extLst>
            </p:cNvPr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18186;p89">
              <a:extLst>
                <a:ext uri="{FF2B5EF4-FFF2-40B4-BE49-F238E27FC236}">
                  <a16:creationId xmlns:a16="http://schemas.microsoft.com/office/drawing/2014/main" id="{BD05815F-4E8B-869B-6E0A-088878B8022E}"/>
                </a:ext>
              </a:extLst>
            </p:cNvPr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8187;p89">
              <a:extLst>
                <a:ext uri="{FF2B5EF4-FFF2-40B4-BE49-F238E27FC236}">
                  <a16:creationId xmlns:a16="http://schemas.microsoft.com/office/drawing/2014/main" id="{76B37B52-E9AA-993D-E74C-620E25B3D0F8}"/>
                </a:ext>
              </a:extLst>
            </p:cNvPr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8188;p89">
              <a:extLst>
                <a:ext uri="{FF2B5EF4-FFF2-40B4-BE49-F238E27FC236}">
                  <a16:creationId xmlns:a16="http://schemas.microsoft.com/office/drawing/2014/main" id="{359889B5-2A3B-77CF-0454-1C4FB26BDB6A}"/>
                </a:ext>
              </a:extLst>
            </p:cNvPr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oogle Shape;18216;p89">
            <a:extLst>
              <a:ext uri="{FF2B5EF4-FFF2-40B4-BE49-F238E27FC236}">
                <a16:creationId xmlns:a16="http://schemas.microsoft.com/office/drawing/2014/main" id="{854CEA2A-731C-11F6-7CE0-DD8E5892509E}"/>
              </a:ext>
            </a:extLst>
          </p:cNvPr>
          <p:cNvGrpSpPr/>
          <p:nvPr/>
        </p:nvGrpSpPr>
        <p:grpSpPr>
          <a:xfrm>
            <a:off x="3144632" y="2352378"/>
            <a:ext cx="444775" cy="461701"/>
            <a:chOff x="-56774050" y="1904075"/>
            <a:chExt cx="279625" cy="318225"/>
          </a:xfrm>
        </p:grpSpPr>
        <p:sp>
          <p:nvSpPr>
            <p:cNvPr id="33" name="Google Shape;18217;p89">
              <a:extLst>
                <a:ext uri="{FF2B5EF4-FFF2-40B4-BE49-F238E27FC236}">
                  <a16:creationId xmlns:a16="http://schemas.microsoft.com/office/drawing/2014/main" id="{5FF70DEF-3638-D34B-1A23-BEF81599A06C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18;p89">
              <a:extLst>
                <a:ext uri="{FF2B5EF4-FFF2-40B4-BE49-F238E27FC236}">
                  <a16:creationId xmlns:a16="http://schemas.microsoft.com/office/drawing/2014/main" id="{4273D3D9-0FC9-2E8B-F2C0-6BAC1BEB9226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574;p54">
            <a:extLst>
              <a:ext uri="{FF2B5EF4-FFF2-40B4-BE49-F238E27FC236}">
                <a16:creationId xmlns:a16="http://schemas.microsoft.com/office/drawing/2014/main" id="{2E5D9EC1-5FB7-7C5E-EB13-7D60F8C10108}"/>
              </a:ext>
            </a:extLst>
          </p:cNvPr>
          <p:cNvSpPr txBox="1"/>
          <p:nvPr/>
        </p:nvSpPr>
        <p:spPr>
          <a:xfrm flipH="1">
            <a:off x="5737978" y="2211133"/>
            <a:ext cx="3307687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 time to pay bills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Unable to stay organised</a:t>
            </a:r>
          </a:p>
        </p:txBody>
      </p:sp>
      <p:sp>
        <p:nvSpPr>
          <p:cNvPr id="55" name="Google Shape;2574;p54">
            <a:extLst>
              <a:ext uri="{FF2B5EF4-FFF2-40B4-BE49-F238E27FC236}">
                <a16:creationId xmlns:a16="http://schemas.microsoft.com/office/drawing/2014/main" id="{AD0441A6-2ED4-FF2E-8765-C94395143106}"/>
              </a:ext>
            </a:extLst>
          </p:cNvPr>
          <p:cNvSpPr txBox="1"/>
          <p:nvPr/>
        </p:nvSpPr>
        <p:spPr>
          <a:xfrm flipH="1">
            <a:off x="5737978" y="3085749"/>
            <a:ext cx="3307687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Forgetful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Unsure how to pay bills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Afraid of fraudulent activity</a:t>
            </a:r>
          </a:p>
        </p:txBody>
      </p:sp>
      <p:sp>
        <p:nvSpPr>
          <p:cNvPr id="56" name="Google Shape;2574;p54">
            <a:extLst>
              <a:ext uri="{FF2B5EF4-FFF2-40B4-BE49-F238E27FC236}">
                <a16:creationId xmlns:a16="http://schemas.microsoft.com/office/drawing/2014/main" id="{9EB3FF40-D4BC-BFA9-232A-F19787F3A2D7}"/>
              </a:ext>
            </a:extLst>
          </p:cNvPr>
          <p:cNvSpPr txBox="1"/>
          <p:nvPr/>
        </p:nvSpPr>
        <p:spPr>
          <a:xfrm flipH="1">
            <a:off x="5737978" y="3966855"/>
            <a:ext cx="3307687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First time paying bills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Going over their budgets</a:t>
            </a:r>
          </a:p>
        </p:txBody>
      </p:sp>
    </p:spTree>
    <p:extLst>
      <p:ext uri="{BB962C8B-B14F-4D97-AF65-F5344CB8AC3E}">
        <p14:creationId xmlns:p14="http://schemas.microsoft.com/office/powerpoint/2010/main" val="416707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0" name="Google Shape;7850;p65"/>
          <p:cNvSpPr/>
          <p:nvPr/>
        </p:nvSpPr>
        <p:spPr>
          <a:xfrm>
            <a:off x="3161178" y="141048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01</a:t>
            </a:r>
            <a:endParaRPr sz="3000" b="1" dirty="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1" name="Google Shape;7851;p65"/>
          <p:cNvSpPr txBox="1"/>
          <p:nvPr/>
        </p:nvSpPr>
        <p:spPr>
          <a:xfrm>
            <a:off x="368496" y="1438932"/>
            <a:ext cx="276669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</a:t>
            </a:r>
            <a:r>
              <a:rPr lang="en-SG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Friendly Interface</a:t>
            </a:r>
          </a:p>
        </p:txBody>
      </p:sp>
      <p:sp>
        <p:nvSpPr>
          <p:cNvPr id="7853" name="Google Shape;7853;p65"/>
          <p:cNvSpPr txBox="1"/>
          <p:nvPr/>
        </p:nvSpPr>
        <p:spPr>
          <a:xfrm>
            <a:off x="550836" y="2662626"/>
            <a:ext cx="2463461" cy="83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Bill Tracking and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Reminder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4" name="Google Shape;7854;p65"/>
          <p:cNvSpPr txBox="1"/>
          <p:nvPr/>
        </p:nvSpPr>
        <p:spPr>
          <a:xfrm>
            <a:off x="6065640" y="1603106"/>
            <a:ext cx="189668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AI-Powered Fraud Detection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5" name="Google Shape;7855;p65"/>
          <p:cNvSpPr txBox="1"/>
          <p:nvPr/>
        </p:nvSpPr>
        <p:spPr>
          <a:xfrm>
            <a:off x="6268359" y="2806353"/>
            <a:ext cx="2811821" cy="43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Blockchain Technology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15" name="Google Shape;8215;p65"/>
          <p:cNvSpPr txBox="1"/>
          <p:nvPr/>
        </p:nvSpPr>
        <p:spPr>
          <a:xfrm>
            <a:off x="1495903" y="4004360"/>
            <a:ext cx="202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Payment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16" name="Google Shape;8216;p65"/>
          <p:cNvSpPr txBox="1"/>
          <p:nvPr/>
        </p:nvSpPr>
        <p:spPr>
          <a:xfrm>
            <a:off x="5548181" y="3915191"/>
            <a:ext cx="202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Insights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19" name="Google Shape;8219;p65"/>
          <p:cNvSpPr/>
          <p:nvPr/>
        </p:nvSpPr>
        <p:spPr>
          <a:xfrm>
            <a:off x="3161178" y="3806261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03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0" name="Google Shape;8220;p65"/>
          <p:cNvSpPr/>
          <p:nvPr/>
        </p:nvSpPr>
        <p:spPr>
          <a:xfrm>
            <a:off x="2775477" y="2610673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02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1" name="Google Shape;8221;p65"/>
          <p:cNvSpPr/>
          <p:nvPr/>
        </p:nvSpPr>
        <p:spPr>
          <a:xfrm>
            <a:off x="5228128" y="1410486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06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2" name="Google Shape;8222;p65"/>
          <p:cNvSpPr/>
          <p:nvPr/>
        </p:nvSpPr>
        <p:spPr>
          <a:xfrm>
            <a:off x="5228128" y="3806261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04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23" name="Google Shape;8223;p65"/>
          <p:cNvSpPr/>
          <p:nvPr/>
        </p:nvSpPr>
        <p:spPr>
          <a:xfrm>
            <a:off x="5608490" y="2610673"/>
            <a:ext cx="757200" cy="757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05</a:t>
            </a:r>
            <a:endParaRPr sz="3000"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224" name="Google Shape;8224;p65"/>
          <p:cNvCxnSpPr>
            <a:cxnSpLocks/>
            <a:stCxn id="7850" idx="4"/>
            <a:endCxn id="8220" idx="0"/>
          </p:cNvCxnSpPr>
          <p:nvPr/>
        </p:nvCxnSpPr>
        <p:spPr>
          <a:xfrm rot="5400000">
            <a:off x="3125328" y="2196336"/>
            <a:ext cx="443100" cy="3858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5" name="Google Shape;8225;p65"/>
          <p:cNvCxnSpPr>
            <a:stCxn id="8220" idx="4"/>
            <a:endCxn id="8219" idx="0"/>
          </p:cNvCxnSpPr>
          <p:nvPr/>
        </p:nvCxnSpPr>
        <p:spPr>
          <a:xfrm rot="-5400000" flipH="1">
            <a:off x="3127827" y="3394123"/>
            <a:ext cx="438300" cy="3858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6" name="Google Shape;8226;p65"/>
          <p:cNvCxnSpPr>
            <a:stCxn id="8219" idx="6"/>
            <a:endCxn id="8222" idx="2"/>
          </p:cNvCxnSpPr>
          <p:nvPr/>
        </p:nvCxnSpPr>
        <p:spPr>
          <a:xfrm>
            <a:off x="3918378" y="4184861"/>
            <a:ext cx="13098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7" name="Google Shape;8227;p65"/>
          <p:cNvCxnSpPr>
            <a:stCxn id="8222" idx="0"/>
            <a:endCxn id="8223" idx="4"/>
          </p:cNvCxnSpPr>
          <p:nvPr/>
        </p:nvCxnSpPr>
        <p:spPr>
          <a:xfrm rot="-5400000">
            <a:off x="5577778" y="3396911"/>
            <a:ext cx="438300" cy="38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8" name="Google Shape;8228;p65"/>
          <p:cNvCxnSpPr>
            <a:cxnSpLocks/>
          </p:cNvCxnSpPr>
          <p:nvPr/>
        </p:nvCxnSpPr>
        <p:spPr>
          <a:xfrm rot="5400000" flipH="1">
            <a:off x="5615515" y="2196680"/>
            <a:ext cx="443100" cy="3804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471;p43">
            <a:extLst>
              <a:ext uri="{FF2B5EF4-FFF2-40B4-BE49-F238E27FC236}">
                <a16:creationId xmlns:a16="http://schemas.microsoft.com/office/drawing/2014/main" id="{E26B5D7D-361D-F062-3029-F742914AB499}"/>
              </a:ext>
            </a:extLst>
          </p:cNvPr>
          <p:cNvSpPr txBox="1">
            <a:spLocks/>
          </p:cNvSpPr>
          <p:nvPr/>
        </p:nvSpPr>
        <p:spPr>
          <a:xfrm>
            <a:off x="3210315" y="163772"/>
            <a:ext cx="4752007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SG" sz="3700" dirty="0"/>
              <a:t>Proposed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1456E-1E59-AA8C-B712-5B4F3DF5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95" y="49667"/>
            <a:ext cx="1225402" cy="1158340"/>
          </a:xfrm>
          <a:prstGeom prst="rect">
            <a:avLst/>
          </a:prstGeom>
        </p:spPr>
      </p:pic>
      <p:sp>
        <p:nvSpPr>
          <p:cNvPr id="8" name="Google Shape;3394;p62">
            <a:extLst>
              <a:ext uri="{FF2B5EF4-FFF2-40B4-BE49-F238E27FC236}">
                <a16:creationId xmlns:a16="http://schemas.microsoft.com/office/drawing/2014/main" id="{628D319B-96A0-23E2-7698-1109AAAA52C6}"/>
              </a:ext>
            </a:extLst>
          </p:cNvPr>
          <p:cNvSpPr/>
          <p:nvPr/>
        </p:nvSpPr>
        <p:spPr>
          <a:xfrm>
            <a:off x="4834781" y="5449964"/>
            <a:ext cx="138158" cy="1191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860;p65">
            <a:extLst>
              <a:ext uri="{FF2B5EF4-FFF2-40B4-BE49-F238E27FC236}">
                <a16:creationId xmlns:a16="http://schemas.microsoft.com/office/drawing/2014/main" id="{2B700ADF-EC29-DF50-D7EF-693124F12687}"/>
              </a:ext>
            </a:extLst>
          </p:cNvPr>
          <p:cNvGrpSpPr/>
          <p:nvPr/>
        </p:nvGrpSpPr>
        <p:grpSpPr>
          <a:xfrm>
            <a:off x="3670290" y="2030552"/>
            <a:ext cx="1803371" cy="1718589"/>
            <a:chOff x="6173904" y="7163161"/>
            <a:chExt cx="1597741" cy="1522627"/>
          </a:xfrm>
        </p:grpSpPr>
        <p:sp>
          <p:nvSpPr>
            <p:cNvPr id="10" name="Google Shape;7861;p65">
              <a:extLst>
                <a:ext uri="{FF2B5EF4-FFF2-40B4-BE49-F238E27FC236}">
                  <a16:creationId xmlns:a16="http://schemas.microsoft.com/office/drawing/2014/main" id="{4893C6B3-AD41-49D8-6ACE-1697DF0C05D1}"/>
                </a:ext>
              </a:extLst>
            </p:cNvPr>
            <p:cNvSpPr/>
            <p:nvPr/>
          </p:nvSpPr>
          <p:spPr>
            <a:xfrm>
              <a:off x="7066415" y="7165714"/>
              <a:ext cx="3192" cy="958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0" y="0"/>
                  </a:moveTo>
                  <a:cubicBezTo>
                    <a:pt x="7" y="0"/>
                    <a:pt x="23" y="0"/>
                    <a:pt x="29" y="9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62;p65">
              <a:extLst>
                <a:ext uri="{FF2B5EF4-FFF2-40B4-BE49-F238E27FC236}">
                  <a16:creationId xmlns:a16="http://schemas.microsoft.com/office/drawing/2014/main" id="{8396000F-0AAD-6B0A-977C-5AACE82B2405}"/>
                </a:ext>
              </a:extLst>
            </p:cNvPr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63;p65">
              <a:extLst>
                <a:ext uri="{FF2B5EF4-FFF2-40B4-BE49-F238E27FC236}">
                  <a16:creationId xmlns:a16="http://schemas.microsoft.com/office/drawing/2014/main" id="{DE9A485C-7F70-3AFE-4A9A-A458EE64EA4C}"/>
                </a:ext>
              </a:extLst>
            </p:cNvPr>
            <p:cNvSpPr/>
            <p:nvPr/>
          </p:nvSpPr>
          <p:spPr>
            <a:xfrm>
              <a:off x="7068756" y="7165714"/>
              <a:ext cx="1596" cy="958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0"/>
                  </a:moveTo>
                  <a:cubicBezTo>
                    <a:pt x="1" y="6"/>
                    <a:pt x="3" y="8"/>
                    <a:pt x="7" y="8"/>
                  </a:cubicBezTo>
                  <a:lnTo>
                    <a:pt x="7" y="8"/>
                  </a:lnTo>
                  <a:lnTo>
                    <a:pt x="1" y="0"/>
                  </a:lnTo>
                  <a:close/>
                  <a:moveTo>
                    <a:pt x="7" y="8"/>
                  </a:moveTo>
                  <a:lnTo>
                    <a:pt x="7" y="9"/>
                  </a:lnTo>
                  <a:lnTo>
                    <a:pt x="14" y="9"/>
                  </a:lnTo>
                  <a:cubicBezTo>
                    <a:pt x="12" y="9"/>
                    <a:pt x="9" y="9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4;p65">
              <a:extLst>
                <a:ext uri="{FF2B5EF4-FFF2-40B4-BE49-F238E27FC236}">
                  <a16:creationId xmlns:a16="http://schemas.microsoft.com/office/drawing/2014/main" id="{00EEC89A-E3C3-3236-1799-7976DE130695}"/>
                </a:ext>
              </a:extLst>
            </p:cNvPr>
            <p:cNvSpPr/>
            <p:nvPr/>
          </p:nvSpPr>
          <p:spPr>
            <a:xfrm>
              <a:off x="6188375" y="7165714"/>
              <a:ext cx="1055619" cy="1184898"/>
            </a:xfrm>
            <a:custGeom>
              <a:avLst/>
              <a:gdLst/>
              <a:ahLst/>
              <a:cxnLst/>
              <a:rect l="l" t="t" r="r" b="b"/>
              <a:pathLst>
                <a:path w="9921" h="11136" extrusionOk="0">
                  <a:moveTo>
                    <a:pt x="8230" y="366"/>
                  </a:moveTo>
                  <a:cubicBezTo>
                    <a:pt x="8252" y="366"/>
                    <a:pt x="8270" y="384"/>
                    <a:pt x="8281" y="411"/>
                  </a:cubicBezTo>
                  <a:lnTo>
                    <a:pt x="9611" y="5736"/>
                  </a:lnTo>
                  <a:cubicBezTo>
                    <a:pt x="9618" y="5772"/>
                    <a:pt x="9603" y="5822"/>
                    <a:pt x="9568" y="5845"/>
                  </a:cubicBezTo>
                  <a:lnTo>
                    <a:pt x="1647" y="10416"/>
                  </a:lnTo>
                  <a:cubicBezTo>
                    <a:pt x="1639" y="10422"/>
                    <a:pt x="1631" y="10424"/>
                    <a:pt x="1622" y="10424"/>
                  </a:cubicBezTo>
                  <a:cubicBezTo>
                    <a:pt x="1600" y="10424"/>
                    <a:pt x="1577" y="10405"/>
                    <a:pt x="1567" y="10373"/>
                  </a:cubicBezTo>
                  <a:lnTo>
                    <a:pt x="244" y="5055"/>
                  </a:lnTo>
                  <a:cubicBezTo>
                    <a:pt x="230" y="5012"/>
                    <a:pt x="253" y="4968"/>
                    <a:pt x="280" y="4946"/>
                  </a:cubicBezTo>
                  <a:lnTo>
                    <a:pt x="8202" y="374"/>
                  </a:lnTo>
                  <a:cubicBezTo>
                    <a:pt x="8212" y="369"/>
                    <a:pt x="8221" y="366"/>
                    <a:pt x="8230" y="366"/>
                  </a:cubicBezTo>
                  <a:close/>
                  <a:moveTo>
                    <a:pt x="8266" y="0"/>
                  </a:moveTo>
                  <a:cubicBezTo>
                    <a:pt x="8238" y="0"/>
                    <a:pt x="8209" y="9"/>
                    <a:pt x="8180" y="22"/>
                  </a:cubicBezTo>
                  <a:lnTo>
                    <a:pt x="144" y="4658"/>
                  </a:lnTo>
                  <a:cubicBezTo>
                    <a:pt x="51" y="4717"/>
                    <a:pt x="1" y="4860"/>
                    <a:pt x="28" y="4975"/>
                  </a:cubicBezTo>
                  <a:lnTo>
                    <a:pt x="1531" y="10998"/>
                  </a:lnTo>
                  <a:cubicBezTo>
                    <a:pt x="1531" y="11006"/>
                    <a:pt x="1538" y="11013"/>
                    <a:pt x="1538" y="11020"/>
                  </a:cubicBezTo>
                  <a:lnTo>
                    <a:pt x="1538" y="11027"/>
                  </a:lnTo>
                  <a:cubicBezTo>
                    <a:pt x="1547" y="11041"/>
                    <a:pt x="1553" y="11056"/>
                    <a:pt x="1560" y="11070"/>
                  </a:cubicBezTo>
                  <a:lnTo>
                    <a:pt x="1567" y="11070"/>
                  </a:lnTo>
                  <a:cubicBezTo>
                    <a:pt x="1567" y="11077"/>
                    <a:pt x="1574" y="11084"/>
                    <a:pt x="1581" y="11093"/>
                  </a:cubicBezTo>
                  <a:cubicBezTo>
                    <a:pt x="1581" y="11093"/>
                    <a:pt x="1590" y="11099"/>
                    <a:pt x="1597" y="11106"/>
                  </a:cubicBezTo>
                  <a:cubicBezTo>
                    <a:pt x="1604" y="11106"/>
                    <a:pt x="1604" y="11113"/>
                    <a:pt x="1610" y="11113"/>
                  </a:cubicBezTo>
                  <a:lnTo>
                    <a:pt x="1617" y="11120"/>
                  </a:lnTo>
                  <a:lnTo>
                    <a:pt x="1624" y="11120"/>
                  </a:lnTo>
                  <a:cubicBezTo>
                    <a:pt x="1633" y="11127"/>
                    <a:pt x="1633" y="11127"/>
                    <a:pt x="1640" y="11127"/>
                  </a:cubicBezTo>
                  <a:cubicBezTo>
                    <a:pt x="1647" y="11127"/>
                    <a:pt x="1654" y="11136"/>
                    <a:pt x="1654" y="11136"/>
                  </a:cubicBezTo>
                  <a:lnTo>
                    <a:pt x="1667" y="11136"/>
                  </a:lnTo>
                  <a:lnTo>
                    <a:pt x="1667" y="11093"/>
                  </a:lnTo>
                  <a:cubicBezTo>
                    <a:pt x="1667" y="11056"/>
                    <a:pt x="1690" y="11020"/>
                    <a:pt x="1740" y="10991"/>
                  </a:cubicBezTo>
                  <a:lnTo>
                    <a:pt x="9775" y="6355"/>
                  </a:lnTo>
                  <a:cubicBezTo>
                    <a:pt x="9812" y="6333"/>
                    <a:pt x="9855" y="6319"/>
                    <a:pt x="9905" y="6312"/>
                  </a:cubicBezTo>
                  <a:cubicBezTo>
                    <a:pt x="9920" y="6262"/>
                    <a:pt x="9920" y="6210"/>
                    <a:pt x="9905" y="6160"/>
                  </a:cubicBezTo>
                  <a:lnTo>
                    <a:pt x="8404" y="145"/>
                  </a:lnTo>
                  <a:cubicBezTo>
                    <a:pt x="8388" y="66"/>
                    <a:pt x="8338" y="16"/>
                    <a:pt x="8288" y="9"/>
                  </a:cubicBezTo>
                  <a:cubicBezTo>
                    <a:pt x="8281" y="9"/>
                    <a:pt x="8275" y="9"/>
                    <a:pt x="827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5;p65">
              <a:extLst>
                <a:ext uri="{FF2B5EF4-FFF2-40B4-BE49-F238E27FC236}">
                  <a16:creationId xmlns:a16="http://schemas.microsoft.com/office/drawing/2014/main" id="{0C49B658-EBC6-A3A4-BB96-D6845817B4A1}"/>
                </a:ext>
              </a:extLst>
            </p:cNvPr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66;p65">
              <a:extLst>
                <a:ext uri="{FF2B5EF4-FFF2-40B4-BE49-F238E27FC236}">
                  <a16:creationId xmlns:a16="http://schemas.microsoft.com/office/drawing/2014/main" id="{1B332F0E-6A1B-A959-7F97-490E864B36D6}"/>
                </a:ext>
              </a:extLst>
            </p:cNvPr>
            <p:cNvSpPr/>
            <p:nvPr/>
          </p:nvSpPr>
          <p:spPr>
            <a:xfrm>
              <a:off x="7068756" y="7165714"/>
              <a:ext cx="1596" cy="958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" y="0"/>
                  </a:moveTo>
                  <a:cubicBezTo>
                    <a:pt x="1" y="6"/>
                    <a:pt x="3" y="8"/>
                    <a:pt x="7" y="8"/>
                  </a:cubicBezTo>
                  <a:lnTo>
                    <a:pt x="7" y="8"/>
                  </a:lnTo>
                  <a:lnTo>
                    <a:pt x="1" y="0"/>
                  </a:lnTo>
                  <a:close/>
                  <a:moveTo>
                    <a:pt x="7" y="8"/>
                  </a:moveTo>
                  <a:lnTo>
                    <a:pt x="7" y="9"/>
                  </a:lnTo>
                  <a:lnTo>
                    <a:pt x="14" y="9"/>
                  </a:lnTo>
                  <a:cubicBezTo>
                    <a:pt x="12" y="9"/>
                    <a:pt x="9" y="9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67;p65">
              <a:extLst>
                <a:ext uri="{FF2B5EF4-FFF2-40B4-BE49-F238E27FC236}">
                  <a16:creationId xmlns:a16="http://schemas.microsoft.com/office/drawing/2014/main" id="{935A8404-0590-E121-7155-FB41FB3FBEB7}"/>
                </a:ext>
              </a:extLst>
            </p:cNvPr>
            <p:cNvSpPr/>
            <p:nvPr/>
          </p:nvSpPr>
          <p:spPr>
            <a:xfrm>
              <a:off x="6173904" y="7163161"/>
              <a:ext cx="893994" cy="1187452"/>
            </a:xfrm>
            <a:custGeom>
              <a:avLst/>
              <a:gdLst/>
              <a:ahLst/>
              <a:cxnLst/>
              <a:rect l="l" t="t" r="r" b="b"/>
              <a:pathLst>
                <a:path w="8402" h="11160" extrusionOk="0">
                  <a:moveTo>
                    <a:pt x="8258" y="1"/>
                  </a:moveTo>
                  <a:cubicBezTo>
                    <a:pt x="8234" y="1"/>
                    <a:pt x="8207" y="9"/>
                    <a:pt x="8179" y="24"/>
                  </a:cubicBezTo>
                  <a:lnTo>
                    <a:pt x="151" y="4661"/>
                  </a:lnTo>
                  <a:cubicBezTo>
                    <a:pt x="51" y="4711"/>
                    <a:pt x="1" y="4854"/>
                    <a:pt x="28" y="4977"/>
                  </a:cubicBezTo>
                  <a:lnTo>
                    <a:pt x="1531" y="10994"/>
                  </a:lnTo>
                  <a:cubicBezTo>
                    <a:pt x="1553" y="11073"/>
                    <a:pt x="1603" y="11123"/>
                    <a:pt x="1660" y="11130"/>
                  </a:cubicBezTo>
                  <a:cubicBezTo>
                    <a:pt x="1703" y="11137"/>
                    <a:pt x="1746" y="11151"/>
                    <a:pt x="1790" y="11160"/>
                  </a:cubicBezTo>
                  <a:cubicBezTo>
                    <a:pt x="1790" y="11160"/>
                    <a:pt x="1783" y="11151"/>
                    <a:pt x="1776" y="11151"/>
                  </a:cubicBezTo>
                  <a:cubicBezTo>
                    <a:pt x="1769" y="11151"/>
                    <a:pt x="1769" y="11151"/>
                    <a:pt x="1760" y="11144"/>
                  </a:cubicBezTo>
                  <a:lnTo>
                    <a:pt x="1753" y="11144"/>
                  </a:lnTo>
                  <a:lnTo>
                    <a:pt x="1746" y="11137"/>
                  </a:lnTo>
                  <a:cubicBezTo>
                    <a:pt x="1740" y="11137"/>
                    <a:pt x="1740" y="11130"/>
                    <a:pt x="1733" y="11130"/>
                  </a:cubicBezTo>
                  <a:cubicBezTo>
                    <a:pt x="1726" y="11123"/>
                    <a:pt x="1717" y="11117"/>
                    <a:pt x="1717" y="11117"/>
                  </a:cubicBezTo>
                  <a:cubicBezTo>
                    <a:pt x="1710" y="11108"/>
                    <a:pt x="1703" y="11101"/>
                    <a:pt x="1703" y="11094"/>
                  </a:cubicBezTo>
                  <a:lnTo>
                    <a:pt x="1696" y="11094"/>
                  </a:lnTo>
                  <a:cubicBezTo>
                    <a:pt x="1689" y="11080"/>
                    <a:pt x="1683" y="11065"/>
                    <a:pt x="1674" y="11051"/>
                  </a:cubicBezTo>
                  <a:lnTo>
                    <a:pt x="1674" y="11044"/>
                  </a:lnTo>
                  <a:cubicBezTo>
                    <a:pt x="1674" y="11037"/>
                    <a:pt x="1667" y="11030"/>
                    <a:pt x="1667" y="11022"/>
                  </a:cubicBezTo>
                  <a:lnTo>
                    <a:pt x="164" y="4999"/>
                  </a:lnTo>
                  <a:cubicBezTo>
                    <a:pt x="137" y="4884"/>
                    <a:pt x="187" y="4741"/>
                    <a:pt x="280" y="4682"/>
                  </a:cubicBezTo>
                  <a:lnTo>
                    <a:pt x="8316" y="46"/>
                  </a:lnTo>
                  <a:cubicBezTo>
                    <a:pt x="8345" y="33"/>
                    <a:pt x="8374" y="24"/>
                    <a:pt x="8402" y="24"/>
                  </a:cubicBezTo>
                  <a:lnTo>
                    <a:pt x="8381" y="24"/>
                  </a:lnTo>
                  <a:cubicBezTo>
                    <a:pt x="8374" y="17"/>
                    <a:pt x="8359" y="17"/>
                    <a:pt x="8352" y="17"/>
                  </a:cubicBezTo>
                  <a:cubicBezTo>
                    <a:pt x="8324" y="10"/>
                    <a:pt x="8302" y="3"/>
                    <a:pt x="8281" y="3"/>
                  </a:cubicBezTo>
                  <a:cubicBezTo>
                    <a:pt x="8274" y="2"/>
                    <a:pt x="8266" y="1"/>
                    <a:pt x="825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68;p65">
              <a:extLst>
                <a:ext uri="{FF2B5EF4-FFF2-40B4-BE49-F238E27FC236}">
                  <a16:creationId xmlns:a16="http://schemas.microsoft.com/office/drawing/2014/main" id="{098920D7-4B1A-2E73-7603-09FD0E05431A}"/>
                </a:ext>
              </a:extLst>
            </p:cNvPr>
            <p:cNvSpPr/>
            <p:nvPr/>
          </p:nvSpPr>
          <p:spPr>
            <a:xfrm>
              <a:off x="6212848" y="7204658"/>
              <a:ext cx="999013" cy="1070303"/>
            </a:xfrm>
            <a:custGeom>
              <a:avLst/>
              <a:gdLst/>
              <a:ahLst/>
              <a:cxnLst/>
              <a:rect l="l" t="t" r="r" b="b"/>
              <a:pathLst>
                <a:path w="9389" h="10059" extrusionOk="0">
                  <a:moveTo>
                    <a:pt x="8000" y="0"/>
                  </a:moveTo>
                  <a:cubicBezTo>
                    <a:pt x="7991" y="0"/>
                    <a:pt x="7982" y="3"/>
                    <a:pt x="7972" y="8"/>
                  </a:cubicBezTo>
                  <a:lnTo>
                    <a:pt x="50" y="4580"/>
                  </a:lnTo>
                  <a:cubicBezTo>
                    <a:pt x="23" y="4602"/>
                    <a:pt x="0" y="4646"/>
                    <a:pt x="14" y="4689"/>
                  </a:cubicBezTo>
                  <a:lnTo>
                    <a:pt x="1337" y="10007"/>
                  </a:lnTo>
                  <a:cubicBezTo>
                    <a:pt x="1347" y="10039"/>
                    <a:pt x="1370" y="10058"/>
                    <a:pt x="1392" y="10058"/>
                  </a:cubicBezTo>
                  <a:cubicBezTo>
                    <a:pt x="1401" y="10058"/>
                    <a:pt x="1409" y="10056"/>
                    <a:pt x="1417" y="10050"/>
                  </a:cubicBezTo>
                  <a:lnTo>
                    <a:pt x="9338" y="5479"/>
                  </a:lnTo>
                  <a:cubicBezTo>
                    <a:pt x="9373" y="5456"/>
                    <a:pt x="9388" y="5406"/>
                    <a:pt x="9381" y="5370"/>
                  </a:cubicBezTo>
                  <a:lnTo>
                    <a:pt x="8051" y="45"/>
                  </a:lnTo>
                  <a:cubicBezTo>
                    <a:pt x="8040" y="18"/>
                    <a:pt x="8022" y="0"/>
                    <a:pt x="80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69;p65">
              <a:extLst>
                <a:ext uri="{FF2B5EF4-FFF2-40B4-BE49-F238E27FC236}">
                  <a16:creationId xmlns:a16="http://schemas.microsoft.com/office/drawing/2014/main" id="{FDFB92C5-2C25-5599-B469-23FF17C111FC}"/>
                </a:ext>
              </a:extLst>
            </p:cNvPr>
            <p:cNvSpPr/>
            <p:nvPr/>
          </p:nvSpPr>
          <p:spPr>
            <a:xfrm>
              <a:off x="6365750" y="8345940"/>
              <a:ext cx="1702" cy="4682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0" y="1"/>
                  </a:moveTo>
                  <a:lnTo>
                    <a:pt x="0" y="44"/>
                  </a:lnTo>
                  <a:lnTo>
                    <a:pt x="16" y="44"/>
                  </a:lnTo>
                  <a:cubicBezTo>
                    <a:pt x="16" y="44"/>
                    <a:pt x="9" y="44"/>
                    <a:pt x="9" y="35"/>
                  </a:cubicBezTo>
                  <a:cubicBezTo>
                    <a:pt x="0" y="28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70;p65">
              <a:extLst>
                <a:ext uri="{FF2B5EF4-FFF2-40B4-BE49-F238E27FC236}">
                  <a16:creationId xmlns:a16="http://schemas.microsoft.com/office/drawing/2014/main" id="{6A8A899F-8F53-F044-AFBF-C02725D9C2B2}"/>
                </a:ext>
              </a:extLst>
            </p:cNvPr>
            <p:cNvSpPr/>
            <p:nvPr/>
          </p:nvSpPr>
          <p:spPr>
            <a:xfrm>
              <a:off x="6365750" y="8157819"/>
              <a:ext cx="1405896" cy="527969"/>
            </a:xfrm>
            <a:custGeom>
              <a:avLst/>
              <a:gdLst/>
              <a:ahLst/>
              <a:cxnLst/>
              <a:rect l="l" t="t" r="r" b="b"/>
              <a:pathLst>
                <a:path w="13213" h="4962" extrusionOk="0">
                  <a:moveTo>
                    <a:pt x="13213" y="0"/>
                  </a:moveTo>
                  <a:cubicBezTo>
                    <a:pt x="13213" y="28"/>
                    <a:pt x="13206" y="50"/>
                    <a:pt x="13184" y="71"/>
                  </a:cubicBezTo>
                  <a:cubicBezTo>
                    <a:pt x="13177" y="78"/>
                    <a:pt x="13170" y="87"/>
                    <a:pt x="13154" y="93"/>
                  </a:cubicBezTo>
                  <a:cubicBezTo>
                    <a:pt x="13154" y="93"/>
                    <a:pt x="13147" y="100"/>
                    <a:pt x="13141" y="100"/>
                  </a:cubicBezTo>
                  <a:lnTo>
                    <a:pt x="5105" y="4736"/>
                  </a:lnTo>
                  <a:cubicBezTo>
                    <a:pt x="5057" y="4766"/>
                    <a:pt x="4992" y="4781"/>
                    <a:pt x="4929" y="4781"/>
                  </a:cubicBezTo>
                  <a:cubicBezTo>
                    <a:pt x="4870" y="4781"/>
                    <a:pt x="4812" y="4768"/>
                    <a:pt x="4767" y="4744"/>
                  </a:cubicBezTo>
                  <a:lnTo>
                    <a:pt x="73" y="1869"/>
                  </a:lnTo>
                  <a:cubicBezTo>
                    <a:pt x="43" y="1846"/>
                    <a:pt x="23" y="1832"/>
                    <a:pt x="16" y="1812"/>
                  </a:cubicBezTo>
                  <a:lnTo>
                    <a:pt x="0" y="1812"/>
                  </a:lnTo>
                  <a:lnTo>
                    <a:pt x="0" y="2091"/>
                  </a:lnTo>
                  <a:cubicBezTo>
                    <a:pt x="0" y="2127"/>
                    <a:pt x="23" y="2164"/>
                    <a:pt x="73" y="2191"/>
                  </a:cubicBezTo>
                  <a:lnTo>
                    <a:pt x="4767" y="4924"/>
                  </a:lnTo>
                  <a:cubicBezTo>
                    <a:pt x="4813" y="4949"/>
                    <a:pt x="4876" y="4961"/>
                    <a:pt x="4939" y="4961"/>
                  </a:cubicBezTo>
                  <a:cubicBezTo>
                    <a:pt x="5002" y="4961"/>
                    <a:pt x="5065" y="4949"/>
                    <a:pt x="5112" y="4924"/>
                  </a:cubicBezTo>
                  <a:lnTo>
                    <a:pt x="13141" y="280"/>
                  </a:lnTo>
                  <a:cubicBezTo>
                    <a:pt x="13191" y="259"/>
                    <a:pt x="13213" y="223"/>
                    <a:pt x="13213" y="187"/>
                  </a:cubicBezTo>
                  <a:lnTo>
                    <a:pt x="1321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71;p65">
              <a:extLst>
                <a:ext uri="{FF2B5EF4-FFF2-40B4-BE49-F238E27FC236}">
                  <a16:creationId xmlns:a16="http://schemas.microsoft.com/office/drawing/2014/main" id="{98417E6F-F77F-99EB-F624-6B59F88C1644}"/>
                </a:ext>
              </a:extLst>
            </p:cNvPr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72;p65">
              <a:extLst>
                <a:ext uri="{FF2B5EF4-FFF2-40B4-BE49-F238E27FC236}">
                  <a16:creationId xmlns:a16="http://schemas.microsoft.com/office/drawing/2014/main" id="{267FCB1E-C604-29D8-31E8-BC6AE070DB8B}"/>
                </a:ext>
              </a:extLst>
            </p:cNvPr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3;p65">
              <a:extLst>
                <a:ext uri="{FF2B5EF4-FFF2-40B4-BE49-F238E27FC236}">
                  <a16:creationId xmlns:a16="http://schemas.microsoft.com/office/drawing/2014/main" id="{CB579C11-9801-70EB-D95D-267A27F20E86}"/>
                </a:ext>
              </a:extLst>
            </p:cNvPr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74;p65">
              <a:extLst>
                <a:ext uri="{FF2B5EF4-FFF2-40B4-BE49-F238E27FC236}">
                  <a16:creationId xmlns:a16="http://schemas.microsoft.com/office/drawing/2014/main" id="{3959671F-784C-AC92-6DA7-D10397DDDB69}"/>
                </a:ext>
              </a:extLst>
            </p:cNvPr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75;p65">
              <a:extLst>
                <a:ext uri="{FF2B5EF4-FFF2-40B4-BE49-F238E27FC236}">
                  <a16:creationId xmlns:a16="http://schemas.microsoft.com/office/drawing/2014/main" id="{309F7350-B46F-3FA3-6282-A29A0478336F}"/>
                </a:ext>
              </a:extLst>
            </p:cNvPr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76;p65">
              <a:extLst>
                <a:ext uri="{FF2B5EF4-FFF2-40B4-BE49-F238E27FC236}">
                  <a16:creationId xmlns:a16="http://schemas.microsoft.com/office/drawing/2014/main" id="{81E138B2-78A3-B3BB-6E00-F41D53A54E85}"/>
                </a:ext>
              </a:extLst>
            </p:cNvPr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77;p65">
              <a:extLst>
                <a:ext uri="{FF2B5EF4-FFF2-40B4-BE49-F238E27FC236}">
                  <a16:creationId xmlns:a16="http://schemas.microsoft.com/office/drawing/2014/main" id="{F83BBA0F-B0C4-3D0B-7E92-C23960A65204}"/>
                </a:ext>
              </a:extLst>
            </p:cNvPr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78;p65">
              <a:extLst>
                <a:ext uri="{FF2B5EF4-FFF2-40B4-BE49-F238E27FC236}">
                  <a16:creationId xmlns:a16="http://schemas.microsoft.com/office/drawing/2014/main" id="{AAA84306-B970-79DB-3AFE-E242E837FA17}"/>
                </a:ext>
              </a:extLst>
            </p:cNvPr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79;p65">
              <a:extLst>
                <a:ext uri="{FF2B5EF4-FFF2-40B4-BE49-F238E27FC236}">
                  <a16:creationId xmlns:a16="http://schemas.microsoft.com/office/drawing/2014/main" id="{F1EF657F-FDC5-CF6E-C473-94CF04BACC28}"/>
                </a:ext>
              </a:extLst>
            </p:cNvPr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80;p65">
              <a:extLst>
                <a:ext uri="{FF2B5EF4-FFF2-40B4-BE49-F238E27FC236}">
                  <a16:creationId xmlns:a16="http://schemas.microsoft.com/office/drawing/2014/main" id="{96BFEAEA-341B-AC72-B7DF-2C80F01D9F24}"/>
                </a:ext>
              </a:extLst>
            </p:cNvPr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81;p65">
              <a:extLst>
                <a:ext uri="{FF2B5EF4-FFF2-40B4-BE49-F238E27FC236}">
                  <a16:creationId xmlns:a16="http://schemas.microsoft.com/office/drawing/2014/main" id="{C86E498E-F726-BE25-0F57-E816E512848E}"/>
                </a:ext>
              </a:extLst>
            </p:cNvPr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82;p65">
              <a:extLst>
                <a:ext uri="{FF2B5EF4-FFF2-40B4-BE49-F238E27FC236}">
                  <a16:creationId xmlns:a16="http://schemas.microsoft.com/office/drawing/2014/main" id="{7B697B97-853A-38AC-DCE9-80A05A826F71}"/>
                </a:ext>
              </a:extLst>
            </p:cNvPr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83;p65">
              <a:extLst>
                <a:ext uri="{FF2B5EF4-FFF2-40B4-BE49-F238E27FC236}">
                  <a16:creationId xmlns:a16="http://schemas.microsoft.com/office/drawing/2014/main" id="{A8082B49-A66B-CEFF-0639-DCE4AD1D50F5}"/>
                </a:ext>
              </a:extLst>
            </p:cNvPr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84;p65">
              <a:extLst>
                <a:ext uri="{FF2B5EF4-FFF2-40B4-BE49-F238E27FC236}">
                  <a16:creationId xmlns:a16="http://schemas.microsoft.com/office/drawing/2014/main" id="{9CB1ED29-B60C-9376-B846-5E0B2077C149}"/>
                </a:ext>
              </a:extLst>
            </p:cNvPr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85;p65">
              <a:extLst>
                <a:ext uri="{FF2B5EF4-FFF2-40B4-BE49-F238E27FC236}">
                  <a16:creationId xmlns:a16="http://schemas.microsoft.com/office/drawing/2014/main" id="{4C187A1F-147B-3BAF-A60F-8B0ECF72CBC6}"/>
                </a:ext>
              </a:extLst>
            </p:cNvPr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86;p65">
              <a:extLst>
                <a:ext uri="{FF2B5EF4-FFF2-40B4-BE49-F238E27FC236}">
                  <a16:creationId xmlns:a16="http://schemas.microsoft.com/office/drawing/2014/main" id="{3D64893E-D483-187C-2159-D2B542E157A0}"/>
                </a:ext>
              </a:extLst>
            </p:cNvPr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87;p65">
              <a:extLst>
                <a:ext uri="{FF2B5EF4-FFF2-40B4-BE49-F238E27FC236}">
                  <a16:creationId xmlns:a16="http://schemas.microsoft.com/office/drawing/2014/main" id="{3D36EF8B-5730-CF54-D7E5-43AFECBBF090}"/>
                </a:ext>
              </a:extLst>
            </p:cNvPr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88;p65">
              <a:extLst>
                <a:ext uri="{FF2B5EF4-FFF2-40B4-BE49-F238E27FC236}">
                  <a16:creationId xmlns:a16="http://schemas.microsoft.com/office/drawing/2014/main" id="{600F172D-180C-8AFB-323A-EA2C3D90B173}"/>
                </a:ext>
              </a:extLst>
            </p:cNvPr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89;p65">
              <a:extLst>
                <a:ext uri="{FF2B5EF4-FFF2-40B4-BE49-F238E27FC236}">
                  <a16:creationId xmlns:a16="http://schemas.microsoft.com/office/drawing/2014/main" id="{7951A37E-12B1-D10A-CF0A-2F9C2CD160DF}"/>
                </a:ext>
              </a:extLst>
            </p:cNvPr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90;p65">
              <a:extLst>
                <a:ext uri="{FF2B5EF4-FFF2-40B4-BE49-F238E27FC236}">
                  <a16:creationId xmlns:a16="http://schemas.microsoft.com/office/drawing/2014/main" id="{EDF61076-007D-A935-87FC-598721A45EDC}"/>
                </a:ext>
              </a:extLst>
            </p:cNvPr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91;p65">
              <a:extLst>
                <a:ext uri="{FF2B5EF4-FFF2-40B4-BE49-F238E27FC236}">
                  <a16:creationId xmlns:a16="http://schemas.microsoft.com/office/drawing/2014/main" id="{D0C6F6DF-5146-4815-B445-09732D298323}"/>
                </a:ext>
              </a:extLst>
            </p:cNvPr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92;p65">
              <a:extLst>
                <a:ext uri="{FF2B5EF4-FFF2-40B4-BE49-F238E27FC236}">
                  <a16:creationId xmlns:a16="http://schemas.microsoft.com/office/drawing/2014/main" id="{71C738FF-E043-58E7-B13E-703AB20F4CBA}"/>
                </a:ext>
              </a:extLst>
            </p:cNvPr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93;p65">
              <a:extLst>
                <a:ext uri="{FF2B5EF4-FFF2-40B4-BE49-F238E27FC236}">
                  <a16:creationId xmlns:a16="http://schemas.microsoft.com/office/drawing/2014/main" id="{92F96501-CCE5-9557-9F68-46751716CE12}"/>
                </a:ext>
              </a:extLst>
            </p:cNvPr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94;p65">
              <a:extLst>
                <a:ext uri="{FF2B5EF4-FFF2-40B4-BE49-F238E27FC236}">
                  <a16:creationId xmlns:a16="http://schemas.microsoft.com/office/drawing/2014/main" id="{50D52CA1-D23F-00C3-FB91-0E97819C7471}"/>
                </a:ext>
              </a:extLst>
            </p:cNvPr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95;p65">
              <a:extLst>
                <a:ext uri="{FF2B5EF4-FFF2-40B4-BE49-F238E27FC236}">
                  <a16:creationId xmlns:a16="http://schemas.microsoft.com/office/drawing/2014/main" id="{14B1C3D8-A8EF-174D-3CF7-55DE8D30F913}"/>
                </a:ext>
              </a:extLst>
            </p:cNvPr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96;p65">
              <a:extLst>
                <a:ext uri="{FF2B5EF4-FFF2-40B4-BE49-F238E27FC236}">
                  <a16:creationId xmlns:a16="http://schemas.microsoft.com/office/drawing/2014/main" id="{3E6FDDDF-ACF5-3D9B-84FE-4E0A7627FF05}"/>
                </a:ext>
              </a:extLst>
            </p:cNvPr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897;p65">
              <a:extLst>
                <a:ext uri="{FF2B5EF4-FFF2-40B4-BE49-F238E27FC236}">
                  <a16:creationId xmlns:a16="http://schemas.microsoft.com/office/drawing/2014/main" id="{E860FD5D-D882-DE02-35D4-86B11844EF13}"/>
                </a:ext>
              </a:extLst>
            </p:cNvPr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98;p65">
              <a:extLst>
                <a:ext uri="{FF2B5EF4-FFF2-40B4-BE49-F238E27FC236}">
                  <a16:creationId xmlns:a16="http://schemas.microsoft.com/office/drawing/2014/main" id="{B97352DD-A52F-E158-754A-22989A98A88B}"/>
                </a:ext>
              </a:extLst>
            </p:cNvPr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899;p65">
              <a:extLst>
                <a:ext uri="{FF2B5EF4-FFF2-40B4-BE49-F238E27FC236}">
                  <a16:creationId xmlns:a16="http://schemas.microsoft.com/office/drawing/2014/main" id="{A107BB0F-EA5B-9289-545D-B4B00407CF10}"/>
                </a:ext>
              </a:extLst>
            </p:cNvPr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00;p65">
              <a:extLst>
                <a:ext uri="{FF2B5EF4-FFF2-40B4-BE49-F238E27FC236}">
                  <a16:creationId xmlns:a16="http://schemas.microsoft.com/office/drawing/2014/main" id="{DFD930ED-665E-6C5A-FA55-8662BAFBD10F}"/>
                </a:ext>
              </a:extLst>
            </p:cNvPr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01;p65">
              <a:extLst>
                <a:ext uri="{FF2B5EF4-FFF2-40B4-BE49-F238E27FC236}">
                  <a16:creationId xmlns:a16="http://schemas.microsoft.com/office/drawing/2014/main" id="{7040BA39-4C14-C17C-F18A-E8AE0DA64CF2}"/>
                </a:ext>
              </a:extLst>
            </p:cNvPr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02;p65">
              <a:extLst>
                <a:ext uri="{FF2B5EF4-FFF2-40B4-BE49-F238E27FC236}">
                  <a16:creationId xmlns:a16="http://schemas.microsoft.com/office/drawing/2014/main" id="{95A8D942-9ABD-73C3-6EC8-7872C1EE0848}"/>
                </a:ext>
              </a:extLst>
            </p:cNvPr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03;p65">
              <a:extLst>
                <a:ext uri="{FF2B5EF4-FFF2-40B4-BE49-F238E27FC236}">
                  <a16:creationId xmlns:a16="http://schemas.microsoft.com/office/drawing/2014/main" id="{88638D3D-6C87-A29D-E699-DE626F03271F}"/>
                </a:ext>
              </a:extLst>
            </p:cNvPr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04;p65">
              <a:extLst>
                <a:ext uri="{FF2B5EF4-FFF2-40B4-BE49-F238E27FC236}">
                  <a16:creationId xmlns:a16="http://schemas.microsoft.com/office/drawing/2014/main" id="{84EB0D5B-17E2-2530-8658-498BFB721530}"/>
                </a:ext>
              </a:extLst>
            </p:cNvPr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05;p65">
              <a:extLst>
                <a:ext uri="{FF2B5EF4-FFF2-40B4-BE49-F238E27FC236}">
                  <a16:creationId xmlns:a16="http://schemas.microsoft.com/office/drawing/2014/main" id="{90BF3797-00D9-0605-B871-DDC6DF488E3F}"/>
                </a:ext>
              </a:extLst>
            </p:cNvPr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06;p65">
              <a:extLst>
                <a:ext uri="{FF2B5EF4-FFF2-40B4-BE49-F238E27FC236}">
                  <a16:creationId xmlns:a16="http://schemas.microsoft.com/office/drawing/2014/main" id="{22B9172D-563A-2709-22D5-3B7D5DBEFB08}"/>
                </a:ext>
              </a:extLst>
            </p:cNvPr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07;p65">
              <a:extLst>
                <a:ext uri="{FF2B5EF4-FFF2-40B4-BE49-F238E27FC236}">
                  <a16:creationId xmlns:a16="http://schemas.microsoft.com/office/drawing/2014/main" id="{C7A33899-FC08-2DA3-812C-E4A0B9E1EC99}"/>
                </a:ext>
              </a:extLst>
            </p:cNvPr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08;p65">
              <a:extLst>
                <a:ext uri="{FF2B5EF4-FFF2-40B4-BE49-F238E27FC236}">
                  <a16:creationId xmlns:a16="http://schemas.microsoft.com/office/drawing/2014/main" id="{1817D5C5-BA73-1D3F-81FE-3D60740A096D}"/>
                </a:ext>
              </a:extLst>
            </p:cNvPr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09;p65">
              <a:extLst>
                <a:ext uri="{FF2B5EF4-FFF2-40B4-BE49-F238E27FC236}">
                  <a16:creationId xmlns:a16="http://schemas.microsoft.com/office/drawing/2014/main" id="{93644E80-B7E0-69A0-B621-27AF6EE06D6E}"/>
                </a:ext>
              </a:extLst>
            </p:cNvPr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10;p65">
              <a:extLst>
                <a:ext uri="{FF2B5EF4-FFF2-40B4-BE49-F238E27FC236}">
                  <a16:creationId xmlns:a16="http://schemas.microsoft.com/office/drawing/2014/main" id="{09291DE5-E109-0BFE-AD22-A0B60ED0CC23}"/>
                </a:ext>
              </a:extLst>
            </p:cNvPr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11;p65">
              <a:extLst>
                <a:ext uri="{FF2B5EF4-FFF2-40B4-BE49-F238E27FC236}">
                  <a16:creationId xmlns:a16="http://schemas.microsoft.com/office/drawing/2014/main" id="{58558BD3-8D1F-E8DF-3027-877DDFF11237}"/>
                </a:ext>
              </a:extLst>
            </p:cNvPr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912;p65">
              <a:extLst>
                <a:ext uri="{FF2B5EF4-FFF2-40B4-BE49-F238E27FC236}">
                  <a16:creationId xmlns:a16="http://schemas.microsoft.com/office/drawing/2014/main" id="{E6030411-620B-75F7-343F-774EB56464E7}"/>
                </a:ext>
              </a:extLst>
            </p:cNvPr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913;p65">
              <a:extLst>
                <a:ext uri="{FF2B5EF4-FFF2-40B4-BE49-F238E27FC236}">
                  <a16:creationId xmlns:a16="http://schemas.microsoft.com/office/drawing/2014/main" id="{416CCAE3-57CD-C0D2-17BA-3FCFEB9D1103}"/>
                </a:ext>
              </a:extLst>
            </p:cNvPr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914;p65">
              <a:extLst>
                <a:ext uri="{FF2B5EF4-FFF2-40B4-BE49-F238E27FC236}">
                  <a16:creationId xmlns:a16="http://schemas.microsoft.com/office/drawing/2014/main" id="{E46F41BC-F264-CE63-2489-9517D1666F5A}"/>
                </a:ext>
              </a:extLst>
            </p:cNvPr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7915;p65">
              <a:extLst>
                <a:ext uri="{FF2B5EF4-FFF2-40B4-BE49-F238E27FC236}">
                  <a16:creationId xmlns:a16="http://schemas.microsoft.com/office/drawing/2014/main" id="{125EC68A-7699-53EC-E916-EABC28087384}"/>
                </a:ext>
              </a:extLst>
            </p:cNvPr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7916;p65">
              <a:extLst>
                <a:ext uri="{FF2B5EF4-FFF2-40B4-BE49-F238E27FC236}">
                  <a16:creationId xmlns:a16="http://schemas.microsoft.com/office/drawing/2014/main" id="{BCB767D4-915E-E214-62CB-17F9F581067C}"/>
                </a:ext>
              </a:extLst>
            </p:cNvPr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7917;p65">
              <a:extLst>
                <a:ext uri="{FF2B5EF4-FFF2-40B4-BE49-F238E27FC236}">
                  <a16:creationId xmlns:a16="http://schemas.microsoft.com/office/drawing/2014/main" id="{D4B8DF9E-CE90-C72B-9CF3-86FC10E7DA27}"/>
                </a:ext>
              </a:extLst>
            </p:cNvPr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7918;p65">
              <a:extLst>
                <a:ext uri="{FF2B5EF4-FFF2-40B4-BE49-F238E27FC236}">
                  <a16:creationId xmlns:a16="http://schemas.microsoft.com/office/drawing/2014/main" id="{18E96312-DCFE-FE08-FAE6-2E86486FD651}"/>
                </a:ext>
              </a:extLst>
            </p:cNvPr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7919;p65">
              <a:extLst>
                <a:ext uri="{FF2B5EF4-FFF2-40B4-BE49-F238E27FC236}">
                  <a16:creationId xmlns:a16="http://schemas.microsoft.com/office/drawing/2014/main" id="{AAF744C6-6E78-866C-B8C0-FFE8E6DF78E7}"/>
                </a:ext>
              </a:extLst>
            </p:cNvPr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7920;p65">
              <a:extLst>
                <a:ext uri="{FF2B5EF4-FFF2-40B4-BE49-F238E27FC236}">
                  <a16:creationId xmlns:a16="http://schemas.microsoft.com/office/drawing/2014/main" id="{83B2D6F1-B6B8-8B15-1C3C-615867BB4220}"/>
                </a:ext>
              </a:extLst>
            </p:cNvPr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7921;p65">
              <a:extLst>
                <a:ext uri="{FF2B5EF4-FFF2-40B4-BE49-F238E27FC236}">
                  <a16:creationId xmlns:a16="http://schemas.microsoft.com/office/drawing/2014/main" id="{46898D99-76C4-DFB9-0D0E-4A3D5311E2DE}"/>
                </a:ext>
              </a:extLst>
            </p:cNvPr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7922;p65">
              <a:extLst>
                <a:ext uri="{FF2B5EF4-FFF2-40B4-BE49-F238E27FC236}">
                  <a16:creationId xmlns:a16="http://schemas.microsoft.com/office/drawing/2014/main" id="{7EA54721-18ED-5173-3036-6B4DA17AC0B0}"/>
                </a:ext>
              </a:extLst>
            </p:cNvPr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7923;p65">
              <a:extLst>
                <a:ext uri="{FF2B5EF4-FFF2-40B4-BE49-F238E27FC236}">
                  <a16:creationId xmlns:a16="http://schemas.microsoft.com/office/drawing/2014/main" id="{7769AC2A-E98D-F4EA-EC1D-342D8FAA2F42}"/>
                </a:ext>
              </a:extLst>
            </p:cNvPr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7924;p65">
              <a:extLst>
                <a:ext uri="{FF2B5EF4-FFF2-40B4-BE49-F238E27FC236}">
                  <a16:creationId xmlns:a16="http://schemas.microsoft.com/office/drawing/2014/main" id="{E846A5D8-FA8A-E00F-7CB9-B7B1FA1F5D0B}"/>
                </a:ext>
              </a:extLst>
            </p:cNvPr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7925;p65">
              <a:extLst>
                <a:ext uri="{FF2B5EF4-FFF2-40B4-BE49-F238E27FC236}">
                  <a16:creationId xmlns:a16="http://schemas.microsoft.com/office/drawing/2014/main" id="{C84F57E6-396C-A921-7F9A-6DBC2B0ADCF3}"/>
                </a:ext>
              </a:extLst>
            </p:cNvPr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7926;p65">
              <a:extLst>
                <a:ext uri="{FF2B5EF4-FFF2-40B4-BE49-F238E27FC236}">
                  <a16:creationId xmlns:a16="http://schemas.microsoft.com/office/drawing/2014/main" id="{3BCD7433-CB00-6781-C589-4ED228F9FFD1}"/>
                </a:ext>
              </a:extLst>
            </p:cNvPr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7927;p65">
              <a:extLst>
                <a:ext uri="{FF2B5EF4-FFF2-40B4-BE49-F238E27FC236}">
                  <a16:creationId xmlns:a16="http://schemas.microsoft.com/office/drawing/2014/main" id="{0637A4C2-CB98-02D3-717A-DA9FD5FA4A31}"/>
                </a:ext>
              </a:extLst>
            </p:cNvPr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7928;p65">
              <a:extLst>
                <a:ext uri="{FF2B5EF4-FFF2-40B4-BE49-F238E27FC236}">
                  <a16:creationId xmlns:a16="http://schemas.microsoft.com/office/drawing/2014/main" id="{90B832BB-22A7-7943-B341-2C4A1AB54089}"/>
                </a:ext>
              </a:extLst>
            </p:cNvPr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7929;p65">
              <a:extLst>
                <a:ext uri="{FF2B5EF4-FFF2-40B4-BE49-F238E27FC236}">
                  <a16:creationId xmlns:a16="http://schemas.microsoft.com/office/drawing/2014/main" id="{E9213DD1-08BC-38D2-5427-35AC3C4F721F}"/>
                </a:ext>
              </a:extLst>
            </p:cNvPr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7930;p65">
              <a:extLst>
                <a:ext uri="{FF2B5EF4-FFF2-40B4-BE49-F238E27FC236}">
                  <a16:creationId xmlns:a16="http://schemas.microsoft.com/office/drawing/2014/main" id="{902E3E59-8950-F9CF-1AAF-8971ECDA86DB}"/>
                </a:ext>
              </a:extLst>
            </p:cNvPr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7931;p65">
              <a:extLst>
                <a:ext uri="{FF2B5EF4-FFF2-40B4-BE49-F238E27FC236}">
                  <a16:creationId xmlns:a16="http://schemas.microsoft.com/office/drawing/2014/main" id="{FD762F0E-E426-0AC1-1A95-BCC7A2C98B83}"/>
                </a:ext>
              </a:extLst>
            </p:cNvPr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7932;p65">
              <a:extLst>
                <a:ext uri="{FF2B5EF4-FFF2-40B4-BE49-F238E27FC236}">
                  <a16:creationId xmlns:a16="http://schemas.microsoft.com/office/drawing/2014/main" id="{CDE79D16-2CFF-2F63-8A7D-311074126FB2}"/>
                </a:ext>
              </a:extLst>
            </p:cNvPr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7933;p65">
              <a:extLst>
                <a:ext uri="{FF2B5EF4-FFF2-40B4-BE49-F238E27FC236}">
                  <a16:creationId xmlns:a16="http://schemas.microsoft.com/office/drawing/2014/main" id="{12986B44-0033-5308-1B64-01126AF8DDDB}"/>
                </a:ext>
              </a:extLst>
            </p:cNvPr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7934;p65">
              <a:extLst>
                <a:ext uri="{FF2B5EF4-FFF2-40B4-BE49-F238E27FC236}">
                  <a16:creationId xmlns:a16="http://schemas.microsoft.com/office/drawing/2014/main" id="{3A84F30D-9DA6-50FC-BCC8-240361BD7D53}"/>
                </a:ext>
              </a:extLst>
            </p:cNvPr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7935;p65">
              <a:extLst>
                <a:ext uri="{FF2B5EF4-FFF2-40B4-BE49-F238E27FC236}">
                  <a16:creationId xmlns:a16="http://schemas.microsoft.com/office/drawing/2014/main" id="{AE066158-A73D-2031-83AF-1F74B9E8CB45}"/>
                </a:ext>
              </a:extLst>
            </p:cNvPr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7936;p65">
              <a:extLst>
                <a:ext uri="{FF2B5EF4-FFF2-40B4-BE49-F238E27FC236}">
                  <a16:creationId xmlns:a16="http://schemas.microsoft.com/office/drawing/2014/main" id="{7065DA6B-2140-BA9D-4061-8083B84C20D7}"/>
                </a:ext>
              </a:extLst>
            </p:cNvPr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7937;p65">
              <a:extLst>
                <a:ext uri="{FF2B5EF4-FFF2-40B4-BE49-F238E27FC236}">
                  <a16:creationId xmlns:a16="http://schemas.microsoft.com/office/drawing/2014/main" id="{EBC427FB-ED42-E842-9CE6-A9659AC280CE}"/>
                </a:ext>
              </a:extLst>
            </p:cNvPr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7938;p65">
              <a:extLst>
                <a:ext uri="{FF2B5EF4-FFF2-40B4-BE49-F238E27FC236}">
                  <a16:creationId xmlns:a16="http://schemas.microsoft.com/office/drawing/2014/main" id="{E57B9C9F-5242-9DDC-D4FA-DBB95B891698}"/>
                </a:ext>
              </a:extLst>
            </p:cNvPr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7939;p65">
              <a:extLst>
                <a:ext uri="{FF2B5EF4-FFF2-40B4-BE49-F238E27FC236}">
                  <a16:creationId xmlns:a16="http://schemas.microsoft.com/office/drawing/2014/main" id="{229A34D4-E263-3DC0-703C-55B23C8E13DB}"/>
                </a:ext>
              </a:extLst>
            </p:cNvPr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7940;p65">
              <a:extLst>
                <a:ext uri="{FF2B5EF4-FFF2-40B4-BE49-F238E27FC236}">
                  <a16:creationId xmlns:a16="http://schemas.microsoft.com/office/drawing/2014/main" id="{90A001EB-1999-5D12-AA99-C2B3B4984AE0}"/>
                </a:ext>
              </a:extLst>
            </p:cNvPr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7941;p65">
              <a:extLst>
                <a:ext uri="{FF2B5EF4-FFF2-40B4-BE49-F238E27FC236}">
                  <a16:creationId xmlns:a16="http://schemas.microsoft.com/office/drawing/2014/main" id="{70EA43EE-4B92-3223-F8A0-AAE572A48CB1}"/>
                </a:ext>
              </a:extLst>
            </p:cNvPr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942;p65">
              <a:extLst>
                <a:ext uri="{FF2B5EF4-FFF2-40B4-BE49-F238E27FC236}">
                  <a16:creationId xmlns:a16="http://schemas.microsoft.com/office/drawing/2014/main" id="{EB72C91C-71F3-ECFB-D217-51207E0F5FD5}"/>
                </a:ext>
              </a:extLst>
            </p:cNvPr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943;p65">
              <a:extLst>
                <a:ext uri="{FF2B5EF4-FFF2-40B4-BE49-F238E27FC236}">
                  <a16:creationId xmlns:a16="http://schemas.microsoft.com/office/drawing/2014/main" id="{E1F5F699-79AB-8064-916D-A706D2EA07A5}"/>
                </a:ext>
              </a:extLst>
            </p:cNvPr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944;p65">
              <a:extLst>
                <a:ext uri="{FF2B5EF4-FFF2-40B4-BE49-F238E27FC236}">
                  <a16:creationId xmlns:a16="http://schemas.microsoft.com/office/drawing/2014/main" id="{D5A8506A-B7D2-EFEE-448F-A3DB6B429D4C}"/>
                </a:ext>
              </a:extLst>
            </p:cNvPr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945;p65">
              <a:extLst>
                <a:ext uri="{FF2B5EF4-FFF2-40B4-BE49-F238E27FC236}">
                  <a16:creationId xmlns:a16="http://schemas.microsoft.com/office/drawing/2014/main" id="{96AF3D3D-E74E-B1F4-986A-074978767CEF}"/>
                </a:ext>
              </a:extLst>
            </p:cNvPr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946;p65">
              <a:extLst>
                <a:ext uri="{FF2B5EF4-FFF2-40B4-BE49-F238E27FC236}">
                  <a16:creationId xmlns:a16="http://schemas.microsoft.com/office/drawing/2014/main" id="{13439AD8-AC1E-EC25-B90D-DF6E25DC48DE}"/>
                </a:ext>
              </a:extLst>
            </p:cNvPr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947;p65">
              <a:extLst>
                <a:ext uri="{FF2B5EF4-FFF2-40B4-BE49-F238E27FC236}">
                  <a16:creationId xmlns:a16="http://schemas.microsoft.com/office/drawing/2014/main" id="{8B6DEAB6-E46D-ABC6-75AA-8D8C6D18F42E}"/>
                </a:ext>
              </a:extLst>
            </p:cNvPr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948;p65">
              <a:extLst>
                <a:ext uri="{FF2B5EF4-FFF2-40B4-BE49-F238E27FC236}">
                  <a16:creationId xmlns:a16="http://schemas.microsoft.com/office/drawing/2014/main" id="{4833D862-760F-3126-2100-3757B1A3936C}"/>
                </a:ext>
              </a:extLst>
            </p:cNvPr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949;p65">
              <a:extLst>
                <a:ext uri="{FF2B5EF4-FFF2-40B4-BE49-F238E27FC236}">
                  <a16:creationId xmlns:a16="http://schemas.microsoft.com/office/drawing/2014/main" id="{C3443A06-50AB-FD86-846E-C4975DAD342D}"/>
                </a:ext>
              </a:extLst>
            </p:cNvPr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950;p65">
              <a:extLst>
                <a:ext uri="{FF2B5EF4-FFF2-40B4-BE49-F238E27FC236}">
                  <a16:creationId xmlns:a16="http://schemas.microsoft.com/office/drawing/2014/main" id="{432A5B4B-F1BB-6F53-76D0-CECCA129379F}"/>
                </a:ext>
              </a:extLst>
            </p:cNvPr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951;p65">
              <a:extLst>
                <a:ext uri="{FF2B5EF4-FFF2-40B4-BE49-F238E27FC236}">
                  <a16:creationId xmlns:a16="http://schemas.microsoft.com/office/drawing/2014/main" id="{7F39E7AB-C693-9CDA-8A94-05236F96B73C}"/>
                </a:ext>
              </a:extLst>
            </p:cNvPr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952;p65">
              <a:extLst>
                <a:ext uri="{FF2B5EF4-FFF2-40B4-BE49-F238E27FC236}">
                  <a16:creationId xmlns:a16="http://schemas.microsoft.com/office/drawing/2014/main" id="{9E31CCC8-E31A-47C0-F9EC-EA5CF9640F7C}"/>
                </a:ext>
              </a:extLst>
            </p:cNvPr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953;p65">
              <a:extLst>
                <a:ext uri="{FF2B5EF4-FFF2-40B4-BE49-F238E27FC236}">
                  <a16:creationId xmlns:a16="http://schemas.microsoft.com/office/drawing/2014/main" id="{C072DFB0-90B7-4021-228F-2709144A7594}"/>
                </a:ext>
              </a:extLst>
            </p:cNvPr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954;p65">
              <a:extLst>
                <a:ext uri="{FF2B5EF4-FFF2-40B4-BE49-F238E27FC236}">
                  <a16:creationId xmlns:a16="http://schemas.microsoft.com/office/drawing/2014/main" id="{6245B0F3-C594-455A-001F-AE98662D6B4A}"/>
                </a:ext>
              </a:extLst>
            </p:cNvPr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955;p65">
              <a:extLst>
                <a:ext uri="{FF2B5EF4-FFF2-40B4-BE49-F238E27FC236}">
                  <a16:creationId xmlns:a16="http://schemas.microsoft.com/office/drawing/2014/main" id="{B6113AA7-F2BB-DEBC-30C7-9B282CC8AC38}"/>
                </a:ext>
              </a:extLst>
            </p:cNvPr>
            <p:cNvSpPr/>
            <p:nvPr/>
          </p:nvSpPr>
          <p:spPr>
            <a:xfrm>
              <a:off x="6365750" y="7837119"/>
              <a:ext cx="1405896" cy="829407"/>
            </a:xfrm>
            <a:custGeom>
              <a:avLst/>
              <a:gdLst/>
              <a:ahLst/>
              <a:cxnLst/>
              <a:rect l="l" t="t" r="r" b="b"/>
              <a:pathLst>
                <a:path w="13213" h="7795" extrusionOk="0">
                  <a:moveTo>
                    <a:pt x="8426" y="368"/>
                  </a:moveTo>
                  <a:cubicBezTo>
                    <a:pt x="8460" y="368"/>
                    <a:pt x="8494" y="376"/>
                    <a:pt x="8519" y="390"/>
                  </a:cubicBezTo>
                  <a:lnTo>
                    <a:pt x="8555" y="411"/>
                  </a:lnTo>
                  <a:cubicBezTo>
                    <a:pt x="8605" y="440"/>
                    <a:pt x="8605" y="490"/>
                    <a:pt x="8555" y="520"/>
                  </a:cubicBezTo>
                  <a:lnTo>
                    <a:pt x="8296" y="670"/>
                  </a:lnTo>
                  <a:cubicBezTo>
                    <a:pt x="8271" y="685"/>
                    <a:pt x="8237" y="692"/>
                    <a:pt x="8203" y="692"/>
                  </a:cubicBezTo>
                  <a:cubicBezTo>
                    <a:pt x="8169" y="692"/>
                    <a:pt x="8134" y="685"/>
                    <a:pt x="8108" y="670"/>
                  </a:cubicBezTo>
                  <a:lnTo>
                    <a:pt x="8074" y="649"/>
                  </a:lnTo>
                  <a:cubicBezTo>
                    <a:pt x="8022" y="620"/>
                    <a:pt x="8022" y="570"/>
                    <a:pt x="8074" y="540"/>
                  </a:cubicBezTo>
                  <a:lnTo>
                    <a:pt x="8333" y="390"/>
                  </a:lnTo>
                  <a:cubicBezTo>
                    <a:pt x="8358" y="376"/>
                    <a:pt x="8392" y="368"/>
                    <a:pt x="8426" y="368"/>
                  </a:cubicBezTo>
                  <a:close/>
                  <a:moveTo>
                    <a:pt x="8735" y="548"/>
                  </a:moveTo>
                  <a:cubicBezTo>
                    <a:pt x="8769" y="548"/>
                    <a:pt x="8803" y="555"/>
                    <a:pt x="8828" y="570"/>
                  </a:cubicBezTo>
                  <a:lnTo>
                    <a:pt x="9043" y="692"/>
                  </a:lnTo>
                  <a:cubicBezTo>
                    <a:pt x="9093" y="729"/>
                    <a:pt x="9093" y="772"/>
                    <a:pt x="9036" y="799"/>
                  </a:cubicBezTo>
                  <a:lnTo>
                    <a:pt x="8778" y="951"/>
                  </a:lnTo>
                  <a:cubicBezTo>
                    <a:pt x="8753" y="965"/>
                    <a:pt x="8719" y="972"/>
                    <a:pt x="8685" y="972"/>
                  </a:cubicBezTo>
                  <a:cubicBezTo>
                    <a:pt x="8650" y="972"/>
                    <a:pt x="8616" y="965"/>
                    <a:pt x="8591" y="951"/>
                  </a:cubicBezTo>
                  <a:lnTo>
                    <a:pt x="8383" y="829"/>
                  </a:lnTo>
                  <a:cubicBezTo>
                    <a:pt x="8333" y="799"/>
                    <a:pt x="8333" y="749"/>
                    <a:pt x="8383" y="720"/>
                  </a:cubicBezTo>
                  <a:lnTo>
                    <a:pt x="8641" y="570"/>
                  </a:lnTo>
                  <a:cubicBezTo>
                    <a:pt x="8666" y="555"/>
                    <a:pt x="8701" y="548"/>
                    <a:pt x="8735" y="548"/>
                  </a:cubicBezTo>
                  <a:close/>
                  <a:moveTo>
                    <a:pt x="7896" y="677"/>
                  </a:moveTo>
                  <a:cubicBezTo>
                    <a:pt x="7929" y="677"/>
                    <a:pt x="7962" y="685"/>
                    <a:pt x="7988" y="699"/>
                  </a:cubicBezTo>
                  <a:lnTo>
                    <a:pt x="8022" y="720"/>
                  </a:lnTo>
                  <a:cubicBezTo>
                    <a:pt x="8074" y="749"/>
                    <a:pt x="8074" y="799"/>
                    <a:pt x="8022" y="829"/>
                  </a:cubicBezTo>
                  <a:lnTo>
                    <a:pt x="7786" y="965"/>
                  </a:lnTo>
                  <a:cubicBezTo>
                    <a:pt x="7761" y="980"/>
                    <a:pt x="7727" y="987"/>
                    <a:pt x="7693" y="987"/>
                  </a:cubicBezTo>
                  <a:cubicBezTo>
                    <a:pt x="7659" y="987"/>
                    <a:pt x="7624" y="980"/>
                    <a:pt x="7599" y="965"/>
                  </a:cubicBezTo>
                  <a:lnTo>
                    <a:pt x="7563" y="944"/>
                  </a:lnTo>
                  <a:cubicBezTo>
                    <a:pt x="7513" y="915"/>
                    <a:pt x="7513" y="865"/>
                    <a:pt x="7563" y="835"/>
                  </a:cubicBezTo>
                  <a:lnTo>
                    <a:pt x="7800" y="699"/>
                  </a:lnTo>
                  <a:cubicBezTo>
                    <a:pt x="7829" y="685"/>
                    <a:pt x="7863" y="677"/>
                    <a:pt x="7896" y="677"/>
                  </a:cubicBezTo>
                  <a:close/>
                  <a:moveTo>
                    <a:pt x="7386" y="972"/>
                  </a:moveTo>
                  <a:cubicBezTo>
                    <a:pt x="7420" y="972"/>
                    <a:pt x="7452" y="980"/>
                    <a:pt x="7477" y="994"/>
                  </a:cubicBezTo>
                  <a:lnTo>
                    <a:pt x="7513" y="1015"/>
                  </a:lnTo>
                  <a:cubicBezTo>
                    <a:pt x="7570" y="1044"/>
                    <a:pt x="7563" y="1094"/>
                    <a:pt x="7513" y="1124"/>
                  </a:cubicBezTo>
                  <a:lnTo>
                    <a:pt x="7304" y="1246"/>
                  </a:lnTo>
                  <a:cubicBezTo>
                    <a:pt x="7279" y="1260"/>
                    <a:pt x="7245" y="1267"/>
                    <a:pt x="7211" y="1267"/>
                  </a:cubicBezTo>
                  <a:cubicBezTo>
                    <a:pt x="7177" y="1267"/>
                    <a:pt x="7142" y="1260"/>
                    <a:pt x="7116" y="1246"/>
                  </a:cubicBezTo>
                  <a:lnTo>
                    <a:pt x="7082" y="1224"/>
                  </a:lnTo>
                  <a:cubicBezTo>
                    <a:pt x="7030" y="1194"/>
                    <a:pt x="7030" y="1144"/>
                    <a:pt x="7082" y="1117"/>
                  </a:cubicBezTo>
                  <a:lnTo>
                    <a:pt x="7289" y="994"/>
                  </a:lnTo>
                  <a:cubicBezTo>
                    <a:pt x="7318" y="980"/>
                    <a:pt x="7353" y="972"/>
                    <a:pt x="7386" y="972"/>
                  </a:cubicBezTo>
                  <a:close/>
                  <a:moveTo>
                    <a:pt x="8203" y="857"/>
                  </a:moveTo>
                  <a:cubicBezTo>
                    <a:pt x="8237" y="857"/>
                    <a:pt x="8271" y="864"/>
                    <a:pt x="8296" y="879"/>
                  </a:cubicBezTo>
                  <a:lnTo>
                    <a:pt x="8512" y="1001"/>
                  </a:lnTo>
                  <a:cubicBezTo>
                    <a:pt x="8562" y="1030"/>
                    <a:pt x="8562" y="1080"/>
                    <a:pt x="8512" y="1108"/>
                  </a:cubicBezTo>
                  <a:lnTo>
                    <a:pt x="8267" y="1246"/>
                  </a:lnTo>
                  <a:cubicBezTo>
                    <a:pt x="8242" y="1260"/>
                    <a:pt x="8208" y="1267"/>
                    <a:pt x="8174" y="1267"/>
                  </a:cubicBezTo>
                  <a:cubicBezTo>
                    <a:pt x="8140" y="1267"/>
                    <a:pt x="8106" y="1260"/>
                    <a:pt x="8081" y="1246"/>
                  </a:cubicBezTo>
                  <a:lnTo>
                    <a:pt x="7872" y="1124"/>
                  </a:lnTo>
                  <a:cubicBezTo>
                    <a:pt x="7822" y="1094"/>
                    <a:pt x="7822" y="1044"/>
                    <a:pt x="7872" y="1015"/>
                  </a:cubicBezTo>
                  <a:lnTo>
                    <a:pt x="8108" y="879"/>
                  </a:lnTo>
                  <a:cubicBezTo>
                    <a:pt x="8134" y="864"/>
                    <a:pt x="8169" y="857"/>
                    <a:pt x="8203" y="857"/>
                  </a:cubicBezTo>
                  <a:close/>
                  <a:moveTo>
                    <a:pt x="9216" y="829"/>
                  </a:moveTo>
                  <a:cubicBezTo>
                    <a:pt x="9250" y="829"/>
                    <a:pt x="9284" y="835"/>
                    <a:pt x="9309" y="849"/>
                  </a:cubicBezTo>
                  <a:lnTo>
                    <a:pt x="9547" y="987"/>
                  </a:lnTo>
                  <a:cubicBezTo>
                    <a:pt x="9597" y="1015"/>
                    <a:pt x="9597" y="1065"/>
                    <a:pt x="9547" y="1094"/>
                  </a:cubicBezTo>
                  <a:lnTo>
                    <a:pt x="9159" y="1324"/>
                  </a:lnTo>
                  <a:cubicBezTo>
                    <a:pt x="9134" y="1338"/>
                    <a:pt x="9100" y="1346"/>
                    <a:pt x="9066" y="1346"/>
                  </a:cubicBezTo>
                  <a:cubicBezTo>
                    <a:pt x="9031" y="1346"/>
                    <a:pt x="8997" y="1338"/>
                    <a:pt x="8971" y="1324"/>
                  </a:cubicBezTo>
                  <a:lnTo>
                    <a:pt x="8735" y="1180"/>
                  </a:lnTo>
                  <a:cubicBezTo>
                    <a:pt x="8685" y="1151"/>
                    <a:pt x="8685" y="1101"/>
                    <a:pt x="8735" y="1074"/>
                  </a:cubicBezTo>
                  <a:lnTo>
                    <a:pt x="9123" y="849"/>
                  </a:lnTo>
                  <a:cubicBezTo>
                    <a:pt x="9148" y="835"/>
                    <a:pt x="9182" y="829"/>
                    <a:pt x="9216" y="829"/>
                  </a:cubicBezTo>
                  <a:close/>
                  <a:moveTo>
                    <a:pt x="6901" y="1246"/>
                  </a:moveTo>
                  <a:cubicBezTo>
                    <a:pt x="6935" y="1246"/>
                    <a:pt x="6970" y="1256"/>
                    <a:pt x="6996" y="1274"/>
                  </a:cubicBezTo>
                  <a:lnTo>
                    <a:pt x="7030" y="1289"/>
                  </a:lnTo>
                  <a:cubicBezTo>
                    <a:pt x="7082" y="1317"/>
                    <a:pt x="7082" y="1367"/>
                    <a:pt x="7030" y="1396"/>
                  </a:cubicBezTo>
                  <a:lnTo>
                    <a:pt x="6808" y="1526"/>
                  </a:lnTo>
                  <a:cubicBezTo>
                    <a:pt x="6783" y="1540"/>
                    <a:pt x="6749" y="1547"/>
                    <a:pt x="6714" y="1547"/>
                  </a:cubicBezTo>
                  <a:cubicBezTo>
                    <a:pt x="6680" y="1547"/>
                    <a:pt x="6646" y="1540"/>
                    <a:pt x="6621" y="1526"/>
                  </a:cubicBezTo>
                  <a:lnTo>
                    <a:pt x="6592" y="1505"/>
                  </a:lnTo>
                  <a:cubicBezTo>
                    <a:pt x="6535" y="1475"/>
                    <a:pt x="6535" y="1425"/>
                    <a:pt x="6592" y="1396"/>
                  </a:cubicBezTo>
                  <a:lnTo>
                    <a:pt x="6808" y="1274"/>
                  </a:lnTo>
                  <a:cubicBezTo>
                    <a:pt x="6833" y="1256"/>
                    <a:pt x="6867" y="1246"/>
                    <a:pt x="6901" y="1246"/>
                  </a:cubicBezTo>
                  <a:close/>
                  <a:moveTo>
                    <a:pt x="7693" y="1152"/>
                  </a:moveTo>
                  <a:cubicBezTo>
                    <a:pt x="7727" y="1152"/>
                    <a:pt x="7761" y="1159"/>
                    <a:pt x="7786" y="1174"/>
                  </a:cubicBezTo>
                  <a:lnTo>
                    <a:pt x="8001" y="1296"/>
                  </a:lnTo>
                  <a:cubicBezTo>
                    <a:pt x="8051" y="1324"/>
                    <a:pt x="8051" y="1375"/>
                    <a:pt x="8001" y="1403"/>
                  </a:cubicBezTo>
                  <a:lnTo>
                    <a:pt x="7786" y="1526"/>
                  </a:lnTo>
                  <a:cubicBezTo>
                    <a:pt x="7761" y="1540"/>
                    <a:pt x="7727" y="1547"/>
                    <a:pt x="7693" y="1547"/>
                  </a:cubicBezTo>
                  <a:cubicBezTo>
                    <a:pt x="7659" y="1547"/>
                    <a:pt x="7624" y="1540"/>
                    <a:pt x="7599" y="1526"/>
                  </a:cubicBezTo>
                  <a:lnTo>
                    <a:pt x="7391" y="1403"/>
                  </a:lnTo>
                  <a:cubicBezTo>
                    <a:pt x="7341" y="1375"/>
                    <a:pt x="7341" y="1324"/>
                    <a:pt x="7391" y="1296"/>
                  </a:cubicBezTo>
                  <a:lnTo>
                    <a:pt x="7599" y="1174"/>
                  </a:lnTo>
                  <a:cubicBezTo>
                    <a:pt x="7624" y="1159"/>
                    <a:pt x="7659" y="1152"/>
                    <a:pt x="7693" y="1152"/>
                  </a:cubicBezTo>
                  <a:close/>
                  <a:moveTo>
                    <a:pt x="8555" y="1210"/>
                  </a:moveTo>
                  <a:cubicBezTo>
                    <a:pt x="8589" y="1210"/>
                    <a:pt x="8623" y="1217"/>
                    <a:pt x="8648" y="1231"/>
                  </a:cubicBezTo>
                  <a:lnTo>
                    <a:pt x="8885" y="1367"/>
                  </a:lnTo>
                  <a:cubicBezTo>
                    <a:pt x="8943" y="1396"/>
                    <a:pt x="8936" y="1446"/>
                    <a:pt x="8885" y="1475"/>
                  </a:cubicBezTo>
                  <a:lnTo>
                    <a:pt x="8648" y="1619"/>
                  </a:lnTo>
                  <a:cubicBezTo>
                    <a:pt x="8623" y="1633"/>
                    <a:pt x="8589" y="1641"/>
                    <a:pt x="8555" y="1641"/>
                  </a:cubicBezTo>
                  <a:cubicBezTo>
                    <a:pt x="8521" y="1641"/>
                    <a:pt x="8487" y="1633"/>
                    <a:pt x="8462" y="1619"/>
                  </a:cubicBezTo>
                  <a:lnTo>
                    <a:pt x="8224" y="1475"/>
                  </a:lnTo>
                  <a:cubicBezTo>
                    <a:pt x="8174" y="1446"/>
                    <a:pt x="8174" y="1396"/>
                    <a:pt x="8224" y="1367"/>
                  </a:cubicBezTo>
                  <a:lnTo>
                    <a:pt x="8462" y="1231"/>
                  </a:lnTo>
                  <a:cubicBezTo>
                    <a:pt x="8487" y="1217"/>
                    <a:pt x="8521" y="1210"/>
                    <a:pt x="8555" y="1210"/>
                  </a:cubicBezTo>
                  <a:close/>
                  <a:moveTo>
                    <a:pt x="9722" y="1124"/>
                  </a:moveTo>
                  <a:cubicBezTo>
                    <a:pt x="9755" y="1124"/>
                    <a:pt x="9788" y="1130"/>
                    <a:pt x="9813" y="1144"/>
                  </a:cubicBezTo>
                  <a:lnTo>
                    <a:pt x="10028" y="1267"/>
                  </a:lnTo>
                  <a:cubicBezTo>
                    <a:pt x="10078" y="1296"/>
                    <a:pt x="10078" y="1346"/>
                    <a:pt x="10028" y="1375"/>
                  </a:cubicBezTo>
                  <a:lnTo>
                    <a:pt x="9468" y="1698"/>
                  </a:lnTo>
                  <a:cubicBezTo>
                    <a:pt x="9443" y="1713"/>
                    <a:pt x="9409" y="1720"/>
                    <a:pt x="9375" y="1720"/>
                  </a:cubicBezTo>
                  <a:cubicBezTo>
                    <a:pt x="9341" y="1720"/>
                    <a:pt x="9306" y="1713"/>
                    <a:pt x="9281" y="1698"/>
                  </a:cubicBezTo>
                  <a:lnTo>
                    <a:pt x="9066" y="1576"/>
                  </a:lnTo>
                  <a:cubicBezTo>
                    <a:pt x="9014" y="1548"/>
                    <a:pt x="9014" y="1496"/>
                    <a:pt x="9073" y="1469"/>
                  </a:cubicBezTo>
                  <a:lnTo>
                    <a:pt x="9626" y="1144"/>
                  </a:lnTo>
                  <a:cubicBezTo>
                    <a:pt x="9655" y="1130"/>
                    <a:pt x="9689" y="1124"/>
                    <a:pt x="9722" y="1124"/>
                  </a:cubicBezTo>
                  <a:close/>
                  <a:moveTo>
                    <a:pt x="6413" y="1533"/>
                  </a:moveTo>
                  <a:cubicBezTo>
                    <a:pt x="6447" y="1533"/>
                    <a:pt x="6481" y="1540"/>
                    <a:pt x="6506" y="1555"/>
                  </a:cubicBezTo>
                  <a:lnTo>
                    <a:pt x="6542" y="1576"/>
                  </a:lnTo>
                  <a:cubicBezTo>
                    <a:pt x="6592" y="1605"/>
                    <a:pt x="6592" y="1655"/>
                    <a:pt x="6542" y="1684"/>
                  </a:cubicBezTo>
                  <a:lnTo>
                    <a:pt x="6319" y="1807"/>
                  </a:lnTo>
                  <a:cubicBezTo>
                    <a:pt x="6294" y="1824"/>
                    <a:pt x="6262" y="1833"/>
                    <a:pt x="6229" y="1833"/>
                  </a:cubicBezTo>
                  <a:cubicBezTo>
                    <a:pt x="6196" y="1833"/>
                    <a:pt x="6162" y="1824"/>
                    <a:pt x="6133" y="1807"/>
                  </a:cubicBezTo>
                  <a:lnTo>
                    <a:pt x="6104" y="1791"/>
                  </a:lnTo>
                  <a:cubicBezTo>
                    <a:pt x="6047" y="1755"/>
                    <a:pt x="6047" y="1712"/>
                    <a:pt x="6104" y="1684"/>
                  </a:cubicBezTo>
                  <a:lnTo>
                    <a:pt x="6319" y="1555"/>
                  </a:lnTo>
                  <a:cubicBezTo>
                    <a:pt x="6344" y="1540"/>
                    <a:pt x="6379" y="1533"/>
                    <a:pt x="6413" y="1533"/>
                  </a:cubicBezTo>
                  <a:close/>
                  <a:moveTo>
                    <a:pt x="7211" y="1425"/>
                  </a:moveTo>
                  <a:cubicBezTo>
                    <a:pt x="7245" y="1425"/>
                    <a:pt x="7279" y="1432"/>
                    <a:pt x="7304" y="1446"/>
                  </a:cubicBezTo>
                  <a:lnTo>
                    <a:pt x="7520" y="1576"/>
                  </a:lnTo>
                  <a:cubicBezTo>
                    <a:pt x="7570" y="1605"/>
                    <a:pt x="7570" y="1655"/>
                    <a:pt x="7520" y="1684"/>
                  </a:cubicBezTo>
                  <a:lnTo>
                    <a:pt x="7298" y="1807"/>
                  </a:lnTo>
                  <a:cubicBezTo>
                    <a:pt x="7272" y="1824"/>
                    <a:pt x="7237" y="1833"/>
                    <a:pt x="7203" y="1833"/>
                  </a:cubicBezTo>
                  <a:cubicBezTo>
                    <a:pt x="7169" y="1833"/>
                    <a:pt x="7135" y="1824"/>
                    <a:pt x="7110" y="1807"/>
                  </a:cubicBezTo>
                  <a:lnTo>
                    <a:pt x="6894" y="1684"/>
                  </a:lnTo>
                  <a:cubicBezTo>
                    <a:pt x="6844" y="1655"/>
                    <a:pt x="6844" y="1605"/>
                    <a:pt x="6894" y="1576"/>
                  </a:cubicBezTo>
                  <a:lnTo>
                    <a:pt x="7116" y="1446"/>
                  </a:lnTo>
                  <a:cubicBezTo>
                    <a:pt x="7142" y="1432"/>
                    <a:pt x="7177" y="1425"/>
                    <a:pt x="7211" y="1425"/>
                  </a:cubicBezTo>
                  <a:close/>
                  <a:moveTo>
                    <a:pt x="8045" y="1504"/>
                  </a:moveTo>
                  <a:cubicBezTo>
                    <a:pt x="8079" y="1504"/>
                    <a:pt x="8113" y="1511"/>
                    <a:pt x="8138" y="1526"/>
                  </a:cubicBezTo>
                  <a:lnTo>
                    <a:pt x="8376" y="1662"/>
                  </a:lnTo>
                  <a:cubicBezTo>
                    <a:pt x="8433" y="1691"/>
                    <a:pt x="8433" y="1741"/>
                    <a:pt x="8376" y="1770"/>
                  </a:cubicBezTo>
                  <a:lnTo>
                    <a:pt x="8167" y="1893"/>
                  </a:lnTo>
                  <a:cubicBezTo>
                    <a:pt x="8142" y="1907"/>
                    <a:pt x="8108" y="1914"/>
                    <a:pt x="8074" y="1914"/>
                  </a:cubicBezTo>
                  <a:cubicBezTo>
                    <a:pt x="8039" y="1914"/>
                    <a:pt x="8005" y="1907"/>
                    <a:pt x="7979" y="1893"/>
                  </a:cubicBezTo>
                  <a:lnTo>
                    <a:pt x="7743" y="1755"/>
                  </a:lnTo>
                  <a:cubicBezTo>
                    <a:pt x="7693" y="1727"/>
                    <a:pt x="7693" y="1677"/>
                    <a:pt x="7743" y="1648"/>
                  </a:cubicBezTo>
                  <a:lnTo>
                    <a:pt x="7951" y="1526"/>
                  </a:lnTo>
                  <a:cubicBezTo>
                    <a:pt x="7976" y="1511"/>
                    <a:pt x="8010" y="1504"/>
                    <a:pt x="8045" y="1504"/>
                  </a:cubicBezTo>
                  <a:close/>
                  <a:moveTo>
                    <a:pt x="8893" y="1600"/>
                  </a:moveTo>
                  <a:cubicBezTo>
                    <a:pt x="8927" y="1600"/>
                    <a:pt x="8961" y="1608"/>
                    <a:pt x="8986" y="1626"/>
                  </a:cubicBezTo>
                  <a:lnTo>
                    <a:pt x="9195" y="1748"/>
                  </a:lnTo>
                  <a:cubicBezTo>
                    <a:pt x="9245" y="1777"/>
                    <a:pt x="9245" y="1827"/>
                    <a:pt x="9195" y="1857"/>
                  </a:cubicBezTo>
                  <a:lnTo>
                    <a:pt x="8957" y="1993"/>
                  </a:lnTo>
                  <a:cubicBezTo>
                    <a:pt x="8932" y="2008"/>
                    <a:pt x="8898" y="2015"/>
                    <a:pt x="8864" y="2015"/>
                  </a:cubicBezTo>
                  <a:cubicBezTo>
                    <a:pt x="8830" y="2015"/>
                    <a:pt x="8796" y="2008"/>
                    <a:pt x="8771" y="1993"/>
                  </a:cubicBezTo>
                  <a:lnTo>
                    <a:pt x="8562" y="1871"/>
                  </a:lnTo>
                  <a:cubicBezTo>
                    <a:pt x="8505" y="1841"/>
                    <a:pt x="8505" y="1791"/>
                    <a:pt x="8562" y="1764"/>
                  </a:cubicBezTo>
                  <a:lnTo>
                    <a:pt x="8798" y="1626"/>
                  </a:lnTo>
                  <a:cubicBezTo>
                    <a:pt x="8824" y="1608"/>
                    <a:pt x="8859" y="1600"/>
                    <a:pt x="8893" y="1600"/>
                  </a:cubicBezTo>
                  <a:close/>
                  <a:moveTo>
                    <a:pt x="6721" y="1712"/>
                  </a:moveTo>
                  <a:cubicBezTo>
                    <a:pt x="6755" y="1712"/>
                    <a:pt x="6790" y="1720"/>
                    <a:pt x="6815" y="1734"/>
                  </a:cubicBezTo>
                  <a:lnTo>
                    <a:pt x="7023" y="1857"/>
                  </a:lnTo>
                  <a:cubicBezTo>
                    <a:pt x="7082" y="1884"/>
                    <a:pt x="7073" y="1936"/>
                    <a:pt x="7023" y="1964"/>
                  </a:cubicBezTo>
                  <a:lnTo>
                    <a:pt x="6808" y="2093"/>
                  </a:lnTo>
                  <a:cubicBezTo>
                    <a:pt x="6783" y="2108"/>
                    <a:pt x="6749" y="2115"/>
                    <a:pt x="6714" y="2115"/>
                  </a:cubicBezTo>
                  <a:cubicBezTo>
                    <a:pt x="6680" y="2115"/>
                    <a:pt x="6646" y="2108"/>
                    <a:pt x="6621" y="2093"/>
                  </a:cubicBezTo>
                  <a:lnTo>
                    <a:pt x="6406" y="1971"/>
                  </a:lnTo>
                  <a:cubicBezTo>
                    <a:pt x="6356" y="1936"/>
                    <a:pt x="6356" y="1893"/>
                    <a:pt x="6413" y="1857"/>
                  </a:cubicBezTo>
                  <a:lnTo>
                    <a:pt x="6628" y="1734"/>
                  </a:lnTo>
                  <a:cubicBezTo>
                    <a:pt x="6653" y="1720"/>
                    <a:pt x="6687" y="1712"/>
                    <a:pt x="6721" y="1712"/>
                  </a:cubicBezTo>
                  <a:close/>
                  <a:moveTo>
                    <a:pt x="10201" y="1403"/>
                  </a:moveTo>
                  <a:cubicBezTo>
                    <a:pt x="10235" y="1403"/>
                    <a:pt x="10269" y="1411"/>
                    <a:pt x="10294" y="1425"/>
                  </a:cubicBezTo>
                  <a:lnTo>
                    <a:pt x="10517" y="1555"/>
                  </a:lnTo>
                  <a:cubicBezTo>
                    <a:pt x="10567" y="1582"/>
                    <a:pt x="10567" y="1626"/>
                    <a:pt x="10517" y="1662"/>
                  </a:cubicBezTo>
                  <a:lnTo>
                    <a:pt x="9747" y="2100"/>
                  </a:lnTo>
                  <a:cubicBezTo>
                    <a:pt x="9722" y="2115"/>
                    <a:pt x="9688" y="2122"/>
                    <a:pt x="9654" y="2122"/>
                  </a:cubicBezTo>
                  <a:cubicBezTo>
                    <a:pt x="9620" y="2122"/>
                    <a:pt x="9586" y="2115"/>
                    <a:pt x="9561" y="2100"/>
                  </a:cubicBezTo>
                  <a:lnTo>
                    <a:pt x="9338" y="1971"/>
                  </a:lnTo>
                  <a:cubicBezTo>
                    <a:pt x="9288" y="1943"/>
                    <a:pt x="9288" y="1893"/>
                    <a:pt x="9338" y="1864"/>
                  </a:cubicBezTo>
                  <a:lnTo>
                    <a:pt x="10108" y="1425"/>
                  </a:lnTo>
                  <a:cubicBezTo>
                    <a:pt x="10133" y="1411"/>
                    <a:pt x="10167" y="1403"/>
                    <a:pt x="10201" y="1403"/>
                  </a:cubicBezTo>
                  <a:close/>
                  <a:moveTo>
                    <a:pt x="5924" y="1814"/>
                  </a:moveTo>
                  <a:cubicBezTo>
                    <a:pt x="5958" y="1814"/>
                    <a:pt x="5993" y="1820"/>
                    <a:pt x="6018" y="1834"/>
                  </a:cubicBezTo>
                  <a:lnTo>
                    <a:pt x="6054" y="1857"/>
                  </a:lnTo>
                  <a:cubicBezTo>
                    <a:pt x="6104" y="1884"/>
                    <a:pt x="6104" y="1936"/>
                    <a:pt x="6054" y="1964"/>
                  </a:cubicBezTo>
                  <a:lnTo>
                    <a:pt x="5809" y="2100"/>
                  </a:lnTo>
                  <a:cubicBezTo>
                    <a:pt x="5784" y="2118"/>
                    <a:pt x="5751" y="2127"/>
                    <a:pt x="5718" y="2127"/>
                  </a:cubicBezTo>
                  <a:cubicBezTo>
                    <a:pt x="5685" y="2127"/>
                    <a:pt x="5651" y="2118"/>
                    <a:pt x="5622" y="2100"/>
                  </a:cubicBezTo>
                  <a:lnTo>
                    <a:pt x="5593" y="2086"/>
                  </a:lnTo>
                  <a:cubicBezTo>
                    <a:pt x="5536" y="2050"/>
                    <a:pt x="5543" y="2007"/>
                    <a:pt x="5593" y="1979"/>
                  </a:cubicBezTo>
                  <a:lnTo>
                    <a:pt x="5831" y="1834"/>
                  </a:lnTo>
                  <a:cubicBezTo>
                    <a:pt x="5856" y="1820"/>
                    <a:pt x="5890" y="1814"/>
                    <a:pt x="5924" y="1814"/>
                  </a:cubicBezTo>
                  <a:close/>
                  <a:moveTo>
                    <a:pt x="10689" y="1684"/>
                  </a:moveTo>
                  <a:cubicBezTo>
                    <a:pt x="10723" y="1684"/>
                    <a:pt x="10757" y="1691"/>
                    <a:pt x="10782" y="1705"/>
                  </a:cubicBezTo>
                  <a:lnTo>
                    <a:pt x="10998" y="1834"/>
                  </a:lnTo>
                  <a:cubicBezTo>
                    <a:pt x="11057" y="1864"/>
                    <a:pt x="11057" y="1914"/>
                    <a:pt x="10998" y="1943"/>
                  </a:cubicBezTo>
                  <a:lnTo>
                    <a:pt x="10653" y="2143"/>
                  </a:lnTo>
                  <a:cubicBezTo>
                    <a:pt x="10628" y="2158"/>
                    <a:pt x="10594" y="2165"/>
                    <a:pt x="10560" y="2165"/>
                  </a:cubicBezTo>
                  <a:cubicBezTo>
                    <a:pt x="10526" y="2165"/>
                    <a:pt x="10492" y="2158"/>
                    <a:pt x="10467" y="2143"/>
                  </a:cubicBezTo>
                  <a:lnTo>
                    <a:pt x="10251" y="2014"/>
                  </a:lnTo>
                  <a:cubicBezTo>
                    <a:pt x="10194" y="1986"/>
                    <a:pt x="10194" y="1936"/>
                    <a:pt x="10251" y="1907"/>
                  </a:cubicBezTo>
                  <a:lnTo>
                    <a:pt x="10596" y="1705"/>
                  </a:lnTo>
                  <a:cubicBezTo>
                    <a:pt x="10621" y="1691"/>
                    <a:pt x="10655" y="1684"/>
                    <a:pt x="10689" y="1684"/>
                  </a:cubicBezTo>
                  <a:close/>
                  <a:moveTo>
                    <a:pt x="7563" y="1785"/>
                  </a:moveTo>
                  <a:cubicBezTo>
                    <a:pt x="7597" y="1785"/>
                    <a:pt x="7631" y="1792"/>
                    <a:pt x="7656" y="1807"/>
                  </a:cubicBezTo>
                  <a:lnTo>
                    <a:pt x="7893" y="1943"/>
                  </a:lnTo>
                  <a:cubicBezTo>
                    <a:pt x="7944" y="1971"/>
                    <a:pt x="7944" y="2022"/>
                    <a:pt x="7893" y="2050"/>
                  </a:cubicBezTo>
                  <a:lnTo>
                    <a:pt x="7670" y="2179"/>
                  </a:lnTo>
                  <a:cubicBezTo>
                    <a:pt x="7645" y="2194"/>
                    <a:pt x="7613" y="2201"/>
                    <a:pt x="7580" y="2201"/>
                  </a:cubicBezTo>
                  <a:cubicBezTo>
                    <a:pt x="7546" y="2201"/>
                    <a:pt x="7512" y="2194"/>
                    <a:pt x="7484" y="2179"/>
                  </a:cubicBezTo>
                  <a:lnTo>
                    <a:pt x="7246" y="2043"/>
                  </a:lnTo>
                  <a:cubicBezTo>
                    <a:pt x="7196" y="2007"/>
                    <a:pt x="7196" y="1964"/>
                    <a:pt x="7246" y="1927"/>
                  </a:cubicBezTo>
                  <a:lnTo>
                    <a:pt x="7470" y="1807"/>
                  </a:lnTo>
                  <a:cubicBezTo>
                    <a:pt x="7495" y="1792"/>
                    <a:pt x="7529" y="1785"/>
                    <a:pt x="7563" y="1785"/>
                  </a:cubicBezTo>
                  <a:close/>
                  <a:moveTo>
                    <a:pt x="8383" y="1893"/>
                  </a:moveTo>
                  <a:cubicBezTo>
                    <a:pt x="8417" y="1893"/>
                    <a:pt x="8451" y="1902"/>
                    <a:pt x="8476" y="1921"/>
                  </a:cubicBezTo>
                  <a:lnTo>
                    <a:pt x="8685" y="2043"/>
                  </a:lnTo>
                  <a:cubicBezTo>
                    <a:pt x="8735" y="2072"/>
                    <a:pt x="8735" y="2122"/>
                    <a:pt x="8685" y="2152"/>
                  </a:cubicBezTo>
                  <a:lnTo>
                    <a:pt x="8476" y="2272"/>
                  </a:lnTo>
                  <a:cubicBezTo>
                    <a:pt x="8451" y="2287"/>
                    <a:pt x="8417" y="2294"/>
                    <a:pt x="8383" y="2294"/>
                  </a:cubicBezTo>
                  <a:cubicBezTo>
                    <a:pt x="8349" y="2294"/>
                    <a:pt x="8315" y="2287"/>
                    <a:pt x="8290" y="2272"/>
                  </a:cubicBezTo>
                  <a:lnTo>
                    <a:pt x="8074" y="2152"/>
                  </a:lnTo>
                  <a:cubicBezTo>
                    <a:pt x="8022" y="2122"/>
                    <a:pt x="8022" y="2072"/>
                    <a:pt x="8081" y="2043"/>
                  </a:cubicBezTo>
                  <a:lnTo>
                    <a:pt x="8290" y="1921"/>
                  </a:lnTo>
                  <a:cubicBezTo>
                    <a:pt x="8315" y="1902"/>
                    <a:pt x="8349" y="1893"/>
                    <a:pt x="8383" y="1893"/>
                  </a:cubicBezTo>
                  <a:close/>
                  <a:moveTo>
                    <a:pt x="5414" y="2107"/>
                  </a:moveTo>
                  <a:cubicBezTo>
                    <a:pt x="5448" y="2107"/>
                    <a:pt x="5482" y="2115"/>
                    <a:pt x="5507" y="2129"/>
                  </a:cubicBezTo>
                  <a:lnTo>
                    <a:pt x="5543" y="2152"/>
                  </a:lnTo>
                  <a:cubicBezTo>
                    <a:pt x="5593" y="2179"/>
                    <a:pt x="5593" y="2229"/>
                    <a:pt x="5543" y="2259"/>
                  </a:cubicBezTo>
                  <a:lnTo>
                    <a:pt x="5327" y="2381"/>
                  </a:lnTo>
                  <a:cubicBezTo>
                    <a:pt x="5302" y="2396"/>
                    <a:pt x="5268" y="2403"/>
                    <a:pt x="5234" y="2403"/>
                  </a:cubicBezTo>
                  <a:cubicBezTo>
                    <a:pt x="5200" y="2403"/>
                    <a:pt x="5166" y="2396"/>
                    <a:pt x="5141" y="2381"/>
                  </a:cubicBezTo>
                  <a:lnTo>
                    <a:pt x="5112" y="2359"/>
                  </a:lnTo>
                  <a:cubicBezTo>
                    <a:pt x="5055" y="2331"/>
                    <a:pt x="5055" y="2281"/>
                    <a:pt x="5112" y="2252"/>
                  </a:cubicBezTo>
                  <a:lnTo>
                    <a:pt x="5321" y="2129"/>
                  </a:lnTo>
                  <a:cubicBezTo>
                    <a:pt x="5346" y="2115"/>
                    <a:pt x="5380" y="2107"/>
                    <a:pt x="5414" y="2107"/>
                  </a:cubicBezTo>
                  <a:close/>
                  <a:moveTo>
                    <a:pt x="6233" y="1993"/>
                  </a:moveTo>
                  <a:cubicBezTo>
                    <a:pt x="6267" y="1993"/>
                    <a:pt x="6301" y="2000"/>
                    <a:pt x="6326" y="2014"/>
                  </a:cubicBezTo>
                  <a:lnTo>
                    <a:pt x="6535" y="2136"/>
                  </a:lnTo>
                  <a:cubicBezTo>
                    <a:pt x="6592" y="2166"/>
                    <a:pt x="6592" y="2216"/>
                    <a:pt x="6535" y="2245"/>
                  </a:cubicBezTo>
                  <a:lnTo>
                    <a:pt x="6297" y="2388"/>
                  </a:lnTo>
                  <a:cubicBezTo>
                    <a:pt x="6272" y="2403"/>
                    <a:pt x="6238" y="2410"/>
                    <a:pt x="6204" y="2410"/>
                  </a:cubicBezTo>
                  <a:cubicBezTo>
                    <a:pt x="6170" y="2410"/>
                    <a:pt x="6136" y="2403"/>
                    <a:pt x="6111" y="2388"/>
                  </a:cubicBezTo>
                  <a:lnTo>
                    <a:pt x="5895" y="2259"/>
                  </a:lnTo>
                  <a:cubicBezTo>
                    <a:pt x="5845" y="2229"/>
                    <a:pt x="5845" y="2186"/>
                    <a:pt x="5895" y="2152"/>
                  </a:cubicBezTo>
                  <a:lnTo>
                    <a:pt x="6140" y="2014"/>
                  </a:lnTo>
                  <a:cubicBezTo>
                    <a:pt x="6165" y="2000"/>
                    <a:pt x="6199" y="1993"/>
                    <a:pt x="6233" y="1993"/>
                  </a:cubicBezTo>
                  <a:close/>
                  <a:moveTo>
                    <a:pt x="9166" y="2000"/>
                  </a:moveTo>
                  <a:cubicBezTo>
                    <a:pt x="9200" y="2000"/>
                    <a:pt x="9234" y="2008"/>
                    <a:pt x="9259" y="2022"/>
                  </a:cubicBezTo>
                  <a:lnTo>
                    <a:pt x="9475" y="2152"/>
                  </a:lnTo>
                  <a:cubicBezTo>
                    <a:pt x="9532" y="2179"/>
                    <a:pt x="9532" y="2229"/>
                    <a:pt x="9475" y="2259"/>
                  </a:cubicBezTo>
                  <a:lnTo>
                    <a:pt x="9238" y="2395"/>
                  </a:lnTo>
                  <a:cubicBezTo>
                    <a:pt x="9212" y="2410"/>
                    <a:pt x="9178" y="2417"/>
                    <a:pt x="9144" y="2417"/>
                  </a:cubicBezTo>
                  <a:cubicBezTo>
                    <a:pt x="9109" y="2417"/>
                    <a:pt x="9075" y="2410"/>
                    <a:pt x="9050" y="2395"/>
                  </a:cubicBezTo>
                  <a:lnTo>
                    <a:pt x="8828" y="2266"/>
                  </a:lnTo>
                  <a:cubicBezTo>
                    <a:pt x="8778" y="2238"/>
                    <a:pt x="8778" y="2186"/>
                    <a:pt x="8835" y="2159"/>
                  </a:cubicBezTo>
                  <a:lnTo>
                    <a:pt x="9073" y="2022"/>
                  </a:lnTo>
                  <a:cubicBezTo>
                    <a:pt x="9098" y="2008"/>
                    <a:pt x="9132" y="2000"/>
                    <a:pt x="9166" y="2000"/>
                  </a:cubicBezTo>
                  <a:close/>
                  <a:moveTo>
                    <a:pt x="10072" y="2043"/>
                  </a:moveTo>
                  <a:cubicBezTo>
                    <a:pt x="10106" y="2043"/>
                    <a:pt x="10140" y="2051"/>
                    <a:pt x="10165" y="2065"/>
                  </a:cubicBezTo>
                  <a:lnTo>
                    <a:pt x="10380" y="2195"/>
                  </a:lnTo>
                  <a:cubicBezTo>
                    <a:pt x="10437" y="2222"/>
                    <a:pt x="10437" y="2266"/>
                    <a:pt x="10380" y="2302"/>
                  </a:cubicBezTo>
                  <a:lnTo>
                    <a:pt x="10144" y="2438"/>
                  </a:lnTo>
                  <a:cubicBezTo>
                    <a:pt x="10118" y="2453"/>
                    <a:pt x="10084" y="2460"/>
                    <a:pt x="10049" y="2460"/>
                  </a:cubicBezTo>
                  <a:cubicBezTo>
                    <a:pt x="10015" y="2460"/>
                    <a:pt x="9981" y="2453"/>
                    <a:pt x="9956" y="2438"/>
                  </a:cubicBezTo>
                  <a:lnTo>
                    <a:pt x="9740" y="2309"/>
                  </a:lnTo>
                  <a:cubicBezTo>
                    <a:pt x="9683" y="2281"/>
                    <a:pt x="9683" y="2229"/>
                    <a:pt x="9740" y="2202"/>
                  </a:cubicBezTo>
                  <a:lnTo>
                    <a:pt x="9978" y="2065"/>
                  </a:lnTo>
                  <a:cubicBezTo>
                    <a:pt x="10003" y="2051"/>
                    <a:pt x="10037" y="2043"/>
                    <a:pt x="10072" y="2043"/>
                  </a:cubicBezTo>
                  <a:close/>
                  <a:moveTo>
                    <a:pt x="7074" y="2064"/>
                  </a:moveTo>
                  <a:cubicBezTo>
                    <a:pt x="7108" y="2064"/>
                    <a:pt x="7142" y="2071"/>
                    <a:pt x="7168" y="2086"/>
                  </a:cubicBezTo>
                  <a:lnTo>
                    <a:pt x="7405" y="2222"/>
                  </a:lnTo>
                  <a:cubicBezTo>
                    <a:pt x="7455" y="2259"/>
                    <a:pt x="7455" y="2302"/>
                    <a:pt x="7405" y="2331"/>
                  </a:cubicBezTo>
                  <a:lnTo>
                    <a:pt x="7189" y="2461"/>
                  </a:lnTo>
                  <a:cubicBezTo>
                    <a:pt x="7160" y="2474"/>
                    <a:pt x="7126" y="2481"/>
                    <a:pt x="7092" y="2481"/>
                  </a:cubicBezTo>
                  <a:cubicBezTo>
                    <a:pt x="7058" y="2481"/>
                    <a:pt x="7024" y="2474"/>
                    <a:pt x="6996" y="2461"/>
                  </a:cubicBezTo>
                  <a:lnTo>
                    <a:pt x="6758" y="2324"/>
                  </a:lnTo>
                  <a:cubicBezTo>
                    <a:pt x="6708" y="2295"/>
                    <a:pt x="6708" y="2245"/>
                    <a:pt x="6758" y="2216"/>
                  </a:cubicBezTo>
                  <a:lnTo>
                    <a:pt x="6980" y="2086"/>
                  </a:lnTo>
                  <a:cubicBezTo>
                    <a:pt x="7005" y="2071"/>
                    <a:pt x="7039" y="2064"/>
                    <a:pt x="7074" y="2064"/>
                  </a:cubicBezTo>
                  <a:close/>
                  <a:moveTo>
                    <a:pt x="7901" y="2173"/>
                  </a:moveTo>
                  <a:cubicBezTo>
                    <a:pt x="7935" y="2173"/>
                    <a:pt x="7970" y="2180"/>
                    <a:pt x="7995" y="2195"/>
                  </a:cubicBezTo>
                  <a:lnTo>
                    <a:pt x="8203" y="2316"/>
                  </a:lnTo>
                  <a:cubicBezTo>
                    <a:pt x="8253" y="2352"/>
                    <a:pt x="8253" y="2395"/>
                    <a:pt x="8203" y="2424"/>
                  </a:cubicBezTo>
                  <a:lnTo>
                    <a:pt x="7979" y="2554"/>
                  </a:lnTo>
                  <a:cubicBezTo>
                    <a:pt x="7954" y="2568"/>
                    <a:pt x="7920" y="2576"/>
                    <a:pt x="7886" y="2576"/>
                  </a:cubicBezTo>
                  <a:cubicBezTo>
                    <a:pt x="7852" y="2576"/>
                    <a:pt x="7818" y="2568"/>
                    <a:pt x="7793" y="2554"/>
                  </a:cubicBezTo>
                  <a:lnTo>
                    <a:pt x="7584" y="2431"/>
                  </a:lnTo>
                  <a:cubicBezTo>
                    <a:pt x="7534" y="2402"/>
                    <a:pt x="7534" y="2352"/>
                    <a:pt x="7584" y="2324"/>
                  </a:cubicBezTo>
                  <a:lnTo>
                    <a:pt x="7806" y="2195"/>
                  </a:lnTo>
                  <a:cubicBezTo>
                    <a:pt x="7832" y="2180"/>
                    <a:pt x="7867" y="2173"/>
                    <a:pt x="7901" y="2173"/>
                  </a:cubicBezTo>
                  <a:close/>
                  <a:moveTo>
                    <a:pt x="5723" y="2288"/>
                  </a:moveTo>
                  <a:cubicBezTo>
                    <a:pt x="5757" y="2288"/>
                    <a:pt x="5791" y="2295"/>
                    <a:pt x="5816" y="2309"/>
                  </a:cubicBezTo>
                  <a:lnTo>
                    <a:pt x="6024" y="2431"/>
                  </a:lnTo>
                  <a:cubicBezTo>
                    <a:pt x="6081" y="2461"/>
                    <a:pt x="6081" y="2511"/>
                    <a:pt x="6024" y="2540"/>
                  </a:cubicBezTo>
                  <a:lnTo>
                    <a:pt x="5816" y="2661"/>
                  </a:lnTo>
                  <a:cubicBezTo>
                    <a:pt x="5791" y="2675"/>
                    <a:pt x="5757" y="2683"/>
                    <a:pt x="5723" y="2683"/>
                  </a:cubicBezTo>
                  <a:cubicBezTo>
                    <a:pt x="5688" y="2683"/>
                    <a:pt x="5654" y="2675"/>
                    <a:pt x="5629" y="2661"/>
                  </a:cubicBezTo>
                  <a:lnTo>
                    <a:pt x="5414" y="2540"/>
                  </a:lnTo>
                  <a:cubicBezTo>
                    <a:pt x="5364" y="2511"/>
                    <a:pt x="5364" y="2461"/>
                    <a:pt x="5414" y="2431"/>
                  </a:cubicBezTo>
                  <a:lnTo>
                    <a:pt x="5629" y="2309"/>
                  </a:lnTo>
                  <a:cubicBezTo>
                    <a:pt x="5654" y="2295"/>
                    <a:pt x="5688" y="2288"/>
                    <a:pt x="5723" y="2288"/>
                  </a:cubicBezTo>
                  <a:close/>
                  <a:moveTo>
                    <a:pt x="4932" y="2388"/>
                  </a:moveTo>
                  <a:cubicBezTo>
                    <a:pt x="4967" y="2388"/>
                    <a:pt x="5001" y="2396"/>
                    <a:pt x="5026" y="2410"/>
                  </a:cubicBezTo>
                  <a:lnTo>
                    <a:pt x="5062" y="2431"/>
                  </a:lnTo>
                  <a:cubicBezTo>
                    <a:pt x="5112" y="2461"/>
                    <a:pt x="5112" y="2511"/>
                    <a:pt x="5062" y="2540"/>
                  </a:cubicBezTo>
                  <a:lnTo>
                    <a:pt x="4839" y="2669"/>
                  </a:lnTo>
                  <a:cubicBezTo>
                    <a:pt x="4813" y="2683"/>
                    <a:pt x="4779" y="2690"/>
                    <a:pt x="4745" y="2690"/>
                  </a:cubicBezTo>
                  <a:cubicBezTo>
                    <a:pt x="4710" y="2690"/>
                    <a:pt x="4676" y="2683"/>
                    <a:pt x="4651" y="2669"/>
                  </a:cubicBezTo>
                  <a:lnTo>
                    <a:pt x="4615" y="2647"/>
                  </a:lnTo>
                  <a:cubicBezTo>
                    <a:pt x="4565" y="2617"/>
                    <a:pt x="4565" y="2567"/>
                    <a:pt x="4615" y="2540"/>
                  </a:cubicBezTo>
                  <a:lnTo>
                    <a:pt x="4839" y="2410"/>
                  </a:lnTo>
                  <a:cubicBezTo>
                    <a:pt x="4864" y="2396"/>
                    <a:pt x="4898" y="2388"/>
                    <a:pt x="4932" y="2388"/>
                  </a:cubicBezTo>
                  <a:close/>
                  <a:moveTo>
                    <a:pt x="8655" y="2295"/>
                  </a:moveTo>
                  <a:cubicBezTo>
                    <a:pt x="8689" y="2295"/>
                    <a:pt x="8723" y="2302"/>
                    <a:pt x="8748" y="2316"/>
                  </a:cubicBezTo>
                  <a:lnTo>
                    <a:pt x="8971" y="2445"/>
                  </a:lnTo>
                  <a:cubicBezTo>
                    <a:pt x="9023" y="2474"/>
                    <a:pt x="9023" y="2524"/>
                    <a:pt x="8964" y="2554"/>
                  </a:cubicBezTo>
                  <a:lnTo>
                    <a:pt x="8755" y="2676"/>
                  </a:lnTo>
                  <a:cubicBezTo>
                    <a:pt x="8730" y="2690"/>
                    <a:pt x="8696" y="2697"/>
                    <a:pt x="8662" y="2697"/>
                  </a:cubicBezTo>
                  <a:cubicBezTo>
                    <a:pt x="8628" y="2697"/>
                    <a:pt x="8594" y="2690"/>
                    <a:pt x="8569" y="2676"/>
                  </a:cubicBezTo>
                  <a:lnTo>
                    <a:pt x="8346" y="2547"/>
                  </a:lnTo>
                  <a:cubicBezTo>
                    <a:pt x="8296" y="2517"/>
                    <a:pt x="8296" y="2467"/>
                    <a:pt x="8346" y="2438"/>
                  </a:cubicBezTo>
                  <a:lnTo>
                    <a:pt x="8562" y="2316"/>
                  </a:lnTo>
                  <a:cubicBezTo>
                    <a:pt x="8587" y="2302"/>
                    <a:pt x="8621" y="2295"/>
                    <a:pt x="8655" y="2295"/>
                  </a:cubicBezTo>
                  <a:close/>
                  <a:moveTo>
                    <a:pt x="9561" y="2338"/>
                  </a:moveTo>
                  <a:cubicBezTo>
                    <a:pt x="9595" y="2338"/>
                    <a:pt x="9629" y="2345"/>
                    <a:pt x="9654" y="2359"/>
                  </a:cubicBezTo>
                  <a:lnTo>
                    <a:pt x="9877" y="2488"/>
                  </a:lnTo>
                  <a:cubicBezTo>
                    <a:pt x="9928" y="2517"/>
                    <a:pt x="9928" y="2561"/>
                    <a:pt x="9870" y="2597"/>
                  </a:cubicBezTo>
                  <a:lnTo>
                    <a:pt x="9661" y="2719"/>
                  </a:lnTo>
                  <a:cubicBezTo>
                    <a:pt x="9636" y="2733"/>
                    <a:pt x="9602" y="2740"/>
                    <a:pt x="9568" y="2740"/>
                  </a:cubicBezTo>
                  <a:cubicBezTo>
                    <a:pt x="9534" y="2740"/>
                    <a:pt x="9500" y="2733"/>
                    <a:pt x="9475" y="2719"/>
                  </a:cubicBezTo>
                  <a:lnTo>
                    <a:pt x="9252" y="2590"/>
                  </a:lnTo>
                  <a:cubicBezTo>
                    <a:pt x="9202" y="2561"/>
                    <a:pt x="9202" y="2511"/>
                    <a:pt x="9259" y="2481"/>
                  </a:cubicBezTo>
                  <a:lnTo>
                    <a:pt x="9468" y="2359"/>
                  </a:lnTo>
                  <a:cubicBezTo>
                    <a:pt x="9493" y="2345"/>
                    <a:pt x="9527" y="2338"/>
                    <a:pt x="9561" y="2338"/>
                  </a:cubicBezTo>
                  <a:close/>
                  <a:moveTo>
                    <a:pt x="6585" y="2345"/>
                  </a:moveTo>
                  <a:cubicBezTo>
                    <a:pt x="6619" y="2345"/>
                    <a:pt x="6653" y="2353"/>
                    <a:pt x="6678" y="2367"/>
                  </a:cubicBezTo>
                  <a:lnTo>
                    <a:pt x="6916" y="2511"/>
                  </a:lnTo>
                  <a:cubicBezTo>
                    <a:pt x="6966" y="2540"/>
                    <a:pt x="6966" y="2590"/>
                    <a:pt x="6916" y="2617"/>
                  </a:cubicBezTo>
                  <a:lnTo>
                    <a:pt x="6678" y="2756"/>
                  </a:lnTo>
                  <a:cubicBezTo>
                    <a:pt x="6650" y="2769"/>
                    <a:pt x="6616" y="2776"/>
                    <a:pt x="6582" y="2776"/>
                  </a:cubicBezTo>
                  <a:cubicBezTo>
                    <a:pt x="6548" y="2776"/>
                    <a:pt x="6514" y="2769"/>
                    <a:pt x="6485" y="2756"/>
                  </a:cubicBezTo>
                  <a:lnTo>
                    <a:pt x="6247" y="2617"/>
                  </a:lnTo>
                  <a:cubicBezTo>
                    <a:pt x="6197" y="2590"/>
                    <a:pt x="6197" y="2540"/>
                    <a:pt x="6254" y="2511"/>
                  </a:cubicBezTo>
                  <a:lnTo>
                    <a:pt x="6492" y="2367"/>
                  </a:lnTo>
                  <a:cubicBezTo>
                    <a:pt x="6517" y="2353"/>
                    <a:pt x="6551" y="2345"/>
                    <a:pt x="6585" y="2345"/>
                  </a:cubicBezTo>
                  <a:close/>
                  <a:moveTo>
                    <a:pt x="7408" y="2461"/>
                  </a:moveTo>
                  <a:cubicBezTo>
                    <a:pt x="7442" y="2461"/>
                    <a:pt x="7476" y="2467"/>
                    <a:pt x="7505" y="2481"/>
                  </a:cubicBezTo>
                  <a:lnTo>
                    <a:pt x="7713" y="2604"/>
                  </a:lnTo>
                  <a:cubicBezTo>
                    <a:pt x="7763" y="2633"/>
                    <a:pt x="7763" y="2683"/>
                    <a:pt x="7713" y="2712"/>
                  </a:cubicBezTo>
                  <a:lnTo>
                    <a:pt x="7491" y="2833"/>
                  </a:lnTo>
                  <a:cubicBezTo>
                    <a:pt x="7466" y="2851"/>
                    <a:pt x="7432" y="2860"/>
                    <a:pt x="7398" y="2860"/>
                  </a:cubicBezTo>
                  <a:cubicBezTo>
                    <a:pt x="7364" y="2860"/>
                    <a:pt x="7329" y="2851"/>
                    <a:pt x="7304" y="2833"/>
                  </a:cubicBezTo>
                  <a:lnTo>
                    <a:pt x="7096" y="2712"/>
                  </a:lnTo>
                  <a:cubicBezTo>
                    <a:pt x="7046" y="2683"/>
                    <a:pt x="7046" y="2633"/>
                    <a:pt x="7096" y="2604"/>
                  </a:cubicBezTo>
                  <a:lnTo>
                    <a:pt x="7311" y="2481"/>
                  </a:lnTo>
                  <a:cubicBezTo>
                    <a:pt x="7340" y="2467"/>
                    <a:pt x="7374" y="2461"/>
                    <a:pt x="7408" y="2461"/>
                  </a:cubicBezTo>
                  <a:close/>
                  <a:moveTo>
                    <a:pt x="4440" y="2668"/>
                  </a:moveTo>
                  <a:cubicBezTo>
                    <a:pt x="4474" y="2668"/>
                    <a:pt x="4508" y="2675"/>
                    <a:pt x="4537" y="2690"/>
                  </a:cubicBezTo>
                  <a:lnTo>
                    <a:pt x="4565" y="2712"/>
                  </a:lnTo>
                  <a:cubicBezTo>
                    <a:pt x="4624" y="2740"/>
                    <a:pt x="4624" y="2790"/>
                    <a:pt x="4565" y="2819"/>
                  </a:cubicBezTo>
                  <a:lnTo>
                    <a:pt x="4386" y="2928"/>
                  </a:lnTo>
                  <a:cubicBezTo>
                    <a:pt x="4357" y="2942"/>
                    <a:pt x="4323" y="2949"/>
                    <a:pt x="4290" y="2949"/>
                  </a:cubicBezTo>
                  <a:cubicBezTo>
                    <a:pt x="4257" y="2949"/>
                    <a:pt x="4224" y="2942"/>
                    <a:pt x="4199" y="2928"/>
                  </a:cubicBezTo>
                  <a:lnTo>
                    <a:pt x="4163" y="2906"/>
                  </a:lnTo>
                  <a:cubicBezTo>
                    <a:pt x="4113" y="2876"/>
                    <a:pt x="4113" y="2826"/>
                    <a:pt x="4163" y="2799"/>
                  </a:cubicBezTo>
                  <a:lnTo>
                    <a:pt x="4349" y="2690"/>
                  </a:lnTo>
                  <a:cubicBezTo>
                    <a:pt x="4374" y="2675"/>
                    <a:pt x="4407" y="2668"/>
                    <a:pt x="4440" y="2668"/>
                  </a:cubicBezTo>
                  <a:close/>
                  <a:moveTo>
                    <a:pt x="5241" y="2568"/>
                  </a:moveTo>
                  <a:cubicBezTo>
                    <a:pt x="5275" y="2568"/>
                    <a:pt x="5309" y="2575"/>
                    <a:pt x="5334" y="2590"/>
                  </a:cubicBezTo>
                  <a:lnTo>
                    <a:pt x="5543" y="2712"/>
                  </a:lnTo>
                  <a:cubicBezTo>
                    <a:pt x="5600" y="2740"/>
                    <a:pt x="5593" y="2790"/>
                    <a:pt x="5543" y="2819"/>
                  </a:cubicBezTo>
                  <a:lnTo>
                    <a:pt x="5321" y="2949"/>
                  </a:lnTo>
                  <a:cubicBezTo>
                    <a:pt x="5296" y="2963"/>
                    <a:pt x="5263" y="2971"/>
                    <a:pt x="5230" y="2971"/>
                  </a:cubicBezTo>
                  <a:cubicBezTo>
                    <a:pt x="5196" y="2971"/>
                    <a:pt x="5162" y="2963"/>
                    <a:pt x="5133" y="2949"/>
                  </a:cubicBezTo>
                  <a:lnTo>
                    <a:pt x="4926" y="2826"/>
                  </a:lnTo>
                  <a:cubicBezTo>
                    <a:pt x="4874" y="2799"/>
                    <a:pt x="4874" y="2747"/>
                    <a:pt x="4926" y="2719"/>
                  </a:cubicBezTo>
                  <a:lnTo>
                    <a:pt x="5148" y="2590"/>
                  </a:lnTo>
                  <a:cubicBezTo>
                    <a:pt x="5173" y="2575"/>
                    <a:pt x="5207" y="2568"/>
                    <a:pt x="5241" y="2568"/>
                  </a:cubicBezTo>
                  <a:close/>
                  <a:moveTo>
                    <a:pt x="8179" y="2572"/>
                  </a:moveTo>
                  <a:cubicBezTo>
                    <a:pt x="8212" y="2572"/>
                    <a:pt x="8243" y="2580"/>
                    <a:pt x="8267" y="2597"/>
                  </a:cubicBezTo>
                  <a:lnTo>
                    <a:pt x="8483" y="2719"/>
                  </a:lnTo>
                  <a:cubicBezTo>
                    <a:pt x="8540" y="2756"/>
                    <a:pt x="8533" y="2799"/>
                    <a:pt x="8483" y="2833"/>
                  </a:cubicBezTo>
                  <a:lnTo>
                    <a:pt x="8267" y="2956"/>
                  </a:lnTo>
                  <a:cubicBezTo>
                    <a:pt x="8239" y="2970"/>
                    <a:pt x="8205" y="2978"/>
                    <a:pt x="8171" y="2978"/>
                  </a:cubicBezTo>
                  <a:cubicBezTo>
                    <a:pt x="8138" y="2978"/>
                    <a:pt x="8106" y="2970"/>
                    <a:pt x="8081" y="2956"/>
                  </a:cubicBezTo>
                  <a:lnTo>
                    <a:pt x="7858" y="2833"/>
                  </a:lnTo>
                  <a:cubicBezTo>
                    <a:pt x="7806" y="2799"/>
                    <a:pt x="7806" y="2756"/>
                    <a:pt x="7858" y="2719"/>
                  </a:cubicBezTo>
                  <a:lnTo>
                    <a:pt x="8081" y="2597"/>
                  </a:lnTo>
                  <a:cubicBezTo>
                    <a:pt x="8107" y="2581"/>
                    <a:pt x="8143" y="2572"/>
                    <a:pt x="8179" y="2572"/>
                  </a:cubicBezTo>
                  <a:close/>
                  <a:moveTo>
                    <a:pt x="9080" y="2613"/>
                  </a:moveTo>
                  <a:cubicBezTo>
                    <a:pt x="9114" y="2613"/>
                    <a:pt x="9148" y="2622"/>
                    <a:pt x="9173" y="2640"/>
                  </a:cubicBezTo>
                  <a:lnTo>
                    <a:pt x="9388" y="2762"/>
                  </a:lnTo>
                  <a:cubicBezTo>
                    <a:pt x="9438" y="2790"/>
                    <a:pt x="9438" y="2842"/>
                    <a:pt x="9388" y="2869"/>
                  </a:cubicBezTo>
                  <a:lnTo>
                    <a:pt x="9173" y="2999"/>
                  </a:lnTo>
                  <a:cubicBezTo>
                    <a:pt x="9144" y="3013"/>
                    <a:pt x="9110" y="3021"/>
                    <a:pt x="9076" y="3021"/>
                  </a:cubicBezTo>
                  <a:cubicBezTo>
                    <a:pt x="9042" y="3021"/>
                    <a:pt x="9008" y="3013"/>
                    <a:pt x="8980" y="2999"/>
                  </a:cubicBezTo>
                  <a:lnTo>
                    <a:pt x="8764" y="2869"/>
                  </a:lnTo>
                  <a:cubicBezTo>
                    <a:pt x="8712" y="2842"/>
                    <a:pt x="8712" y="2790"/>
                    <a:pt x="8764" y="2762"/>
                  </a:cubicBezTo>
                  <a:lnTo>
                    <a:pt x="8986" y="2640"/>
                  </a:lnTo>
                  <a:cubicBezTo>
                    <a:pt x="9011" y="2622"/>
                    <a:pt x="9046" y="2613"/>
                    <a:pt x="9080" y="2613"/>
                  </a:cubicBezTo>
                  <a:close/>
                  <a:moveTo>
                    <a:pt x="6074" y="2640"/>
                  </a:moveTo>
                  <a:cubicBezTo>
                    <a:pt x="6109" y="2640"/>
                    <a:pt x="6143" y="2647"/>
                    <a:pt x="6168" y="2661"/>
                  </a:cubicBezTo>
                  <a:lnTo>
                    <a:pt x="6406" y="2806"/>
                  </a:lnTo>
                  <a:cubicBezTo>
                    <a:pt x="6456" y="2833"/>
                    <a:pt x="6456" y="2876"/>
                    <a:pt x="6406" y="2912"/>
                  </a:cubicBezTo>
                  <a:lnTo>
                    <a:pt x="6190" y="3035"/>
                  </a:lnTo>
                  <a:cubicBezTo>
                    <a:pt x="6165" y="3050"/>
                    <a:pt x="6133" y="3057"/>
                    <a:pt x="6099" y="3057"/>
                  </a:cubicBezTo>
                  <a:cubicBezTo>
                    <a:pt x="6066" y="3057"/>
                    <a:pt x="6032" y="3050"/>
                    <a:pt x="6004" y="3035"/>
                  </a:cubicBezTo>
                  <a:lnTo>
                    <a:pt x="5766" y="2892"/>
                  </a:lnTo>
                  <a:cubicBezTo>
                    <a:pt x="5716" y="2862"/>
                    <a:pt x="5716" y="2812"/>
                    <a:pt x="5766" y="2783"/>
                  </a:cubicBezTo>
                  <a:lnTo>
                    <a:pt x="5981" y="2661"/>
                  </a:lnTo>
                  <a:cubicBezTo>
                    <a:pt x="6006" y="2647"/>
                    <a:pt x="6040" y="2640"/>
                    <a:pt x="6074" y="2640"/>
                  </a:cubicBezTo>
                  <a:close/>
                  <a:moveTo>
                    <a:pt x="6921" y="2740"/>
                  </a:moveTo>
                  <a:cubicBezTo>
                    <a:pt x="6954" y="2740"/>
                    <a:pt x="6988" y="2748"/>
                    <a:pt x="7016" y="2762"/>
                  </a:cubicBezTo>
                  <a:lnTo>
                    <a:pt x="7225" y="2885"/>
                  </a:lnTo>
                  <a:cubicBezTo>
                    <a:pt x="7275" y="2912"/>
                    <a:pt x="7275" y="2963"/>
                    <a:pt x="7225" y="2992"/>
                  </a:cubicBezTo>
                  <a:lnTo>
                    <a:pt x="6980" y="3128"/>
                  </a:lnTo>
                  <a:cubicBezTo>
                    <a:pt x="6955" y="3146"/>
                    <a:pt x="6923" y="3155"/>
                    <a:pt x="6890" y="3155"/>
                  </a:cubicBezTo>
                  <a:cubicBezTo>
                    <a:pt x="6856" y="3155"/>
                    <a:pt x="6822" y="3146"/>
                    <a:pt x="6794" y="3128"/>
                  </a:cubicBezTo>
                  <a:lnTo>
                    <a:pt x="6585" y="3006"/>
                  </a:lnTo>
                  <a:cubicBezTo>
                    <a:pt x="6535" y="2978"/>
                    <a:pt x="6535" y="2928"/>
                    <a:pt x="6585" y="2899"/>
                  </a:cubicBezTo>
                  <a:lnTo>
                    <a:pt x="6830" y="2762"/>
                  </a:lnTo>
                  <a:cubicBezTo>
                    <a:pt x="6855" y="2748"/>
                    <a:pt x="6887" y="2740"/>
                    <a:pt x="6921" y="2740"/>
                  </a:cubicBezTo>
                  <a:close/>
                  <a:moveTo>
                    <a:pt x="4748" y="2849"/>
                  </a:moveTo>
                  <a:cubicBezTo>
                    <a:pt x="4781" y="2849"/>
                    <a:pt x="4813" y="2856"/>
                    <a:pt x="4839" y="2869"/>
                  </a:cubicBezTo>
                  <a:lnTo>
                    <a:pt x="5055" y="2999"/>
                  </a:lnTo>
                  <a:cubicBezTo>
                    <a:pt x="5105" y="3028"/>
                    <a:pt x="5105" y="3071"/>
                    <a:pt x="5055" y="3107"/>
                  </a:cubicBezTo>
                  <a:lnTo>
                    <a:pt x="4867" y="3207"/>
                  </a:lnTo>
                  <a:cubicBezTo>
                    <a:pt x="4842" y="3226"/>
                    <a:pt x="4808" y="3235"/>
                    <a:pt x="4774" y="3235"/>
                  </a:cubicBezTo>
                  <a:cubicBezTo>
                    <a:pt x="4740" y="3235"/>
                    <a:pt x="4706" y="3226"/>
                    <a:pt x="4681" y="3207"/>
                  </a:cubicBezTo>
                  <a:lnTo>
                    <a:pt x="4465" y="3085"/>
                  </a:lnTo>
                  <a:cubicBezTo>
                    <a:pt x="4415" y="3057"/>
                    <a:pt x="4415" y="3006"/>
                    <a:pt x="4472" y="2978"/>
                  </a:cubicBezTo>
                  <a:lnTo>
                    <a:pt x="4651" y="2869"/>
                  </a:lnTo>
                  <a:cubicBezTo>
                    <a:pt x="4681" y="2856"/>
                    <a:pt x="4715" y="2849"/>
                    <a:pt x="4748" y="2849"/>
                  </a:cubicBezTo>
                  <a:close/>
                  <a:moveTo>
                    <a:pt x="3984" y="2935"/>
                  </a:moveTo>
                  <a:cubicBezTo>
                    <a:pt x="4018" y="2935"/>
                    <a:pt x="4052" y="2942"/>
                    <a:pt x="4077" y="2956"/>
                  </a:cubicBezTo>
                  <a:lnTo>
                    <a:pt x="4113" y="2978"/>
                  </a:lnTo>
                  <a:cubicBezTo>
                    <a:pt x="4163" y="3006"/>
                    <a:pt x="4163" y="3057"/>
                    <a:pt x="4113" y="3085"/>
                  </a:cubicBezTo>
                  <a:lnTo>
                    <a:pt x="3875" y="3221"/>
                  </a:lnTo>
                  <a:cubicBezTo>
                    <a:pt x="3846" y="3236"/>
                    <a:pt x="3812" y="3243"/>
                    <a:pt x="3779" y="3243"/>
                  </a:cubicBezTo>
                  <a:cubicBezTo>
                    <a:pt x="3746" y="3243"/>
                    <a:pt x="3714" y="3236"/>
                    <a:pt x="3689" y="3221"/>
                  </a:cubicBezTo>
                  <a:lnTo>
                    <a:pt x="3652" y="3201"/>
                  </a:lnTo>
                  <a:cubicBezTo>
                    <a:pt x="3602" y="3171"/>
                    <a:pt x="3602" y="3121"/>
                    <a:pt x="3652" y="3092"/>
                  </a:cubicBezTo>
                  <a:lnTo>
                    <a:pt x="3890" y="2956"/>
                  </a:lnTo>
                  <a:cubicBezTo>
                    <a:pt x="3915" y="2942"/>
                    <a:pt x="3950" y="2935"/>
                    <a:pt x="3984" y="2935"/>
                  </a:cubicBezTo>
                  <a:close/>
                  <a:moveTo>
                    <a:pt x="7681" y="2856"/>
                  </a:moveTo>
                  <a:cubicBezTo>
                    <a:pt x="7714" y="2856"/>
                    <a:pt x="7746" y="2862"/>
                    <a:pt x="7772" y="2876"/>
                  </a:cubicBezTo>
                  <a:lnTo>
                    <a:pt x="7995" y="3006"/>
                  </a:lnTo>
                  <a:cubicBezTo>
                    <a:pt x="8045" y="3035"/>
                    <a:pt x="8045" y="3085"/>
                    <a:pt x="7995" y="3114"/>
                  </a:cubicBezTo>
                  <a:lnTo>
                    <a:pt x="7779" y="3237"/>
                  </a:lnTo>
                  <a:cubicBezTo>
                    <a:pt x="7748" y="3256"/>
                    <a:pt x="7712" y="3265"/>
                    <a:pt x="7677" y="3265"/>
                  </a:cubicBezTo>
                  <a:cubicBezTo>
                    <a:pt x="7646" y="3265"/>
                    <a:pt x="7615" y="3258"/>
                    <a:pt x="7591" y="3244"/>
                  </a:cubicBezTo>
                  <a:lnTo>
                    <a:pt x="7368" y="3114"/>
                  </a:lnTo>
                  <a:cubicBezTo>
                    <a:pt x="7318" y="3085"/>
                    <a:pt x="7318" y="3035"/>
                    <a:pt x="7368" y="3006"/>
                  </a:cubicBezTo>
                  <a:lnTo>
                    <a:pt x="7584" y="2876"/>
                  </a:lnTo>
                  <a:cubicBezTo>
                    <a:pt x="7613" y="2862"/>
                    <a:pt x="7647" y="2856"/>
                    <a:pt x="7681" y="2856"/>
                  </a:cubicBezTo>
                  <a:close/>
                  <a:moveTo>
                    <a:pt x="8588" y="2899"/>
                  </a:moveTo>
                  <a:cubicBezTo>
                    <a:pt x="8621" y="2899"/>
                    <a:pt x="8655" y="2906"/>
                    <a:pt x="8685" y="2919"/>
                  </a:cubicBezTo>
                  <a:lnTo>
                    <a:pt x="8900" y="3049"/>
                  </a:lnTo>
                  <a:cubicBezTo>
                    <a:pt x="8950" y="3078"/>
                    <a:pt x="8950" y="3128"/>
                    <a:pt x="8900" y="3157"/>
                  </a:cubicBezTo>
                  <a:lnTo>
                    <a:pt x="8685" y="3280"/>
                  </a:lnTo>
                  <a:cubicBezTo>
                    <a:pt x="8655" y="3294"/>
                    <a:pt x="8621" y="3301"/>
                    <a:pt x="8588" y="3301"/>
                  </a:cubicBezTo>
                  <a:cubicBezTo>
                    <a:pt x="8555" y="3301"/>
                    <a:pt x="8522" y="3294"/>
                    <a:pt x="8497" y="3280"/>
                  </a:cubicBezTo>
                  <a:lnTo>
                    <a:pt x="8274" y="3157"/>
                  </a:lnTo>
                  <a:cubicBezTo>
                    <a:pt x="8224" y="3128"/>
                    <a:pt x="8224" y="3078"/>
                    <a:pt x="8274" y="3049"/>
                  </a:cubicBezTo>
                  <a:lnTo>
                    <a:pt x="8497" y="2919"/>
                  </a:lnTo>
                  <a:cubicBezTo>
                    <a:pt x="8522" y="2906"/>
                    <a:pt x="8555" y="2899"/>
                    <a:pt x="8588" y="2899"/>
                  </a:cubicBezTo>
                  <a:close/>
                  <a:moveTo>
                    <a:pt x="5593" y="2920"/>
                  </a:moveTo>
                  <a:cubicBezTo>
                    <a:pt x="5627" y="2920"/>
                    <a:pt x="5661" y="2927"/>
                    <a:pt x="5686" y="2942"/>
                  </a:cubicBezTo>
                  <a:lnTo>
                    <a:pt x="5924" y="3078"/>
                  </a:lnTo>
                  <a:cubicBezTo>
                    <a:pt x="5974" y="3107"/>
                    <a:pt x="5974" y="3157"/>
                    <a:pt x="5924" y="3187"/>
                  </a:cubicBezTo>
                  <a:lnTo>
                    <a:pt x="5702" y="3316"/>
                  </a:lnTo>
                  <a:cubicBezTo>
                    <a:pt x="5676" y="3330"/>
                    <a:pt x="5641" y="3337"/>
                    <a:pt x="5607" y="3337"/>
                  </a:cubicBezTo>
                  <a:cubicBezTo>
                    <a:pt x="5573" y="3337"/>
                    <a:pt x="5539" y="3330"/>
                    <a:pt x="5514" y="3316"/>
                  </a:cubicBezTo>
                  <a:lnTo>
                    <a:pt x="5277" y="3178"/>
                  </a:lnTo>
                  <a:cubicBezTo>
                    <a:pt x="5227" y="3151"/>
                    <a:pt x="5227" y="3101"/>
                    <a:pt x="5277" y="3071"/>
                  </a:cubicBezTo>
                  <a:lnTo>
                    <a:pt x="5500" y="2942"/>
                  </a:lnTo>
                  <a:cubicBezTo>
                    <a:pt x="5525" y="2927"/>
                    <a:pt x="5559" y="2920"/>
                    <a:pt x="5593" y="2920"/>
                  </a:cubicBezTo>
                  <a:close/>
                  <a:moveTo>
                    <a:pt x="6410" y="3035"/>
                  </a:moveTo>
                  <a:cubicBezTo>
                    <a:pt x="6443" y="3035"/>
                    <a:pt x="6477" y="3043"/>
                    <a:pt x="6506" y="3057"/>
                  </a:cubicBezTo>
                  <a:lnTo>
                    <a:pt x="6714" y="3178"/>
                  </a:lnTo>
                  <a:cubicBezTo>
                    <a:pt x="6765" y="3207"/>
                    <a:pt x="6765" y="3258"/>
                    <a:pt x="6714" y="3287"/>
                  </a:cubicBezTo>
                  <a:lnTo>
                    <a:pt x="6499" y="3409"/>
                  </a:lnTo>
                  <a:cubicBezTo>
                    <a:pt x="6474" y="3423"/>
                    <a:pt x="6440" y="3430"/>
                    <a:pt x="6406" y="3430"/>
                  </a:cubicBezTo>
                  <a:cubicBezTo>
                    <a:pt x="6372" y="3430"/>
                    <a:pt x="6338" y="3423"/>
                    <a:pt x="6313" y="3409"/>
                  </a:cubicBezTo>
                  <a:lnTo>
                    <a:pt x="6104" y="3287"/>
                  </a:lnTo>
                  <a:cubicBezTo>
                    <a:pt x="6054" y="3258"/>
                    <a:pt x="6054" y="3207"/>
                    <a:pt x="6104" y="3178"/>
                  </a:cubicBezTo>
                  <a:lnTo>
                    <a:pt x="6319" y="3057"/>
                  </a:lnTo>
                  <a:cubicBezTo>
                    <a:pt x="6344" y="3043"/>
                    <a:pt x="6377" y="3035"/>
                    <a:pt x="6410" y="3035"/>
                  </a:cubicBezTo>
                  <a:close/>
                  <a:moveTo>
                    <a:pt x="3473" y="3229"/>
                  </a:moveTo>
                  <a:cubicBezTo>
                    <a:pt x="3507" y="3229"/>
                    <a:pt x="3541" y="3236"/>
                    <a:pt x="3566" y="3251"/>
                  </a:cubicBezTo>
                  <a:lnTo>
                    <a:pt x="3602" y="3273"/>
                  </a:lnTo>
                  <a:cubicBezTo>
                    <a:pt x="3652" y="3301"/>
                    <a:pt x="3652" y="3351"/>
                    <a:pt x="3602" y="3380"/>
                  </a:cubicBezTo>
                  <a:lnTo>
                    <a:pt x="3394" y="3502"/>
                  </a:lnTo>
                  <a:cubicBezTo>
                    <a:pt x="3365" y="3517"/>
                    <a:pt x="3331" y="3524"/>
                    <a:pt x="3297" y="3524"/>
                  </a:cubicBezTo>
                  <a:cubicBezTo>
                    <a:pt x="3263" y="3524"/>
                    <a:pt x="3229" y="3517"/>
                    <a:pt x="3200" y="3502"/>
                  </a:cubicBezTo>
                  <a:lnTo>
                    <a:pt x="3171" y="3480"/>
                  </a:lnTo>
                  <a:cubicBezTo>
                    <a:pt x="3114" y="3452"/>
                    <a:pt x="3114" y="3402"/>
                    <a:pt x="3171" y="3373"/>
                  </a:cubicBezTo>
                  <a:lnTo>
                    <a:pt x="3380" y="3251"/>
                  </a:lnTo>
                  <a:cubicBezTo>
                    <a:pt x="3405" y="3236"/>
                    <a:pt x="3439" y="3229"/>
                    <a:pt x="3473" y="3229"/>
                  </a:cubicBezTo>
                  <a:close/>
                  <a:moveTo>
                    <a:pt x="4292" y="3114"/>
                  </a:moveTo>
                  <a:cubicBezTo>
                    <a:pt x="4326" y="3114"/>
                    <a:pt x="4361" y="3121"/>
                    <a:pt x="4386" y="3135"/>
                  </a:cubicBezTo>
                  <a:lnTo>
                    <a:pt x="4601" y="3258"/>
                  </a:lnTo>
                  <a:cubicBezTo>
                    <a:pt x="4651" y="3287"/>
                    <a:pt x="4651" y="3337"/>
                    <a:pt x="4594" y="3366"/>
                  </a:cubicBezTo>
                  <a:lnTo>
                    <a:pt x="4356" y="3502"/>
                  </a:lnTo>
                  <a:cubicBezTo>
                    <a:pt x="4331" y="3521"/>
                    <a:pt x="4297" y="3530"/>
                    <a:pt x="4263" y="3530"/>
                  </a:cubicBezTo>
                  <a:cubicBezTo>
                    <a:pt x="4229" y="3530"/>
                    <a:pt x="4195" y="3521"/>
                    <a:pt x="4170" y="3502"/>
                  </a:cubicBezTo>
                  <a:lnTo>
                    <a:pt x="3961" y="3380"/>
                  </a:lnTo>
                  <a:cubicBezTo>
                    <a:pt x="3904" y="3351"/>
                    <a:pt x="3911" y="3301"/>
                    <a:pt x="3961" y="3273"/>
                  </a:cubicBezTo>
                  <a:lnTo>
                    <a:pt x="4199" y="3135"/>
                  </a:lnTo>
                  <a:cubicBezTo>
                    <a:pt x="4224" y="3121"/>
                    <a:pt x="4258" y="3114"/>
                    <a:pt x="4292" y="3114"/>
                  </a:cubicBezTo>
                  <a:close/>
                  <a:moveTo>
                    <a:pt x="7192" y="3135"/>
                  </a:moveTo>
                  <a:cubicBezTo>
                    <a:pt x="7225" y="3135"/>
                    <a:pt x="7257" y="3143"/>
                    <a:pt x="7282" y="3157"/>
                  </a:cubicBezTo>
                  <a:lnTo>
                    <a:pt x="7505" y="3287"/>
                  </a:lnTo>
                  <a:cubicBezTo>
                    <a:pt x="7556" y="3316"/>
                    <a:pt x="7556" y="3366"/>
                    <a:pt x="7505" y="3394"/>
                  </a:cubicBezTo>
                  <a:lnTo>
                    <a:pt x="7268" y="3532"/>
                  </a:lnTo>
                  <a:cubicBezTo>
                    <a:pt x="7243" y="3549"/>
                    <a:pt x="7209" y="3558"/>
                    <a:pt x="7175" y="3558"/>
                  </a:cubicBezTo>
                  <a:cubicBezTo>
                    <a:pt x="7141" y="3558"/>
                    <a:pt x="7107" y="3549"/>
                    <a:pt x="7082" y="3532"/>
                  </a:cubicBezTo>
                  <a:lnTo>
                    <a:pt x="6858" y="3409"/>
                  </a:lnTo>
                  <a:cubicBezTo>
                    <a:pt x="6808" y="3380"/>
                    <a:pt x="6808" y="3330"/>
                    <a:pt x="6858" y="3301"/>
                  </a:cubicBezTo>
                  <a:lnTo>
                    <a:pt x="7103" y="3157"/>
                  </a:lnTo>
                  <a:cubicBezTo>
                    <a:pt x="7128" y="3143"/>
                    <a:pt x="7160" y="3135"/>
                    <a:pt x="7192" y="3135"/>
                  </a:cubicBezTo>
                  <a:close/>
                  <a:moveTo>
                    <a:pt x="5100" y="3203"/>
                  </a:moveTo>
                  <a:cubicBezTo>
                    <a:pt x="5134" y="3203"/>
                    <a:pt x="5166" y="3212"/>
                    <a:pt x="5191" y="3230"/>
                  </a:cubicBezTo>
                  <a:lnTo>
                    <a:pt x="5434" y="3366"/>
                  </a:lnTo>
                  <a:cubicBezTo>
                    <a:pt x="5486" y="3394"/>
                    <a:pt x="5486" y="3446"/>
                    <a:pt x="5428" y="3473"/>
                  </a:cubicBezTo>
                  <a:lnTo>
                    <a:pt x="5248" y="3582"/>
                  </a:lnTo>
                  <a:cubicBezTo>
                    <a:pt x="5220" y="3596"/>
                    <a:pt x="5186" y="3603"/>
                    <a:pt x="5152" y="3603"/>
                  </a:cubicBezTo>
                  <a:cubicBezTo>
                    <a:pt x="5119" y="3603"/>
                    <a:pt x="5087" y="3596"/>
                    <a:pt x="5062" y="3582"/>
                  </a:cubicBezTo>
                  <a:lnTo>
                    <a:pt x="4824" y="3446"/>
                  </a:lnTo>
                  <a:cubicBezTo>
                    <a:pt x="4767" y="3409"/>
                    <a:pt x="4767" y="3366"/>
                    <a:pt x="4824" y="3330"/>
                  </a:cubicBezTo>
                  <a:lnTo>
                    <a:pt x="5003" y="3230"/>
                  </a:lnTo>
                  <a:cubicBezTo>
                    <a:pt x="5032" y="3212"/>
                    <a:pt x="5067" y="3203"/>
                    <a:pt x="5100" y="3203"/>
                  </a:cubicBezTo>
                  <a:close/>
                  <a:moveTo>
                    <a:pt x="5928" y="3315"/>
                  </a:moveTo>
                  <a:cubicBezTo>
                    <a:pt x="5962" y="3315"/>
                    <a:pt x="5996" y="3322"/>
                    <a:pt x="6024" y="3337"/>
                  </a:cubicBezTo>
                  <a:lnTo>
                    <a:pt x="6233" y="3459"/>
                  </a:lnTo>
                  <a:cubicBezTo>
                    <a:pt x="6283" y="3489"/>
                    <a:pt x="6283" y="3539"/>
                    <a:pt x="6233" y="3566"/>
                  </a:cubicBezTo>
                  <a:lnTo>
                    <a:pt x="6011" y="3696"/>
                  </a:lnTo>
                  <a:cubicBezTo>
                    <a:pt x="5986" y="3710"/>
                    <a:pt x="5952" y="3718"/>
                    <a:pt x="5917" y="3718"/>
                  </a:cubicBezTo>
                  <a:cubicBezTo>
                    <a:pt x="5883" y="3718"/>
                    <a:pt x="5848" y="3710"/>
                    <a:pt x="5823" y="3696"/>
                  </a:cubicBezTo>
                  <a:lnTo>
                    <a:pt x="5616" y="3575"/>
                  </a:lnTo>
                  <a:cubicBezTo>
                    <a:pt x="5557" y="3546"/>
                    <a:pt x="5564" y="3496"/>
                    <a:pt x="5616" y="3466"/>
                  </a:cubicBezTo>
                  <a:lnTo>
                    <a:pt x="5831" y="3337"/>
                  </a:lnTo>
                  <a:cubicBezTo>
                    <a:pt x="5860" y="3322"/>
                    <a:pt x="5894" y="3315"/>
                    <a:pt x="5928" y="3315"/>
                  </a:cubicBezTo>
                  <a:close/>
                  <a:moveTo>
                    <a:pt x="3782" y="3409"/>
                  </a:moveTo>
                  <a:cubicBezTo>
                    <a:pt x="3816" y="3409"/>
                    <a:pt x="3850" y="3416"/>
                    <a:pt x="3875" y="3430"/>
                  </a:cubicBezTo>
                  <a:lnTo>
                    <a:pt x="4091" y="3553"/>
                  </a:lnTo>
                  <a:cubicBezTo>
                    <a:pt x="4141" y="3582"/>
                    <a:pt x="4141" y="3632"/>
                    <a:pt x="4091" y="3661"/>
                  </a:cubicBezTo>
                  <a:lnTo>
                    <a:pt x="3875" y="3782"/>
                  </a:lnTo>
                  <a:cubicBezTo>
                    <a:pt x="3850" y="3797"/>
                    <a:pt x="3816" y="3804"/>
                    <a:pt x="3782" y="3804"/>
                  </a:cubicBezTo>
                  <a:cubicBezTo>
                    <a:pt x="3748" y="3804"/>
                    <a:pt x="3714" y="3797"/>
                    <a:pt x="3689" y="3782"/>
                  </a:cubicBezTo>
                  <a:lnTo>
                    <a:pt x="3473" y="3661"/>
                  </a:lnTo>
                  <a:cubicBezTo>
                    <a:pt x="3423" y="3632"/>
                    <a:pt x="3423" y="3582"/>
                    <a:pt x="3480" y="3553"/>
                  </a:cubicBezTo>
                  <a:lnTo>
                    <a:pt x="3689" y="3430"/>
                  </a:lnTo>
                  <a:cubicBezTo>
                    <a:pt x="3714" y="3416"/>
                    <a:pt x="3748" y="3409"/>
                    <a:pt x="3782" y="3409"/>
                  </a:cubicBezTo>
                  <a:close/>
                  <a:moveTo>
                    <a:pt x="2992" y="3510"/>
                  </a:moveTo>
                  <a:cubicBezTo>
                    <a:pt x="3026" y="3510"/>
                    <a:pt x="3060" y="3517"/>
                    <a:pt x="3085" y="3532"/>
                  </a:cubicBezTo>
                  <a:lnTo>
                    <a:pt x="3121" y="3553"/>
                  </a:lnTo>
                  <a:cubicBezTo>
                    <a:pt x="3171" y="3582"/>
                    <a:pt x="3171" y="3632"/>
                    <a:pt x="3121" y="3661"/>
                  </a:cubicBezTo>
                  <a:lnTo>
                    <a:pt x="2899" y="3782"/>
                  </a:lnTo>
                  <a:cubicBezTo>
                    <a:pt x="2873" y="3800"/>
                    <a:pt x="2838" y="3809"/>
                    <a:pt x="2804" y="3809"/>
                  </a:cubicBezTo>
                  <a:cubicBezTo>
                    <a:pt x="2770" y="3809"/>
                    <a:pt x="2736" y="3800"/>
                    <a:pt x="2710" y="3782"/>
                  </a:cubicBezTo>
                  <a:lnTo>
                    <a:pt x="2674" y="3768"/>
                  </a:lnTo>
                  <a:cubicBezTo>
                    <a:pt x="2624" y="3732"/>
                    <a:pt x="2624" y="3689"/>
                    <a:pt x="2674" y="3653"/>
                  </a:cubicBezTo>
                  <a:lnTo>
                    <a:pt x="2899" y="3532"/>
                  </a:lnTo>
                  <a:cubicBezTo>
                    <a:pt x="2924" y="3517"/>
                    <a:pt x="2958" y="3510"/>
                    <a:pt x="2992" y="3510"/>
                  </a:cubicBezTo>
                  <a:close/>
                  <a:moveTo>
                    <a:pt x="6683" y="3430"/>
                  </a:moveTo>
                  <a:cubicBezTo>
                    <a:pt x="6716" y="3430"/>
                    <a:pt x="6751" y="3438"/>
                    <a:pt x="6780" y="3452"/>
                  </a:cubicBezTo>
                  <a:lnTo>
                    <a:pt x="6996" y="3582"/>
                  </a:lnTo>
                  <a:cubicBezTo>
                    <a:pt x="7046" y="3609"/>
                    <a:pt x="7046" y="3661"/>
                    <a:pt x="6996" y="3689"/>
                  </a:cubicBezTo>
                  <a:lnTo>
                    <a:pt x="6787" y="3811"/>
                  </a:lnTo>
                  <a:cubicBezTo>
                    <a:pt x="6758" y="3826"/>
                    <a:pt x="6724" y="3833"/>
                    <a:pt x="6690" y="3833"/>
                  </a:cubicBezTo>
                  <a:cubicBezTo>
                    <a:pt x="6657" y="3833"/>
                    <a:pt x="6625" y="3826"/>
                    <a:pt x="6599" y="3811"/>
                  </a:cubicBezTo>
                  <a:lnTo>
                    <a:pt x="6376" y="3682"/>
                  </a:lnTo>
                  <a:cubicBezTo>
                    <a:pt x="6326" y="3653"/>
                    <a:pt x="6326" y="3609"/>
                    <a:pt x="6376" y="3575"/>
                  </a:cubicBezTo>
                  <a:lnTo>
                    <a:pt x="6592" y="3452"/>
                  </a:lnTo>
                  <a:cubicBezTo>
                    <a:pt x="6617" y="3438"/>
                    <a:pt x="6649" y="3430"/>
                    <a:pt x="6683" y="3430"/>
                  </a:cubicBezTo>
                  <a:close/>
                  <a:moveTo>
                    <a:pt x="4644" y="3467"/>
                  </a:moveTo>
                  <a:cubicBezTo>
                    <a:pt x="4678" y="3467"/>
                    <a:pt x="4712" y="3474"/>
                    <a:pt x="4738" y="3489"/>
                  </a:cubicBezTo>
                  <a:lnTo>
                    <a:pt x="4976" y="3625"/>
                  </a:lnTo>
                  <a:cubicBezTo>
                    <a:pt x="5026" y="3661"/>
                    <a:pt x="5026" y="3704"/>
                    <a:pt x="4976" y="3739"/>
                  </a:cubicBezTo>
                  <a:lnTo>
                    <a:pt x="4738" y="3877"/>
                  </a:lnTo>
                  <a:cubicBezTo>
                    <a:pt x="4712" y="3891"/>
                    <a:pt x="4678" y="3898"/>
                    <a:pt x="4644" y="3898"/>
                  </a:cubicBezTo>
                  <a:cubicBezTo>
                    <a:pt x="4610" y="3898"/>
                    <a:pt x="4576" y="3891"/>
                    <a:pt x="4551" y="3877"/>
                  </a:cubicBezTo>
                  <a:lnTo>
                    <a:pt x="4313" y="3739"/>
                  </a:lnTo>
                  <a:cubicBezTo>
                    <a:pt x="4256" y="3704"/>
                    <a:pt x="4256" y="3661"/>
                    <a:pt x="4313" y="3625"/>
                  </a:cubicBezTo>
                  <a:lnTo>
                    <a:pt x="4551" y="3489"/>
                  </a:lnTo>
                  <a:cubicBezTo>
                    <a:pt x="4576" y="3474"/>
                    <a:pt x="4610" y="3467"/>
                    <a:pt x="4644" y="3467"/>
                  </a:cubicBezTo>
                  <a:close/>
                  <a:moveTo>
                    <a:pt x="5435" y="3596"/>
                  </a:moveTo>
                  <a:cubicBezTo>
                    <a:pt x="5469" y="3596"/>
                    <a:pt x="5503" y="3603"/>
                    <a:pt x="5529" y="3618"/>
                  </a:cubicBezTo>
                  <a:lnTo>
                    <a:pt x="5736" y="3739"/>
                  </a:lnTo>
                  <a:cubicBezTo>
                    <a:pt x="5795" y="3768"/>
                    <a:pt x="5795" y="3818"/>
                    <a:pt x="5736" y="3847"/>
                  </a:cubicBezTo>
                  <a:lnTo>
                    <a:pt x="5557" y="3954"/>
                  </a:lnTo>
                  <a:cubicBezTo>
                    <a:pt x="5528" y="3969"/>
                    <a:pt x="5494" y="3976"/>
                    <a:pt x="5460" y="3976"/>
                  </a:cubicBezTo>
                  <a:cubicBezTo>
                    <a:pt x="5426" y="3976"/>
                    <a:pt x="5392" y="3969"/>
                    <a:pt x="5364" y="3954"/>
                  </a:cubicBezTo>
                  <a:lnTo>
                    <a:pt x="5155" y="3834"/>
                  </a:lnTo>
                  <a:cubicBezTo>
                    <a:pt x="5105" y="3804"/>
                    <a:pt x="5105" y="3754"/>
                    <a:pt x="5155" y="3725"/>
                  </a:cubicBezTo>
                  <a:lnTo>
                    <a:pt x="5341" y="3618"/>
                  </a:lnTo>
                  <a:cubicBezTo>
                    <a:pt x="5366" y="3603"/>
                    <a:pt x="5400" y="3596"/>
                    <a:pt x="5435" y="3596"/>
                  </a:cubicBezTo>
                  <a:close/>
                  <a:moveTo>
                    <a:pt x="3300" y="3689"/>
                  </a:moveTo>
                  <a:cubicBezTo>
                    <a:pt x="3335" y="3689"/>
                    <a:pt x="3369" y="3697"/>
                    <a:pt x="3394" y="3711"/>
                  </a:cubicBezTo>
                  <a:lnTo>
                    <a:pt x="3602" y="3834"/>
                  </a:lnTo>
                  <a:cubicBezTo>
                    <a:pt x="3659" y="3861"/>
                    <a:pt x="3659" y="3911"/>
                    <a:pt x="3602" y="3941"/>
                  </a:cubicBezTo>
                  <a:lnTo>
                    <a:pt x="3387" y="4070"/>
                  </a:lnTo>
                  <a:cubicBezTo>
                    <a:pt x="3358" y="4085"/>
                    <a:pt x="3324" y="4092"/>
                    <a:pt x="3291" y="4092"/>
                  </a:cubicBezTo>
                  <a:cubicBezTo>
                    <a:pt x="3258" y="4092"/>
                    <a:pt x="3225" y="4085"/>
                    <a:pt x="3200" y="4070"/>
                  </a:cubicBezTo>
                  <a:lnTo>
                    <a:pt x="2985" y="3941"/>
                  </a:lnTo>
                  <a:cubicBezTo>
                    <a:pt x="2933" y="3911"/>
                    <a:pt x="2933" y="3868"/>
                    <a:pt x="2985" y="3834"/>
                  </a:cubicBezTo>
                  <a:lnTo>
                    <a:pt x="3207" y="3711"/>
                  </a:lnTo>
                  <a:cubicBezTo>
                    <a:pt x="3232" y="3697"/>
                    <a:pt x="3266" y="3689"/>
                    <a:pt x="3300" y="3689"/>
                  </a:cubicBezTo>
                  <a:close/>
                  <a:moveTo>
                    <a:pt x="2502" y="3789"/>
                  </a:moveTo>
                  <a:cubicBezTo>
                    <a:pt x="2536" y="3789"/>
                    <a:pt x="2571" y="3797"/>
                    <a:pt x="2597" y="3811"/>
                  </a:cubicBezTo>
                  <a:lnTo>
                    <a:pt x="2631" y="3834"/>
                  </a:lnTo>
                  <a:cubicBezTo>
                    <a:pt x="2683" y="3861"/>
                    <a:pt x="2683" y="3911"/>
                    <a:pt x="2624" y="3941"/>
                  </a:cubicBezTo>
                  <a:lnTo>
                    <a:pt x="2402" y="4077"/>
                  </a:lnTo>
                  <a:cubicBezTo>
                    <a:pt x="2373" y="4092"/>
                    <a:pt x="2339" y="4099"/>
                    <a:pt x="2305" y="4099"/>
                  </a:cubicBezTo>
                  <a:cubicBezTo>
                    <a:pt x="2271" y="4099"/>
                    <a:pt x="2237" y="4092"/>
                    <a:pt x="2208" y="4077"/>
                  </a:cubicBezTo>
                  <a:lnTo>
                    <a:pt x="2179" y="4056"/>
                  </a:lnTo>
                  <a:cubicBezTo>
                    <a:pt x="2122" y="4027"/>
                    <a:pt x="2129" y="3977"/>
                    <a:pt x="2179" y="3948"/>
                  </a:cubicBezTo>
                  <a:lnTo>
                    <a:pt x="2409" y="3811"/>
                  </a:lnTo>
                  <a:cubicBezTo>
                    <a:pt x="2434" y="3797"/>
                    <a:pt x="2468" y="3789"/>
                    <a:pt x="2502" y="3789"/>
                  </a:cubicBezTo>
                  <a:close/>
                  <a:moveTo>
                    <a:pt x="6200" y="3711"/>
                  </a:moveTo>
                  <a:cubicBezTo>
                    <a:pt x="6233" y="3711"/>
                    <a:pt x="6265" y="3718"/>
                    <a:pt x="6290" y="3732"/>
                  </a:cubicBezTo>
                  <a:lnTo>
                    <a:pt x="6513" y="3861"/>
                  </a:lnTo>
                  <a:cubicBezTo>
                    <a:pt x="6564" y="3891"/>
                    <a:pt x="6564" y="3941"/>
                    <a:pt x="6513" y="3970"/>
                  </a:cubicBezTo>
                  <a:lnTo>
                    <a:pt x="6290" y="4099"/>
                  </a:lnTo>
                  <a:cubicBezTo>
                    <a:pt x="6265" y="4113"/>
                    <a:pt x="6231" y="4120"/>
                    <a:pt x="6197" y="4120"/>
                  </a:cubicBezTo>
                  <a:cubicBezTo>
                    <a:pt x="6163" y="4120"/>
                    <a:pt x="6129" y="4113"/>
                    <a:pt x="6104" y="4099"/>
                  </a:cubicBezTo>
                  <a:lnTo>
                    <a:pt x="5888" y="3970"/>
                  </a:lnTo>
                  <a:cubicBezTo>
                    <a:pt x="5831" y="3941"/>
                    <a:pt x="5831" y="3891"/>
                    <a:pt x="5888" y="3861"/>
                  </a:cubicBezTo>
                  <a:lnTo>
                    <a:pt x="6104" y="3732"/>
                  </a:lnTo>
                  <a:cubicBezTo>
                    <a:pt x="6132" y="3718"/>
                    <a:pt x="6166" y="3711"/>
                    <a:pt x="6200" y="3711"/>
                  </a:cubicBezTo>
                  <a:close/>
                  <a:moveTo>
                    <a:pt x="4134" y="3761"/>
                  </a:moveTo>
                  <a:cubicBezTo>
                    <a:pt x="4168" y="3761"/>
                    <a:pt x="4202" y="3768"/>
                    <a:pt x="4227" y="3782"/>
                  </a:cubicBezTo>
                  <a:lnTo>
                    <a:pt x="4465" y="3920"/>
                  </a:lnTo>
                  <a:cubicBezTo>
                    <a:pt x="4515" y="3954"/>
                    <a:pt x="4515" y="3998"/>
                    <a:pt x="4465" y="4034"/>
                  </a:cubicBezTo>
                  <a:lnTo>
                    <a:pt x="4256" y="4156"/>
                  </a:lnTo>
                  <a:cubicBezTo>
                    <a:pt x="4228" y="4171"/>
                    <a:pt x="4194" y="4178"/>
                    <a:pt x="4160" y="4178"/>
                  </a:cubicBezTo>
                  <a:cubicBezTo>
                    <a:pt x="4127" y="4178"/>
                    <a:pt x="4095" y="4171"/>
                    <a:pt x="4070" y="4156"/>
                  </a:cubicBezTo>
                  <a:lnTo>
                    <a:pt x="3825" y="4013"/>
                  </a:lnTo>
                  <a:cubicBezTo>
                    <a:pt x="3775" y="3984"/>
                    <a:pt x="3775" y="3934"/>
                    <a:pt x="3832" y="3904"/>
                  </a:cubicBezTo>
                  <a:lnTo>
                    <a:pt x="4041" y="3782"/>
                  </a:lnTo>
                  <a:cubicBezTo>
                    <a:pt x="4066" y="3768"/>
                    <a:pt x="4100" y="3761"/>
                    <a:pt x="4134" y="3761"/>
                  </a:cubicBezTo>
                  <a:close/>
                  <a:moveTo>
                    <a:pt x="4982" y="3862"/>
                  </a:moveTo>
                  <a:cubicBezTo>
                    <a:pt x="5017" y="3862"/>
                    <a:pt x="5051" y="3869"/>
                    <a:pt x="5076" y="3884"/>
                  </a:cubicBezTo>
                  <a:lnTo>
                    <a:pt x="5284" y="4006"/>
                  </a:lnTo>
                  <a:cubicBezTo>
                    <a:pt x="5334" y="4034"/>
                    <a:pt x="5334" y="4084"/>
                    <a:pt x="5284" y="4113"/>
                  </a:cubicBezTo>
                  <a:lnTo>
                    <a:pt x="5046" y="4249"/>
                  </a:lnTo>
                  <a:cubicBezTo>
                    <a:pt x="5018" y="4264"/>
                    <a:pt x="4984" y="4271"/>
                    <a:pt x="4951" y="4271"/>
                  </a:cubicBezTo>
                  <a:cubicBezTo>
                    <a:pt x="4917" y="4271"/>
                    <a:pt x="4885" y="4264"/>
                    <a:pt x="4860" y="4249"/>
                  </a:cubicBezTo>
                  <a:lnTo>
                    <a:pt x="4644" y="4127"/>
                  </a:lnTo>
                  <a:cubicBezTo>
                    <a:pt x="4594" y="4099"/>
                    <a:pt x="4594" y="4049"/>
                    <a:pt x="4644" y="4020"/>
                  </a:cubicBezTo>
                  <a:lnTo>
                    <a:pt x="4889" y="3884"/>
                  </a:lnTo>
                  <a:cubicBezTo>
                    <a:pt x="4914" y="3869"/>
                    <a:pt x="4948" y="3862"/>
                    <a:pt x="4982" y="3862"/>
                  </a:cubicBezTo>
                  <a:close/>
                  <a:moveTo>
                    <a:pt x="2809" y="3970"/>
                  </a:moveTo>
                  <a:cubicBezTo>
                    <a:pt x="2842" y="3970"/>
                    <a:pt x="2876" y="3977"/>
                    <a:pt x="2905" y="3991"/>
                  </a:cubicBezTo>
                  <a:lnTo>
                    <a:pt x="3114" y="4113"/>
                  </a:lnTo>
                  <a:cubicBezTo>
                    <a:pt x="3164" y="4142"/>
                    <a:pt x="3164" y="4193"/>
                    <a:pt x="3114" y="4222"/>
                  </a:cubicBezTo>
                  <a:lnTo>
                    <a:pt x="2883" y="4358"/>
                  </a:lnTo>
                  <a:cubicBezTo>
                    <a:pt x="2858" y="4372"/>
                    <a:pt x="2824" y="4379"/>
                    <a:pt x="2790" y="4379"/>
                  </a:cubicBezTo>
                  <a:cubicBezTo>
                    <a:pt x="2756" y="4379"/>
                    <a:pt x="2722" y="4372"/>
                    <a:pt x="2697" y="4358"/>
                  </a:cubicBezTo>
                  <a:lnTo>
                    <a:pt x="2481" y="4236"/>
                  </a:lnTo>
                  <a:cubicBezTo>
                    <a:pt x="2431" y="4206"/>
                    <a:pt x="2431" y="4156"/>
                    <a:pt x="2488" y="4127"/>
                  </a:cubicBezTo>
                  <a:lnTo>
                    <a:pt x="2717" y="3991"/>
                  </a:lnTo>
                  <a:cubicBezTo>
                    <a:pt x="2743" y="3977"/>
                    <a:pt x="2776" y="3970"/>
                    <a:pt x="2809" y="3970"/>
                  </a:cubicBezTo>
                  <a:close/>
                  <a:moveTo>
                    <a:pt x="5709" y="3993"/>
                  </a:moveTo>
                  <a:cubicBezTo>
                    <a:pt x="5743" y="3993"/>
                    <a:pt x="5777" y="4002"/>
                    <a:pt x="5802" y="4020"/>
                  </a:cubicBezTo>
                  <a:lnTo>
                    <a:pt x="6024" y="4142"/>
                  </a:lnTo>
                  <a:cubicBezTo>
                    <a:pt x="6074" y="4170"/>
                    <a:pt x="6074" y="4222"/>
                    <a:pt x="6024" y="4249"/>
                  </a:cubicBezTo>
                  <a:lnTo>
                    <a:pt x="5838" y="4358"/>
                  </a:lnTo>
                  <a:cubicBezTo>
                    <a:pt x="5813" y="4372"/>
                    <a:pt x="5779" y="4379"/>
                    <a:pt x="5745" y="4379"/>
                  </a:cubicBezTo>
                  <a:cubicBezTo>
                    <a:pt x="5710" y="4379"/>
                    <a:pt x="5676" y="4372"/>
                    <a:pt x="5650" y="4358"/>
                  </a:cubicBezTo>
                  <a:lnTo>
                    <a:pt x="5428" y="4236"/>
                  </a:lnTo>
                  <a:cubicBezTo>
                    <a:pt x="5378" y="4199"/>
                    <a:pt x="5378" y="4156"/>
                    <a:pt x="5428" y="4127"/>
                  </a:cubicBezTo>
                  <a:lnTo>
                    <a:pt x="5616" y="4020"/>
                  </a:lnTo>
                  <a:cubicBezTo>
                    <a:pt x="5641" y="4002"/>
                    <a:pt x="5675" y="3993"/>
                    <a:pt x="5709" y="3993"/>
                  </a:cubicBezTo>
                  <a:close/>
                  <a:moveTo>
                    <a:pt x="2000" y="4077"/>
                  </a:moveTo>
                  <a:cubicBezTo>
                    <a:pt x="2034" y="4077"/>
                    <a:pt x="2068" y="4085"/>
                    <a:pt x="2093" y="4099"/>
                  </a:cubicBezTo>
                  <a:lnTo>
                    <a:pt x="2129" y="4120"/>
                  </a:lnTo>
                  <a:cubicBezTo>
                    <a:pt x="2179" y="4149"/>
                    <a:pt x="2179" y="4199"/>
                    <a:pt x="2129" y="4229"/>
                  </a:cubicBezTo>
                  <a:lnTo>
                    <a:pt x="1891" y="4372"/>
                  </a:lnTo>
                  <a:cubicBezTo>
                    <a:pt x="1863" y="4387"/>
                    <a:pt x="1829" y="4394"/>
                    <a:pt x="1795" y="4394"/>
                  </a:cubicBezTo>
                  <a:cubicBezTo>
                    <a:pt x="1762" y="4394"/>
                    <a:pt x="1730" y="4387"/>
                    <a:pt x="1705" y="4372"/>
                  </a:cubicBezTo>
                  <a:lnTo>
                    <a:pt x="1669" y="4351"/>
                  </a:lnTo>
                  <a:cubicBezTo>
                    <a:pt x="1618" y="4322"/>
                    <a:pt x="1618" y="4272"/>
                    <a:pt x="1669" y="4243"/>
                  </a:cubicBezTo>
                  <a:lnTo>
                    <a:pt x="1907" y="4099"/>
                  </a:lnTo>
                  <a:cubicBezTo>
                    <a:pt x="1932" y="4085"/>
                    <a:pt x="1966" y="4077"/>
                    <a:pt x="2000" y="4077"/>
                  </a:cubicBezTo>
                  <a:close/>
                  <a:moveTo>
                    <a:pt x="3652" y="4041"/>
                  </a:moveTo>
                  <a:cubicBezTo>
                    <a:pt x="3686" y="4041"/>
                    <a:pt x="3721" y="4048"/>
                    <a:pt x="3746" y="4063"/>
                  </a:cubicBezTo>
                  <a:lnTo>
                    <a:pt x="3984" y="4199"/>
                  </a:lnTo>
                  <a:cubicBezTo>
                    <a:pt x="4034" y="4229"/>
                    <a:pt x="4034" y="4279"/>
                    <a:pt x="3984" y="4308"/>
                  </a:cubicBezTo>
                  <a:lnTo>
                    <a:pt x="3761" y="4437"/>
                  </a:lnTo>
                  <a:cubicBezTo>
                    <a:pt x="3735" y="4451"/>
                    <a:pt x="3701" y="4458"/>
                    <a:pt x="3666" y="4458"/>
                  </a:cubicBezTo>
                  <a:cubicBezTo>
                    <a:pt x="3632" y="4458"/>
                    <a:pt x="3598" y="4451"/>
                    <a:pt x="3573" y="4437"/>
                  </a:cubicBezTo>
                  <a:lnTo>
                    <a:pt x="3337" y="4299"/>
                  </a:lnTo>
                  <a:cubicBezTo>
                    <a:pt x="3287" y="4272"/>
                    <a:pt x="3287" y="4222"/>
                    <a:pt x="3337" y="4193"/>
                  </a:cubicBezTo>
                  <a:lnTo>
                    <a:pt x="3559" y="4063"/>
                  </a:lnTo>
                  <a:cubicBezTo>
                    <a:pt x="3584" y="4048"/>
                    <a:pt x="3618" y="4041"/>
                    <a:pt x="3652" y="4041"/>
                  </a:cubicBezTo>
                  <a:close/>
                  <a:moveTo>
                    <a:pt x="4472" y="4157"/>
                  </a:moveTo>
                  <a:cubicBezTo>
                    <a:pt x="4506" y="4157"/>
                    <a:pt x="4540" y="4164"/>
                    <a:pt x="4565" y="4179"/>
                  </a:cubicBezTo>
                  <a:lnTo>
                    <a:pt x="4774" y="4299"/>
                  </a:lnTo>
                  <a:cubicBezTo>
                    <a:pt x="4824" y="4329"/>
                    <a:pt x="4824" y="4379"/>
                    <a:pt x="4774" y="4408"/>
                  </a:cubicBezTo>
                  <a:lnTo>
                    <a:pt x="4558" y="4531"/>
                  </a:lnTo>
                  <a:cubicBezTo>
                    <a:pt x="4533" y="4544"/>
                    <a:pt x="4501" y="4551"/>
                    <a:pt x="4468" y="4551"/>
                  </a:cubicBezTo>
                  <a:cubicBezTo>
                    <a:pt x="4434" y="4551"/>
                    <a:pt x="4400" y="4544"/>
                    <a:pt x="4372" y="4531"/>
                  </a:cubicBezTo>
                  <a:lnTo>
                    <a:pt x="4163" y="4408"/>
                  </a:lnTo>
                  <a:cubicBezTo>
                    <a:pt x="4113" y="4379"/>
                    <a:pt x="4113" y="4329"/>
                    <a:pt x="4163" y="4299"/>
                  </a:cubicBezTo>
                  <a:lnTo>
                    <a:pt x="4379" y="4179"/>
                  </a:lnTo>
                  <a:cubicBezTo>
                    <a:pt x="4404" y="4164"/>
                    <a:pt x="4438" y="4157"/>
                    <a:pt x="4472" y="4157"/>
                  </a:cubicBezTo>
                  <a:close/>
                  <a:moveTo>
                    <a:pt x="1489" y="4372"/>
                  </a:moveTo>
                  <a:cubicBezTo>
                    <a:pt x="1523" y="4372"/>
                    <a:pt x="1557" y="4380"/>
                    <a:pt x="1582" y="4394"/>
                  </a:cubicBezTo>
                  <a:lnTo>
                    <a:pt x="1618" y="4415"/>
                  </a:lnTo>
                  <a:cubicBezTo>
                    <a:pt x="1669" y="4444"/>
                    <a:pt x="1669" y="4494"/>
                    <a:pt x="1618" y="4524"/>
                  </a:cubicBezTo>
                  <a:lnTo>
                    <a:pt x="1410" y="4644"/>
                  </a:lnTo>
                  <a:cubicBezTo>
                    <a:pt x="1381" y="4659"/>
                    <a:pt x="1347" y="4666"/>
                    <a:pt x="1313" y="4666"/>
                  </a:cubicBezTo>
                  <a:cubicBezTo>
                    <a:pt x="1279" y="4666"/>
                    <a:pt x="1245" y="4659"/>
                    <a:pt x="1217" y="4644"/>
                  </a:cubicBezTo>
                  <a:lnTo>
                    <a:pt x="1187" y="4624"/>
                  </a:lnTo>
                  <a:cubicBezTo>
                    <a:pt x="1130" y="4594"/>
                    <a:pt x="1130" y="4551"/>
                    <a:pt x="1187" y="4515"/>
                  </a:cubicBezTo>
                  <a:lnTo>
                    <a:pt x="1396" y="4394"/>
                  </a:lnTo>
                  <a:cubicBezTo>
                    <a:pt x="1421" y="4380"/>
                    <a:pt x="1455" y="4372"/>
                    <a:pt x="1489" y="4372"/>
                  </a:cubicBezTo>
                  <a:close/>
                  <a:moveTo>
                    <a:pt x="5252" y="4257"/>
                  </a:moveTo>
                  <a:cubicBezTo>
                    <a:pt x="5286" y="4257"/>
                    <a:pt x="5320" y="4264"/>
                    <a:pt x="5348" y="4279"/>
                  </a:cubicBezTo>
                  <a:lnTo>
                    <a:pt x="5564" y="4408"/>
                  </a:lnTo>
                  <a:cubicBezTo>
                    <a:pt x="5616" y="4437"/>
                    <a:pt x="5616" y="4488"/>
                    <a:pt x="5564" y="4515"/>
                  </a:cubicBezTo>
                  <a:lnTo>
                    <a:pt x="5327" y="4653"/>
                  </a:lnTo>
                  <a:cubicBezTo>
                    <a:pt x="5302" y="4667"/>
                    <a:pt x="5268" y="4674"/>
                    <a:pt x="5234" y="4674"/>
                  </a:cubicBezTo>
                  <a:cubicBezTo>
                    <a:pt x="5200" y="4674"/>
                    <a:pt x="5166" y="4667"/>
                    <a:pt x="5141" y="4653"/>
                  </a:cubicBezTo>
                  <a:lnTo>
                    <a:pt x="4917" y="4531"/>
                  </a:lnTo>
                  <a:cubicBezTo>
                    <a:pt x="4867" y="4494"/>
                    <a:pt x="4867" y="4451"/>
                    <a:pt x="4917" y="4415"/>
                  </a:cubicBezTo>
                  <a:lnTo>
                    <a:pt x="5162" y="4279"/>
                  </a:lnTo>
                  <a:cubicBezTo>
                    <a:pt x="5187" y="4264"/>
                    <a:pt x="5219" y="4257"/>
                    <a:pt x="5252" y="4257"/>
                  </a:cubicBezTo>
                  <a:close/>
                  <a:moveTo>
                    <a:pt x="3162" y="4322"/>
                  </a:moveTo>
                  <a:cubicBezTo>
                    <a:pt x="3195" y="4322"/>
                    <a:pt x="3229" y="4329"/>
                    <a:pt x="3257" y="4343"/>
                  </a:cubicBezTo>
                  <a:lnTo>
                    <a:pt x="3494" y="4488"/>
                  </a:lnTo>
                  <a:cubicBezTo>
                    <a:pt x="3545" y="4515"/>
                    <a:pt x="3545" y="4567"/>
                    <a:pt x="3494" y="4594"/>
                  </a:cubicBezTo>
                  <a:lnTo>
                    <a:pt x="3264" y="4724"/>
                  </a:lnTo>
                  <a:cubicBezTo>
                    <a:pt x="3236" y="4739"/>
                    <a:pt x="3202" y="4746"/>
                    <a:pt x="3169" y="4746"/>
                  </a:cubicBezTo>
                  <a:cubicBezTo>
                    <a:pt x="3135" y="4746"/>
                    <a:pt x="3103" y="4739"/>
                    <a:pt x="3078" y="4724"/>
                  </a:cubicBezTo>
                  <a:lnTo>
                    <a:pt x="2833" y="4588"/>
                  </a:lnTo>
                  <a:cubicBezTo>
                    <a:pt x="2783" y="4558"/>
                    <a:pt x="2783" y="4508"/>
                    <a:pt x="2840" y="4481"/>
                  </a:cubicBezTo>
                  <a:lnTo>
                    <a:pt x="3071" y="4343"/>
                  </a:lnTo>
                  <a:cubicBezTo>
                    <a:pt x="3096" y="4329"/>
                    <a:pt x="3128" y="4322"/>
                    <a:pt x="3162" y="4322"/>
                  </a:cubicBezTo>
                  <a:close/>
                  <a:moveTo>
                    <a:pt x="3991" y="4431"/>
                  </a:moveTo>
                  <a:cubicBezTo>
                    <a:pt x="4025" y="4431"/>
                    <a:pt x="4059" y="4440"/>
                    <a:pt x="4084" y="4458"/>
                  </a:cubicBezTo>
                  <a:lnTo>
                    <a:pt x="4292" y="4581"/>
                  </a:lnTo>
                  <a:cubicBezTo>
                    <a:pt x="4342" y="4610"/>
                    <a:pt x="4342" y="4660"/>
                    <a:pt x="4292" y="4688"/>
                  </a:cubicBezTo>
                  <a:lnTo>
                    <a:pt x="4070" y="4810"/>
                  </a:lnTo>
                  <a:cubicBezTo>
                    <a:pt x="4045" y="4828"/>
                    <a:pt x="4011" y="4837"/>
                    <a:pt x="3977" y="4837"/>
                  </a:cubicBezTo>
                  <a:cubicBezTo>
                    <a:pt x="3942" y="4837"/>
                    <a:pt x="3908" y="4828"/>
                    <a:pt x="3882" y="4810"/>
                  </a:cubicBezTo>
                  <a:lnTo>
                    <a:pt x="3675" y="4688"/>
                  </a:lnTo>
                  <a:cubicBezTo>
                    <a:pt x="3623" y="4660"/>
                    <a:pt x="3623" y="4610"/>
                    <a:pt x="3675" y="4581"/>
                  </a:cubicBezTo>
                  <a:lnTo>
                    <a:pt x="3897" y="4458"/>
                  </a:lnTo>
                  <a:cubicBezTo>
                    <a:pt x="3922" y="4440"/>
                    <a:pt x="3956" y="4431"/>
                    <a:pt x="3991" y="4431"/>
                  </a:cubicBezTo>
                  <a:close/>
                  <a:moveTo>
                    <a:pt x="2309" y="4257"/>
                  </a:moveTo>
                  <a:cubicBezTo>
                    <a:pt x="2343" y="4257"/>
                    <a:pt x="2377" y="4264"/>
                    <a:pt x="2402" y="4279"/>
                  </a:cubicBezTo>
                  <a:lnTo>
                    <a:pt x="2617" y="4401"/>
                  </a:lnTo>
                  <a:cubicBezTo>
                    <a:pt x="2667" y="4437"/>
                    <a:pt x="2667" y="4481"/>
                    <a:pt x="2610" y="4515"/>
                  </a:cubicBezTo>
                  <a:lnTo>
                    <a:pt x="1891" y="4933"/>
                  </a:lnTo>
                  <a:cubicBezTo>
                    <a:pt x="1866" y="4947"/>
                    <a:pt x="1832" y="4955"/>
                    <a:pt x="1798" y="4955"/>
                  </a:cubicBezTo>
                  <a:cubicBezTo>
                    <a:pt x="1764" y="4955"/>
                    <a:pt x="1730" y="4947"/>
                    <a:pt x="1705" y="4933"/>
                  </a:cubicBezTo>
                  <a:lnTo>
                    <a:pt x="1489" y="4803"/>
                  </a:lnTo>
                  <a:cubicBezTo>
                    <a:pt x="1439" y="4774"/>
                    <a:pt x="1439" y="4724"/>
                    <a:pt x="1496" y="4696"/>
                  </a:cubicBezTo>
                  <a:lnTo>
                    <a:pt x="2215" y="4279"/>
                  </a:lnTo>
                  <a:cubicBezTo>
                    <a:pt x="2240" y="4264"/>
                    <a:pt x="2274" y="4257"/>
                    <a:pt x="2309" y="4257"/>
                  </a:cubicBezTo>
                  <a:close/>
                  <a:moveTo>
                    <a:pt x="4745" y="4552"/>
                  </a:moveTo>
                  <a:cubicBezTo>
                    <a:pt x="4779" y="4552"/>
                    <a:pt x="4813" y="4559"/>
                    <a:pt x="4839" y="4574"/>
                  </a:cubicBezTo>
                  <a:lnTo>
                    <a:pt x="5055" y="4703"/>
                  </a:lnTo>
                  <a:cubicBezTo>
                    <a:pt x="5105" y="4731"/>
                    <a:pt x="5105" y="4783"/>
                    <a:pt x="5055" y="4810"/>
                  </a:cubicBezTo>
                  <a:lnTo>
                    <a:pt x="4846" y="4933"/>
                  </a:lnTo>
                  <a:cubicBezTo>
                    <a:pt x="4821" y="4947"/>
                    <a:pt x="4787" y="4955"/>
                    <a:pt x="4753" y="4955"/>
                  </a:cubicBezTo>
                  <a:cubicBezTo>
                    <a:pt x="4719" y="4955"/>
                    <a:pt x="4684" y="4947"/>
                    <a:pt x="4658" y="4933"/>
                  </a:cubicBezTo>
                  <a:lnTo>
                    <a:pt x="4436" y="4803"/>
                  </a:lnTo>
                  <a:cubicBezTo>
                    <a:pt x="4386" y="4774"/>
                    <a:pt x="4386" y="4724"/>
                    <a:pt x="4436" y="4696"/>
                  </a:cubicBezTo>
                  <a:lnTo>
                    <a:pt x="4651" y="4574"/>
                  </a:lnTo>
                  <a:cubicBezTo>
                    <a:pt x="4676" y="4559"/>
                    <a:pt x="4710" y="4552"/>
                    <a:pt x="4745" y="4552"/>
                  </a:cubicBezTo>
                  <a:close/>
                  <a:moveTo>
                    <a:pt x="8101" y="3179"/>
                  </a:moveTo>
                  <a:cubicBezTo>
                    <a:pt x="8136" y="3179"/>
                    <a:pt x="8170" y="3186"/>
                    <a:pt x="8195" y="3201"/>
                  </a:cubicBezTo>
                  <a:lnTo>
                    <a:pt x="8410" y="3330"/>
                  </a:lnTo>
                  <a:cubicBezTo>
                    <a:pt x="8462" y="3359"/>
                    <a:pt x="8462" y="3409"/>
                    <a:pt x="8410" y="3437"/>
                  </a:cubicBezTo>
                  <a:lnTo>
                    <a:pt x="5816" y="4939"/>
                  </a:lnTo>
                  <a:cubicBezTo>
                    <a:pt x="5787" y="4954"/>
                    <a:pt x="5753" y="4961"/>
                    <a:pt x="5720" y="4961"/>
                  </a:cubicBezTo>
                  <a:cubicBezTo>
                    <a:pt x="5687" y="4961"/>
                    <a:pt x="5654" y="4954"/>
                    <a:pt x="5629" y="4939"/>
                  </a:cubicBezTo>
                  <a:lnTo>
                    <a:pt x="5407" y="4810"/>
                  </a:lnTo>
                  <a:cubicBezTo>
                    <a:pt x="5357" y="4783"/>
                    <a:pt x="5357" y="4731"/>
                    <a:pt x="5407" y="4703"/>
                  </a:cubicBezTo>
                  <a:lnTo>
                    <a:pt x="8008" y="3201"/>
                  </a:lnTo>
                  <a:cubicBezTo>
                    <a:pt x="8033" y="3186"/>
                    <a:pt x="8067" y="3179"/>
                    <a:pt x="8101" y="3179"/>
                  </a:cubicBezTo>
                  <a:close/>
                  <a:moveTo>
                    <a:pt x="1008" y="4652"/>
                  </a:moveTo>
                  <a:cubicBezTo>
                    <a:pt x="1042" y="4652"/>
                    <a:pt x="1076" y="4659"/>
                    <a:pt x="1101" y="4674"/>
                  </a:cubicBezTo>
                  <a:lnTo>
                    <a:pt x="1137" y="4696"/>
                  </a:lnTo>
                  <a:cubicBezTo>
                    <a:pt x="1187" y="4724"/>
                    <a:pt x="1187" y="4774"/>
                    <a:pt x="1137" y="4803"/>
                  </a:cubicBezTo>
                  <a:lnTo>
                    <a:pt x="872" y="4955"/>
                  </a:lnTo>
                  <a:cubicBezTo>
                    <a:pt x="846" y="4969"/>
                    <a:pt x="811" y="4976"/>
                    <a:pt x="777" y="4976"/>
                  </a:cubicBezTo>
                  <a:cubicBezTo>
                    <a:pt x="743" y="4976"/>
                    <a:pt x="708" y="4969"/>
                    <a:pt x="683" y="4955"/>
                  </a:cubicBezTo>
                  <a:lnTo>
                    <a:pt x="647" y="4933"/>
                  </a:lnTo>
                  <a:cubicBezTo>
                    <a:pt x="597" y="4903"/>
                    <a:pt x="597" y="4853"/>
                    <a:pt x="647" y="4826"/>
                  </a:cubicBezTo>
                  <a:lnTo>
                    <a:pt x="915" y="4674"/>
                  </a:lnTo>
                  <a:cubicBezTo>
                    <a:pt x="940" y="4659"/>
                    <a:pt x="974" y="4652"/>
                    <a:pt x="1008" y="4652"/>
                  </a:cubicBezTo>
                  <a:close/>
                  <a:moveTo>
                    <a:pt x="5234" y="4839"/>
                  </a:moveTo>
                  <a:cubicBezTo>
                    <a:pt x="5268" y="4839"/>
                    <a:pt x="5302" y="4846"/>
                    <a:pt x="5327" y="4860"/>
                  </a:cubicBezTo>
                  <a:lnTo>
                    <a:pt x="5543" y="4983"/>
                  </a:lnTo>
                  <a:cubicBezTo>
                    <a:pt x="5593" y="5012"/>
                    <a:pt x="5593" y="5062"/>
                    <a:pt x="5543" y="5091"/>
                  </a:cubicBezTo>
                  <a:lnTo>
                    <a:pt x="5327" y="5214"/>
                  </a:lnTo>
                  <a:cubicBezTo>
                    <a:pt x="5302" y="5231"/>
                    <a:pt x="5270" y="5240"/>
                    <a:pt x="5237" y="5240"/>
                  </a:cubicBezTo>
                  <a:cubicBezTo>
                    <a:pt x="5204" y="5240"/>
                    <a:pt x="5170" y="5231"/>
                    <a:pt x="5141" y="5214"/>
                  </a:cubicBezTo>
                  <a:lnTo>
                    <a:pt x="4926" y="5091"/>
                  </a:lnTo>
                  <a:cubicBezTo>
                    <a:pt x="4874" y="5062"/>
                    <a:pt x="4874" y="5012"/>
                    <a:pt x="4926" y="4983"/>
                  </a:cubicBezTo>
                  <a:lnTo>
                    <a:pt x="5141" y="4860"/>
                  </a:lnTo>
                  <a:cubicBezTo>
                    <a:pt x="5166" y="4846"/>
                    <a:pt x="5200" y="4839"/>
                    <a:pt x="5234" y="4839"/>
                  </a:cubicBezTo>
                  <a:close/>
                  <a:moveTo>
                    <a:pt x="2660" y="4610"/>
                  </a:moveTo>
                  <a:cubicBezTo>
                    <a:pt x="2695" y="4610"/>
                    <a:pt x="2729" y="4619"/>
                    <a:pt x="2754" y="4638"/>
                  </a:cubicBezTo>
                  <a:lnTo>
                    <a:pt x="2992" y="4774"/>
                  </a:lnTo>
                  <a:cubicBezTo>
                    <a:pt x="3042" y="4803"/>
                    <a:pt x="3042" y="4853"/>
                    <a:pt x="2992" y="4883"/>
                  </a:cubicBezTo>
                  <a:lnTo>
                    <a:pt x="2402" y="5221"/>
                  </a:lnTo>
                  <a:cubicBezTo>
                    <a:pt x="2373" y="5239"/>
                    <a:pt x="2339" y="5248"/>
                    <a:pt x="2305" y="5248"/>
                  </a:cubicBezTo>
                  <a:cubicBezTo>
                    <a:pt x="2271" y="5248"/>
                    <a:pt x="2237" y="5239"/>
                    <a:pt x="2208" y="5221"/>
                  </a:cubicBezTo>
                  <a:lnTo>
                    <a:pt x="1970" y="5084"/>
                  </a:lnTo>
                  <a:cubicBezTo>
                    <a:pt x="1920" y="5055"/>
                    <a:pt x="1920" y="5005"/>
                    <a:pt x="1970" y="4976"/>
                  </a:cubicBezTo>
                  <a:lnTo>
                    <a:pt x="2567" y="4638"/>
                  </a:lnTo>
                  <a:cubicBezTo>
                    <a:pt x="2592" y="4619"/>
                    <a:pt x="2626" y="4610"/>
                    <a:pt x="2660" y="4610"/>
                  </a:cubicBezTo>
                  <a:close/>
                  <a:moveTo>
                    <a:pt x="1317" y="4833"/>
                  </a:moveTo>
                  <a:cubicBezTo>
                    <a:pt x="1351" y="4833"/>
                    <a:pt x="1385" y="4839"/>
                    <a:pt x="1410" y="4853"/>
                  </a:cubicBezTo>
                  <a:lnTo>
                    <a:pt x="1618" y="4976"/>
                  </a:lnTo>
                  <a:cubicBezTo>
                    <a:pt x="1675" y="5005"/>
                    <a:pt x="1675" y="5055"/>
                    <a:pt x="1618" y="5084"/>
                  </a:cubicBezTo>
                  <a:lnTo>
                    <a:pt x="1360" y="5234"/>
                  </a:lnTo>
                  <a:cubicBezTo>
                    <a:pt x="1335" y="5253"/>
                    <a:pt x="1301" y="5262"/>
                    <a:pt x="1267" y="5262"/>
                  </a:cubicBezTo>
                  <a:cubicBezTo>
                    <a:pt x="1232" y="5262"/>
                    <a:pt x="1198" y="5253"/>
                    <a:pt x="1173" y="5234"/>
                  </a:cubicBezTo>
                  <a:lnTo>
                    <a:pt x="958" y="5112"/>
                  </a:lnTo>
                  <a:cubicBezTo>
                    <a:pt x="906" y="5084"/>
                    <a:pt x="906" y="5033"/>
                    <a:pt x="958" y="5005"/>
                  </a:cubicBezTo>
                  <a:lnTo>
                    <a:pt x="1223" y="4853"/>
                  </a:lnTo>
                  <a:cubicBezTo>
                    <a:pt x="1248" y="4839"/>
                    <a:pt x="1283" y="4833"/>
                    <a:pt x="1317" y="4833"/>
                  </a:cubicBezTo>
                  <a:close/>
                  <a:moveTo>
                    <a:pt x="4749" y="5112"/>
                  </a:moveTo>
                  <a:cubicBezTo>
                    <a:pt x="4783" y="5112"/>
                    <a:pt x="4817" y="5120"/>
                    <a:pt x="4846" y="5134"/>
                  </a:cubicBezTo>
                  <a:lnTo>
                    <a:pt x="5062" y="5264"/>
                  </a:lnTo>
                  <a:cubicBezTo>
                    <a:pt x="5112" y="5291"/>
                    <a:pt x="5112" y="5343"/>
                    <a:pt x="5062" y="5371"/>
                  </a:cubicBezTo>
                  <a:lnTo>
                    <a:pt x="4867" y="5479"/>
                  </a:lnTo>
                  <a:cubicBezTo>
                    <a:pt x="4842" y="5498"/>
                    <a:pt x="4810" y="5507"/>
                    <a:pt x="4776" y="5507"/>
                  </a:cubicBezTo>
                  <a:cubicBezTo>
                    <a:pt x="4743" y="5507"/>
                    <a:pt x="4709" y="5498"/>
                    <a:pt x="4681" y="5479"/>
                  </a:cubicBezTo>
                  <a:lnTo>
                    <a:pt x="4465" y="5357"/>
                  </a:lnTo>
                  <a:cubicBezTo>
                    <a:pt x="4415" y="5328"/>
                    <a:pt x="4415" y="5278"/>
                    <a:pt x="4465" y="5248"/>
                  </a:cubicBezTo>
                  <a:lnTo>
                    <a:pt x="4651" y="5134"/>
                  </a:lnTo>
                  <a:cubicBezTo>
                    <a:pt x="4681" y="5120"/>
                    <a:pt x="4715" y="5112"/>
                    <a:pt x="4749" y="5112"/>
                  </a:cubicBezTo>
                  <a:close/>
                  <a:moveTo>
                    <a:pt x="4261" y="4833"/>
                  </a:moveTo>
                  <a:cubicBezTo>
                    <a:pt x="4294" y="4833"/>
                    <a:pt x="4328" y="4839"/>
                    <a:pt x="4356" y="4853"/>
                  </a:cubicBezTo>
                  <a:lnTo>
                    <a:pt x="4572" y="4983"/>
                  </a:lnTo>
                  <a:cubicBezTo>
                    <a:pt x="4624" y="5012"/>
                    <a:pt x="4624" y="5062"/>
                    <a:pt x="4572" y="5091"/>
                  </a:cubicBezTo>
                  <a:lnTo>
                    <a:pt x="3868" y="5493"/>
                  </a:lnTo>
                  <a:cubicBezTo>
                    <a:pt x="3843" y="5508"/>
                    <a:pt x="3811" y="5515"/>
                    <a:pt x="3777" y="5515"/>
                  </a:cubicBezTo>
                  <a:cubicBezTo>
                    <a:pt x="3744" y="5515"/>
                    <a:pt x="3710" y="5508"/>
                    <a:pt x="3682" y="5493"/>
                  </a:cubicBezTo>
                  <a:lnTo>
                    <a:pt x="3466" y="5364"/>
                  </a:lnTo>
                  <a:cubicBezTo>
                    <a:pt x="3416" y="5335"/>
                    <a:pt x="3416" y="5285"/>
                    <a:pt x="3466" y="5257"/>
                  </a:cubicBezTo>
                  <a:lnTo>
                    <a:pt x="4170" y="4853"/>
                  </a:lnTo>
                  <a:cubicBezTo>
                    <a:pt x="4195" y="4839"/>
                    <a:pt x="4227" y="4833"/>
                    <a:pt x="4261" y="4833"/>
                  </a:cubicBezTo>
                  <a:close/>
                  <a:moveTo>
                    <a:pt x="3494" y="4717"/>
                  </a:moveTo>
                  <a:cubicBezTo>
                    <a:pt x="3528" y="4717"/>
                    <a:pt x="3563" y="4725"/>
                    <a:pt x="3589" y="4739"/>
                  </a:cubicBezTo>
                  <a:lnTo>
                    <a:pt x="3804" y="4860"/>
                  </a:lnTo>
                  <a:cubicBezTo>
                    <a:pt x="3854" y="4889"/>
                    <a:pt x="3854" y="4939"/>
                    <a:pt x="3796" y="4969"/>
                  </a:cubicBezTo>
                  <a:lnTo>
                    <a:pt x="2876" y="5500"/>
                  </a:lnTo>
                  <a:cubicBezTo>
                    <a:pt x="2851" y="5515"/>
                    <a:pt x="2817" y="5522"/>
                    <a:pt x="2783" y="5522"/>
                  </a:cubicBezTo>
                  <a:cubicBezTo>
                    <a:pt x="2749" y="5522"/>
                    <a:pt x="2715" y="5515"/>
                    <a:pt x="2690" y="5500"/>
                  </a:cubicBezTo>
                  <a:lnTo>
                    <a:pt x="2481" y="5378"/>
                  </a:lnTo>
                  <a:cubicBezTo>
                    <a:pt x="2431" y="5350"/>
                    <a:pt x="2431" y="5300"/>
                    <a:pt x="2481" y="5271"/>
                  </a:cubicBezTo>
                  <a:lnTo>
                    <a:pt x="3401" y="4739"/>
                  </a:lnTo>
                  <a:cubicBezTo>
                    <a:pt x="3426" y="4725"/>
                    <a:pt x="3460" y="4717"/>
                    <a:pt x="3494" y="4717"/>
                  </a:cubicBezTo>
                  <a:close/>
                  <a:moveTo>
                    <a:pt x="1798" y="5112"/>
                  </a:moveTo>
                  <a:cubicBezTo>
                    <a:pt x="1832" y="5112"/>
                    <a:pt x="1866" y="5120"/>
                    <a:pt x="1891" y="5134"/>
                  </a:cubicBezTo>
                  <a:lnTo>
                    <a:pt x="2129" y="5271"/>
                  </a:lnTo>
                  <a:cubicBezTo>
                    <a:pt x="2179" y="5300"/>
                    <a:pt x="2179" y="5350"/>
                    <a:pt x="2129" y="5378"/>
                  </a:cubicBezTo>
                  <a:lnTo>
                    <a:pt x="1863" y="5529"/>
                  </a:lnTo>
                  <a:cubicBezTo>
                    <a:pt x="1838" y="5548"/>
                    <a:pt x="1803" y="5557"/>
                    <a:pt x="1769" y="5557"/>
                  </a:cubicBezTo>
                  <a:cubicBezTo>
                    <a:pt x="1735" y="5557"/>
                    <a:pt x="1700" y="5548"/>
                    <a:pt x="1675" y="5529"/>
                  </a:cubicBezTo>
                  <a:lnTo>
                    <a:pt x="1439" y="5393"/>
                  </a:lnTo>
                  <a:cubicBezTo>
                    <a:pt x="1389" y="5364"/>
                    <a:pt x="1389" y="5314"/>
                    <a:pt x="1439" y="5285"/>
                  </a:cubicBezTo>
                  <a:lnTo>
                    <a:pt x="1705" y="5134"/>
                  </a:lnTo>
                  <a:cubicBezTo>
                    <a:pt x="1730" y="5120"/>
                    <a:pt x="1764" y="5112"/>
                    <a:pt x="1798" y="5112"/>
                  </a:cubicBezTo>
                  <a:close/>
                  <a:moveTo>
                    <a:pt x="4288" y="5378"/>
                  </a:moveTo>
                  <a:cubicBezTo>
                    <a:pt x="4321" y="5378"/>
                    <a:pt x="4354" y="5385"/>
                    <a:pt x="4379" y="5400"/>
                  </a:cubicBezTo>
                  <a:lnTo>
                    <a:pt x="4601" y="5529"/>
                  </a:lnTo>
                  <a:cubicBezTo>
                    <a:pt x="4651" y="5559"/>
                    <a:pt x="4651" y="5609"/>
                    <a:pt x="4601" y="5636"/>
                  </a:cubicBezTo>
                  <a:lnTo>
                    <a:pt x="4356" y="5781"/>
                  </a:lnTo>
                  <a:cubicBezTo>
                    <a:pt x="4333" y="5794"/>
                    <a:pt x="4301" y="5801"/>
                    <a:pt x="4269" y="5801"/>
                  </a:cubicBezTo>
                  <a:cubicBezTo>
                    <a:pt x="4233" y="5801"/>
                    <a:pt x="4196" y="5793"/>
                    <a:pt x="4170" y="5774"/>
                  </a:cubicBezTo>
                  <a:lnTo>
                    <a:pt x="3954" y="5652"/>
                  </a:lnTo>
                  <a:cubicBezTo>
                    <a:pt x="3904" y="5623"/>
                    <a:pt x="3904" y="5573"/>
                    <a:pt x="3954" y="5543"/>
                  </a:cubicBezTo>
                  <a:lnTo>
                    <a:pt x="4192" y="5400"/>
                  </a:lnTo>
                  <a:cubicBezTo>
                    <a:pt x="4221" y="5385"/>
                    <a:pt x="4255" y="5378"/>
                    <a:pt x="4288" y="5378"/>
                  </a:cubicBezTo>
                  <a:close/>
                  <a:moveTo>
                    <a:pt x="3289" y="5393"/>
                  </a:moveTo>
                  <a:cubicBezTo>
                    <a:pt x="3322" y="5393"/>
                    <a:pt x="3355" y="5400"/>
                    <a:pt x="3380" y="5414"/>
                  </a:cubicBezTo>
                  <a:lnTo>
                    <a:pt x="3602" y="5543"/>
                  </a:lnTo>
                  <a:cubicBezTo>
                    <a:pt x="3652" y="5573"/>
                    <a:pt x="3652" y="5623"/>
                    <a:pt x="3602" y="5652"/>
                  </a:cubicBezTo>
                  <a:lnTo>
                    <a:pt x="3364" y="5788"/>
                  </a:lnTo>
                  <a:cubicBezTo>
                    <a:pt x="3339" y="5803"/>
                    <a:pt x="3305" y="5810"/>
                    <a:pt x="3271" y="5810"/>
                  </a:cubicBezTo>
                  <a:cubicBezTo>
                    <a:pt x="3237" y="5810"/>
                    <a:pt x="3203" y="5803"/>
                    <a:pt x="3178" y="5788"/>
                  </a:cubicBezTo>
                  <a:lnTo>
                    <a:pt x="2955" y="5659"/>
                  </a:lnTo>
                  <a:cubicBezTo>
                    <a:pt x="2905" y="5630"/>
                    <a:pt x="2905" y="5580"/>
                    <a:pt x="2962" y="5550"/>
                  </a:cubicBezTo>
                  <a:lnTo>
                    <a:pt x="3192" y="5414"/>
                  </a:lnTo>
                  <a:cubicBezTo>
                    <a:pt x="3221" y="5400"/>
                    <a:pt x="3256" y="5393"/>
                    <a:pt x="3289" y="5393"/>
                  </a:cubicBezTo>
                  <a:close/>
                  <a:moveTo>
                    <a:pt x="2302" y="5407"/>
                  </a:moveTo>
                  <a:cubicBezTo>
                    <a:pt x="2336" y="5407"/>
                    <a:pt x="2370" y="5415"/>
                    <a:pt x="2395" y="5429"/>
                  </a:cubicBezTo>
                  <a:lnTo>
                    <a:pt x="2610" y="5550"/>
                  </a:lnTo>
                  <a:cubicBezTo>
                    <a:pt x="2660" y="5580"/>
                    <a:pt x="2660" y="5630"/>
                    <a:pt x="2610" y="5659"/>
                  </a:cubicBezTo>
                  <a:lnTo>
                    <a:pt x="2345" y="5809"/>
                  </a:lnTo>
                  <a:cubicBezTo>
                    <a:pt x="2320" y="5824"/>
                    <a:pt x="2286" y="5831"/>
                    <a:pt x="2251" y="5831"/>
                  </a:cubicBezTo>
                  <a:cubicBezTo>
                    <a:pt x="2217" y="5831"/>
                    <a:pt x="2183" y="5824"/>
                    <a:pt x="2157" y="5809"/>
                  </a:cubicBezTo>
                  <a:lnTo>
                    <a:pt x="1950" y="5688"/>
                  </a:lnTo>
                  <a:cubicBezTo>
                    <a:pt x="1891" y="5659"/>
                    <a:pt x="1898" y="5609"/>
                    <a:pt x="1950" y="5580"/>
                  </a:cubicBezTo>
                  <a:lnTo>
                    <a:pt x="2208" y="5429"/>
                  </a:lnTo>
                  <a:cubicBezTo>
                    <a:pt x="2233" y="5415"/>
                    <a:pt x="2268" y="5407"/>
                    <a:pt x="2302" y="5407"/>
                  </a:cubicBezTo>
                  <a:close/>
                  <a:moveTo>
                    <a:pt x="3780" y="5674"/>
                  </a:moveTo>
                  <a:cubicBezTo>
                    <a:pt x="3813" y="5674"/>
                    <a:pt x="3844" y="5681"/>
                    <a:pt x="3868" y="5695"/>
                  </a:cubicBezTo>
                  <a:lnTo>
                    <a:pt x="4091" y="5824"/>
                  </a:lnTo>
                  <a:cubicBezTo>
                    <a:pt x="4141" y="5852"/>
                    <a:pt x="4141" y="5904"/>
                    <a:pt x="4091" y="5931"/>
                  </a:cubicBezTo>
                  <a:lnTo>
                    <a:pt x="3854" y="6068"/>
                  </a:lnTo>
                  <a:cubicBezTo>
                    <a:pt x="3829" y="6082"/>
                    <a:pt x="3795" y="6090"/>
                    <a:pt x="3761" y="6090"/>
                  </a:cubicBezTo>
                  <a:cubicBezTo>
                    <a:pt x="3727" y="6090"/>
                    <a:pt x="3692" y="6082"/>
                    <a:pt x="3666" y="6068"/>
                  </a:cubicBezTo>
                  <a:lnTo>
                    <a:pt x="3444" y="5938"/>
                  </a:lnTo>
                  <a:cubicBezTo>
                    <a:pt x="3394" y="5911"/>
                    <a:pt x="3394" y="5861"/>
                    <a:pt x="3451" y="5831"/>
                  </a:cubicBezTo>
                  <a:lnTo>
                    <a:pt x="3682" y="5702"/>
                  </a:lnTo>
                  <a:cubicBezTo>
                    <a:pt x="3708" y="5683"/>
                    <a:pt x="3744" y="5674"/>
                    <a:pt x="3780" y="5674"/>
                  </a:cubicBezTo>
                  <a:close/>
                  <a:moveTo>
                    <a:pt x="2783" y="5682"/>
                  </a:moveTo>
                  <a:cubicBezTo>
                    <a:pt x="2817" y="5682"/>
                    <a:pt x="2851" y="5691"/>
                    <a:pt x="2876" y="5709"/>
                  </a:cubicBezTo>
                  <a:lnTo>
                    <a:pt x="3099" y="5831"/>
                  </a:lnTo>
                  <a:cubicBezTo>
                    <a:pt x="3149" y="5861"/>
                    <a:pt x="3149" y="5911"/>
                    <a:pt x="3092" y="5938"/>
                  </a:cubicBezTo>
                  <a:lnTo>
                    <a:pt x="2833" y="6097"/>
                  </a:lnTo>
                  <a:cubicBezTo>
                    <a:pt x="2808" y="6112"/>
                    <a:pt x="2774" y="6119"/>
                    <a:pt x="2740" y="6119"/>
                  </a:cubicBezTo>
                  <a:cubicBezTo>
                    <a:pt x="2706" y="6119"/>
                    <a:pt x="2672" y="6112"/>
                    <a:pt x="2647" y="6097"/>
                  </a:cubicBezTo>
                  <a:lnTo>
                    <a:pt x="2424" y="5968"/>
                  </a:lnTo>
                  <a:cubicBezTo>
                    <a:pt x="2372" y="5938"/>
                    <a:pt x="2372" y="5888"/>
                    <a:pt x="2424" y="5861"/>
                  </a:cubicBezTo>
                  <a:lnTo>
                    <a:pt x="2690" y="5709"/>
                  </a:lnTo>
                  <a:cubicBezTo>
                    <a:pt x="2715" y="5691"/>
                    <a:pt x="2749" y="5682"/>
                    <a:pt x="2783" y="5682"/>
                  </a:cubicBezTo>
                  <a:close/>
                  <a:moveTo>
                    <a:pt x="8990" y="3299"/>
                  </a:moveTo>
                  <a:cubicBezTo>
                    <a:pt x="9015" y="3299"/>
                    <a:pt x="9040" y="3305"/>
                    <a:pt x="9057" y="3316"/>
                  </a:cubicBezTo>
                  <a:lnTo>
                    <a:pt x="10567" y="4193"/>
                  </a:lnTo>
                  <a:cubicBezTo>
                    <a:pt x="10610" y="4213"/>
                    <a:pt x="10610" y="4249"/>
                    <a:pt x="10567" y="4279"/>
                  </a:cubicBezTo>
                  <a:lnTo>
                    <a:pt x="9080" y="5134"/>
                  </a:lnTo>
                  <a:lnTo>
                    <a:pt x="7348" y="6133"/>
                  </a:lnTo>
                  <a:cubicBezTo>
                    <a:pt x="7329" y="6144"/>
                    <a:pt x="7304" y="6149"/>
                    <a:pt x="7279" y="6149"/>
                  </a:cubicBezTo>
                  <a:cubicBezTo>
                    <a:pt x="7254" y="6149"/>
                    <a:pt x="7229" y="6144"/>
                    <a:pt x="7211" y="6133"/>
                  </a:cubicBezTo>
                  <a:lnTo>
                    <a:pt x="6737" y="5861"/>
                  </a:lnTo>
                  <a:lnTo>
                    <a:pt x="5693" y="5257"/>
                  </a:lnTo>
                  <a:cubicBezTo>
                    <a:pt x="5659" y="5234"/>
                    <a:pt x="5659" y="5198"/>
                    <a:pt x="5702" y="5178"/>
                  </a:cubicBezTo>
                  <a:lnTo>
                    <a:pt x="8921" y="3316"/>
                  </a:lnTo>
                  <a:cubicBezTo>
                    <a:pt x="8939" y="3305"/>
                    <a:pt x="8964" y="3299"/>
                    <a:pt x="8990" y="3299"/>
                  </a:cubicBezTo>
                  <a:close/>
                  <a:moveTo>
                    <a:pt x="3271" y="5968"/>
                  </a:moveTo>
                  <a:cubicBezTo>
                    <a:pt x="3305" y="5968"/>
                    <a:pt x="3339" y="5975"/>
                    <a:pt x="3364" y="5990"/>
                  </a:cubicBezTo>
                  <a:lnTo>
                    <a:pt x="3580" y="6119"/>
                  </a:lnTo>
                  <a:cubicBezTo>
                    <a:pt x="3632" y="6147"/>
                    <a:pt x="3632" y="6197"/>
                    <a:pt x="3580" y="6226"/>
                  </a:cubicBezTo>
                  <a:lnTo>
                    <a:pt x="3321" y="6378"/>
                  </a:lnTo>
                  <a:cubicBezTo>
                    <a:pt x="3293" y="6392"/>
                    <a:pt x="3259" y="6399"/>
                    <a:pt x="3225" y="6399"/>
                  </a:cubicBezTo>
                  <a:cubicBezTo>
                    <a:pt x="3192" y="6399"/>
                    <a:pt x="3160" y="6392"/>
                    <a:pt x="3135" y="6378"/>
                  </a:cubicBezTo>
                  <a:lnTo>
                    <a:pt x="2912" y="6249"/>
                  </a:lnTo>
                  <a:cubicBezTo>
                    <a:pt x="2862" y="6220"/>
                    <a:pt x="2862" y="6169"/>
                    <a:pt x="2912" y="6140"/>
                  </a:cubicBezTo>
                  <a:lnTo>
                    <a:pt x="3178" y="5990"/>
                  </a:lnTo>
                  <a:cubicBezTo>
                    <a:pt x="3203" y="5975"/>
                    <a:pt x="3237" y="5968"/>
                    <a:pt x="3271" y="5968"/>
                  </a:cubicBezTo>
                  <a:close/>
                  <a:moveTo>
                    <a:pt x="8274" y="1"/>
                  </a:moveTo>
                  <a:cubicBezTo>
                    <a:pt x="8262" y="1"/>
                    <a:pt x="8250" y="1"/>
                    <a:pt x="8238" y="2"/>
                  </a:cubicBezTo>
                  <a:cubicBezTo>
                    <a:pt x="8188" y="9"/>
                    <a:pt x="8145" y="23"/>
                    <a:pt x="8108" y="45"/>
                  </a:cubicBezTo>
                  <a:lnTo>
                    <a:pt x="73" y="4681"/>
                  </a:lnTo>
                  <a:cubicBezTo>
                    <a:pt x="23" y="4710"/>
                    <a:pt x="0" y="4746"/>
                    <a:pt x="0" y="4783"/>
                  </a:cubicBezTo>
                  <a:cubicBezTo>
                    <a:pt x="0" y="4796"/>
                    <a:pt x="0" y="4810"/>
                    <a:pt x="9" y="4817"/>
                  </a:cubicBezTo>
                  <a:cubicBezTo>
                    <a:pt x="9" y="4826"/>
                    <a:pt x="16" y="4826"/>
                    <a:pt x="16" y="4826"/>
                  </a:cubicBezTo>
                  <a:cubicBezTo>
                    <a:pt x="23" y="4846"/>
                    <a:pt x="43" y="4860"/>
                    <a:pt x="73" y="4883"/>
                  </a:cubicBezTo>
                  <a:lnTo>
                    <a:pt x="4767" y="7758"/>
                  </a:lnTo>
                  <a:cubicBezTo>
                    <a:pt x="4812" y="7782"/>
                    <a:pt x="4870" y="7795"/>
                    <a:pt x="4929" y="7795"/>
                  </a:cubicBezTo>
                  <a:cubicBezTo>
                    <a:pt x="4992" y="7795"/>
                    <a:pt x="5057" y="7780"/>
                    <a:pt x="5105" y="7750"/>
                  </a:cubicBezTo>
                  <a:lnTo>
                    <a:pt x="13141" y="3114"/>
                  </a:lnTo>
                  <a:cubicBezTo>
                    <a:pt x="13147" y="3114"/>
                    <a:pt x="13154" y="3107"/>
                    <a:pt x="13154" y="3107"/>
                  </a:cubicBezTo>
                  <a:cubicBezTo>
                    <a:pt x="13170" y="3101"/>
                    <a:pt x="13177" y="3092"/>
                    <a:pt x="13184" y="3085"/>
                  </a:cubicBezTo>
                  <a:cubicBezTo>
                    <a:pt x="13206" y="3064"/>
                    <a:pt x="13213" y="3042"/>
                    <a:pt x="13213" y="3014"/>
                  </a:cubicBezTo>
                  <a:cubicBezTo>
                    <a:pt x="13213" y="2978"/>
                    <a:pt x="13191" y="2949"/>
                    <a:pt x="13141" y="2919"/>
                  </a:cubicBezTo>
                  <a:lnTo>
                    <a:pt x="8447" y="45"/>
                  </a:lnTo>
                  <a:cubicBezTo>
                    <a:pt x="8399" y="15"/>
                    <a:pt x="8336" y="1"/>
                    <a:pt x="827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956;p65">
              <a:extLst>
                <a:ext uri="{FF2B5EF4-FFF2-40B4-BE49-F238E27FC236}">
                  <a16:creationId xmlns:a16="http://schemas.microsoft.com/office/drawing/2014/main" id="{BA23F638-FF80-7748-159F-A151E0E5BE12}"/>
                </a:ext>
              </a:extLst>
            </p:cNvPr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957;p65">
              <a:extLst>
                <a:ext uri="{FF2B5EF4-FFF2-40B4-BE49-F238E27FC236}">
                  <a16:creationId xmlns:a16="http://schemas.microsoft.com/office/drawing/2014/main" id="{CD387190-9617-DEEC-B894-226CA3E00998}"/>
                </a:ext>
              </a:extLst>
            </p:cNvPr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958;p65">
              <a:extLst>
                <a:ext uri="{FF2B5EF4-FFF2-40B4-BE49-F238E27FC236}">
                  <a16:creationId xmlns:a16="http://schemas.microsoft.com/office/drawing/2014/main" id="{AA16A906-A68C-5705-CE30-7EB2E75AC0AF}"/>
                </a:ext>
              </a:extLst>
            </p:cNvPr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959;p65">
              <a:extLst>
                <a:ext uri="{FF2B5EF4-FFF2-40B4-BE49-F238E27FC236}">
                  <a16:creationId xmlns:a16="http://schemas.microsoft.com/office/drawing/2014/main" id="{96C6383D-1F6F-7AB2-EAA4-B068459391DB}"/>
                </a:ext>
              </a:extLst>
            </p:cNvPr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960;p65">
              <a:extLst>
                <a:ext uri="{FF2B5EF4-FFF2-40B4-BE49-F238E27FC236}">
                  <a16:creationId xmlns:a16="http://schemas.microsoft.com/office/drawing/2014/main" id="{9DCA4BC2-0E56-081A-F66A-9F3AC385E6F2}"/>
                </a:ext>
              </a:extLst>
            </p:cNvPr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961;p65">
              <a:extLst>
                <a:ext uri="{FF2B5EF4-FFF2-40B4-BE49-F238E27FC236}">
                  <a16:creationId xmlns:a16="http://schemas.microsoft.com/office/drawing/2014/main" id="{11D6D140-F340-921D-862A-D34F9EF17B0C}"/>
                </a:ext>
              </a:extLst>
            </p:cNvPr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962;p65">
              <a:extLst>
                <a:ext uri="{FF2B5EF4-FFF2-40B4-BE49-F238E27FC236}">
                  <a16:creationId xmlns:a16="http://schemas.microsoft.com/office/drawing/2014/main" id="{2E323EA3-0FFD-29D5-DCCF-88C32C947DB9}"/>
                </a:ext>
              </a:extLst>
            </p:cNvPr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963;p65">
              <a:extLst>
                <a:ext uri="{FF2B5EF4-FFF2-40B4-BE49-F238E27FC236}">
                  <a16:creationId xmlns:a16="http://schemas.microsoft.com/office/drawing/2014/main" id="{0832B054-4FC2-B7C8-37D2-F6B85D3CF531}"/>
                </a:ext>
              </a:extLst>
            </p:cNvPr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964;p65">
              <a:extLst>
                <a:ext uri="{FF2B5EF4-FFF2-40B4-BE49-F238E27FC236}">
                  <a16:creationId xmlns:a16="http://schemas.microsoft.com/office/drawing/2014/main" id="{084732EA-3E97-3BB4-F50C-6C0A8358B7A5}"/>
                </a:ext>
              </a:extLst>
            </p:cNvPr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965;p65">
              <a:extLst>
                <a:ext uri="{FF2B5EF4-FFF2-40B4-BE49-F238E27FC236}">
                  <a16:creationId xmlns:a16="http://schemas.microsoft.com/office/drawing/2014/main" id="{ECB17E8C-8849-0D48-637B-ECEFFE364B0A}"/>
                </a:ext>
              </a:extLst>
            </p:cNvPr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966;p65">
              <a:extLst>
                <a:ext uri="{FF2B5EF4-FFF2-40B4-BE49-F238E27FC236}">
                  <a16:creationId xmlns:a16="http://schemas.microsoft.com/office/drawing/2014/main" id="{49050B39-A64D-1883-A1D7-67C45E49952B}"/>
                </a:ext>
              </a:extLst>
            </p:cNvPr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967;p65">
              <a:extLst>
                <a:ext uri="{FF2B5EF4-FFF2-40B4-BE49-F238E27FC236}">
                  <a16:creationId xmlns:a16="http://schemas.microsoft.com/office/drawing/2014/main" id="{23E68C82-E913-429F-EF30-5ECF19CD0C77}"/>
                </a:ext>
              </a:extLst>
            </p:cNvPr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968;p65">
              <a:extLst>
                <a:ext uri="{FF2B5EF4-FFF2-40B4-BE49-F238E27FC236}">
                  <a16:creationId xmlns:a16="http://schemas.microsoft.com/office/drawing/2014/main" id="{0E46D4CA-DCEA-82EC-5004-DFD30A9ED078}"/>
                </a:ext>
              </a:extLst>
            </p:cNvPr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969;p65">
              <a:extLst>
                <a:ext uri="{FF2B5EF4-FFF2-40B4-BE49-F238E27FC236}">
                  <a16:creationId xmlns:a16="http://schemas.microsoft.com/office/drawing/2014/main" id="{92C1A128-4967-E5D8-368F-AA0937EC5C39}"/>
                </a:ext>
              </a:extLst>
            </p:cNvPr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970;p65">
              <a:extLst>
                <a:ext uri="{FF2B5EF4-FFF2-40B4-BE49-F238E27FC236}">
                  <a16:creationId xmlns:a16="http://schemas.microsoft.com/office/drawing/2014/main" id="{AEE19BA4-925F-425C-CF34-2BC66B458096}"/>
                </a:ext>
              </a:extLst>
            </p:cNvPr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971;p65">
              <a:extLst>
                <a:ext uri="{FF2B5EF4-FFF2-40B4-BE49-F238E27FC236}">
                  <a16:creationId xmlns:a16="http://schemas.microsoft.com/office/drawing/2014/main" id="{CA73252E-7947-DEBC-4EC7-30612BC42AAC}"/>
                </a:ext>
              </a:extLst>
            </p:cNvPr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972;p65">
              <a:extLst>
                <a:ext uri="{FF2B5EF4-FFF2-40B4-BE49-F238E27FC236}">
                  <a16:creationId xmlns:a16="http://schemas.microsoft.com/office/drawing/2014/main" id="{78C1FA6E-A30F-A565-8DAC-8C2A5B4CBE3E}"/>
                </a:ext>
              </a:extLst>
            </p:cNvPr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973;p65">
              <a:extLst>
                <a:ext uri="{FF2B5EF4-FFF2-40B4-BE49-F238E27FC236}">
                  <a16:creationId xmlns:a16="http://schemas.microsoft.com/office/drawing/2014/main" id="{532ED060-DFCD-B74F-BF6B-E7A72572D4C2}"/>
                </a:ext>
              </a:extLst>
            </p:cNvPr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974;p65">
              <a:extLst>
                <a:ext uri="{FF2B5EF4-FFF2-40B4-BE49-F238E27FC236}">
                  <a16:creationId xmlns:a16="http://schemas.microsoft.com/office/drawing/2014/main" id="{196CE2F0-B859-49CA-2DE3-39878670AACA}"/>
                </a:ext>
              </a:extLst>
            </p:cNvPr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975;p65">
              <a:extLst>
                <a:ext uri="{FF2B5EF4-FFF2-40B4-BE49-F238E27FC236}">
                  <a16:creationId xmlns:a16="http://schemas.microsoft.com/office/drawing/2014/main" id="{ADE42583-7397-90B0-8A11-8E7017FBAACF}"/>
                </a:ext>
              </a:extLst>
            </p:cNvPr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976;p65">
              <a:extLst>
                <a:ext uri="{FF2B5EF4-FFF2-40B4-BE49-F238E27FC236}">
                  <a16:creationId xmlns:a16="http://schemas.microsoft.com/office/drawing/2014/main" id="{584919C2-E254-60DE-ED73-3937AD76BC76}"/>
                </a:ext>
              </a:extLst>
            </p:cNvPr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977;p65">
              <a:extLst>
                <a:ext uri="{FF2B5EF4-FFF2-40B4-BE49-F238E27FC236}">
                  <a16:creationId xmlns:a16="http://schemas.microsoft.com/office/drawing/2014/main" id="{9A4B23A3-1F64-E47D-1A48-A25A201DF337}"/>
                </a:ext>
              </a:extLst>
            </p:cNvPr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978;p65">
              <a:extLst>
                <a:ext uri="{FF2B5EF4-FFF2-40B4-BE49-F238E27FC236}">
                  <a16:creationId xmlns:a16="http://schemas.microsoft.com/office/drawing/2014/main" id="{83797F86-5A8C-8E27-EA06-470A55EA8D6C}"/>
                </a:ext>
              </a:extLst>
            </p:cNvPr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979;p65">
              <a:extLst>
                <a:ext uri="{FF2B5EF4-FFF2-40B4-BE49-F238E27FC236}">
                  <a16:creationId xmlns:a16="http://schemas.microsoft.com/office/drawing/2014/main" id="{FF026F75-DB5C-32F3-C998-9FED32745FB4}"/>
                </a:ext>
              </a:extLst>
            </p:cNvPr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980;p65">
              <a:extLst>
                <a:ext uri="{FF2B5EF4-FFF2-40B4-BE49-F238E27FC236}">
                  <a16:creationId xmlns:a16="http://schemas.microsoft.com/office/drawing/2014/main" id="{D24D84BC-1AFF-DF15-0BA3-1EF280EAFC3F}"/>
                </a:ext>
              </a:extLst>
            </p:cNvPr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981;p65">
              <a:extLst>
                <a:ext uri="{FF2B5EF4-FFF2-40B4-BE49-F238E27FC236}">
                  <a16:creationId xmlns:a16="http://schemas.microsoft.com/office/drawing/2014/main" id="{98421E4A-D0D5-35B2-247C-239B072700AB}"/>
                </a:ext>
              </a:extLst>
            </p:cNvPr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982;p65">
              <a:extLst>
                <a:ext uri="{FF2B5EF4-FFF2-40B4-BE49-F238E27FC236}">
                  <a16:creationId xmlns:a16="http://schemas.microsoft.com/office/drawing/2014/main" id="{7CD241A2-45FE-679E-D03B-787852EB38FF}"/>
                </a:ext>
              </a:extLst>
            </p:cNvPr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983;p65">
              <a:extLst>
                <a:ext uri="{FF2B5EF4-FFF2-40B4-BE49-F238E27FC236}">
                  <a16:creationId xmlns:a16="http://schemas.microsoft.com/office/drawing/2014/main" id="{BE998686-AFC9-7EB4-E4C9-145544117852}"/>
                </a:ext>
              </a:extLst>
            </p:cNvPr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7984;p65">
              <a:extLst>
                <a:ext uri="{FF2B5EF4-FFF2-40B4-BE49-F238E27FC236}">
                  <a16:creationId xmlns:a16="http://schemas.microsoft.com/office/drawing/2014/main" id="{02153209-0842-38B3-AE4B-74EC4FFD437D}"/>
                </a:ext>
              </a:extLst>
            </p:cNvPr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7985;p65">
              <a:extLst>
                <a:ext uri="{FF2B5EF4-FFF2-40B4-BE49-F238E27FC236}">
                  <a16:creationId xmlns:a16="http://schemas.microsoft.com/office/drawing/2014/main" id="{AC2D9547-5A26-3BF4-7645-CBA480CD67CF}"/>
                </a:ext>
              </a:extLst>
            </p:cNvPr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7986;p65">
              <a:extLst>
                <a:ext uri="{FF2B5EF4-FFF2-40B4-BE49-F238E27FC236}">
                  <a16:creationId xmlns:a16="http://schemas.microsoft.com/office/drawing/2014/main" id="{57D4E334-4D22-3DDF-58E7-221A85F5D0FD}"/>
                </a:ext>
              </a:extLst>
            </p:cNvPr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7987;p65">
              <a:extLst>
                <a:ext uri="{FF2B5EF4-FFF2-40B4-BE49-F238E27FC236}">
                  <a16:creationId xmlns:a16="http://schemas.microsoft.com/office/drawing/2014/main" id="{60A178FF-1B64-59BA-82FF-9044005D28AE}"/>
                </a:ext>
              </a:extLst>
            </p:cNvPr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7988;p65">
              <a:extLst>
                <a:ext uri="{FF2B5EF4-FFF2-40B4-BE49-F238E27FC236}">
                  <a16:creationId xmlns:a16="http://schemas.microsoft.com/office/drawing/2014/main" id="{BC3D2F27-DDA7-9361-563C-326D916B85AA}"/>
                </a:ext>
              </a:extLst>
            </p:cNvPr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7989;p65">
              <a:extLst>
                <a:ext uri="{FF2B5EF4-FFF2-40B4-BE49-F238E27FC236}">
                  <a16:creationId xmlns:a16="http://schemas.microsoft.com/office/drawing/2014/main" id="{6C49BA63-7A85-7CA5-13D2-15E569CB0C7F}"/>
                </a:ext>
              </a:extLst>
            </p:cNvPr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7990;p65">
              <a:extLst>
                <a:ext uri="{FF2B5EF4-FFF2-40B4-BE49-F238E27FC236}">
                  <a16:creationId xmlns:a16="http://schemas.microsoft.com/office/drawing/2014/main" id="{686411DF-F52E-F9F6-6D70-18B693BE1A21}"/>
                </a:ext>
              </a:extLst>
            </p:cNvPr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7991;p65">
              <a:extLst>
                <a:ext uri="{FF2B5EF4-FFF2-40B4-BE49-F238E27FC236}">
                  <a16:creationId xmlns:a16="http://schemas.microsoft.com/office/drawing/2014/main" id="{7158A254-9D83-3250-7ED5-6C48A6F12A42}"/>
                </a:ext>
              </a:extLst>
            </p:cNvPr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7992;p65">
              <a:extLst>
                <a:ext uri="{FF2B5EF4-FFF2-40B4-BE49-F238E27FC236}">
                  <a16:creationId xmlns:a16="http://schemas.microsoft.com/office/drawing/2014/main" id="{7D0DA26A-EEDA-3829-75B4-B35834C81FA5}"/>
                </a:ext>
              </a:extLst>
            </p:cNvPr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7993;p65">
              <a:extLst>
                <a:ext uri="{FF2B5EF4-FFF2-40B4-BE49-F238E27FC236}">
                  <a16:creationId xmlns:a16="http://schemas.microsoft.com/office/drawing/2014/main" id="{0A130B66-3DC7-C157-948F-C94FE7857B97}"/>
                </a:ext>
              </a:extLst>
            </p:cNvPr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7994;p65">
              <a:extLst>
                <a:ext uri="{FF2B5EF4-FFF2-40B4-BE49-F238E27FC236}">
                  <a16:creationId xmlns:a16="http://schemas.microsoft.com/office/drawing/2014/main" id="{9CDA1CFB-D5FA-602D-0420-7800E21047F1}"/>
                </a:ext>
              </a:extLst>
            </p:cNvPr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7995;p65">
              <a:extLst>
                <a:ext uri="{FF2B5EF4-FFF2-40B4-BE49-F238E27FC236}">
                  <a16:creationId xmlns:a16="http://schemas.microsoft.com/office/drawing/2014/main" id="{DC63C72F-723B-24C2-88B4-34B48C7942D5}"/>
                </a:ext>
              </a:extLst>
            </p:cNvPr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7996;p65">
              <a:extLst>
                <a:ext uri="{FF2B5EF4-FFF2-40B4-BE49-F238E27FC236}">
                  <a16:creationId xmlns:a16="http://schemas.microsoft.com/office/drawing/2014/main" id="{CD0BEF05-FE48-0241-C8B3-EFAE13A93F5F}"/>
                </a:ext>
              </a:extLst>
            </p:cNvPr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7997;p65">
              <a:extLst>
                <a:ext uri="{FF2B5EF4-FFF2-40B4-BE49-F238E27FC236}">
                  <a16:creationId xmlns:a16="http://schemas.microsoft.com/office/drawing/2014/main" id="{9C0AAC6C-508E-1BF9-2624-F6C6288A3143}"/>
                </a:ext>
              </a:extLst>
            </p:cNvPr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7998;p65">
              <a:extLst>
                <a:ext uri="{FF2B5EF4-FFF2-40B4-BE49-F238E27FC236}">
                  <a16:creationId xmlns:a16="http://schemas.microsoft.com/office/drawing/2014/main" id="{EDE34E1B-80A5-0E61-D7DA-E73CFA51B355}"/>
                </a:ext>
              </a:extLst>
            </p:cNvPr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7999;p65">
              <a:extLst>
                <a:ext uri="{FF2B5EF4-FFF2-40B4-BE49-F238E27FC236}">
                  <a16:creationId xmlns:a16="http://schemas.microsoft.com/office/drawing/2014/main" id="{FA7F01C7-4DDD-3324-F7DC-F8D10DED7B94}"/>
                </a:ext>
              </a:extLst>
            </p:cNvPr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000;p65">
              <a:extLst>
                <a:ext uri="{FF2B5EF4-FFF2-40B4-BE49-F238E27FC236}">
                  <a16:creationId xmlns:a16="http://schemas.microsoft.com/office/drawing/2014/main" id="{D46E5FAA-BD69-69DD-C42A-85369989875A}"/>
                </a:ext>
              </a:extLst>
            </p:cNvPr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001;p65">
              <a:extLst>
                <a:ext uri="{FF2B5EF4-FFF2-40B4-BE49-F238E27FC236}">
                  <a16:creationId xmlns:a16="http://schemas.microsoft.com/office/drawing/2014/main" id="{C2E3A00C-FEA8-A863-77AC-F99CA6FC49D0}"/>
                </a:ext>
              </a:extLst>
            </p:cNvPr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002;p65">
              <a:extLst>
                <a:ext uri="{FF2B5EF4-FFF2-40B4-BE49-F238E27FC236}">
                  <a16:creationId xmlns:a16="http://schemas.microsoft.com/office/drawing/2014/main" id="{65A920B3-703C-484F-24A2-5525122459D5}"/>
                </a:ext>
              </a:extLst>
            </p:cNvPr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003;p65">
              <a:extLst>
                <a:ext uri="{FF2B5EF4-FFF2-40B4-BE49-F238E27FC236}">
                  <a16:creationId xmlns:a16="http://schemas.microsoft.com/office/drawing/2014/main" id="{8EA4E140-B402-C33C-B072-620A3CF89756}"/>
                </a:ext>
              </a:extLst>
            </p:cNvPr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004;p65">
              <a:extLst>
                <a:ext uri="{FF2B5EF4-FFF2-40B4-BE49-F238E27FC236}">
                  <a16:creationId xmlns:a16="http://schemas.microsoft.com/office/drawing/2014/main" id="{F575EB88-C9D1-7034-88B0-16F283F6BDCB}"/>
                </a:ext>
              </a:extLst>
            </p:cNvPr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005;p65">
              <a:extLst>
                <a:ext uri="{FF2B5EF4-FFF2-40B4-BE49-F238E27FC236}">
                  <a16:creationId xmlns:a16="http://schemas.microsoft.com/office/drawing/2014/main" id="{B9AA3CBC-2AFB-9F27-5B38-C16322048A16}"/>
                </a:ext>
              </a:extLst>
            </p:cNvPr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006;p65">
              <a:extLst>
                <a:ext uri="{FF2B5EF4-FFF2-40B4-BE49-F238E27FC236}">
                  <a16:creationId xmlns:a16="http://schemas.microsoft.com/office/drawing/2014/main" id="{F19BBB5A-76F8-26BB-7C18-08A71260AE71}"/>
                </a:ext>
              </a:extLst>
            </p:cNvPr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007;p65">
              <a:extLst>
                <a:ext uri="{FF2B5EF4-FFF2-40B4-BE49-F238E27FC236}">
                  <a16:creationId xmlns:a16="http://schemas.microsoft.com/office/drawing/2014/main" id="{6D6EFB80-AD33-C373-001C-7DA2308B4250}"/>
                </a:ext>
              </a:extLst>
            </p:cNvPr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008;p65">
              <a:extLst>
                <a:ext uri="{FF2B5EF4-FFF2-40B4-BE49-F238E27FC236}">
                  <a16:creationId xmlns:a16="http://schemas.microsoft.com/office/drawing/2014/main" id="{1268D91D-6601-7B14-D5D0-7C2FAC2AC172}"/>
                </a:ext>
              </a:extLst>
            </p:cNvPr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009;p65">
              <a:extLst>
                <a:ext uri="{FF2B5EF4-FFF2-40B4-BE49-F238E27FC236}">
                  <a16:creationId xmlns:a16="http://schemas.microsoft.com/office/drawing/2014/main" id="{8759F481-148E-82C0-BDE2-DCB7FD8EF3DB}"/>
                </a:ext>
              </a:extLst>
            </p:cNvPr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010;p65">
              <a:extLst>
                <a:ext uri="{FF2B5EF4-FFF2-40B4-BE49-F238E27FC236}">
                  <a16:creationId xmlns:a16="http://schemas.microsoft.com/office/drawing/2014/main" id="{C65B3840-ED62-1BEC-A887-4D0EE7C27D68}"/>
                </a:ext>
              </a:extLst>
            </p:cNvPr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011;p65">
              <a:extLst>
                <a:ext uri="{FF2B5EF4-FFF2-40B4-BE49-F238E27FC236}">
                  <a16:creationId xmlns:a16="http://schemas.microsoft.com/office/drawing/2014/main" id="{ED3E34D7-7024-871D-5A12-9A3B7EB9797C}"/>
                </a:ext>
              </a:extLst>
            </p:cNvPr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012;p65">
              <a:extLst>
                <a:ext uri="{FF2B5EF4-FFF2-40B4-BE49-F238E27FC236}">
                  <a16:creationId xmlns:a16="http://schemas.microsoft.com/office/drawing/2014/main" id="{86556F88-9869-6043-E496-C109E0E5E61C}"/>
                </a:ext>
              </a:extLst>
            </p:cNvPr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013;p65">
              <a:extLst>
                <a:ext uri="{FF2B5EF4-FFF2-40B4-BE49-F238E27FC236}">
                  <a16:creationId xmlns:a16="http://schemas.microsoft.com/office/drawing/2014/main" id="{6A06D10F-E427-A39F-1C41-1170BDFDD262}"/>
                </a:ext>
              </a:extLst>
            </p:cNvPr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014;p65">
              <a:extLst>
                <a:ext uri="{FF2B5EF4-FFF2-40B4-BE49-F238E27FC236}">
                  <a16:creationId xmlns:a16="http://schemas.microsoft.com/office/drawing/2014/main" id="{3314C19F-C8E1-15CD-D08A-1A71C58BF42D}"/>
                </a:ext>
              </a:extLst>
            </p:cNvPr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015;p65">
              <a:extLst>
                <a:ext uri="{FF2B5EF4-FFF2-40B4-BE49-F238E27FC236}">
                  <a16:creationId xmlns:a16="http://schemas.microsoft.com/office/drawing/2014/main" id="{94C24056-16A2-A524-B52A-9C57F530FAB2}"/>
                </a:ext>
              </a:extLst>
            </p:cNvPr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016;p65">
              <a:extLst>
                <a:ext uri="{FF2B5EF4-FFF2-40B4-BE49-F238E27FC236}">
                  <a16:creationId xmlns:a16="http://schemas.microsoft.com/office/drawing/2014/main" id="{88A57BC2-9124-DE5F-B145-421EEC3D215F}"/>
                </a:ext>
              </a:extLst>
            </p:cNvPr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017;p65">
              <a:extLst>
                <a:ext uri="{FF2B5EF4-FFF2-40B4-BE49-F238E27FC236}">
                  <a16:creationId xmlns:a16="http://schemas.microsoft.com/office/drawing/2014/main" id="{B5B0178F-23BC-2F3D-FAED-B88B031CABAC}"/>
                </a:ext>
              </a:extLst>
            </p:cNvPr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018;p65">
              <a:extLst>
                <a:ext uri="{FF2B5EF4-FFF2-40B4-BE49-F238E27FC236}">
                  <a16:creationId xmlns:a16="http://schemas.microsoft.com/office/drawing/2014/main" id="{B3EDF2FE-F6BC-A9F9-CD6F-A00935FF1E4F}"/>
                </a:ext>
              </a:extLst>
            </p:cNvPr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019;p65">
              <a:extLst>
                <a:ext uri="{FF2B5EF4-FFF2-40B4-BE49-F238E27FC236}">
                  <a16:creationId xmlns:a16="http://schemas.microsoft.com/office/drawing/2014/main" id="{3DB8CF59-2DFA-AF7F-D2B6-216180C7B604}"/>
                </a:ext>
              </a:extLst>
            </p:cNvPr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020;p65">
              <a:extLst>
                <a:ext uri="{FF2B5EF4-FFF2-40B4-BE49-F238E27FC236}">
                  <a16:creationId xmlns:a16="http://schemas.microsoft.com/office/drawing/2014/main" id="{F9C623D7-F214-3576-5DDB-89943D090E2F}"/>
                </a:ext>
              </a:extLst>
            </p:cNvPr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021;p65">
              <a:extLst>
                <a:ext uri="{FF2B5EF4-FFF2-40B4-BE49-F238E27FC236}">
                  <a16:creationId xmlns:a16="http://schemas.microsoft.com/office/drawing/2014/main" id="{D0A21001-9057-ECAF-C504-2002FBF381AF}"/>
                </a:ext>
              </a:extLst>
            </p:cNvPr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022;p65">
              <a:extLst>
                <a:ext uri="{FF2B5EF4-FFF2-40B4-BE49-F238E27FC236}">
                  <a16:creationId xmlns:a16="http://schemas.microsoft.com/office/drawing/2014/main" id="{A76ADFF9-210A-6678-1B9D-AA7B86BDECF0}"/>
                </a:ext>
              </a:extLst>
            </p:cNvPr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023;p65">
              <a:extLst>
                <a:ext uri="{FF2B5EF4-FFF2-40B4-BE49-F238E27FC236}">
                  <a16:creationId xmlns:a16="http://schemas.microsoft.com/office/drawing/2014/main" id="{BA23A273-4AD8-302C-AFFE-2CACF444DBE0}"/>
                </a:ext>
              </a:extLst>
            </p:cNvPr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024;p65">
              <a:extLst>
                <a:ext uri="{FF2B5EF4-FFF2-40B4-BE49-F238E27FC236}">
                  <a16:creationId xmlns:a16="http://schemas.microsoft.com/office/drawing/2014/main" id="{6C6B68CB-1F0A-EA45-54CB-3ACB2756080C}"/>
                </a:ext>
              </a:extLst>
            </p:cNvPr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025;p65">
              <a:extLst>
                <a:ext uri="{FF2B5EF4-FFF2-40B4-BE49-F238E27FC236}">
                  <a16:creationId xmlns:a16="http://schemas.microsoft.com/office/drawing/2014/main" id="{E7F9EA76-4044-139B-29EB-E14A7192652D}"/>
                </a:ext>
              </a:extLst>
            </p:cNvPr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026;p65">
              <a:extLst>
                <a:ext uri="{FF2B5EF4-FFF2-40B4-BE49-F238E27FC236}">
                  <a16:creationId xmlns:a16="http://schemas.microsoft.com/office/drawing/2014/main" id="{A3BE2467-02E7-4946-B904-A8AD4B304CB4}"/>
                </a:ext>
              </a:extLst>
            </p:cNvPr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027;p65">
              <a:extLst>
                <a:ext uri="{FF2B5EF4-FFF2-40B4-BE49-F238E27FC236}">
                  <a16:creationId xmlns:a16="http://schemas.microsoft.com/office/drawing/2014/main" id="{806D6536-C9CA-4C8F-C526-BA4066C3B630}"/>
                </a:ext>
              </a:extLst>
            </p:cNvPr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028;p65">
              <a:extLst>
                <a:ext uri="{FF2B5EF4-FFF2-40B4-BE49-F238E27FC236}">
                  <a16:creationId xmlns:a16="http://schemas.microsoft.com/office/drawing/2014/main" id="{0A9D1EE4-041E-B692-EF4A-F8B3DA8A207A}"/>
                </a:ext>
              </a:extLst>
            </p:cNvPr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029;p65">
              <a:extLst>
                <a:ext uri="{FF2B5EF4-FFF2-40B4-BE49-F238E27FC236}">
                  <a16:creationId xmlns:a16="http://schemas.microsoft.com/office/drawing/2014/main" id="{7EB2591E-6B67-9CDC-E0E5-4C2C5A4BB27E}"/>
                </a:ext>
              </a:extLst>
            </p:cNvPr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030;p65">
              <a:extLst>
                <a:ext uri="{FF2B5EF4-FFF2-40B4-BE49-F238E27FC236}">
                  <a16:creationId xmlns:a16="http://schemas.microsoft.com/office/drawing/2014/main" id="{E6BFEFBC-70F0-F8F3-2DAD-EF62CB851588}"/>
                </a:ext>
              </a:extLst>
            </p:cNvPr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031;p65">
              <a:extLst>
                <a:ext uri="{FF2B5EF4-FFF2-40B4-BE49-F238E27FC236}">
                  <a16:creationId xmlns:a16="http://schemas.microsoft.com/office/drawing/2014/main" id="{25DDC18C-7B05-FA79-4A54-3E1CC50453F5}"/>
                </a:ext>
              </a:extLst>
            </p:cNvPr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032;p65">
              <a:extLst>
                <a:ext uri="{FF2B5EF4-FFF2-40B4-BE49-F238E27FC236}">
                  <a16:creationId xmlns:a16="http://schemas.microsoft.com/office/drawing/2014/main" id="{B59430A1-0848-72BE-0A6A-EEDB9CA02814}"/>
                </a:ext>
              </a:extLst>
            </p:cNvPr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033;p65">
              <a:extLst>
                <a:ext uri="{FF2B5EF4-FFF2-40B4-BE49-F238E27FC236}">
                  <a16:creationId xmlns:a16="http://schemas.microsoft.com/office/drawing/2014/main" id="{936ED7D6-5EC4-4C15-4CC8-44599AD90F73}"/>
                </a:ext>
              </a:extLst>
            </p:cNvPr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034;p65">
              <a:extLst>
                <a:ext uri="{FF2B5EF4-FFF2-40B4-BE49-F238E27FC236}">
                  <a16:creationId xmlns:a16="http://schemas.microsoft.com/office/drawing/2014/main" id="{8A8E921E-113A-36D9-42DC-66B18B88932C}"/>
                </a:ext>
              </a:extLst>
            </p:cNvPr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035;p65">
              <a:extLst>
                <a:ext uri="{FF2B5EF4-FFF2-40B4-BE49-F238E27FC236}">
                  <a16:creationId xmlns:a16="http://schemas.microsoft.com/office/drawing/2014/main" id="{55182BF4-6CCF-D2FC-D162-67349FD4475B}"/>
                </a:ext>
              </a:extLst>
            </p:cNvPr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036;p65">
              <a:extLst>
                <a:ext uri="{FF2B5EF4-FFF2-40B4-BE49-F238E27FC236}">
                  <a16:creationId xmlns:a16="http://schemas.microsoft.com/office/drawing/2014/main" id="{7B63CBF9-5C17-34BB-6178-97287B88FF32}"/>
                </a:ext>
              </a:extLst>
            </p:cNvPr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037;p65">
              <a:extLst>
                <a:ext uri="{FF2B5EF4-FFF2-40B4-BE49-F238E27FC236}">
                  <a16:creationId xmlns:a16="http://schemas.microsoft.com/office/drawing/2014/main" id="{00D06824-FF3C-1F4D-3767-A504806DFD88}"/>
                </a:ext>
              </a:extLst>
            </p:cNvPr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038;p65">
              <a:extLst>
                <a:ext uri="{FF2B5EF4-FFF2-40B4-BE49-F238E27FC236}">
                  <a16:creationId xmlns:a16="http://schemas.microsoft.com/office/drawing/2014/main" id="{E3232F60-4135-9CCC-815A-C247DEE06E8D}"/>
                </a:ext>
              </a:extLst>
            </p:cNvPr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039;p65">
              <a:extLst>
                <a:ext uri="{FF2B5EF4-FFF2-40B4-BE49-F238E27FC236}">
                  <a16:creationId xmlns:a16="http://schemas.microsoft.com/office/drawing/2014/main" id="{03CAFC46-20FE-5E5D-280A-1B602DD5456D}"/>
                </a:ext>
              </a:extLst>
            </p:cNvPr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040;p65">
              <a:extLst>
                <a:ext uri="{FF2B5EF4-FFF2-40B4-BE49-F238E27FC236}">
                  <a16:creationId xmlns:a16="http://schemas.microsoft.com/office/drawing/2014/main" id="{96DC09BC-1D26-7840-88AC-E6793B4AC39E}"/>
                </a:ext>
              </a:extLst>
            </p:cNvPr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041;p65">
              <a:extLst>
                <a:ext uri="{FF2B5EF4-FFF2-40B4-BE49-F238E27FC236}">
                  <a16:creationId xmlns:a16="http://schemas.microsoft.com/office/drawing/2014/main" id="{3A235ADC-B9D3-AB1B-B11C-82F897BC8231}"/>
                </a:ext>
              </a:extLst>
            </p:cNvPr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042;p65">
              <a:extLst>
                <a:ext uri="{FF2B5EF4-FFF2-40B4-BE49-F238E27FC236}">
                  <a16:creationId xmlns:a16="http://schemas.microsoft.com/office/drawing/2014/main" id="{E49058C5-781C-C60E-B953-624FB8D5F15A}"/>
                </a:ext>
              </a:extLst>
            </p:cNvPr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043;p65">
              <a:extLst>
                <a:ext uri="{FF2B5EF4-FFF2-40B4-BE49-F238E27FC236}">
                  <a16:creationId xmlns:a16="http://schemas.microsoft.com/office/drawing/2014/main" id="{A0B0C46C-F713-E470-CDAF-F3E8F8190E5E}"/>
                </a:ext>
              </a:extLst>
            </p:cNvPr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044;p65">
              <a:extLst>
                <a:ext uri="{FF2B5EF4-FFF2-40B4-BE49-F238E27FC236}">
                  <a16:creationId xmlns:a16="http://schemas.microsoft.com/office/drawing/2014/main" id="{D869DCCF-6AED-287B-9C2A-F165A1B84C4C}"/>
                </a:ext>
              </a:extLst>
            </p:cNvPr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045;p65">
              <a:extLst>
                <a:ext uri="{FF2B5EF4-FFF2-40B4-BE49-F238E27FC236}">
                  <a16:creationId xmlns:a16="http://schemas.microsoft.com/office/drawing/2014/main" id="{F7F0CD26-B2BD-D8A4-2B47-DE41F8768504}"/>
                </a:ext>
              </a:extLst>
            </p:cNvPr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046;p65">
              <a:extLst>
                <a:ext uri="{FF2B5EF4-FFF2-40B4-BE49-F238E27FC236}">
                  <a16:creationId xmlns:a16="http://schemas.microsoft.com/office/drawing/2014/main" id="{53C80B4D-5844-07F8-7CF8-675CE584B97D}"/>
                </a:ext>
              </a:extLst>
            </p:cNvPr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047;p65">
              <a:extLst>
                <a:ext uri="{FF2B5EF4-FFF2-40B4-BE49-F238E27FC236}">
                  <a16:creationId xmlns:a16="http://schemas.microsoft.com/office/drawing/2014/main" id="{5457942E-680C-A272-205F-2FAAEED0837F}"/>
                </a:ext>
              </a:extLst>
            </p:cNvPr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048;p65">
              <a:extLst>
                <a:ext uri="{FF2B5EF4-FFF2-40B4-BE49-F238E27FC236}">
                  <a16:creationId xmlns:a16="http://schemas.microsoft.com/office/drawing/2014/main" id="{4E88FCD3-D7A3-AD62-2B2E-0685D6B99546}"/>
                </a:ext>
              </a:extLst>
            </p:cNvPr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049;p65">
              <a:extLst>
                <a:ext uri="{FF2B5EF4-FFF2-40B4-BE49-F238E27FC236}">
                  <a16:creationId xmlns:a16="http://schemas.microsoft.com/office/drawing/2014/main" id="{7F7DDFDB-3445-7A1A-D148-6A1E149F550D}"/>
                </a:ext>
              </a:extLst>
            </p:cNvPr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050;p65">
              <a:extLst>
                <a:ext uri="{FF2B5EF4-FFF2-40B4-BE49-F238E27FC236}">
                  <a16:creationId xmlns:a16="http://schemas.microsoft.com/office/drawing/2014/main" id="{7F181E1A-818B-2D46-898E-FAB756318E34}"/>
                </a:ext>
              </a:extLst>
            </p:cNvPr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051;p65">
              <a:extLst>
                <a:ext uri="{FF2B5EF4-FFF2-40B4-BE49-F238E27FC236}">
                  <a16:creationId xmlns:a16="http://schemas.microsoft.com/office/drawing/2014/main" id="{69D3A36C-40F6-B76C-777C-40BC8879726E}"/>
                </a:ext>
              </a:extLst>
            </p:cNvPr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052;p65">
              <a:extLst>
                <a:ext uri="{FF2B5EF4-FFF2-40B4-BE49-F238E27FC236}">
                  <a16:creationId xmlns:a16="http://schemas.microsoft.com/office/drawing/2014/main" id="{3703AAF0-29DF-15A8-A929-40D75E13BDD4}"/>
                </a:ext>
              </a:extLst>
            </p:cNvPr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053;p65">
              <a:extLst>
                <a:ext uri="{FF2B5EF4-FFF2-40B4-BE49-F238E27FC236}">
                  <a16:creationId xmlns:a16="http://schemas.microsoft.com/office/drawing/2014/main" id="{8BCE67BB-7C0B-569E-A64E-50691362781E}"/>
                </a:ext>
              </a:extLst>
            </p:cNvPr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054;p65">
              <a:extLst>
                <a:ext uri="{FF2B5EF4-FFF2-40B4-BE49-F238E27FC236}">
                  <a16:creationId xmlns:a16="http://schemas.microsoft.com/office/drawing/2014/main" id="{E1E2DFD3-4845-CAA5-8742-BEEFFA2F2EC7}"/>
                </a:ext>
              </a:extLst>
            </p:cNvPr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055;p65">
              <a:extLst>
                <a:ext uri="{FF2B5EF4-FFF2-40B4-BE49-F238E27FC236}">
                  <a16:creationId xmlns:a16="http://schemas.microsoft.com/office/drawing/2014/main" id="{59F216D3-3818-C78F-6382-D51E7BCE0823}"/>
                </a:ext>
              </a:extLst>
            </p:cNvPr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056;p65">
              <a:extLst>
                <a:ext uri="{FF2B5EF4-FFF2-40B4-BE49-F238E27FC236}">
                  <a16:creationId xmlns:a16="http://schemas.microsoft.com/office/drawing/2014/main" id="{1834EAFB-0E1E-0B19-19B5-C066D8D91AC0}"/>
                </a:ext>
              </a:extLst>
            </p:cNvPr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057;p65">
              <a:extLst>
                <a:ext uri="{FF2B5EF4-FFF2-40B4-BE49-F238E27FC236}">
                  <a16:creationId xmlns:a16="http://schemas.microsoft.com/office/drawing/2014/main" id="{6812C9B9-9C2A-BBDE-86DA-642680728B1E}"/>
                </a:ext>
              </a:extLst>
            </p:cNvPr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058;p65">
              <a:extLst>
                <a:ext uri="{FF2B5EF4-FFF2-40B4-BE49-F238E27FC236}">
                  <a16:creationId xmlns:a16="http://schemas.microsoft.com/office/drawing/2014/main" id="{27B391ED-54DF-8EAA-0C80-59F93643A3B8}"/>
                </a:ext>
              </a:extLst>
            </p:cNvPr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059;p65">
              <a:extLst>
                <a:ext uri="{FF2B5EF4-FFF2-40B4-BE49-F238E27FC236}">
                  <a16:creationId xmlns:a16="http://schemas.microsoft.com/office/drawing/2014/main" id="{DF8990DF-3302-4B29-740A-B438A04D8B42}"/>
                </a:ext>
              </a:extLst>
            </p:cNvPr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060;p65">
              <a:extLst>
                <a:ext uri="{FF2B5EF4-FFF2-40B4-BE49-F238E27FC236}">
                  <a16:creationId xmlns:a16="http://schemas.microsoft.com/office/drawing/2014/main" id="{AB5EE042-3404-59BE-3D17-DD54DDA48A0D}"/>
                </a:ext>
              </a:extLst>
            </p:cNvPr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061;p65">
              <a:extLst>
                <a:ext uri="{FF2B5EF4-FFF2-40B4-BE49-F238E27FC236}">
                  <a16:creationId xmlns:a16="http://schemas.microsoft.com/office/drawing/2014/main" id="{696C872F-2639-597B-EA4B-48046FFEBCAD}"/>
                </a:ext>
              </a:extLst>
            </p:cNvPr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062;p65">
              <a:extLst>
                <a:ext uri="{FF2B5EF4-FFF2-40B4-BE49-F238E27FC236}">
                  <a16:creationId xmlns:a16="http://schemas.microsoft.com/office/drawing/2014/main" id="{10E4ACC2-2794-0047-A7E9-59D649AA7420}"/>
                </a:ext>
              </a:extLst>
            </p:cNvPr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063;p65">
              <a:extLst>
                <a:ext uri="{FF2B5EF4-FFF2-40B4-BE49-F238E27FC236}">
                  <a16:creationId xmlns:a16="http://schemas.microsoft.com/office/drawing/2014/main" id="{B3A580D9-8263-BD42-C00D-6B1984598887}"/>
                </a:ext>
              </a:extLst>
            </p:cNvPr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064;p65">
              <a:extLst>
                <a:ext uri="{FF2B5EF4-FFF2-40B4-BE49-F238E27FC236}">
                  <a16:creationId xmlns:a16="http://schemas.microsoft.com/office/drawing/2014/main" id="{F776D40A-64D0-BD39-C9A7-3F04AE96A1DF}"/>
                </a:ext>
              </a:extLst>
            </p:cNvPr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065;p65">
              <a:extLst>
                <a:ext uri="{FF2B5EF4-FFF2-40B4-BE49-F238E27FC236}">
                  <a16:creationId xmlns:a16="http://schemas.microsoft.com/office/drawing/2014/main" id="{D5317810-DF45-9AD1-8FE0-7CB14D428350}"/>
                </a:ext>
              </a:extLst>
            </p:cNvPr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066;p65">
              <a:extLst>
                <a:ext uri="{FF2B5EF4-FFF2-40B4-BE49-F238E27FC236}">
                  <a16:creationId xmlns:a16="http://schemas.microsoft.com/office/drawing/2014/main" id="{3BE5D0C5-172F-B469-8A55-F2E300A66314}"/>
                </a:ext>
              </a:extLst>
            </p:cNvPr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067;p65">
              <a:extLst>
                <a:ext uri="{FF2B5EF4-FFF2-40B4-BE49-F238E27FC236}">
                  <a16:creationId xmlns:a16="http://schemas.microsoft.com/office/drawing/2014/main" id="{9147C157-02FF-A876-2B72-989ACA2B0ABE}"/>
                </a:ext>
              </a:extLst>
            </p:cNvPr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068;p65">
              <a:extLst>
                <a:ext uri="{FF2B5EF4-FFF2-40B4-BE49-F238E27FC236}">
                  <a16:creationId xmlns:a16="http://schemas.microsoft.com/office/drawing/2014/main" id="{00674E4A-A8FC-16C5-8ED2-02A2D9BBA27E}"/>
                </a:ext>
              </a:extLst>
            </p:cNvPr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069;p65">
              <a:extLst>
                <a:ext uri="{FF2B5EF4-FFF2-40B4-BE49-F238E27FC236}">
                  <a16:creationId xmlns:a16="http://schemas.microsoft.com/office/drawing/2014/main" id="{813AF6CF-BB96-08FB-D978-582CDE8EA112}"/>
                </a:ext>
              </a:extLst>
            </p:cNvPr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070;p65">
              <a:extLst>
                <a:ext uri="{FF2B5EF4-FFF2-40B4-BE49-F238E27FC236}">
                  <a16:creationId xmlns:a16="http://schemas.microsoft.com/office/drawing/2014/main" id="{06B32528-8BEB-CF03-AE66-0CB652BC64FA}"/>
                </a:ext>
              </a:extLst>
            </p:cNvPr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071;p65">
              <a:extLst>
                <a:ext uri="{FF2B5EF4-FFF2-40B4-BE49-F238E27FC236}">
                  <a16:creationId xmlns:a16="http://schemas.microsoft.com/office/drawing/2014/main" id="{6B17FF1E-3B2F-C920-9713-4FDB46729C49}"/>
                </a:ext>
              </a:extLst>
            </p:cNvPr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072;p65">
              <a:extLst>
                <a:ext uri="{FF2B5EF4-FFF2-40B4-BE49-F238E27FC236}">
                  <a16:creationId xmlns:a16="http://schemas.microsoft.com/office/drawing/2014/main" id="{C1E61B0B-CE66-F5D7-0933-2D53837134B5}"/>
                </a:ext>
              </a:extLst>
            </p:cNvPr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073;p65">
              <a:extLst>
                <a:ext uri="{FF2B5EF4-FFF2-40B4-BE49-F238E27FC236}">
                  <a16:creationId xmlns:a16="http://schemas.microsoft.com/office/drawing/2014/main" id="{A9A9B878-D798-4E7F-BEF8-B6A51E529209}"/>
                </a:ext>
              </a:extLst>
            </p:cNvPr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074;p65">
              <a:extLst>
                <a:ext uri="{FF2B5EF4-FFF2-40B4-BE49-F238E27FC236}">
                  <a16:creationId xmlns:a16="http://schemas.microsoft.com/office/drawing/2014/main" id="{49F62A79-84D8-A71F-84D9-B77CCED16A89}"/>
                </a:ext>
              </a:extLst>
            </p:cNvPr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075;p65">
              <a:extLst>
                <a:ext uri="{FF2B5EF4-FFF2-40B4-BE49-F238E27FC236}">
                  <a16:creationId xmlns:a16="http://schemas.microsoft.com/office/drawing/2014/main" id="{6A67B346-993D-1DEB-410A-42BDDDB6A4A7}"/>
                </a:ext>
              </a:extLst>
            </p:cNvPr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076;p65">
              <a:extLst>
                <a:ext uri="{FF2B5EF4-FFF2-40B4-BE49-F238E27FC236}">
                  <a16:creationId xmlns:a16="http://schemas.microsoft.com/office/drawing/2014/main" id="{F7166DF6-BEBD-0737-25BE-4CCE26D57B62}"/>
                </a:ext>
              </a:extLst>
            </p:cNvPr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077;p65">
              <a:extLst>
                <a:ext uri="{FF2B5EF4-FFF2-40B4-BE49-F238E27FC236}">
                  <a16:creationId xmlns:a16="http://schemas.microsoft.com/office/drawing/2014/main" id="{4C8FDD51-4FCC-14D9-AE29-9009023B46DA}"/>
                </a:ext>
              </a:extLst>
            </p:cNvPr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078;p65">
              <a:extLst>
                <a:ext uri="{FF2B5EF4-FFF2-40B4-BE49-F238E27FC236}">
                  <a16:creationId xmlns:a16="http://schemas.microsoft.com/office/drawing/2014/main" id="{E6334D69-467F-6C8F-125D-79BB92E179C6}"/>
                </a:ext>
              </a:extLst>
            </p:cNvPr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079;p65">
              <a:extLst>
                <a:ext uri="{FF2B5EF4-FFF2-40B4-BE49-F238E27FC236}">
                  <a16:creationId xmlns:a16="http://schemas.microsoft.com/office/drawing/2014/main" id="{A458D84C-34CE-47F3-03A9-D04F6A5DE9B6}"/>
                </a:ext>
              </a:extLst>
            </p:cNvPr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080;p65">
              <a:extLst>
                <a:ext uri="{FF2B5EF4-FFF2-40B4-BE49-F238E27FC236}">
                  <a16:creationId xmlns:a16="http://schemas.microsoft.com/office/drawing/2014/main" id="{08C4D197-CC4F-4ADA-D430-82A36E6A3743}"/>
                </a:ext>
              </a:extLst>
            </p:cNvPr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081;p65">
              <a:extLst>
                <a:ext uri="{FF2B5EF4-FFF2-40B4-BE49-F238E27FC236}">
                  <a16:creationId xmlns:a16="http://schemas.microsoft.com/office/drawing/2014/main" id="{F171CAEC-5BD9-8A21-32FA-A75C5F320C56}"/>
                </a:ext>
              </a:extLst>
            </p:cNvPr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082;p65">
              <a:extLst>
                <a:ext uri="{FF2B5EF4-FFF2-40B4-BE49-F238E27FC236}">
                  <a16:creationId xmlns:a16="http://schemas.microsoft.com/office/drawing/2014/main" id="{2340D870-1039-30E8-083D-A148A1905668}"/>
                </a:ext>
              </a:extLst>
            </p:cNvPr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083;p65">
              <a:extLst>
                <a:ext uri="{FF2B5EF4-FFF2-40B4-BE49-F238E27FC236}">
                  <a16:creationId xmlns:a16="http://schemas.microsoft.com/office/drawing/2014/main" id="{467AD2D4-8BD6-D784-0899-2D3A6CBB33C9}"/>
                </a:ext>
              </a:extLst>
            </p:cNvPr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084;p65">
              <a:extLst>
                <a:ext uri="{FF2B5EF4-FFF2-40B4-BE49-F238E27FC236}">
                  <a16:creationId xmlns:a16="http://schemas.microsoft.com/office/drawing/2014/main" id="{D269F942-4BC6-7788-EB56-BEFEC5EA1095}"/>
                </a:ext>
              </a:extLst>
            </p:cNvPr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085;p65">
              <a:extLst>
                <a:ext uri="{FF2B5EF4-FFF2-40B4-BE49-F238E27FC236}">
                  <a16:creationId xmlns:a16="http://schemas.microsoft.com/office/drawing/2014/main" id="{16DDCB48-7ADE-A460-B229-72D7B9912562}"/>
                </a:ext>
              </a:extLst>
            </p:cNvPr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086;p65">
              <a:extLst>
                <a:ext uri="{FF2B5EF4-FFF2-40B4-BE49-F238E27FC236}">
                  <a16:creationId xmlns:a16="http://schemas.microsoft.com/office/drawing/2014/main" id="{C3BFAA4A-17C7-634B-4320-0D5E1CBDAA56}"/>
                </a:ext>
              </a:extLst>
            </p:cNvPr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087;p65">
              <a:extLst>
                <a:ext uri="{FF2B5EF4-FFF2-40B4-BE49-F238E27FC236}">
                  <a16:creationId xmlns:a16="http://schemas.microsoft.com/office/drawing/2014/main" id="{8E197578-0722-2732-843A-846FD156D939}"/>
                </a:ext>
              </a:extLst>
            </p:cNvPr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088;p65">
              <a:extLst>
                <a:ext uri="{FF2B5EF4-FFF2-40B4-BE49-F238E27FC236}">
                  <a16:creationId xmlns:a16="http://schemas.microsoft.com/office/drawing/2014/main" id="{ADDCE566-F278-0F42-1625-71B32E7F2B4F}"/>
                </a:ext>
              </a:extLst>
            </p:cNvPr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089;p65">
              <a:extLst>
                <a:ext uri="{FF2B5EF4-FFF2-40B4-BE49-F238E27FC236}">
                  <a16:creationId xmlns:a16="http://schemas.microsoft.com/office/drawing/2014/main" id="{9E221D09-3BD2-DA38-F904-4952FCC80A86}"/>
                </a:ext>
              </a:extLst>
            </p:cNvPr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090;p65">
              <a:extLst>
                <a:ext uri="{FF2B5EF4-FFF2-40B4-BE49-F238E27FC236}">
                  <a16:creationId xmlns:a16="http://schemas.microsoft.com/office/drawing/2014/main" id="{C9919F74-62E3-BB9D-2A07-B33A6DCE00EA}"/>
                </a:ext>
              </a:extLst>
            </p:cNvPr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091;p65">
              <a:extLst>
                <a:ext uri="{FF2B5EF4-FFF2-40B4-BE49-F238E27FC236}">
                  <a16:creationId xmlns:a16="http://schemas.microsoft.com/office/drawing/2014/main" id="{12D08907-CC0E-427F-541A-295FF8964FEA}"/>
                </a:ext>
              </a:extLst>
            </p:cNvPr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092;p65">
              <a:extLst>
                <a:ext uri="{FF2B5EF4-FFF2-40B4-BE49-F238E27FC236}">
                  <a16:creationId xmlns:a16="http://schemas.microsoft.com/office/drawing/2014/main" id="{4F9A28ED-34E3-FDD4-F6BF-238442266E49}"/>
                </a:ext>
              </a:extLst>
            </p:cNvPr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093;p65">
              <a:extLst>
                <a:ext uri="{FF2B5EF4-FFF2-40B4-BE49-F238E27FC236}">
                  <a16:creationId xmlns:a16="http://schemas.microsoft.com/office/drawing/2014/main" id="{FE411616-2C75-3769-279C-3B1B348B78E5}"/>
                </a:ext>
              </a:extLst>
            </p:cNvPr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094;p65">
              <a:extLst>
                <a:ext uri="{FF2B5EF4-FFF2-40B4-BE49-F238E27FC236}">
                  <a16:creationId xmlns:a16="http://schemas.microsoft.com/office/drawing/2014/main" id="{7B6D061A-5C3B-BA5D-C0CF-8EAE1A313899}"/>
                </a:ext>
              </a:extLst>
            </p:cNvPr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095;p65">
              <a:extLst>
                <a:ext uri="{FF2B5EF4-FFF2-40B4-BE49-F238E27FC236}">
                  <a16:creationId xmlns:a16="http://schemas.microsoft.com/office/drawing/2014/main" id="{E2202321-3FB3-21C8-3C8E-F0E15E522F76}"/>
                </a:ext>
              </a:extLst>
            </p:cNvPr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096;p65">
              <a:extLst>
                <a:ext uri="{FF2B5EF4-FFF2-40B4-BE49-F238E27FC236}">
                  <a16:creationId xmlns:a16="http://schemas.microsoft.com/office/drawing/2014/main" id="{20EEA2F2-F58B-2CB3-59FA-6D18BDE8236E}"/>
                </a:ext>
              </a:extLst>
            </p:cNvPr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097;p65">
              <a:extLst>
                <a:ext uri="{FF2B5EF4-FFF2-40B4-BE49-F238E27FC236}">
                  <a16:creationId xmlns:a16="http://schemas.microsoft.com/office/drawing/2014/main" id="{466E2260-5F8A-FDB5-899B-58D72716BC8B}"/>
                </a:ext>
              </a:extLst>
            </p:cNvPr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098;p65">
              <a:extLst>
                <a:ext uri="{FF2B5EF4-FFF2-40B4-BE49-F238E27FC236}">
                  <a16:creationId xmlns:a16="http://schemas.microsoft.com/office/drawing/2014/main" id="{9F5B3DFE-ED8E-37E5-856B-859CF915BB79}"/>
                </a:ext>
              </a:extLst>
            </p:cNvPr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099;p65">
              <a:extLst>
                <a:ext uri="{FF2B5EF4-FFF2-40B4-BE49-F238E27FC236}">
                  <a16:creationId xmlns:a16="http://schemas.microsoft.com/office/drawing/2014/main" id="{62983483-A095-F524-FC02-5CFACE79C3F3}"/>
                </a:ext>
              </a:extLst>
            </p:cNvPr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100;p65">
              <a:extLst>
                <a:ext uri="{FF2B5EF4-FFF2-40B4-BE49-F238E27FC236}">
                  <a16:creationId xmlns:a16="http://schemas.microsoft.com/office/drawing/2014/main" id="{C85E1EDA-C165-38E5-57A8-155C4725B56A}"/>
                </a:ext>
              </a:extLst>
            </p:cNvPr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101;p65">
              <a:extLst>
                <a:ext uri="{FF2B5EF4-FFF2-40B4-BE49-F238E27FC236}">
                  <a16:creationId xmlns:a16="http://schemas.microsoft.com/office/drawing/2014/main" id="{82D7DEEB-36F6-BE1B-45CB-319603CEFE64}"/>
                </a:ext>
              </a:extLst>
            </p:cNvPr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102;p65">
              <a:extLst>
                <a:ext uri="{FF2B5EF4-FFF2-40B4-BE49-F238E27FC236}">
                  <a16:creationId xmlns:a16="http://schemas.microsoft.com/office/drawing/2014/main" id="{B489D8EB-AD19-7545-23C1-6C0B1B7A98B4}"/>
                </a:ext>
              </a:extLst>
            </p:cNvPr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103;p65">
              <a:extLst>
                <a:ext uri="{FF2B5EF4-FFF2-40B4-BE49-F238E27FC236}">
                  <a16:creationId xmlns:a16="http://schemas.microsoft.com/office/drawing/2014/main" id="{5F578B68-E23A-76CE-3E52-F8E394D68B02}"/>
                </a:ext>
              </a:extLst>
            </p:cNvPr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104;p65">
              <a:extLst>
                <a:ext uri="{FF2B5EF4-FFF2-40B4-BE49-F238E27FC236}">
                  <a16:creationId xmlns:a16="http://schemas.microsoft.com/office/drawing/2014/main" id="{E265011A-C52B-6537-2712-E82AD5900CFF}"/>
                </a:ext>
              </a:extLst>
            </p:cNvPr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105;p65">
              <a:extLst>
                <a:ext uri="{FF2B5EF4-FFF2-40B4-BE49-F238E27FC236}">
                  <a16:creationId xmlns:a16="http://schemas.microsoft.com/office/drawing/2014/main" id="{099EE9A3-3A47-A1B9-309A-1BFA98092114}"/>
                </a:ext>
              </a:extLst>
            </p:cNvPr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106;p65">
              <a:extLst>
                <a:ext uri="{FF2B5EF4-FFF2-40B4-BE49-F238E27FC236}">
                  <a16:creationId xmlns:a16="http://schemas.microsoft.com/office/drawing/2014/main" id="{ADEFE269-B9D7-E610-71D0-83E2E901F803}"/>
                </a:ext>
              </a:extLst>
            </p:cNvPr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107;p65">
              <a:extLst>
                <a:ext uri="{FF2B5EF4-FFF2-40B4-BE49-F238E27FC236}">
                  <a16:creationId xmlns:a16="http://schemas.microsoft.com/office/drawing/2014/main" id="{35DBC87B-086A-1E71-339E-3EE27D8F4E48}"/>
                </a:ext>
              </a:extLst>
            </p:cNvPr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108;p65">
              <a:extLst>
                <a:ext uri="{FF2B5EF4-FFF2-40B4-BE49-F238E27FC236}">
                  <a16:creationId xmlns:a16="http://schemas.microsoft.com/office/drawing/2014/main" id="{654FBEC8-6147-5A1F-7ECB-5F5B16D78967}"/>
                </a:ext>
              </a:extLst>
            </p:cNvPr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109;p65">
              <a:extLst>
                <a:ext uri="{FF2B5EF4-FFF2-40B4-BE49-F238E27FC236}">
                  <a16:creationId xmlns:a16="http://schemas.microsoft.com/office/drawing/2014/main" id="{88E1C701-2222-C7DF-69D2-542AC6066C4C}"/>
                </a:ext>
              </a:extLst>
            </p:cNvPr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110;p65">
              <a:extLst>
                <a:ext uri="{FF2B5EF4-FFF2-40B4-BE49-F238E27FC236}">
                  <a16:creationId xmlns:a16="http://schemas.microsoft.com/office/drawing/2014/main" id="{DD8099A2-DBE1-7D03-4E99-B331A49EAC8D}"/>
                </a:ext>
              </a:extLst>
            </p:cNvPr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111;p65">
              <a:extLst>
                <a:ext uri="{FF2B5EF4-FFF2-40B4-BE49-F238E27FC236}">
                  <a16:creationId xmlns:a16="http://schemas.microsoft.com/office/drawing/2014/main" id="{E96F716B-FE91-8025-D0CA-EC6077A5544C}"/>
                </a:ext>
              </a:extLst>
            </p:cNvPr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112;p65">
              <a:extLst>
                <a:ext uri="{FF2B5EF4-FFF2-40B4-BE49-F238E27FC236}">
                  <a16:creationId xmlns:a16="http://schemas.microsoft.com/office/drawing/2014/main" id="{A8350B51-DDFE-3BA1-AECE-AFA45D84F013}"/>
                </a:ext>
              </a:extLst>
            </p:cNvPr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113;p65">
              <a:extLst>
                <a:ext uri="{FF2B5EF4-FFF2-40B4-BE49-F238E27FC236}">
                  <a16:creationId xmlns:a16="http://schemas.microsoft.com/office/drawing/2014/main" id="{4F628614-9708-577E-8993-286629397D11}"/>
                </a:ext>
              </a:extLst>
            </p:cNvPr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114;p65">
              <a:extLst>
                <a:ext uri="{FF2B5EF4-FFF2-40B4-BE49-F238E27FC236}">
                  <a16:creationId xmlns:a16="http://schemas.microsoft.com/office/drawing/2014/main" id="{BF7D8904-D836-AF26-BA85-D5B16224C631}"/>
                </a:ext>
              </a:extLst>
            </p:cNvPr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115;p65">
              <a:extLst>
                <a:ext uri="{FF2B5EF4-FFF2-40B4-BE49-F238E27FC236}">
                  <a16:creationId xmlns:a16="http://schemas.microsoft.com/office/drawing/2014/main" id="{625BE27B-3A77-F674-67A7-D6FBFAB8E8F9}"/>
                </a:ext>
              </a:extLst>
            </p:cNvPr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116;p65">
              <a:extLst>
                <a:ext uri="{FF2B5EF4-FFF2-40B4-BE49-F238E27FC236}">
                  <a16:creationId xmlns:a16="http://schemas.microsoft.com/office/drawing/2014/main" id="{72968EEE-ED0F-CC90-F308-DCB362131AAE}"/>
                </a:ext>
              </a:extLst>
            </p:cNvPr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117;p65">
              <a:extLst>
                <a:ext uri="{FF2B5EF4-FFF2-40B4-BE49-F238E27FC236}">
                  <a16:creationId xmlns:a16="http://schemas.microsoft.com/office/drawing/2014/main" id="{51AE21B6-5104-B00F-99F7-B84A16EEE759}"/>
                </a:ext>
              </a:extLst>
            </p:cNvPr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118;p65">
              <a:extLst>
                <a:ext uri="{FF2B5EF4-FFF2-40B4-BE49-F238E27FC236}">
                  <a16:creationId xmlns:a16="http://schemas.microsoft.com/office/drawing/2014/main" id="{DDCDAB18-9E9E-E759-9421-AFEE7B6EC865}"/>
                </a:ext>
              </a:extLst>
            </p:cNvPr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119;p65">
              <a:extLst>
                <a:ext uri="{FF2B5EF4-FFF2-40B4-BE49-F238E27FC236}">
                  <a16:creationId xmlns:a16="http://schemas.microsoft.com/office/drawing/2014/main" id="{9F467061-FC04-C7C4-2F8C-BE5160EDAFE4}"/>
                </a:ext>
              </a:extLst>
            </p:cNvPr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120;p65">
              <a:extLst>
                <a:ext uri="{FF2B5EF4-FFF2-40B4-BE49-F238E27FC236}">
                  <a16:creationId xmlns:a16="http://schemas.microsoft.com/office/drawing/2014/main" id="{275E7343-4FBA-680D-BB95-D4F80B5A1F43}"/>
                </a:ext>
              </a:extLst>
            </p:cNvPr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121;p65">
              <a:extLst>
                <a:ext uri="{FF2B5EF4-FFF2-40B4-BE49-F238E27FC236}">
                  <a16:creationId xmlns:a16="http://schemas.microsoft.com/office/drawing/2014/main" id="{1F3FC29C-FF5E-01F1-4945-21F7DD483498}"/>
                </a:ext>
              </a:extLst>
            </p:cNvPr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122;p65">
              <a:extLst>
                <a:ext uri="{FF2B5EF4-FFF2-40B4-BE49-F238E27FC236}">
                  <a16:creationId xmlns:a16="http://schemas.microsoft.com/office/drawing/2014/main" id="{D0B1C419-8FC2-F8D9-DFD9-47B5FD32EE58}"/>
                </a:ext>
              </a:extLst>
            </p:cNvPr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123;p65">
              <a:extLst>
                <a:ext uri="{FF2B5EF4-FFF2-40B4-BE49-F238E27FC236}">
                  <a16:creationId xmlns:a16="http://schemas.microsoft.com/office/drawing/2014/main" id="{67A268C1-60AD-E0FC-DCB6-72EFB0F549D5}"/>
                </a:ext>
              </a:extLst>
            </p:cNvPr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124;p65">
              <a:extLst>
                <a:ext uri="{FF2B5EF4-FFF2-40B4-BE49-F238E27FC236}">
                  <a16:creationId xmlns:a16="http://schemas.microsoft.com/office/drawing/2014/main" id="{8787C8CF-DE1C-F2B9-3EEA-320DE5E0FA1D}"/>
                </a:ext>
              </a:extLst>
            </p:cNvPr>
            <p:cNvSpPr/>
            <p:nvPr/>
          </p:nvSpPr>
          <p:spPr>
            <a:xfrm>
              <a:off x="6781148" y="8409356"/>
              <a:ext cx="79589" cy="45115"/>
            </a:xfrm>
            <a:custGeom>
              <a:avLst/>
              <a:gdLst/>
              <a:ahLst/>
              <a:cxnLst/>
              <a:rect l="l" t="t" r="r" b="b"/>
              <a:pathLst>
                <a:path w="748" h="424" extrusionOk="0">
                  <a:moveTo>
                    <a:pt x="384" y="0"/>
                  </a:moveTo>
                  <a:cubicBezTo>
                    <a:pt x="351" y="0"/>
                    <a:pt x="317" y="7"/>
                    <a:pt x="288" y="22"/>
                  </a:cubicBezTo>
                  <a:lnTo>
                    <a:pt x="50" y="165"/>
                  </a:lnTo>
                  <a:cubicBezTo>
                    <a:pt x="0" y="195"/>
                    <a:pt x="0" y="245"/>
                    <a:pt x="50" y="274"/>
                  </a:cubicBezTo>
                  <a:lnTo>
                    <a:pt x="266" y="396"/>
                  </a:lnTo>
                  <a:cubicBezTo>
                    <a:pt x="292" y="415"/>
                    <a:pt x="329" y="423"/>
                    <a:pt x="365" y="423"/>
                  </a:cubicBezTo>
                  <a:cubicBezTo>
                    <a:pt x="397" y="423"/>
                    <a:pt x="429" y="416"/>
                    <a:pt x="452" y="403"/>
                  </a:cubicBezTo>
                  <a:lnTo>
                    <a:pt x="697" y="258"/>
                  </a:lnTo>
                  <a:cubicBezTo>
                    <a:pt x="747" y="231"/>
                    <a:pt x="747" y="181"/>
                    <a:pt x="697" y="151"/>
                  </a:cubicBezTo>
                  <a:lnTo>
                    <a:pt x="475" y="22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125;p65">
              <a:extLst>
                <a:ext uri="{FF2B5EF4-FFF2-40B4-BE49-F238E27FC236}">
                  <a16:creationId xmlns:a16="http://schemas.microsoft.com/office/drawing/2014/main" id="{48B1DCBD-6AA4-8561-5884-F01A8FA79CC2}"/>
                </a:ext>
              </a:extLst>
            </p:cNvPr>
            <p:cNvSpPr/>
            <p:nvPr/>
          </p:nvSpPr>
          <p:spPr>
            <a:xfrm>
              <a:off x="6674851" y="8410952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84" y="0"/>
                  </a:moveTo>
                  <a:cubicBezTo>
                    <a:pt x="351" y="0"/>
                    <a:pt x="316" y="7"/>
                    <a:pt x="287" y="21"/>
                  </a:cubicBezTo>
                  <a:lnTo>
                    <a:pt x="57" y="157"/>
                  </a:lnTo>
                  <a:cubicBezTo>
                    <a:pt x="0" y="187"/>
                    <a:pt x="0" y="237"/>
                    <a:pt x="50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0" y="417"/>
                    <a:pt x="434" y="410"/>
                    <a:pt x="459" y="395"/>
                  </a:cubicBezTo>
                  <a:lnTo>
                    <a:pt x="697" y="259"/>
                  </a:lnTo>
                  <a:cubicBezTo>
                    <a:pt x="747" y="230"/>
                    <a:pt x="747" y="180"/>
                    <a:pt x="697" y="150"/>
                  </a:cubicBezTo>
                  <a:lnTo>
                    <a:pt x="475" y="21"/>
                  </a:lnTo>
                  <a:cubicBezTo>
                    <a:pt x="450" y="7"/>
                    <a:pt x="417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126;p65">
              <a:extLst>
                <a:ext uri="{FF2B5EF4-FFF2-40B4-BE49-F238E27FC236}">
                  <a16:creationId xmlns:a16="http://schemas.microsoft.com/office/drawing/2014/main" id="{C768C413-436C-6B7F-2376-EDC1156ABE84}"/>
                </a:ext>
              </a:extLst>
            </p:cNvPr>
            <p:cNvSpPr/>
            <p:nvPr/>
          </p:nvSpPr>
          <p:spPr>
            <a:xfrm>
              <a:off x="6726776" y="8440745"/>
              <a:ext cx="79589" cy="44370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387" y="1"/>
                  </a:moveTo>
                  <a:cubicBezTo>
                    <a:pt x="351" y="1"/>
                    <a:pt x="315" y="10"/>
                    <a:pt x="289" y="29"/>
                  </a:cubicBezTo>
                  <a:lnTo>
                    <a:pt x="58" y="158"/>
                  </a:lnTo>
                  <a:cubicBezTo>
                    <a:pt x="1" y="188"/>
                    <a:pt x="1" y="238"/>
                    <a:pt x="51" y="265"/>
                  </a:cubicBezTo>
                  <a:lnTo>
                    <a:pt x="273" y="395"/>
                  </a:lnTo>
                  <a:cubicBezTo>
                    <a:pt x="299" y="409"/>
                    <a:pt x="334" y="417"/>
                    <a:pt x="368" y="417"/>
                  </a:cubicBezTo>
                  <a:cubicBezTo>
                    <a:pt x="402" y="417"/>
                    <a:pt x="436" y="409"/>
                    <a:pt x="461" y="395"/>
                  </a:cubicBezTo>
                  <a:lnTo>
                    <a:pt x="698" y="258"/>
                  </a:lnTo>
                  <a:cubicBezTo>
                    <a:pt x="748" y="231"/>
                    <a:pt x="748" y="179"/>
                    <a:pt x="698" y="151"/>
                  </a:cubicBezTo>
                  <a:lnTo>
                    <a:pt x="475" y="22"/>
                  </a:lnTo>
                  <a:cubicBezTo>
                    <a:pt x="451" y="8"/>
                    <a:pt x="42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127;p65">
              <a:extLst>
                <a:ext uri="{FF2B5EF4-FFF2-40B4-BE49-F238E27FC236}">
                  <a16:creationId xmlns:a16="http://schemas.microsoft.com/office/drawing/2014/main" id="{B3A3AC4A-8EF9-C243-AE55-74C960170AD8}"/>
                </a:ext>
              </a:extLst>
            </p:cNvPr>
            <p:cNvSpPr/>
            <p:nvPr/>
          </p:nvSpPr>
          <p:spPr>
            <a:xfrm>
              <a:off x="6729223" y="8351260"/>
              <a:ext cx="128534" cy="72779"/>
            </a:xfrm>
            <a:custGeom>
              <a:avLst/>
              <a:gdLst/>
              <a:ahLst/>
              <a:cxnLst/>
              <a:rect l="l" t="t" r="r" b="b"/>
              <a:pathLst>
                <a:path w="1208" h="684" extrusionOk="0">
                  <a:moveTo>
                    <a:pt x="845" y="1"/>
                  </a:moveTo>
                  <a:cubicBezTo>
                    <a:pt x="811" y="1"/>
                    <a:pt x="779" y="7"/>
                    <a:pt x="754" y="21"/>
                  </a:cubicBezTo>
                  <a:lnTo>
                    <a:pt x="50" y="425"/>
                  </a:lnTo>
                  <a:cubicBezTo>
                    <a:pt x="0" y="453"/>
                    <a:pt x="0" y="503"/>
                    <a:pt x="50" y="532"/>
                  </a:cubicBezTo>
                  <a:lnTo>
                    <a:pt x="266" y="661"/>
                  </a:lnTo>
                  <a:cubicBezTo>
                    <a:pt x="294" y="676"/>
                    <a:pt x="328" y="683"/>
                    <a:pt x="361" y="683"/>
                  </a:cubicBezTo>
                  <a:cubicBezTo>
                    <a:pt x="395" y="683"/>
                    <a:pt x="427" y="676"/>
                    <a:pt x="452" y="661"/>
                  </a:cubicBezTo>
                  <a:lnTo>
                    <a:pt x="1156" y="259"/>
                  </a:lnTo>
                  <a:cubicBezTo>
                    <a:pt x="1208" y="230"/>
                    <a:pt x="1208" y="180"/>
                    <a:pt x="1156" y="151"/>
                  </a:cubicBezTo>
                  <a:lnTo>
                    <a:pt x="940" y="21"/>
                  </a:lnTo>
                  <a:cubicBezTo>
                    <a:pt x="912" y="7"/>
                    <a:pt x="878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128;p65">
              <a:extLst>
                <a:ext uri="{FF2B5EF4-FFF2-40B4-BE49-F238E27FC236}">
                  <a16:creationId xmlns:a16="http://schemas.microsoft.com/office/drawing/2014/main" id="{310C31EC-796D-ED8D-658F-DEDD7C0C6AF8}"/>
                </a:ext>
              </a:extLst>
            </p:cNvPr>
            <p:cNvSpPr/>
            <p:nvPr/>
          </p:nvSpPr>
          <p:spPr>
            <a:xfrm>
              <a:off x="6832328" y="8321360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60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1" y="145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73" y="382"/>
                  </a:lnTo>
                  <a:cubicBezTo>
                    <a:pt x="299" y="396"/>
                    <a:pt x="334" y="404"/>
                    <a:pt x="368" y="404"/>
                  </a:cubicBezTo>
                  <a:cubicBezTo>
                    <a:pt x="402" y="404"/>
                    <a:pt x="436" y="396"/>
                    <a:pt x="461" y="382"/>
                  </a:cubicBezTo>
                  <a:lnTo>
                    <a:pt x="670" y="259"/>
                  </a:lnTo>
                  <a:cubicBezTo>
                    <a:pt x="720" y="232"/>
                    <a:pt x="720" y="180"/>
                    <a:pt x="670" y="152"/>
                  </a:cubicBezTo>
                  <a:lnTo>
                    <a:pt x="454" y="23"/>
                  </a:lnTo>
                  <a:cubicBezTo>
                    <a:pt x="428" y="8"/>
                    <a:pt x="39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129;p65">
              <a:extLst>
                <a:ext uri="{FF2B5EF4-FFF2-40B4-BE49-F238E27FC236}">
                  <a16:creationId xmlns:a16="http://schemas.microsoft.com/office/drawing/2014/main" id="{CF2DCE0F-8D0F-1659-CA53-18A077229907}"/>
                </a:ext>
              </a:extLst>
            </p:cNvPr>
            <p:cNvSpPr/>
            <p:nvPr/>
          </p:nvSpPr>
          <p:spPr>
            <a:xfrm>
              <a:off x="6767316" y="8237302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96" y="395"/>
                  </a:lnTo>
                  <a:cubicBezTo>
                    <a:pt x="321" y="410"/>
                    <a:pt x="353" y="417"/>
                    <a:pt x="386" y="417"/>
                  </a:cubicBezTo>
                  <a:cubicBezTo>
                    <a:pt x="420" y="417"/>
                    <a:pt x="454" y="410"/>
                    <a:pt x="482" y="395"/>
                  </a:cubicBezTo>
                  <a:lnTo>
                    <a:pt x="691" y="273"/>
                  </a:lnTo>
                  <a:cubicBezTo>
                    <a:pt x="741" y="237"/>
                    <a:pt x="741" y="193"/>
                    <a:pt x="691" y="159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130;p65">
              <a:extLst>
                <a:ext uri="{FF2B5EF4-FFF2-40B4-BE49-F238E27FC236}">
                  <a16:creationId xmlns:a16="http://schemas.microsoft.com/office/drawing/2014/main" id="{C87D825E-ECC7-EC18-2C06-8606F6D511A9}"/>
                </a:ext>
              </a:extLst>
            </p:cNvPr>
            <p:cNvSpPr/>
            <p:nvPr/>
          </p:nvSpPr>
          <p:spPr>
            <a:xfrm>
              <a:off x="6715391" y="826709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58"/>
                  </a:cubicBezTo>
                  <a:lnTo>
                    <a:pt x="287" y="396"/>
                  </a:lnTo>
                  <a:cubicBezTo>
                    <a:pt x="312" y="410"/>
                    <a:pt x="346" y="417"/>
                    <a:pt x="380" y="417"/>
                  </a:cubicBezTo>
                  <a:cubicBezTo>
                    <a:pt x="415" y="417"/>
                    <a:pt x="449" y="410"/>
                    <a:pt x="475" y="396"/>
                  </a:cubicBezTo>
                  <a:lnTo>
                    <a:pt x="698" y="267"/>
                  </a:lnTo>
                  <a:cubicBezTo>
                    <a:pt x="748" y="238"/>
                    <a:pt x="748" y="188"/>
                    <a:pt x="698" y="158"/>
                  </a:cubicBezTo>
                  <a:lnTo>
                    <a:pt x="460" y="22"/>
                  </a:lnTo>
                  <a:cubicBezTo>
                    <a:pt x="435" y="7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131;p65">
              <a:extLst>
                <a:ext uri="{FF2B5EF4-FFF2-40B4-BE49-F238E27FC236}">
                  <a16:creationId xmlns:a16="http://schemas.microsoft.com/office/drawing/2014/main" id="{28E7E339-150B-8A83-1276-2579457463DC}"/>
                </a:ext>
              </a:extLst>
            </p:cNvPr>
            <p:cNvSpPr/>
            <p:nvPr/>
          </p:nvSpPr>
          <p:spPr>
            <a:xfrm>
              <a:off x="6803386" y="8120897"/>
              <a:ext cx="54372" cy="30006"/>
            </a:xfrm>
            <a:custGeom>
              <a:avLst/>
              <a:gdLst/>
              <a:ahLst/>
              <a:cxnLst/>
              <a:rect l="l" t="t" r="r" b="b"/>
              <a:pathLst>
                <a:path w="511" h="282" extrusionOk="0">
                  <a:moveTo>
                    <a:pt x="327" y="1"/>
                  </a:moveTo>
                  <a:cubicBezTo>
                    <a:pt x="294" y="1"/>
                    <a:pt x="261" y="8"/>
                    <a:pt x="236" y="23"/>
                  </a:cubicBezTo>
                  <a:lnTo>
                    <a:pt x="50" y="132"/>
                  </a:lnTo>
                  <a:cubicBezTo>
                    <a:pt x="0" y="159"/>
                    <a:pt x="0" y="209"/>
                    <a:pt x="50" y="239"/>
                  </a:cubicBezTo>
                  <a:lnTo>
                    <a:pt x="86" y="261"/>
                  </a:lnTo>
                  <a:cubicBezTo>
                    <a:pt x="111" y="275"/>
                    <a:pt x="144" y="282"/>
                    <a:pt x="177" y="282"/>
                  </a:cubicBezTo>
                  <a:cubicBezTo>
                    <a:pt x="210" y="282"/>
                    <a:pt x="244" y="275"/>
                    <a:pt x="273" y="261"/>
                  </a:cubicBezTo>
                  <a:lnTo>
                    <a:pt x="452" y="152"/>
                  </a:lnTo>
                  <a:cubicBezTo>
                    <a:pt x="511" y="123"/>
                    <a:pt x="511" y="73"/>
                    <a:pt x="452" y="45"/>
                  </a:cubicBezTo>
                  <a:lnTo>
                    <a:pt x="424" y="23"/>
                  </a:lnTo>
                  <a:cubicBezTo>
                    <a:pt x="395" y="8"/>
                    <a:pt x="361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132;p65">
              <a:extLst>
                <a:ext uri="{FF2B5EF4-FFF2-40B4-BE49-F238E27FC236}">
                  <a16:creationId xmlns:a16="http://schemas.microsoft.com/office/drawing/2014/main" id="{A4DF5603-CBD7-E3F5-FB6A-F3758010A2D4}"/>
                </a:ext>
              </a:extLst>
            </p:cNvPr>
            <p:cNvSpPr/>
            <p:nvPr/>
          </p:nvSpPr>
          <p:spPr>
            <a:xfrm>
              <a:off x="6749014" y="8149306"/>
              <a:ext cx="59798" cy="32985"/>
            </a:xfrm>
            <a:custGeom>
              <a:avLst/>
              <a:gdLst/>
              <a:ahLst/>
              <a:cxnLst/>
              <a:rect l="l" t="t" r="r" b="b"/>
              <a:pathLst>
                <a:path w="562" h="310" extrusionOk="0">
                  <a:moveTo>
                    <a:pt x="382" y="1"/>
                  </a:moveTo>
                  <a:cubicBezTo>
                    <a:pt x="348" y="1"/>
                    <a:pt x="313" y="8"/>
                    <a:pt x="288" y="22"/>
                  </a:cubicBezTo>
                  <a:lnTo>
                    <a:pt x="50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87" y="287"/>
                  </a:lnTo>
                  <a:cubicBezTo>
                    <a:pt x="112" y="302"/>
                    <a:pt x="144" y="309"/>
                    <a:pt x="177" y="309"/>
                  </a:cubicBezTo>
                  <a:cubicBezTo>
                    <a:pt x="210" y="309"/>
                    <a:pt x="244" y="302"/>
                    <a:pt x="273" y="287"/>
                  </a:cubicBezTo>
                  <a:lnTo>
                    <a:pt x="511" y="151"/>
                  </a:lnTo>
                  <a:cubicBezTo>
                    <a:pt x="561" y="123"/>
                    <a:pt x="561" y="72"/>
                    <a:pt x="511" y="44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133;p65">
              <a:extLst>
                <a:ext uri="{FF2B5EF4-FFF2-40B4-BE49-F238E27FC236}">
                  <a16:creationId xmlns:a16="http://schemas.microsoft.com/office/drawing/2014/main" id="{D9D3B189-AD8B-863C-CD4C-68F4A07C8A0A}"/>
                </a:ext>
              </a:extLst>
            </p:cNvPr>
            <p:cNvSpPr/>
            <p:nvPr/>
          </p:nvSpPr>
          <p:spPr>
            <a:xfrm>
              <a:off x="6781148" y="8168459"/>
              <a:ext cx="79589" cy="44263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7" y="159"/>
                  </a:lnTo>
                  <a:cubicBezTo>
                    <a:pt x="7" y="187"/>
                    <a:pt x="0" y="237"/>
                    <a:pt x="57" y="266"/>
                  </a:cubicBezTo>
                  <a:lnTo>
                    <a:pt x="266" y="388"/>
                  </a:lnTo>
                  <a:cubicBezTo>
                    <a:pt x="291" y="407"/>
                    <a:pt x="325" y="416"/>
                    <a:pt x="359" y="416"/>
                  </a:cubicBezTo>
                  <a:cubicBezTo>
                    <a:pt x="393" y="416"/>
                    <a:pt x="427" y="407"/>
                    <a:pt x="452" y="388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7" y="144"/>
                  </a:cubicBezTo>
                  <a:lnTo>
                    <a:pt x="482" y="21"/>
                  </a:lnTo>
                  <a:cubicBezTo>
                    <a:pt x="457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134;p65">
              <a:extLst>
                <a:ext uri="{FF2B5EF4-FFF2-40B4-BE49-F238E27FC236}">
                  <a16:creationId xmlns:a16="http://schemas.microsoft.com/office/drawing/2014/main" id="{4C0B0325-F3AF-8F86-8D47-737D3266F95D}"/>
                </a:ext>
              </a:extLst>
            </p:cNvPr>
            <p:cNvSpPr/>
            <p:nvPr/>
          </p:nvSpPr>
          <p:spPr>
            <a:xfrm>
              <a:off x="6936390" y="8080570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1" y="143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6" y="373"/>
                  </a:lnTo>
                  <a:cubicBezTo>
                    <a:pt x="291" y="387"/>
                    <a:pt x="325" y="395"/>
                    <a:pt x="360" y="395"/>
                  </a:cubicBezTo>
                  <a:cubicBezTo>
                    <a:pt x="394" y="395"/>
                    <a:pt x="428" y="387"/>
                    <a:pt x="453" y="373"/>
                  </a:cubicBezTo>
                  <a:lnTo>
                    <a:pt x="661" y="252"/>
                  </a:lnTo>
                  <a:cubicBezTo>
                    <a:pt x="718" y="223"/>
                    <a:pt x="718" y="173"/>
                    <a:pt x="661" y="143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135;p65">
              <a:extLst>
                <a:ext uri="{FF2B5EF4-FFF2-40B4-BE49-F238E27FC236}">
                  <a16:creationId xmlns:a16="http://schemas.microsoft.com/office/drawing/2014/main" id="{F4FAEB4B-67AB-AA28-4F1D-C4BE943FB2BF}"/>
                </a:ext>
              </a:extLst>
            </p:cNvPr>
            <p:cNvSpPr/>
            <p:nvPr/>
          </p:nvSpPr>
          <p:spPr>
            <a:xfrm>
              <a:off x="6884253" y="8110256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3" y="152"/>
                  </a:lnTo>
                  <a:cubicBezTo>
                    <a:pt x="1" y="180"/>
                    <a:pt x="1" y="232"/>
                    <a:pt x="53" y="259"/>
                  </a:cubicBezTo>
                  <a:lnTo>
                    <a:pt x="260" y="382"/>
                  </a:lnTo>
                  <a:cubicBezTo>
                    <a:pt x="289" y="396"/>
                    <a:pt x="323" y="404"/>
                    <a:pt x="357" y="404"/>
                  </a:cubicBezTo>
                  <a:cubicBezTo>
                    <a:pt x="390" y="404"/>
                    <a:pt x="423" y="396"/>
                    <a:pt x="448" y="382"/>
                  </a:cubicBezTo>
                  <a:lnTo>
                    <a:pt x="670" y="252"/>
                  </a:lnTo>
                  <a:cubicBezTo>
                    <a:pt x="720" y="223"/>
                    <a:pt x="727" y="173"/>
                    <a:pt x="670" y="145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136;p65">
              <a:extLst>
                <a:ext uri="{FF2B5EF4-FFF2-40B4-BE49-F238E27FC236}">
                  <a16:creationId xmlns:a16="http://schemas.microsoft.com/office/drawing/2014/main" id="{66765119-6BBB-9F31-CE8B-E786573AAB25}"/>
                </a:ext>
              </a:extLst>
            </p:cNvPr>
            <p:cNvSpPr/>
            <p:nvPr/>
          </p:nvSpPr>
          <p:spPr>
            <a:xfrm>
              <a:off x="7184204" y="7997043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53" y="1"/>
                  </a:moveTo>
                  <a:cubicBezTo>
                    <a:pt x="318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4"/>
                    <a:pt x="1" y="224"/>
                    <a:pt x="51" y="252"/>
                  </a:cubicBezTo>
                  <a:lnTo>
                    <a:pt x="287" y="390"/>
                  </a:lnTo>
                  <a:cubicBezTo>
                    <a:pt x="313" y="404"/>
                    <a:pt x="347" y="411"/>
                    <a:pt x="382" y="411"/>
                  </a:cubicBezTo>
                  <a:cubicBezTo>
                    <a:pt x="416" y="411"/>
                    <a:pt x="450" y="404"/>
                    <a:pt x="475" y="390"/>
                  </a:cubicBezTo>
                  <a:lnTo>
                    <a:pt x="684" y="267"/>
                  </a:lnTo>
                  <a:cubicBezTo>
                    <a:pt x="741" y="238"/>
                    <a:pt x="741" y="188"/>
                    <a:pt x="684" y="159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137;p65">
              <a:extLst>
                <a:ext uri="{FF2B5EF4-FFF2-40B4-BE49-F238E27FC236}">
                  <a16:creationId xmlns:a16="http://schemas.microsoft.com/office/drawing/2014/main" id="{69BF99D9-4D14-4B55-3BA0-4ACAEA097397}"/>
                </a:ext>
              </a:extLst>
            </p:cNvPr>
            <p:cNvSpPr/>
            <p:nvPr/>
          </p:nvSpPr>
          <p:spPr>
            <a:xfrm>
              <a:off x="7146750" y="7959589"/>
              <a:ext cx="75759" cy="42242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353" y="1"/>
                  </a:moveTo>
                  <a:cubicBezTo>
                    <a:pt x="319" y="1"/>
                    <a:pt x="284" y="8"/>
                    <a:pt x="259" y="23"/>
                  </a:cubicBezTo>
                  <a:lnTo>
                    <a:pt x="51" y="145"/>
                  </a:lnTo>
                  <a:cubicBezTo>
                    <a:pt x="1" y="173"/>
                    <a:pt x="1" y="224"/>
                    <a:pt x="51" y="252"/>
                  </a:cubicBezTo>
                  <a:lnTo>
                    <a:pt x="259" y="375"/>
                  </a:lnTo>
                  <a:cubicBezTo>
                    <a:pt x="284" y="389"/>
                    <a:pt x="319" y="396"/>
                    <a:pt x="353" y="396"/>
                  </a:cubicBezTo>
                  <a:cubicBezTo>
                    <a:pt x="387" y="396"/>
                    <a:pt x="421" y="389"/>
                    <a:pt x="446" y="375"/>
                  </a:cubicBezTo>
                  <a:lnTo>
                    <a:pt x="661" y="252"/>
                  </a:lnTo>
                  <a:cubicBezTo>
                    <a:pt x="711" y="224"/>
                    <a:pt x="711" y="173"/>
                    <a:pt x="661" y="145"/>
                  </a:cubicBezTo>
                  <a:lnTo>
                    <a:pt x="446" y="23"/>
                  </a:lnTo>
                  <a:cubicBezTo>
                    <a:pt x="421" y="8"/>
                    <a:pt x="387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138;p65">
              <a:extLst>
                <a:ext uri="{FF2B5EF4-FFF2-40B4-BE49-F238E27FC236}">
                  <a16:creationId xmlns:a16="http://schemas.microsoft.com/office/drawing/2014/main" id="{474ED791-40DF-5ECC-AED7-8306739F0C33}"/>
                </a:ext>
              </a:extLst>
            </p:cNvPr>
            <p:cNvSpPr/>
            <p:nvPr/>
          </p:nvSpPr>
          <p:spPr>
            <a:xfrm>
              <a:off x="7113765" y="7940543"/>
              <a:ext cx="57564" cy="31389"/>
            </a:xfrm>
            <a:custGeom>
              <a:avLst/>
              <a:gdLst/>
              <a:ahLst/>
              <a:cxnLst/>
              <a:rect l="l" t="t" r="r" b="b"/>
              <a:pathLst>
                <a:path w="541" h="295" extrusionOk="0">
                  <a:moveTo>
                    <a:pt x="356" y="0"/>
                  </a:moveTo>
                  <a:cubicBezTo>
                    <a:pt x="323" y="0"/>
                    <a:pt x="288" y="8"/>
                    <a:pt x="259" y="22"/>
                  </a:cubicBezTo>
                  <a:lnTo>
                    <a:pt x="52" y="145"/>
                  </a:lnTo>
                  <a:cubicBezTo>
                    <a:pt x="0" y="172"/>
                    <a:pt x="0" y="222"/>
                    <a:pt x="52" y="252"/>
                  </a:cubicBezTo>
                  <a:lnTo>
                    <a:pt x="86" y="274"/>
                  </a:lnTo>
                  <a:cubicBezTo>
                    <a:pt x="112" y="288"/>
                    <a:pt x="147" y="295"/>
                    <a:pt x="181" y="295"/>
                  </a:cubicBezTo>
                  <a:cubicBezTo>
                    <a:pt x="215" y="295"/>
                    <a:pt x="249" y="288"/>
                    <a:pt x="274" y="274"/>
                  </a:cubicBezTo>
                  <a:lnTo>
                    <a:pt x="483" y="152"/>
                  </a:lnTo>
                  <a:cubicBezTo>
                    <a:pt x="533" y="122"/>
                    <a:pt x="540" y="72"/>
                    <a:pt x="483" y="43"/>
                  </a:cubicBezTo>
                  <a:lnTo>
                    <a:pt x="447" y="22"/>
                  </a:lnTo>
                  <a:cubicBezTo>
                    <a:pt x="422" y="8"/>
                    <a:pt x="390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139;p65">
              <a:extLst>
                <a:ext uri="{FF2B5EF4-FFF2-40B4-BE49-F238E27FC236}">
                  <a16:creationId xmlns:a16="http://schemas.microsoft.com/office/drawing/2014/main" id="{427157A4-8652-4C13-BE65-665801EE972B}"/>
                </a:ext>
              </a:extLst>
            </p:cNvPr>
            <p:cNvSpPr/>
            <p:nvPr/>
          </p:nvSpPr>
          <p:spPr>
            <a:xfrm>
              <a:off x="7061095" y="7969698"/>
              <a:ext cx="58202" cy="32134"/>
            </a:xfrm>
            <a:custGeom>
              <a:avLst/>
              <a:gdLst/>
              <a:ahLst/>
              <a:cxnLst/>
              <a:rect l="l" t="t" r="r" b="b"/>
              <a:pathLst>
                <a:path w="547" h="302" extrusionOk="0">
                  <a:moveTo>
                    <a:pt x="366" y="0"/>
                  </a:moveTo>
                  <a:cubicBezTo>
                    <a:pt x="332" y="0"/>
                    <a:pt x="298" y="10"/>
                    <a:pt x="273" y="28"/>
                  </a:cubicBezTo>
                  <a:lnTo>
                    <a:pt x="57" y="150"/>
                  </a:lnTo>
                  <a:cubicBezTo>
                    <a:pt x="0" y="179"/>
                    <a:pt x="0" y="229"/>
                    <a:pt x="57" y="259"/>
                  </a:cubicBezTo>
                  <a:lnTo>
                    <a:pt x="86" y="280"/>
                  </a:lnTo>
                  <a:cubicBezTo>
                    <a:pt x="111" y="294"/>
                    <a:pt x="145" y="301"/>
                    <a:pt x="179" y="301"/>
                  </a:cubicBezTo>
                  <a:cubicBezTo>
                    <a:pt x="214" y="301"/>
                    <a:pt x="248" y="294"/>
                    <a:pt x="273" y="280"/>
                  </a:cubicBezTo>
                  <a:lnTo>
                    <a:pt x="495" y="150"/>
                  </a:lnTo>
                  <a:cubicBezTo>
                    <a:pt x="547" y="121"/>
                    <a:pt x="547" y="71"/>
                    <a:pt x="495" y="43"/>
                  </a:cubicBezTo>
                  <a:lnTo>
                    <a:pt x="461" y="28"/>
                  </a:lnTo>
                  <a:cubicBezTo>
                    <a:pt x="435" y="10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140;p65">
              <a:extLst>
                <a:ext uri="{FF2B5EF4-FFF2-40B4-BE49-F238E27FC236}">
                  <a16:creationId xmlns:a16="http://schemas.microsoft.com/office/drawing/2014/main" id="{A6D0F7FB-61BB-64D5-9651-303E6BB41E51}"/>
                </a:ext>
              </a:extLst>
            </p:cNvPr>
            <p:cNvSpPr/>
            <p:nvPr/>
          </p:nvSpPr>
          <p:spPr>
            <a:xfrm>
              <a:off x="6903512" y="8061311"/>
              <a:ext cx="57457" cy="31602"/>
            </a:xfrm>
            <a:custGeom>
              <a:avLst/>
              <a:gdLst/>
              <a:ahLst/>
              <a:cxnLst/>
              <a:rect l="l" t="t" r="r" b="b"/>
              <a:pathLst>
                <a:path w="540" h="297" extrusionOk="0">
                  <a:moveTo>
                    <a:pt x="360" y="0"/>
                  </a:moveTo>
                  <a:cubicBezTo>
                    <a:pt x="326" y="0"/>
                    <a:pt x="292" y="8"/>
                    <a:pt x="267" y="22"/>
                  </a:cubicBezTo>
                  <a:lnTo>
                    <a:pt x="58" y="145"/>
                  </a:lnTo>
                  <a:cubicBezTo>
                    <a:pt x="1" y="174"/>
                    <a:pt x="1" y="224"/>
                    <a:pt x="58" y="252"/>
                  </a:cubicBezTo>
                  <a:lnTo>
                    <a:pt x="87" y="274"/>
                  </a:lnTo>
                  <a:cubicBezTo>
                    <a:pt x="112" y="289"/>
                    <a:pt x="146" y="296"/>
                    <a:pt x="180" y="296"/>
                  </a:cubicBezTo>
                  <a:cubicBezTo>
                    <a:pt x="214" y="296"/>
                    <a:pt x="248" y="289"/>
                    <a:pt x="273" y="274"/>
                  </a:cubicBezTo>
                  <a:lnTo>
                    <a:pt x="489" y="152"/>
                  </a:lnTo>
                  <a:cubicBezTo>
                    <a:pt x="539" y="122"/>
                    <a:pt x="539" y="72"/>
                    <a:pt x="489" y="45"/>
                  </a:cubicBezTo>
                  <a:lnTo>
                    <a:pt x="453" y="22"/>
                  </a:lnTo>
                  <a:cubicBezTo>
                    <a:pt x="428" y="8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141;p65">
              <a:extLst>
                <a:ext uri="{FF2B5EF4-FFF2-40B4-BE49-F238E27FC236}">
                  <a16:creationId xmlns:a16="http://schemas.microsoft.com/office/drawing/2014/main" id="{C4F4D531-D2F4-9BB4-CE39-BC0FF91D0C40}"/>
                </a:ext>
              </a:extLst>
            </p:cNvPr>
            <p:cNvSpPr/>
            <p:nvPr/>
          </p:nvSpPr>
          <p:spPr>
            <a:xfrm>
              <a:off x="7009064" y="8000129"/>
              <a:ext cx="58096" cy="32027"/>
            </a:xfrm>
            <a:custGeom>
              <a:avLst/>
              <a:gdLst/>
              <a:ahLst/>
              <a:cxnLst/>
              <a:rect l="l" t="t" r="r" b="b"/>
              <a:pathLst>
                <a:path w="546" h="301" extrusionOk="0">
                  <a:moveTo>
                    <a:pt x="367" y="1"/>
                  </a:moveTo>
                  <a:cubicBezTo>
                    <a:pt x="333" y="1"/>
                    <a:pt x="298" y="8"/>
                    <a:pt x="273" y="23"/>
                  </a:cubicBezTo>
                  <a:lnTo>
                    <a:pt x="58" y="152"/>
                  </a:lnTo>
                  <a:cubicBezTo>
                    <a:pt x="1" y="180"/>
                    <a:pt x="1" y="223"/>
                    <a:pt x="58" y="259"/>
                  </a:cubicBezTo>
                  <a:lnTo>
                    <a:pt x="87" y="275"/>
                  </a:lnTo>
                  <a:cubicBezTo>
                    <a:pt x="116" y="292"/>
                    <a:pt x="150" y="301"/>
                    <a:pt x="183" y="301"/>
                  </a:cubicBezTo>
                  <a:cubicBezTo>
                    <a:pt x="216" y="301"/>
                    <a:pt x="248" y="292"/>
                    <a:pt x="273" y="275"/>
                  </a:cubicBezTo>
                  <a:lnTo>
                    <a:pt x="496" y="152"/>
                  </a:lnTo>
                  <a:cubicBezTo>
                    <a:pt x="546" y="123"/>
                    <a:pt x="546" y="73"/>
                    <a:pt x="496" y="44"/>
                  </a:cubicBezTo>
                  <a:lnTo>
                    <a:pt x="460" y="23"/>
                  </a:lnTo>
                  <a:cubicBezTo>
                    <a:pt x="435" y="8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142;p65">
              <a:extLst>
                <a:ext uri="{FF2B5EF4-FFF2-40B4-BE49-F238E27FC236}">
                  <a16:creationId xmlns:a16="http://schemas.microsoft.com/office/drawing/2014/main" id="{8049E8CC-E73C-452E-2E77-FEB9BDE94E8E}"/>
                </a:ext>
              </a:extLst>
            </p:cNvPr>
            <p:cNvSpPr/>
            <p:nvPr/>
          </p:nvSpPr>
          <p:spPr>
            <a:xfrm>
              <a:off x="7093867" y="7988744"/>
              <a:ext cx="77461" cy="43412"/>
            </a:xfrm>
            <a:custGeom>
              <a:avLst/>
              <a:gdLst/>
              <a:ahLst/>
              <a:cxnLst/>
              <a:rect l="l" t="t" r="r" b="b"/>
              <a:pathLst>
                <a:path w="728" h="408" extrusionOk="0">
                  <a:moveTo>
                    <a:pt x="368" y="0"/>
                  </a:moveTo>
                  <a:cubicBezTo>
                    <a:pt x="334" y="0"/>
                    <a:pt x="299" y="7"/>
                    <a:pt x="273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7" y="382"/>
                  </a:lnTo>
                  <a:cubicBezTo>
                    <a:pt x="292" y="399"/>
                    <a:pt x="326" y="408"/>
                    <a:pt x="360" y="408"/>
                  </a:cubicBezTo>
                  <a:cubicBezTo>
                    <a:pt x="394" y="408"/>
                    <a:pt x="429" y="399"/>
                    <a:pt x="455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1" y="21"/>
                  </a:lnTo>
                  <a:cubicBezTo>
                    <a:pt x="436" y="7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143;p65">
              <a:extLst>
                <a:ext uri="{FF2B5EF4-FFF2-40B4-BE49-F238E27FC236}">
                  <a16:creationId xmlns:a16="http://schemas.microsoft.com/office/drawing/2014/main" id="{0AE6C271-3005-5B77-D62A-AF0347329D3D}"/>
                </a:ext>
              </a:extLst>
            </p:cNvPr>
            <p:cNvSpPr/>
            <p:nvPr/>
          </p:nvSpPr>
          <p:spPr>
            <a:xfrm>
              <a:off x="7041942" y="8019282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6" y="0"/>
                  </a:moveTo>
                  <a:cubicBezTo>
                    <a:pt x="332" y="0"/>
                    <a:pt x="298" y="8"/>
                    <a:pt x="273" y="22"/>
                  </a:cubicBezTo>
                  <a:lnTo>
                    <a:pt x="58" y="145"/>
                  </a:lnTo>
                  <a:cubicBezTo>
                    <a:pt x="1" y="181"/>
                    <a:pt x="1" y="224"/>
                    <a:pt x="51" y="259"/>
                  </a:cubicBezTo>
                  <a:lnTo>
                    <a:pt x="266" y="381"/>
                  </a:lnTo>
                  <a:cubicBezTo>
                    <a:pt x="291" y="396"/>
                    <a:pt x="325" y="403"/>
                    <a:pt x="359" y="403"/>
                  </a:cubicBezTo>
                  <a:cubicBezTo>
                    <a:pt x="394" y="403"/>
                    <a:pt x="428" y="396"/>
                    <a:pt x="453" y="381"/>
                  </a:cubicBezTo>
                  <a:lnTo>
                    <a:pt x="668" y="252"/>
                  </a:lnTo>
                  <a:cubicBezTo>
                    <a:pt x="718" y="224"/>
                    <a:pt x="727" y="172"/>
                    <a:pt x="668" y="145"/>
                  </a:cubicBezTo>
                  <a:lnTo>
                    <a:pt x="460" y="22"/>
                  </a:lnTo>
                  <a:cubicBezTo>
                    <a:pt x="435" y="8"/>
                    <a:pt x="400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144;p65">
              <a:extLst>
                <a:ext uri="{FF2B5EF4-FFF2-40B4-BE49-F238E27FC236}">
                  <a16:creationId xmlns:a16="http://schemas.microsoft.com/office/drawing/2014/main" id="{18D8D929-0AFC-D87C-4E95-8828E4E3B8AA}"/>
                </a:ext>
              </a:extLst>
            </p:cNvPr>
            <p:cNvSpPr/>
            <p:nvPr/>
          </p:nvSpPr>
          <p:spPr>
            <a:xfrm>
              <a:off x="6954798" y="8030028"/>
              <a:ext cx="60437" cy="33517"/>
            </a:xfrm>
            <a:custGeom>
              <a:avLst/>
              <a:gdLst/>
              <a:ahLst/>
              <a:cxnLst/>
              <a:rect l="l" t="t" r="r" b="b"/>
              <a:pathLst>
                <a:path w="568" h="315" extrusionOk="0">
                  <a:moveTo>
                    <a:pt x="388" y="1"/>
                  </a:moveTo>
                  <a:cubicBezTo>
                    <a:pt x="354" y="1"/>
                    <a:pt x="320" y="7"/>
                    <a:pt x="295" y="21"/>
                  </a:cubicBezTo>
                  <a:lnTo>
                    <a:pt x="57" y="166"/>
                  </a:lnTo>
                  <a:cubicBezTo>
                    <a:pt x="7" y="194"/>
                    <a:pt x="0" y="237"/>
                    <a:pt x="57" y="273"/>
                  </a:cubicBezTo>
                  <a:lnTo>
                    <a:pt x="86" y="287"/>
                  </a:lnTo>
                  <a:cubicBezTo>
                    <a:pt x="115" y="305"/>
                    <a:pt x="149" y="314"/>
                    <a:pt x="182" y="314"/>
                  </a:cubicBezTo>
                  <a:cubicBezTo>
                    <a:pt x="215" y="314"/>
                    <a:pt x="248" y="305"/>
                    <a:pt x="273" y="287"/>
                  </a:cubicBezTo>
                  <a:lnTo>
                    <a:pt x="518" y="151"/>
                  </a:lnTo>
                  <a:cubicBezTo>
                    <a:pt x="568" y="123"/>
                    <a:pt x="568" y="71"/>
                    <a:pt x="518" y="44"/>
                  </a:cubicBezTo>
                  <a:lnTo>
                    <a:pt x="482" y="21"/>
                  </a:lnTo>
                  <a:cubicBezTo>
                    <a:pt x="457" y="7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145;p65">
              <a:extLst>
                <a:ext uri="{FF2B5EF4-FFF2-40B4-BE49-F238E27FC236}">
                  <a16:creationId xmlns:a16="http://schemas.microsoft.com/office/drawing/2014/main" id="{A555EF01-2FBA-B737-F934-114A3408DC1D}"/>
                </a:ext>
              </a:extLst>
            </p:cNvPr>
            <p:cNvSpPr/>
            <p:nvPr/>
          </p:nvSpPr>
          <p:spPr>
            <a:xfrm>
              <a:off x="6987677" y="8049181"/>
              <a:ext cx="79483" cy="44476"/>
            </a:xfrm>
            <a:custGeom>
              <a:avLst/>
              <a:gdLst/>
              <a:ahLst/>
              <a:cxnLst/>
              <a:rect l="l" t="t" r="r" b="b"/>
              <a:pathLst>
                <a:path w="747" h="418" extrusionOk="0">
                  <a:moveTo>
                    <a:pt x="388" y="0"/>
                  </a:moveTo>
                  <a:cubicBezTo>
                    <a:pt x="354" y="0"/>
                    <a:pt x="320" y="7"/>
                    <a:pt x="295" y="21"/>
                  </a:cubicBezTo>
                  <a:lnTo>
                    <a:pt x="50" y="159"/>
                  </a:lnTo>
                  <a:cubicBezTo>
                    <a:pt x="0" y="193"/>
                    <a:pt x="0" y="236"/>
                    <a:pt x="50" y="266"/>
                  </a:cubicBezTo>
                  <a:lnTo>
                    <a:pt x="266" y="395"/>
                  </a:lnTo>
                  <a:cubicBezTo>
                    <a:pt x="291" y="410"/>
                    <a:pt x="325" y="417"/>
                    <a:pt x="359" y="417"/>
                  </a:cubicBezTo>
                  <a:cubicBezTo>
                    <a:pt x="393" y="417"/>
                    <a:pt x="427" y="410"/>
                    <a:pt x="452" y="395"/>
                  </a:cubicBezTo>
                  <a:lnTo>
                    <a:pt x="690" y="252"/>
                  </a:lnTo>
                  <a:cubicBezTo>
                    <a:pt x="747" y="223"/>
                    <a:pt x="747" y="173"/>
                    <a:pt x="690" y="143"/>
                  </a:cubicBezTo>
                  <a:lnTo>
                    <a:pt x="481" y="21"/>
                  </a:lnTo>
                  <a:cubicBezTo>
                    <a:pt x="456" y="7"/>
                    <a:pt x="422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146;p65">
              <a:extLst>
                <a:ext uri="{FF2B5EF4-FFF2-40B4-BE49-F238E27FC236}">
                  <a16:creationId xmlns:a16="http://schemas.microsoft.com/office/drawing/2014/main" id="{67E179A6-FE7F-B47E-9A96-DD2E565E93A8}"/>
                </a:ext>
              </a:extLst>
            </p:cNvPr>
            <p:cNvSpPr/>
            <p:nvPr/>
          </p:nvSpPr>
          <p:spPr>
            <a:xfrm>
              <a:off x="7270710" y="8007258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8" y="1"/>
                  </a:moveTo>
                  <a:cubicBezTo>
                    <a:pt x="354" y="1"/>
                    <a:pt x="319" y="9"/>
                    <a:pt x="293" y="27"/>
                  </a:cubicBezTo>
                  <a:lnTo>
                    <a:pt x="57" y="165"/>
                  </a:lnTo>
                  <a:cubicBezTo>
                    <a:pt x="0" y="192"/>
                    <a:pt x="0" y="242"/>
                    <a:pt x="57" y="272"/>
                  </a:cubicBezTo>
                  <a:lnTo>
                    <a:pt x="266" y="394"/>
                  </a:lnTo>
                  <a:cubicBezTo>
                    <a:pt x="291" y="409"/>
                    <a:pt x="325" y="416"/>
                    <a:pt x="359" y="416"/>
                  </a:cubicBezTo>
                  <a:cubicBezTo>
                    <a:pt x="393" y="416"/>
                    <a:pt x="427" y="409"/>
                    <a:pt x="452" y="394"/>
                  </a:cubicBezTo>
                  <a:lnTo>
                    <a:pt x="690" y="258"/>
                  </a:lnTo>
                  <a:cubicBezTo>
                    <a:pt x="740" y="228"/>
                    <a:pt x="740" y="178"/>
                    <a:pt x="690" y="149"/>
                  </a:cubicBezTo>
                  <a:lnTo>
                    <a:pt x="481" y="27"/>
                  </a:lnTo>
                  <a:cubicBezTo>
                    <a:pt x="456" y="9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147;p65">
              <a:extLst>
                <a:ext uri="{FF2B5EF4-FFF2-40B4-BE49-F238E27FC236}">
                  <a16:creationId xmlns:a16="http://schemas.microsoft.com/office/drawing/2014/main" id="{5601D10A-5931-9190-FF2D-461D16E43F9B}"/>
                </a:ext>
              </a:extLst>
            </p:cNvPr>
            <p:cNvSpPr/>
            <p:nvPr/>
          </p:nvSpPr>
          <p:spPr>
            <a:xfrm>
              <a:off x="7219317" y="8038541"/>
              <a:ext cx="75865" cy="42774"/>
            </a:xfrm>
            <a:custGeom>
              <a:avLst/>
              <a:gdLst/>
              <a:ahLst/>
              <a:cxnLst/>
              <a:rect l="l" t="t" r="r" b="b"/>
              <a:pathLst>
                <a:path w="713" h="402" extrusionOk="0">
                  <a:moveTo>
                    <a:pt x="361" y="0"/>
                  </a:moveTo>
                  <a:cubicBezTo>
                    <a:pt x="327" y="0"/>
                    <a:pt x="293" y="9"/>
                    <a:pt x="268" y="28"/>
                  </a:cubicBezTo>
                  <a:lnTo>
                    <a:pt x="59" y="150"/>
                  </a:lnTo>
                  <a:cubicBezTo>
                    <a:pt x="0" y="179"/>
                    <a:pt x="0" y="229"/>
                    <a:pt x="52" y="259"/>
                  </a:cubicBezTo>
                  <a:lnTo>
                    <a:pt x="268" y="379"/>
                  </a:lnTo>
                  <a:cubicBezTo>
                    <a:pt x="293" y="394"/>
                    <a:pt x="327" y="401"/>
                    <a:pt x="361" y="401"/>
                  </a:cubicBezTo>
                  <a:cubicBezTo>
                    <a:pt x="395" y="401"/>
                    <a:pt x="429" y="394"/>
                    <a:pt x="454" y="379"/>
                  </a:cubicBezTo>
                  <a:lnTo>
                    <a:pt x="663" y="259"/>
                  </a:lnTo>
                  <a:cubicBezTo>
                    <a:pt x="713" y="229"/>
                    <a:pt x="713" y="179"/>
                    <a:pt x="663" y="150"/>
                  </a:cubicBezTo>
                  <a:lnTo>
                    <a:pt x="454" y="28"/>
                  </a:lnTo>
                  <a:cubicBezTo>
                    <a:pt x="429" y="9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148;p65">
              <a:extLst>
                <a:ext uri="{FF2B5EF4-FFF2-40B4-BE49-F238E27FC236}">
                  <a16:creationId xmlns:a16="http://schemas.microsoft.com/office/drawing/2014/main" id="{7B252556-72BC-B159-5849-59D69E7DFBE9}"/>
                </a:ext>
              </a:extLst>
            </p:cNvPr>
            <p:cNvSpPr/>
            <p:nvPr/>
          </p:nvSpPr>
          <p:spPr>
            <a:xfrm>
              <a:off x="7131321" y="8026943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1" y="143"/>
                  </a:lnTo>
                  <a:cubicBezTo>
                    <a:pt x="1" y="180"/>
                    <a:pt x="1" y="223"/>
                    <a:pt x="51" y="259"/>
                  </a:cubicBezTo>
                  <a:lnTo>
                    <a:pt x="289" y="395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8" y="417"/>
                    <a:pt x="450" y="410"/>
                    <a:pt x="475" y="395"/>
                  </a:cubicBezTo>
                  <a:lnTo>
                    <a:pt x="698" y="266"/>
                  </a:lnTo>
                  <a:cubicBezTo>
                    <a:pt x="749" y="238"/>
                    <a:pt x="749" y="187"/>
                    <a:pt x="698" y="159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149;p65">
              <a:extLst>
                <a:ext uri="{FF2B5EF4-FFF2-40B4-BE49-F238E27FC236}">
                  <a16:creationId xmlns:a16="http://schemas.microsoft.com/office/drawing/2014/main" id="{81C59A88-492C-D376-660E-C2529E3A7B36}"/>
                </a:ext>
              </a:extLst>
            </p:cNvPr>
            <p:cNvSpPr/>
            <p:nvPr/>
          </p:nvSpPr>
          <p:spPr>
            <a:xfrm>
              <a:off x="7079396" y="8056735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7" y="0"/>
                  </a:moveTo>
                  <a:cubicBezTo>
                    <a:pt x="332" y="0"/>
                    <a:pt x="298" y="7"/>
                    <a:pt x="273" y="22"/>
                  </a:cubicBezTo>
                  <a:lnTo>
                    <a:pt x="51" y="152"/>
                  </a:lnTo>
                  <a:cubicBezTo>
                    <a:pt x="1" y="181"/>
                    <a:pt x="1" y="231"/>
                    <a:pt x="51" y="260"/>
                  </a:cubicBezTo>
                  <a:lnTo>
                    <a:pt x="289" y="397"/>
                  </a:lnTo>
                  <a:cubicBezTo>
                    <a:pt x="317" y="410"/>
                    <a:pt x="351" y="417"/>
                    <a:pt x="385" y="417"/>
                  </a:cubicBezTo>
                  <a:cubicBezTo>
                    <a:pt x="419" y="417"/>
                    <a:pt x="453" y="410"/>
                    <a:pt x="482" y="397"/>
                  </a:cubicBezTo>
                  <a:lnTo>
                    <a:pt x="698" y="267"/>
                  </a:lnTo>
                  <a:cubicBezTo>
                    <a:pt x="748" y="238"/>
                    <a:pt x="748" y="195"/>
                    <a:pt x="698" y="158"/>
                  </a:cubicBezTo>
                  <a:lnTo>
                    <a:pt x="461" y="22"/>
                  </a:lnTo>
                  <a:cubicBezTo>
                    <a:pt x="435" y="7"/>
                    <a:pt x="401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150;p65">
              <a:extLst>
                <a:ext uri="{FF2B5EF4-FFF2-40B4-BE49-F238E27FC236}">
                  <a16:creationId xmlns:a16="http://schemas.microsoft.com/office/drawing/2014/main" id="{A148EC33-61B5-61DA-120C-2BC868CBE8D2}"/>
                </a:ext>
              </a:extLst>
            </p:cNvPr>
            <p:cNvSpPr/>
            <p:nvPr/>
          </p:nvSpPr>
          <p:spPr>
            <a:xfrm>
              <a:off x="7025024" y="8086635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66"/>
                  </a:lnTo>
                  <a:cubicBezTo>
                    <a:pt x="1" y="195"/>
                    <a:pt x="1" y="245"/>
                    <a:pt x="51" y="272"/>
                  </a:cubicBezTo>
                  <a:lnTo>
                    <a:pt x="289" y="411"/>
                  </a:lnTo>
                  <a:cubicBezTo>
                    <a:pt x="318" y="424"/>
                    <a:pt x="352" y="431"/>
                    <a:pt x="386" y="431"/>
                  </a:cubicBezTo>
                  <a:cubicBezTo>
                    <a:pt x="420" y="431"/>
                    <a:pt x="454" y="424"/>
                    <a:pt x="482" y="411"/>
                  </a:cubicBezTo>
                  <a:lnTo>
                    <a:pt x="720" y="272"/>
                  </a:lnTo>
                  <a:cubicBezTo>
                    <a:pt x="770" y="245"/>
                    <a:pt x="770" y="195"/>
                    <a:pt x="720" y="166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151;p65">
              <a:extLst>
                <a:ext uri="{FF2B5EF4-FFF2-40B4-BE49-F238E27FC236}">
                  <a16:creationId xmlns:a16="http://schemas.microsoft.com/office/drawing/2014/main" id="{B259097C-318B-4FC5-F3FF-C3DD6773A075}"/>
                </a:ext>
              </a:extLst>
            </p:cNvPr>
            <p:cNvSpPr/>
            <p:nvPr/>
          </p:nvSpPr>
          <p:spPr>
            <a:xfrm>
              <a:off x="7115361" y="8098871"/>
              <a:ext cx="76503" cy="42667"/>
            </a:xfrm>
            <a:custGeom>
              <a:avLst/>
              <a:gdLst/>
              <a:ahLst/>
              <a:cxnLst/>
              <a:rect l="l" t="t" r="r" b="b"/>
              <a:pathLst>
                <a:path w="719" h="401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59" y="373"/>
                  </a:lnTo>
                  <a:cubicBezTo>
                    <a:pt x="284" y="391"/>
                    <a:pt x="319" y="400"/>
                    <a:pt x="353" y="400"/>
                  </a:cubicBezTo>
                  <a:cubicBezTo>
                    <a:pt x="387" y="400"/>
                    <a:pt x="421" y="391"/>
                    <a:pt x="446" y="373"/>
                  </a:cubicBezTo>
                  <a:lnTo>
                    <a:pt x="668" y="252"/>
                  </a:lnTo>
                  <a:cubicBezTo>
                    <a:pt x="718" y="223"/>
                    <a:pt x="718" y="173"/>
                    <a:pt x="668" y="144"/>
                  </a:cubicBezTo>
                  <a:lnTo>
                    <a:pt x="460" y="21"/>
                  </a:lnTo>
                  <a:cubicBezTo>
                    <a:pt x="431" y="7"/>
                    <a:pt x="39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152;p65">
              <a:extLst>
                <a:ext uri="{FF2B5EF4-FFF2-40B4-BE49-F238E27FC236}">
                  <a16:creationId xmlns:a16="http://schemas.microsoft.com/office/drawing/2014/main" id="{95713BD6-E061-36C8-7682-BC8E153C0989}"/>
                </a:ext>
              </a:extLst>
            </p:cNvPr>
            <p:cNvSpPr/>
            <p:nvPr/>
          </p:nvSpPr>
          <p:spPr>
            <a:xfrm>
              <a:off x="6973844" y="8117917"/>
              <a:ext cx="78844" cy="44476"/>
            </a:xfrm>
            <a:custGeom>
              <a:avLst/>
              <a:gdLst/>
              <a:ahLst/>
              <a:cxnLst/>
              <a:rect l="l" t="t" r="r" b="b"/>
              <a:pathLst>
                <a:path w="741" h="418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1" y="144"/>
                  </a:lnTo>
                  <a:cubicBezTo>
                    <a:pt x="1" y="173"/>
                    <a:pt x="1" y="223"/>
                    <a:pt x="51" y="253"/>
                  </a:cubicBezTo>
                  <a:lnTo>
                    <a:pt x="289" y="396"/>
                  </a:lnTo>
                  <a:cubicBezTo>
                    <a:pt x="317" y="411"/>
                    <a:pt x="351" y="418"/>
                    <a:pt x="384" y="418"/>
                  </a:cubicBezTo>
                  <a:cubicBezTo>
                    <a:pt x="418" y="418"/>
                    <a:pt x="450" y="411"/>
                    <a:pt x="475" y="396"/>
                  </a:cubicBezTo>
                  <a:lnTo>
                    <a:pt x="691" y="273"/>
                  </a:lnTo>
                  <a:cubicBezTo>
                    <a:pt x="741" y="237"/>
                    <a:pt x="741" y="194"/>
                    <a:pt x="691" y="167"/>
                  </a:cubicBezTo>
                  <a:lnTo>
                    <a:pt x="453" y="22"/>
                  </a:lnTo>
                  <a:cubicBezTo>
                    <a:pt x="428" y="8"/>
                    <a:pt x="394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153;p65">
              <a:extLst>
                <a:ext uri="{FF2B5EF4-FFF2-40B4-BE49-F238E27FC236}">
                  <a16:creationId xmlns:a16="http://schemas.microsoft.com/office/drawing/2014/main" id="{F33B6A06-C3AD-2026-873B-57E3D75111ED}"/>
                </a:ext>
              </a:extLst>
            </p:cNvPr>
            <p:cNvSpPr/>
            <p:nvPr/>
          </p:nvSpPr>
          <p:spPr>
            <a:xfrm>
              <a:off x="7061095" y="8128664"/>
              <a:ext cx="78844" cy="44263"/>
            </a:xfrm>
            <a:custGeom>
              <a:avLst/>
              <a:gdLst/>
              <a:ahLst/>
              <a:cxnLst/>
              <a:rect l="l" t="t" r="r" b="b"/>
              <a:pathLst>
                <a:path w="741" h="416" extrusionOk="0">
                  <a:moveTo>
                    <a:pt x="386" y="0"/>
                  </a:moveTo>
                  <a:cubicBezTo>
                    <a:pt x="352" y="0"/>
                    <a:pt x="320" y="8"/>
                    <a:pt x="295" y="22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59" y="388"/>
                  </a:lnTo>
                  <a:cubicBezTo>
                    <a:pt x="287" y="406"/>
                    <a:pt x="321" y="415"/>
                    <a:pt x="355" y="415"/>
                  </a:cubicBezTo>
                  <a:cubicBezTo>
                    <a:pt x="388" y="415"/>
                    <a:pt x="420" y="406"/>
                    <a:pt x="445" y="388"/>
                  </a:cubicBezTo>
                  <a:lnTo>
                    <a:pt x="690" y="252"/>
                  </a:lnTo>
                  <a:cubicBezTo>
                    <a:pt x="740" y="223"/>
                    <a:pt x="740" y="172"/>
                    <a:pt x="690" y="145"/>
                  </a:cubicBezTo>
                  <a:lnTo>
                    <a:pt x="481" y="22"/>
                  </a:lnTo>
                  <a:cubicBezTo>
                    <a:pt x="453" y="8"/>
                    <a:pt x="419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154;p65">
              <a:extLst>
                <a:ext uri="{FF2B5EF4-FFF2-40B4-BE49-F238E27FC236}">
                  <a16:creationId xmlns:a16="http://schemas.microsoft.com/office/drawing/2014/main" id="{20D6E86B-AB50-9A12-7091-EB3C6C9DB7A0}"/>
                </a:ext>
              </a:extLst>
            </p:cNvPr>
            <p:cNvSpPr/>
            <p:nvPr/>
          </p:nvSpPr>
          <p:spPr>
            <a:xfrm>
              <a:off x="7144409" y="8140900"/>
              <a:ext cx="77355" cy="43625"/>
            </a:xfrm>
            <a:custGeom>
              <a:avLst/>
              <a:gdLst/>
              <a:ahLst/>
              <a:cxnLst/>
              <a:rect l="l" t="t" r="r" b="b"/>
              <a:pathLst>
                <a:path w="727" h="410" extrusionOk="0">
                  <a:moveTo>
                    <a:pt x="363" y="1"/>
                  </a:moveTo>
                  <a:cubicBezTo>
                    <a:pt x="329" y="1"/>
                    <a:pt x="295" y="7"/>
                    <a:pt x="266" y="21"/>
                  </a:cubicBezTo>
                  <a:lnTo>
                    <a:pt x="50" y="151"/>
                  </a:lnTo>
                  <a:cubicBezTo>
                    <a:pt x="0" y="180"/>
                    <a:pt x="0" y="230"/>
                    <a:pt x="50" y="259"/>
                  </a:cubicBezTo>
                  <a:lnTo>
                    <a:pt x="273" y="389"/>
                  </a:lnTo>
                  <a:cubicBezTo>
                    <a:pt x="297" y="403"/>
                    <a:pt x="328" y="410"/>
                    <a:pt x="359" y="410"/>
                  </a:cubicBezTo>
                  <a:cubicBezTo>
                    <a:pt x="394" y="410"/>
                    <a:pt x="430" y="401"/>
                    <a:pt x="461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54" y="21"/>
                  </a:lnTo>
                  <a:cubicBezTo>
                    <a:pt x="428" y="7"/>
                    <a:pt x="396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155;p65">
              <a:extLst>
                <a:ext uri="{FF2B5EF4-FFF2-40B4-BE49-F238E27FC236}">
                  <a16:creationId xmlns:a16="http://schemas.microsoft.com/office/drawing/2014/main" id="{6E877CF8-FD88-5CB3-1A68-A5A7DE3B3652}"/>
                </a:ext>
              </a:extLst>
            </p:cNvPr>
            <p:cNvSpPr/>
            <p:nvPr/>
          </p:nvSpPr>
          <p:spPr>
            <a:xfrm>
              <a:off x="7240704" y="8145476"/>
              <a:ext cx="77461" cy="42880"/>
            </a:xfrm>
            <a:custGeom>
              <a:avLst/>
              <a:gdLst/>
              <a:ahLst/>
              <a:cxnLst/>
              <a:rect l="l" t="t" r="r" b="b"/>
              <a:pathLst>
                <a:path w="728" h="403" extrusionOk="0">
                  <a:moveTo>
                    <a:pt x="365" y="1"/>
                  </a:moveTo>
                  <a:cubicBezTo>
                    <a:pt x="332" y="1"/>
                    <a:pt x="299" y="8"/>
                    <a:pt x="274" y="21"/>
                  </a:cubicBezTo>
                  <a:lnTo>
                    <a:pt x="51" y="151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74" y="382"/>
                  </a:lnTo>
                  <a:cubicBezTo>
                    <a:pt x="299" y="396"/>
                    <a:pt x="332" y="403"/>
                    <a:pt x="365" y="403"/>
                  </a:cubicBezTo>
                  <a:cubicBezTo>
                    <a:pt x="398" y="403"/>
                    <a:pt x="432" y="396"/>
                    <a:pt x="462" y="382"/>
                  </a:cubicBezTo>
                  <a:lnTo>
                    <a:pt x="677" y="259"/>
                  </a:lnTo>
                  <a:cubicBezTo>
                    <a:pt x="727" y="230"/>
                    <a:pt x="727" y="180"/>
                    <a:pt x="677" y="151"/>
                  </a:cubicBezTo>
                  <a:lnTo>
                    <a:pt x="462" y="21"/>
                  </a:lnTo>
                  <a:cubicBezTo>
                    <a:pt x="432" y="8"/>
                    <a:pt x="398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156;p65">
              <a:extLst>
                <a:ext uri="{FF2B5EF4-FFF2-40B4-BE49-F238E27FC236}">
                  <a16:creationId xmlns:a16="http://schemas.microsoft.com/office/drawing/2014/main" id="{2635C988-E83D-5F05-CD1D-742B0B853774}"/>
                </a:ext>
              </a:extLst>
            </p:cNvPr>
            <p:cNvSpPr/>
            <p:nvPr/>
          </p:nvSpPr>
          <p:spPr>
            <a:xfrm>
              <a:off x="6921920" y="8147710"/>
              <a:ext cx="79589" cy="44476"/>
            </a:xfrm>
            <a:custGeom>
              <a:avLst/>
              <a:gdLst/>
              <a:ahLst/>
              <a:cxnLst/>
              <a:rect l="l" t="t" r="r" b="b"/>
              <a:pathLst>
                <a:path w="748" h="418" extrusionOk="0">
                  <a:moveTo>
                    <a:pt x="366" y="1"/>
                  </a:moveTo>
                  <a:cubicBezTo>
                    <a:pt x="332" y="1"/>
                    <a:pt x="298" y="8"/>
                    <a:pt x="273" y="23"/>
                  </a:cubicBezTo>
                  <a:lnTo>
                    <a:pt x="50" y="152"/>
                  </a:lnTo>
                  <a:cubicBezTo>
                    <a:pt x="0" y="182"/>
                    <a:pt x="0" y="232"/>
                    <a:pt x="50" y="259"/>
                  </a:cubicBezTo>
                  <a:lnTo>
                    <a:pt x="287" y="397"/>
                  </a:lnTo>
                  <a:cubicBezTo>
                    <a:pt x="312" y="411"/>
                    <a:pt x="346" y="418"/>
                    <a:pt x="380" y="418"/>
                  </a:cubicBezTo>
                  <a:cubicBezTo>
                    <a:pt x="414" y="418"/>
                    <a:pt x="449" y="411"/>
                    <a:pt x="475" y="397"/>
                  </a:cubicBezTo>
                  <a:lnTo>
                    <a:pt x="697" y="268"/>
                  </a:lnTo>
                  <a:cubicBezTo>
                    <a:pt x="747" y="238"/>
                    <a:pt x="747" y="188"/>
                    <a:pt x="697" y="159"/>
                  </a:cubicBezTo>
                  <a:lnTo>
                    <a:pt x="459" y="23"/>
                  </a:lnTo>
                  <a:cubicBezTo>
                    <a:pt x="434" y="8"/>
                    <a:pt x="400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157;p65">
              <a:extLst>
                <a:ext uri="{FF2B5EF4-FFF2-40B4-BE49-F238E27FC236}">
                  <a16:creationId xmlns:a16="http://schemas.microsoft.com/office/drawing/2014/main" id="{3B7E00DC-A949-C674-CCCD-0CA2BE115DBB}"/>
                </a:ext>
              </a:extLst>
            </p:cNvPr>
            <p:cNvSpPr/>
            <p:nvPr/>
          </p:nvSpPr>
          <p:spPr>
            <a:xfrm>
              <a:off x="7009809" y="8160053"/>
              <a:ext cx="75759" cy="42135"/>
            </a:xfrm>
            <a:custGeom>
              <a:avLst/>
              <a:gdLst/>
              <a:ahLst/>
              <a:cxnLst/>
              <a:rect l="l" t="t" r="r" b="b"/>
              <a:pathLst>
                <a:path w="712" h="396" extrusionOk="0">
                  <a:moveTo>
                    <a:pt x="357" y="0"/>
                  </a:moveTo>
                  <a:cubicBezTo>
                    <a:pt x="324" y="0"/>
                    <a:pt x="291" y="8"/>
                    <a:pt x="266" y="22"/>
                  </a:cubicBezTo>
                  <a:lnTo>
                    <a:pt x="51" y="143"/>
                  </a:lnTo>
                  <a:cubicBezTo>
                    <a:pt x="1" y="172"/>
                    <a:pt x="1" y="223"/>
                    <a:pt x="51" y="252"/>
                  </a:cubicBezTo>
                  <a:lnTo>
                    <a:pt x="260" y="374"/>
                  </a:lnTo>
                  <a:cubicBezTo>
                    <a:pt x="285" y="388"/>
                    <a:pt x="319" y="395"/>
                    <a:pt x="353" y="395"/>
                  </a:cubicBezTo>
                  <a:cubicBezTo>
                    <a:pt x="387" y="395"/>
                    <a:pt x="421" y="388"/>
                    <a:pt x="446" y="374"/>
                  </a:cubicBezTo>
                  <a:lnTo>
                    <a:pt x="661" y="252"/>
                  </a:lnTo>
                  <a:cubicBezTo>
                    <a:pt x="712" y="223"/>
                    <a:pt x="712" y="172"/>
                    <a:pt x="661" y="143"/>
                  </a:cubicBezTo>
                  <a:lnTo>
                    <a:pt x="453" y="22"/>
                  </a:lnTo>
                  <a:cubicBezTo>
                    <a:pt x="424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158;p65">
              <a:extLst>
                <a:ext uri="{FF2B5EF4-FFF2-40B4-BE49-F238E27FC236}">
                  <a16:creationId xmlns:a16="http://schemas.microsoft.com/office/drawing/2014/main" id="{AF13DF75-0A49-2CDD-759D-F30CCD557F6F}"/>
                </a:ext>
              </a:extLst>
            </p:cNvPr>
            <p:cNvSpPr/>
            <p:nvPr/>
          </p:nvSpPr>
          <p:spPr>
            <a:xfrm>
              <a:off x="7090037" y="8170693"/>
              <a:ext cx="79802" cy="45008"/>
            </a:xfrm>
            <a:custGeom>
              <a:avLst/>
              <a:gdLst/>
              <a:ahLst/>
              <a:cxnLst/>
              <a:rect l="l" t="t" r="r" b="b"/>
              <a:pathLst>
                <a:path w="750" h="423" extrusionOk="0">
                  <a:moveTo>
                    <a:pt x="385" y="0"/>
                  </a:moveTo>
                  <a:cubicBezTo>
                    <a:pt x="353" y="0"/>
                    <a:pt x="321" y="8"/>
                    <a:pt x="296" y="22"/>
                  </a:cubicBezTo>
                  <a:lnTo>
                    <a:pt x="51" y="166"/>
                  </a:lnTo>
                  <a:cubicBezTo>
                    <a:pt x="1" y="195"/>
                    <a:pt x="1" y="245"/>
                    <a:pt x="51" y="274"/>
                  </a:cubicBezTo>
                  <a:lnTo>
                    <a:pt x="275" y="397"/>
                  </a:lnTo>
                  <a:cubicBezTo>
                    <a:pt x="300" y="414"/>
                    <a:pt x="334" y="423"/>
                    <a:pt x="368" y="423"/>
                  </a:cubicBezTo>
                  <a:cubicBezTo>
                    <a:pt x="402" y="423"/>
                    <a:pt x="436" y="414"/>
                    <a:pt x="461" y="397"/>
                  </a:cubicBezTo>
                  <a:lnTo>
                    <a:pt x="698" y="259"/>
                  </a:lnTo>
                  <a:cubicBezTo>
                    <a:pt x="749" y="231"/>
                    <a:pt x="749" y="181"/>
                    <a:pt x="698" y="152"/>
                  </a:cubicBezTo>
                  <a:lnTo>
                    <a:pt x="475" y="22"/>
                  </a:lnTo>
                  <a:cubicBezTo>
                    <a:pt x="450" y="8"/>
                    <a:pt x="418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159;p65">
              <a:extLst>
                <a:ext uri="{FF2B5EF4-FFF2-40B4-BE49-F238E27FC236}">
                  <a16:creationId xmlns:a16="http://schemas.microsoft.com/office/drawing/2014/main" id="{46BA5E12-B2CA-B9DD-60A5-FBCE72AD01D3}"/>
                </a:ext>
              </a:extLst>
            </p:cNvPr>
            <p:cNvSpPr/>
            <p:nvPr/>
          </p:nvSpPr>
          <p:spPr>
            <a:xfrm>
              <a:off x="6872868" y="8177822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34" y="1"/>
                  </a:moveTo>
                  <a:cubicBezTo>
                    <a:pt x="301" y="1"/>
                    <a:pt x="266" y="10"/>
                    <a:pt x="237" y="28"/>
                  </a:cubicBezTo>
                  <a:lnTo>
                    <a:pt x="58" y="128"/>
                  </a:lnTo>
                  <a:cubicBezTo>
                    <a:pt x="1" y="164"/>
                    <a:pt x="1" y="207"/>
                    <a:pt x="58" y="244"/>
                  </a:cubicBezTo>
                  <a:lnTo>
                    <a:pt x="296" y="380"/>
                  </a:lnTo>
                  <a:cubicBezTo>
                    <a:pt x="321" y="394"/>
                    <a:pt x="353" y="401"/>
                    <a:pt x="386" y="401"/>
                  </a:cubicBezTo>
                  <a:cubicBezTo>
                    <a:pt x="420" y="401"/>
                    <a:pt x="454" y="394"/>
                    <a:pt x="482" y="380"/>
                  </a:cubicBezTo>
                  <a:lnTo>
                    <a:pt x="662" y="271"/>
                  </a:lnTo>
                  <a:cubicBezTo>
                    <a:pt x="720" y="244"/>
                    <a:pt x="720" y="192"/>
                    <a:pt x="668" y="164"/>
                  </a:cubicBezTo>
                  <a:lnTo>
                    <a:pt x="425" y="28"/>
                  </a:lnTo>
                  <a:cubicBezTo>
                    <a:pt x="400" y="10"/>
                    <a:pt x="368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160;p65">
              <a:extLst>
                <a:ext uri="{FF2B5EF4-FFF2-40B4-BE49-F238E27FC236}">
                  <a16:creationId xmlns:a16="http://schemas.microsoft.com/office/drawing/2014/main" id="{8EFA8238-1595-24C6-0A8A-4D410324C828}"/>
                </a:ext>
              </a:extLst>
            </p:cNvPr>
            <p:cNvSpPr/>
            <p:nvPr/>
          </p:nvSpPr>
          <p:spPr>
            <a:xfrm>
              <a:off x="6956926" y="8189740"/>
              <a:ext cx="77461" cy="42987"/>
            </a:xfrm>
            <a:custGeom>
              <a:avLst/>
              <a:gdLst/>
              <a:ahLst/>
              <a:cxnLst/>
              <a:rect l="l" t="t" r="r" b="b"/>
              <a:pathLst>
                <a:path w="728" h="404" extrusionOk="0">
                  <a:moveTo>
                    <a:pt x="372" y="1"/>
                  </a:moveTo>
                  <a:cubicBezTo>
                    <a:pt x="338" y="1"/>
                    <a:pt x="304" y="8"/>
                    <a:pt x="275" y="23"/>
                  </a:cubicBezTo>
                  <a:lnTo>
                    <a:pt x="60" y="152"/>
                  </a:lnTo>
                  <a:cubicBezTo>
                    <a:pt x="8" y="182"/>
                    <a:pt x="1" y="232"/>
                    <a:pt x="60" y="261"/>
                  </a:cubicBezTo>
                  <a:lnTo>
                    <a:pt x="267" y="382"/>
                  </a:lnTo>
                  <a:cubicBezTo>
                    <a:pt x="292" y="396"/>
                    <a:pt x="327" y="404"/>
                    <a:pt x="361" y="404"/>
                  </a:cubicBezTo>
                  <a:cubicBezTo>
                    <a:pt x="396" y="404"/>
                    <a:pt x="430" y="396"/>
                    <a:pt x="455" y="382"/>
                  </a:cubicBezTo>
                  <a:lnTo>
                    <a:pt x="677" y="252"/>
                  </a:lnTo>
                  <a:cubicBezTo>
                    <a:pt x="727" y="225"/>
                    <a:pt x="727" y="175"/>
                    <a:pt x="677" y="145"/>
                  </a:cubicBezTo>
                  <a:lnTo>
                    <a:pt x="468" y="23"/>
                  </a:lnTo>
                  <a:cubicBezTo>
                    <a:pt x="440" y="8"/>
                    <a:pt x="406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161;p65">
              <a:extLst>
                <a:ext uri="{FF2B5EF4-FFF2-40B4-BE49-F238E27FC236}">
                  <a16:creationId xmlns:a16="http://schemas.microsoft.com/office/drawing/2014/main" id="{BF20592E-3423-EE0A-184C-E69CDB9EEB49}"/>
                </a:ext>
              </a:extLst>
            </p:cNvPr>
            <p:cNvSpPr/>
            <p:nvPr/>
          </p:nvSpPr>
          <p:spPr>
            <a:xfrm>
              <a:off x="7038857" y="8202082"/>
              <a:ext cx="76610" cy="42987"/>
            </a:xfrm>
            <a:custGeom>
              <a:avLst/>
              <a:gdLst/>
              <a:ahLst/>
              <a:cxnLst/>
              <a:rect l="l" t="t" r="r" b="b"/>
              <a:pathLst>
                <a:path w="720" h="404" extrusionOk="0">
                  <a:moveTo>
                    <a:pt x="357" y="0"/>
                  </a:moveTo>
                  <a:cubicBezTo>
                    <a:pt x="323" y="0"/>
                    <a:pt x="291" y="8"/>
                    <a:pt x="266" y="22"/>
                  </a:cubicBezTo>
                  <a:lnTo>
                    <a:pt x="50" y="145"/>
                  </a:lnTo>
                  <a:cubicBezTo>
                    <a:pt x="0" y="179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9" y="396"/>
                    <a:pt x="331" y="403"/>
                    <a:pt x="364" y="403"/>
                  </a:cubicBezTo>
                  <a:cubicBezTo>
                    <a:pt x="398" y="403"/>
                    <a:pt x="432" y="396"/>
                    <a:pt x="461" y="381"/>
                  </a:cubicBezTo>
                  <a:lnTo>
                    <a:pt x="670" y="259"/>
                  </a:lnTo>
                  <a:cubicBezTo>
                    <a:pt x="720" y="231"/>
                    <a:pt x="720" y="179"/>
                    <a:pt x="670" y="152"/>
                  </a:cubicBezTo>
                  <a:lnTo>
                    <a:pt x="454" y="22"/>
                  </a:lnTo>
                  <a:cubicBezTo>
                    <a:pt x="425" y="8"/>
                    <a:pt x="390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162;p65">
              <a:extLst>
                <a:ext uri="{FF2B5EF4-FFF2-40B4-BE49-F238E27FC236}">
                  <a16:creationId xmlns:a16="http://schemas.microsoft.com/office/drawing/2014/main" id="{4258825C-9D96-2CEB-0E44-6351833CDA6A}"/>
                </a:ext>
              </a:extLst>
            </p:cNvPr>
            <p:cNvSpPr/>
            <p:nvPr/>
          </p:nvSpPr>
          <p:spPr>
            <a:xfrm>
              <a:off x="6818602" y="8205913"/>
              <a:ext cx="81930" cy="45966"/>
            </a:xfrm>
            <a:custGeom>
              <a:avLst/>
              <a:gdLst/>
              <a:ahLst/>
              <a:cxnLst/>
              <a:rect l="l" t="t" r="r" b="b"/>
              <a:pathLst>
                <a:path w="770" h="432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7" y="159"/>
                  </a:lnTo>
                  <a:cubicBezTo>
                    <a:pt x="0" y="195"/>
                    <a:pt x="0" y="238"/>
                    <a:pt x="57" y="273"/>
                  </a:cubicBezTo>
                  <a:lnTo>
                    <a:pt x="295" y="411"/>
                  </a:lnTo>
                  <a:cubicBezTo>
                    <a:pt x="320" y="425"/>
                    <a:pt x="354" y="432"/>
                    <a:pt x="388" y="432"/>
                  </a:cubicBezTo>
                  <a:cubicBezTo>
                    <a:pt x="422" y="432"/>
                    <a:pt x="456" y="425"/>
                    <a:pt x="482" y="411"/>
                  </a:cubicBezTo>
                  <a:lnTo>
                    <a:pt x="720" y="273"/>
                  </a:lnTo>
                  <a:cubicBezTo>
                    <a:pt x="770" y="238"/>
                    <a:pt x="770" y="195"/>
                    <a:pt x="720" y="159"/>
                  </a:cubicBezTo>
                  <a:lnTo>
                    <a:pt x="482" y="23"/>
                  </a:lnTo>
                  <a:cubicBezTo>
                    <a:pt x="456" y="8"/>
                    <a:pt x="42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163;p65">
              <a:extLst>
                <a:ext uri="{FF2B5EF4-FFF2-40B4-BE49-F238E27FC236}">
                  <a16:creationId xmlns:a16="http://schemas.microsoft.com/office/drawing/2014/main" id="{CEC96B55-7F16-2D48-D42A-CFBD849B4719}"/>
                </a:ext>
              </a:extLst>
            </p:cNvPr>
            <p:cNvSpPr/>
            <p:nvPr/>
          </p:nvSpPr>
          <p:spPr>
            <a:xfrm>
              <a:off x="6908832" y="8219745"/>
              <a:ext cx="73524" cy="40539"/>
            </a:xfrm>
            <a:custGeom>
              <a:avLst/>
              <a:gdLst/>
              <a:ahLst/>
              <a:cxnLst/>
              <a:rect l="l" t="t" r="r" b="b"/>
              <a:pathLst>
                <a:path w="691" h="381" extrusionOk="0">
                  <a:moveTo>
                    <a:pt x="331" y="0"/>
                  </a:moveTo>
                  <a:cubicBezTo>
                    <a:pt x="296" y="0"/>
                    <a:pt x="262" y="7"/>
                    <a:pt x="237" y="22"/>
                  </a:cubicBezTo>
                  <a:lnTo>
                    <a:pt x="51" y="129"/>
                  </a:lnTo>
                  <a:cubicBezTo>
                    <a:pt x="1" y="158"/>
                    <a:pt x="1" y="208"/>
                    <a:pt x="51" y="238"/>
                  </a:cubicBezTo>
                  <a:lnTo>
                    <a:pt x="260" y="358"/>
                  </a:lnTo>
                  <a:cubicBezTo>
                    <a:pt x="288" y="373"/>
                    <a:pt x="322" y="380"/>
                    <a:pt x="356" y="380"/>
                  </a:cubicBezTo>
                  <a:cubicBezTo>
                    <a:pt x="390" y="380"/>
                    <a:pt x="424" y="373"/>
                    <a:pt x="453" y="358"/>
                  </a:cubicBezTo>
                  <a:lnTo>
                    <a:pt x="632" y="251"/>
                  </a:lnTo>
                  <a:cubicBezTo>
                    <a:pt x="691" y="222"/>
                    <a:pt x="691" y="172"/>
                    <a:pt x="632" y="143"/>
                  </a:cubicBezTo>
                  <a:lnTo>
                    <a:pt x="425" y="22"/>
                  </a:lnTo>
                  <a:cubicBezTo>
                    <a:pt x="399" y="7"/>
                    <a:pt x="36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164;p65">
              <a:extLst>
                <a:ext uri="{FF2B5EF4-FFF2-40B4-BE49-F238E27FC236}">
                  <a16:creationId xmlns:a16="http://schemas.microsoft.com/office/drawing/2014/main" id="{879C8D42-187C-DD29-C8B1-309053BEBE5D}"/>
                </a:ext>
              </a:extLst>
            </p:cNvPr>
            <p:cNvSpPr/>
            <p:nvPr/>
          </p:nvSpPr>
          <p:spPr>
            <a:xfrm>
              <a:off x="6986187" y="8231982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69" y="0"/>
                  </a:moveTo>
                  <a:cubicBezTo>
                    <a:pt x="335" y="0"/>
                    <a:pt x="301" y="7"/>
                    <a:pt x="273" y="21"/>
                  </a:cubicBezTo>
                  <a:lnTo>
                    <a:pt x="57" y="150"/>
                  </a:lnTo>
                  <a:cubicBezTo>
                    <a:pt x="0" y="180"/>
                    <a:pt x="0" y="230"/>
                    <a:pt x="57" y="259"/>
                  </a:cubicBezTo>
                  <a:lnTo>
                    <a:pt x="273" y="388"/>
                  </a:lnTo>
                  <a:cubicBezTo>
                    <a:pt x="298" y="402"/>
                    <a:pt x="332" y="409"/>
                    <a:pt x="366" y="409"/>
                  </a:cubicBezTo>
                  <a:cubicBezTo>
                    <a:pt x="400" y="409"/>
                    <a:pt x="434" y="402"/>
                    <a:pt x="459" y="388"/>
                  </a:cubicBezTo>
                  <a:lnTo>
                    <a:pt x="682" y="259"/>
                  </a:lnTo>
                  <a:cubicBezTo>
                    <a:pt x="733" y="230"/>
                    <a:pt x="733" y="180"/>
                    <a:pt x="682" y="150"/>
                  </a:cubicBezTo>
                  <a:lnTo>
                    <a:pt x="459" y="21"/>
                  </a:lnTo>
                  <a:cubicBezTo>
                    <a:pt x="434" y="7"/>
                    <a:pt x="40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165;p65">
              <a:extLst>
                <a:ext uri="{FF2B5EF4-FFF2-40B4-BE49-F238E27FC236}">
                  <a16:creationId xmlns:a16="http://schemas.microsoft.com/office/drawing/2014/main" id="{C0C9CAE2-76B1-5D11-1645-60E21E3A9874}"/>
                </a:ext>
              </a:extLst>
            </p:cNvPr>
            <p:cNvSpPr/>
            <p:nvPr/>
          </p:nvSpPr>
          <p:spPr>
            <a:xfrm>
              <a:off x="6854566" y="8247942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8" y="1"/>
                  </a:moveTo>
                  <a:cubicBezTo>
                    <a:pt x="354" y="1"/>
                    <a:pt x="320" y="8"/>
                    <a:pt x="295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6"/>
                  </a:cubicBezTo>
                  <a:lnTo>
                    <a:pt x="266" y="388"/>
                  </a:lnTo>
                  <a:cubicBezTo>
                    <a:pt x="291" y="403"/>
                    <a:pt x="323" y="410"/>
                    <a:pt x="357" y="410"/>
                  </a:cubicBezTo>
                  <a:cubicBezTo>
                    <a:pt x="390" y="410"/>
                    <a:pt x="424" y="403"/>
                    <a:pt x="452" y="388"/>
                  </a:cubicBezTo>
                  <a:lnTo>
                    <a:pt x="690" y="252"/>
                  </a:lnTo>
                  <a:cubicBezTo>
                    <a:pt x="740" y="223"/>
                    <a:pt x="740" y="173"/>
                    <a:pt x="690" y="145"/>
                  </a:cubicBezTo>
                  <a:lnTo>
                    <a:pt x="482" y="23"/>
                  </a:lnTo>
                  <a:cubicBezTo>
                    <a:pt x="457" y="8"/>
                    <a:pt x="4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166;p65">
              <a:extLst>
                <a:ext uri="{FF2B5EF4-FFF2-40B4-BE49-F238E27FC236}">
                  <a16:creationId xmlns:a16="http://schemas.microsoft.com/office/drawing/2014/main" id="{D85586CA-CE79-E249-C1A8-BC3C547803C9}"/>
                </a:ext>
              </a:extLst>
            </p:cNvPr>
            <p:cNvSpPr/>
            <p:nvPr/>
          </p:nvSpPr>
          <p:spPr>
            <a:xfrm>
              <a:off x="6937880" y="8261881"/>
              <a:ext cx="74269" cy="41178"/>
            </a:xfrm>
            <a:custGeom>
              <a:avLst/>
              <a:gdLst/>
              <a:ahLst/>
              <a:cxnLst/>
              <a:rect l="l" t="t" r="r" b="b"/>
              <a:pathLst>
                <a:path w="698" h="387" extrusionOk="0">
                  <a:moveTo>
                    <a:pt x="332" y="1"/>
                  </a:moveTo>
                  <a:cubicBezTo>
                    <a:pt x="298" y="1"/>
                    <a:pt x="264" y="10"/>
                    <a:pt x="239" y="28"/>
                  </a:cubicBezTo>
                  <a:lnTo>
                    <a:pt x="51" y="135"/>
                  </a:lnTo>
                  <a:cubicBezTo>
                    <a:pt x="1" y="164"/>
                    <a:pt x="1" y="207"/>
                    <a:pt x="51" y="244"/>
                  </a:cubicBezTo>
                  <a:lnTo>
                    <a:pt x="273" y="366"/>
                  </a:lnTo>
                  <a:cubicBezTo>
                    <a:pt x="299" y="380"/>
                    <a:pt x="333" y="387"/>
                    <a:pt x="368" y="387"/>
                  </a:cubicBezTo>
                  <a:cubicBezTo>
                    <a:pt x="402" y="387"/>
                    <a:pt x="436" y="380"/>
                    <a:pt x="461" y="366"/>
                  </a:cubicBezTo>
                  <a:lnTo>
                    <a:pt x="647" y="257"/>
                  </a:lnTo>
                  <a:cubicBezTo>
                    <a:pt x="697" y="230"/>
                    <a:pt x="697" y="178"/>
                    <a:pt x="647" y="150"/>
                  </a:cubicBezTo>
                  <a:lnTo>
                    <a:pt x="425" y="28"/>
                  </a:lnTo>
                  <a:cubicBezTo>
                    <a:pt x="400" y="10"/>
                    <a:pt x="36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167;p65">
              <a:extLst>
                <a:ext uri="{FF2B5EF4-FFF2-40B4-BE49-F238E27FC236}">
                  <a16:creationId xmlns:a16="http://schemas.microsoft.com/office/drawing/2014/main" id="{02DDEF26-7349-49D9-36A9-53CD758CBCEC}"/>
                </a:ext>
              </a:extLst>
            </p:cNvPr>
            <p:cNvSpPr/>
            <p:nvPr/>
          </p:nvSpPr>
          <p:spPr>
            <a:xfrm>
              <a:off x="6803386" y="8279331"/>
              <a:ext cx="75652" cy="42135"/>
            </a:xfrm>
            <a:custGeom>
              <a:avLst/>
              <a:gdLst/>
              <a:ahLst/>
              <a:cxnLst/>
              <a:rect l="l" t="t" r="r" b="b"/>
              <a:pathLst>
                <a:path w="711" h="396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0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59" y="375"/>
                  </a:lnTo>
                  <a:cubicBezTo>
                    <a:pt x="287" y="388"/>
                    <a:pt x="321" y="395"/>
                    <a:pt x="355" y="395"/>
                  </a:cubicBezTo>
                  <a:cubicBezTo>
                    <a:pt x="388" y="395"/>
                    <a:pt x="420" y="388"/>
                    <a:pt x="445" y="375"/>
                  </a:cubicBezTo>
                  <a:lnTo>
                    <a:pt x="661" y="252"/>
                  </a:lnTo>
                  <a:cubicBezTo>
                    <a:pt x="711" y="223"/>
                    <a:pt x="711" y="173"/>
                    <a:pt x="661" y="143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168;p65">
              <a:extLst>
                <a:ext uri="{FF2B5EF4-FFF2-40B4-BE49-F238E27FC236}">
                  <a16:creationId xmlns:a16="http://schemas.microsoft.com/office/drawing/2014/main" id="{715F5E57-E849-9EDA-B761-7FDC22A2A05A}"/>
                </a:ext>
              </a:extLst>
            </p:cNvPr>
            <p:cNvSpPr/>
            <p:nvPr/>
          </p:nvSpPr>
          <p:spPr>
            <a:xfrm>
              <a:off x="6883508" y="8289972"/>
              <a:ext cx="79802" cy="44476"/>
            </a:xfrm>
            <a:custGeom>
              <a:avLst/>
              <a:gdLst/>
              <a:ahLst/>
              <a:cxnLst/>
              <a:rect l="l" t="t" r="r" b="b"/>
              <a:pathLst>
                <a:path w="750" h="418" extrusionOk="0">
                  <a:moveTo>
                    <a:pt x="386" y="1"/>
                  </a:moveTo>
                  <a:cubicBezTo>
                    <a:pt x="353" y="1"/>
                    <a:pt x="321" y="8"/>
                    <a:pt x="296" y="23"/>
                  </a:cubicBezTo>
                  <a:lnTo>
                    <a:pt x="51" y="159"/>
                  </a:lnTo>
                  <a:cubicBezTo>
                    <a:pt x="1" y="195"/>
                    <a:pt x="1" y="238"/>
                    <a:pt x="51" y="275"/>
                  </a:cubicBezTo>
                  <a:lnTo>
                    <a:pt x="275" y="397"/>
                  </a:lnTo>
                  <a:cubicBezTo>
                    <a:pt x="300" y="411"/>
                    <a:pt x="334" y="418"/>
                    <a:pt x="368" y="418"/>
                  </a:cubicBezTo>
                  <a:cubicBezTo>
                    <a:pt x="402" y="418"/>
                    <a:pt x="436" y="411"/>
                    <a:pt x="461" y="397"/>
                  </a:cubicBezTo>
                  <a:lnTo>
                    <a:pt x="698" y="259"/>
                  </a:lnTo>
                  <a:cubicBezTo>
                    <a:pt x="750" y="232"/>
                    <a:pt x="750" y="181"/>
                    <a:pt x="698" y="152"/>
                  </a:cubicBezTo>
                  <a:lnTo>
                    <a:pt x="482" y="23"/>
                  </a:lnTo>
                  <a:cubicBezTo>
                    <a:pt x="454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169;p65">
              <a:extLst>
                <a:ext uri="{FF2B5EF4-FFF2-40B4-BE49-F238E27FC236}">
                  <a16:creationId xmlns:a16="http://schemas.microsoft.com/office/drawing/2014/main" id="{8EE814F5-8CF2-4F95-C977-3D0F943E12F9}"/>
                </a:ext>
              </a:extLst>
            </p:cNvPr>
            <p:cNvSpPr/>
            <p:nvPr/>
          </p:nvSpPr>
          <p:spPr>
            <a:xfrm>
              <a:off x="6935646" y="8175269"/>
              <a:ext cx="330593" cy="189822"/>
            </a:xfrm>
            <a:custGeom>
              <a:avLst/>
              <a:gdLst/>
              <a:ahLst/>
              <a:cxnLst/>
              <a:rect l="l" t="t" r="r" b="b"/>
              <a:pathLst>
                <a:path w="3107" h="1784" extrusionOk="0">
                  <a:moveTo>
                    <a:pt x="2745" y="1"/>
                  </a:moveTo>
                  <a:cubicBezTo>
                    <a:pt x="2711" y="1"/>
                    <a:pt x="2677" y="8"/>
                    <a:pt x="2652" y="23"/>
                  </a:cubicBezTo>
                  <a:lnTo>
                    <a:pt x="51" y="1525"/>
                  </a:lnTo>
                  <a:cubicBezTo>
                    <a:pt x="1" y="1553"/>
                    <a:pt x="1" y="1605"/>
                    <a:pt x="51" y="1632"/>
                  </a:cubicBezTo>
                  <a:lnTo>
                    <a:pt x="273" y="1761"/>
                  </a:lnTo>
                  <a:cubicBezTo>
                    <a:pt x="298" y="1776"/>
                    <a:pt x="331" y="1783"/>
                    <a:pt x="364" y="1783"/>
                  </a:cubicBezTo>
                  <a:cubicBezTo>
                    <a:pt x="397" y="1783"/>
                    <a:pt x="431" y="1776"/>
                    <a:pt x="460" y="1761"/>
                  </a:cubicBezTo>
                  <a:lnTo>
                    <a:pt x="3054" y="259"/>
                  </a:lnTo>
                  <a:cubicBezTo>
                    <a:pt x="3106" y="231"/>
                    <a:pt x="3106" y="181"/>
                    <a:pt x="3054" y="152"/>
                  </a:cubicBezTo>
                  <a:lnTo>
                    <a:pt x="2839" y="23"/>
                  </a:lnTo>
                  <a:cubicBezTo>
                    <a:pt x="2814" y="8"/>
                    <a:pt x="2780" y="1"/>
                    <a:pt x="274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170;p65">
              <a:extLst>
                <a:ext uri="{FF2B5EF4-FFF2-40B4-BE49-F238E27FC236}">
                  <a16:creationId xmlns:a16="http://schemas.microsoft.com/office/drawing/2014/main" id="{BD5E106E-C55F-4533-9561-B9497B90DD90}"/>
                </a:ext>
              </a:extLst>
            </p:cNvPr>
            <p:cNvSpPr/>
            <p:nvPr/>
          </p:nvSpPr>
          <p:spPr>
            <a:xfrm>
              <a:off x="6884253" y="8352005"/>
              <a:ext cx="76716" cy="42667"/>
            </a:xfrm>
            <a:custGeom>
              <a:avLst/>
              <a:gdLst/>
              <a:ahLst/>
              <a:cxnLst/>
              <a:rect l="l" t="t" r="r" b="b"/>
              <a:pathLst>
                <a:path w="721" h="401" extrusionOk="0">
                  <a:moveTo>
                    <a:pt x="361" y="0"/>
                  </a:moveTo>
                  <a:cubicBezTo>
                    <a:pt x="327" y="0"/>
                    <a:pt x="293" y="7"/>
                    <a:pt x="268" y="21"/>
                  </a:cubicBezTo>
                  <a:lnTo>
                    <a:pt x="53" y="144"/>
                  </a:lnTo>
                  <a:cubicBezTo>
                    <a:pt x="1" y="173"/>
                    <a:pt x="1" y="223"/>
                    <a:pt x="53" y="252"/>
                  </a:cubicBezTo>
                  <a:lnTo>
                    <a:pt x="268" y="375"/>
                  </a:lnTo>
                  <a:cubicBezTo>
                    <a:pt x="297" y="392"/>
                    <a:pt x="331" y="401"/>
                    <a:pt x="364" y="401"/>
                  </a:cubicBezTo>
                  <a:cubicBezTo>
                    <a:pt x="397" y="401"/>
                    <a:pt x="429" y="392"/>
                    <a:pt x="454" y="375"/>
                  </a:cubicBezTo>
                  <a:lnTo>
                    <a:pt x="670" y="252"/>
                  </a:lnTo>
                  <a:cubicBezTo>
                    <a:pt x="720" y="223"/>
                    <a:pt x="720" y="173"/>
                    <a:pt x="670" y="144"/>
                  </a:cubicBezTo>
                  <a:lnTo>
                    <a:pt x="454" y="21"/>
                  </a:lnTo>
                  <a:cubicBezTo>
                    <a:pt x="429" y="7"/>
                    <a:pt x="395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171;p65">
              <a:extLst>
                <a:ext uri="{FF2B5EF4-FFF2-40B4-BE49-F238E27FC236}">
                  <a16:creationId xmlns:a16="http://schemas.microsoft.com/office/drawing/2014/main" id="{04F181E2-227F-F258-DB53-78C1F2F05AE7}"/>
                </a:ext>
              </a:extLst>
            </p:cNvPr>
            <p:cNvSpPr/>
            <p:nvPr/>
          </p:nvSpPr>
          <p:spPr>
            <a:xfrm>
              <a:off x="6967779" y="8188144"/>
              <a:ext cx="526905" cy="272603"/>
            </a:xfrm>
            <a:custGeom>
              <a:avLst/>
              <a:gdLst/>
              <a:ahLst/>
              <a:cxnLst/>
              <a:rect l="l" t="t" r="r" b="b"/>
              <a:pathLst>
                <a:path w="4952" h="2562" extrusionOk="0">
                  <a:moveTo>
                    <a:pt x="3332" y="0"/>
                  </a:moveTo>
                  <a:cubicBezTo>
                    <a:pt x="3306" y="0"/>
                    <a:pt x="3281" y="6"/>
                    <a:pt x="3263" y="17"/>
                  </a:cubicBezTo>
                  <a:lnTo>
                    <a:pt x="44" y="1879"/>
                  </a:lnTo>
                  <a:cubicBezTo>
                    <a:pt x="1" y="1899"/>
                    <a:pt x="1" y="1935"/>
                    <a:pt x="35" y="1958"/>
                  </a:cubicBezTo>
                  <a:lnTo>
                    <a:pt x="1079" y="2562"/>
                  </a:lnTo>
                  <a:lnTo>
                    <a:pt x="2882" y="1518"/>
                  </a:lnTo>
                  <a:lnTo>
                    <a:pt x="3422" y="1835"/>
                  </a:lnTo>
                  <a:lnTo>
                    <a:pt x="4909" y="980"/>
                  </a:lnTo>
                  <a:cubicBezTo>
                    <a:pt x="4952" y="950"/>
                    <a:pt x="4952" y="914"/>
                    <a:pt x="4909" y="894"/>
                  </a:cubicBezTo>
                  <a:lnTo>
                    <a:pt x="3399" y="17"/>
                  </a:lnTo>
                  <a:cubicBezTo>
                    <a:pt x="3382" y="6"/>
                    <a:pt x="3357" y="0"/>
                    <a:pt x="333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172;p65">
              <a:extLst>
                <a:ext uri="{FF2B5EF4-FFF2-40B4-BE49-F238E27FC236}">
                  <a16:creationId xmlns:a16="http://schemas.microsoft.com/office/drawing/2014/main" id="{0AB5DA5B-4A9E-B2B4-FEC8-C4E83B1966EE}"/>
                </a:ext>
              </a:extLst>
            </p:cNvPr>
            <p:cNvSpPr/>
            <p:nvPr/>
          </p:nvSpPr>
          <p:spPr>
            <a:xfrm>
              <a:off x="7082482" y="8349664"/>
              <a:ext cx="249407" cy="141728"/>
            </a:xfrm>
            <a:custGeom>
              <a:avLst/>
              <a:gdLst/>
              <a:ahLst/>
              <a:cxnLst/>
              <a:rect l="l" t="t" r="r" b="b"/>
              <a:pathLst>
                <a:path w="2344" h="1332" extrusionOk="0">
                  <a:moveTo>
                    <a:pt x="1804" y="0"/>
                  </a:moveTo>
                  <a:lnTo>
                    <a:pt x="1" y="1044"/>
                  </a:lnTo>
                  <a:lnTo>
                    <a:pt x="475" y="1316"/>
                  </a:lnTo>
                  <a:cubicBezTo>
                    <a:pt x="493" y="1327"/>
                    <a:pt x="518" y="1332"/>
                    <a:pt x="543" y="1332"/>
                  </a:cubicBezTo>
                  <a:cubicBezTo>
                    <a:pt x="568" y="1332"/>
                    <a:pt x="593" y="1327"/>
                    <a:pt x="612" y="1316"/>
                  </a:cubicBezTo>
                  <a:lnTo>
                    <a:pt x="2344" y="317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173;p65">
              <a:extLst>
                <a:ext uri="{FF2B5EF4-FFF2-40B4-BE49-F238E27FC236}">
                  <a16:creationId xmlns:a16="http://schemas.microsoft.com/office/drawing/2014/main" id="{7D0F541E-4C20-65F6-E2A3-3BD09A7C3573}"/>
                </a:ext>
              </a:extLst>
            </p:cNvPr>
            <p:cNvSpPr/>
            <p:nvPr/>
          </p:nvSpPr>
          <p:spPr>
            <a:xfrm>
              <a:off x="6835414" y="8381053"/>
              <a:ext cx="74269" cy="42029"/>
            </a:xfrm>
            <a:custGeom>
              <a:avLst/>
              <a:gdLst/>
              <a:ahLst/>
              <a:cxnLst/>
              <a:rect l="l" t="t" r="r" b="b"/>
              <a:pathLst>
                <a:path w="698" h="395" extrusionOk="0">
                  <a:moveTo>
                    <a:pt x="335" y="0"/>
                  </a:moveTo>
                  <a:cubicBezTo>
                    <a:pt x="301" y="0"/>
                    <a:pt x="267" y="8"/>
                    <a:pt x="237" y="22"/>
                  </a:cubicBezTo>
                  <a:lnTo>
                    <a:pt x="51" y="136"/>
                  </a:lnTo>
                  <a:cubicBezTo>
                    <a:pt x="1" y="166"/>
                    <a:pt x="1" y="216"/>
                    <a:pt x="51" y="245"/>
                  </a:cubicBezTo>
                  <a:lnTo>
                    <a:pt x="267" y="367"/>
                  </a:lnTo>
                  <a:cubicBezTo>
                    <a:pt x="295" y="386"/>
                    <a:pt x="329" y="395"/>
                    <a:pt x="362" y="395"/>
                  </a:cubicBezTo>
                  <a:cubicBezTo>
                    <a:pt x="396" y="395"/>
                    <a:pt x="428" y="386"/>
                    <a:pt x="453" y="367"/>
                  </a:cubicBezTo>
                  <a:lnTo>
                    <a:pt x="648" y="259"/>
                  </a:lnTo>
                  <a:cubicBezTo>
                    <a:pt x="698" y="231"/>
                    <a:pt x="698" y="179"/>
                    <a:pt x="648" y="152"/>
                  </a:cubicBezTo>
                  <a:lnTo>
                    <a:pt x="432" y="22"/>
                  </a:lnTo>
                  <a:cubicBezTo>
                    <a:pt x="403" y="8"/>
                    <a:pt x="369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174;p65">
              <a:extLst>
                <a:ext uri="{FF2B5EF4-FFF2-40B4-BE49-F238E27FC236}">
                  <a16:creationId xmlns:a16="http://schemas.microsoft.com/office/drawing/2014/main" id="{F0124D62-61A8-CC13-1E2C-D99C5EFE4C8A}"/>
                </a:ext>
              </a:extLst>
            </p:cNvPr>
            <p:cNvSpPr/>
            <p:nvPr/>
          </p:nvSpPr>
          <p:spPr>
            <a:xfrm>
              <a:off x="7292735" y="8115044"/>
              <a:ext cx="77355" cy="43519"/>
            </a:xfrm>
            <a:custGeom>
              <a:avLst/>
              <a:gdLst/>
              <a:ahLst/>
              <a:cxnLst/>
              <a:rect l="l" t="t" r="r" b="b"/>
              <a:pathLst>
                <a:path w="727" h="409" extrusionOk="0">
                  <a:moveTo>
                    <a:pt x="368" y="1"/>
                  </a:moveTo>
                  <a:cubicBezTo>
                    <a:pt x="334" y="1"/>
                    <a:pt x="299" y="10"/>
                    <a:pt x="274" y="28"/>
                  </a:cubicBezTo>
                  <a:lnTo>
                    <a:pt x="52" y="150"/>
                  </a:lnTo>
                  <a:cubicBezTo>
                    <a:pt x="0" y="178"/>
                    <a:pt x="0" y="230"/>
                    <a:pt x="52" y="257"/>
                  </a:cubicBezTo>
                  <a:lnTo>
                    <a:pt x="268" y="387"/>
                  </a:lnTo>
                  <a:cubicBezTo>
                    <a:pt x="296" y="401"/>
                    <a:pt x="330" y="409"/>
                    <a:pt x="364" y="409"/>
                  </a:cubicBezTo>
                  <a:cubicBezTo>
                    <a:pt x="398" y="409"/>
                    <a:pt x="432" y="401"/>
                    <a:pt x="461" y="387"/>
                  </a:cubicBezTo>
                  <a:lnTo>
                    <a:pt x="676" y="257"/>
                  </a:lnTo>
                  <a:cubicBezTo>
                    <a:pt x="726" y="230"/>
                    <a:pt x="726" y="178"/>
                    <a:pt x="676" y="150"/>
                  </a:cubicBezTo>
                  <a:lnTo>
                    <a:pt x="461" y="28"/>
                  </a:lnTo>
                  <a:cubicBezTo>
                    <a:pt x="436" y="10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175;p65">
              <a:extLst>
                <a:ext uri="{FF2B5EF4-FFF2-40B4-BE49-F238E27FC236}">
                  <a16:creationId xmlns:a16="http://schemas.microsoft.com/office/drawing/2014/main" id="{18F3E322-C2B5-7A77-58FF-4750BEDC790A}"/>
                </a:ext>
              </a:extLst>
            </p:cNvPr>
            <p:cNvSpPr/>
            <p:nvPr/>
          </p:nvSpPr>
          <p:spPr>
            <a:xfrm>
              <a:off x="7344873" y="8085890"/>
              <a:ext cx="77355" cy="42774"/>
            </a:xfrm>
            <a:custGeom>
              <a:avLst/>
              <a:gdLst/>
              <a:ahLst/>
              <a:cxnLst/>
              <a:rect l="l" t="t" r="r" b="b"/>
              <a:pathLst>
                <a:path w="727" h="402" extrusionOk="0">
                  <a:moveTo>
                    <a:pt x="359" y="0"/>
                  </a:moveTo>
                  <a:cubicBezTo>
                    <a:pt x="325" y="0"/>
                    <a:pt x="291" y="7"/>
                    <a:pt x="266" y="21"/>
                  </a:cubicBezTo>
                  <a:lnTo>
                    <a:pt x="57" y="143"/>
                  </a:lnTo>
                  <a:cubicBezTo>
                    <a:pt x="0" y="173"/>
                    <a:pt x="0" y="223"/>
                    <a:pt x="50" y="252"/>
                  </a:cubicBezTo>
                  <a:lnTo>
                    <a:pt x="273" y="381"/>
                  </a:lnTo>
                  <a:cubicBezTo>
                    <a:pt x="298" y="395"/>
                    <a:pt x="332" y="402"/>
                    <a:pt x="366" y="402"/>
                  </a:cubicBezTo>
                  <a:cubicBezTo>
                    <a:pt x="400" y="402"/>
                    <a:pt x="434" y="395"/>
                    <a:pt x="459" y="381"/>
                  </a:cubicBezTo>
                  <a:lnTo>
                    <a:pt x="668" y="259"/>
                  </a:lnTo>
                  <a:cubicBezTo>
                    <a:pt x="726" y="223"/>
                    <a:pt x="726" y="179"/>
                    <a:pt x="675" y="150"/>
                  </a:cubicBezTo>
                  <a:lnTo>
                    <a:pt x="452" y="21"/>
                  </a:lnTo>
                  <a:cubicBezTo>
                    <a:pt x="427" y="7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176;p65">
              <a:extLst>
                <a:ext uri="{FF2B5EF4-FFF2-40B4-BE49-F238E27FC236}">
                  <a16:creationId xmlns:a16="http://schemas.microsoft.com/office/drawing/2014/main" id="{53579EC8-ADE3-6C9E-80DD-C62A2E0CDAB3}"/>
                </a:ext>
              </a:extLst>
            </p:cNvPr>
            <p:cNvSpPr/>
            <p:nvPr/>
          </p:nvSpPr>
          <p:spPr>
            <a:xfrm>
              <a:off x="7396053" y="8054501"/>
              <a:ext cx="80334" cy="44476"/>
            </a:xfrm>
            <a:custGeom>
              <a:avLst/>
              <a:gdLst/>
              <a:ahLst/>
              <a:cxnLst/>
              <a:rect l="l" t="t" r="r" b="b"/>
              <a:pathLst>
                <a:path w="755" h="418" extrusionOk="0">
                  <a:moveTo>
                    <a:pt x="389" y="0"/>
                  </a:moveTo>
                  <a:cubicBezTo>
                    <a:pt x="354" y="0"/>
                    <a:pt x="320" y="8"/>
                    <a:pt x="295" y="22"/>
                  </a:cubicBezTo>
                  <a:lnTo>
                    <a:pt x="57" y="159"/>
                  </a:lnTo>
                  <a:cubicBezTo>
                    <a:pt x="0" y="186"/>
                    <a:pt x="0" y="238"/>
                    <a:pt x="57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6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7" y="259"/>
                  </a:lnTo>
                  <a:cubicBezTo>
                    <a:pt x="754" y="223"/>
                    <a:pt x="754" y="179"/>
                    <a:pt x="697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177;p65">
              <a:extLst>
                <a:ext uri="{FF2B5EF4-FFF2-40B4-BE49-F238E27FC236}">
                  <a16:creationId xmlns:a16="http://schemas.microsoft.com/office/drawing/2014/main" id="{AAB131A3-DB37-3845-E3D9-E3C97D51AC60}"/>
                </a:ext>
              </a:extLst>
            </p:cNvPr>
            <p:cNvSpPr/>
            <p:nvPr/>
          </p:nvSpPr>
          <p:spPr>
            <a:xfrm>
              <a:off x="6566958" y="8412442"/>
              <a:ext cx="81930" cy="45115"/>
            </a:xfrm>
            <a:custGeom>
              <a:avLst/>
              <a:gdLst/>
              <a:ahLst/>
              <a:cxnLst/>
              <a:rect l="l" t="t" r="r" b="b"/>
              <a:pathLst>
                <a:path w="770" h="424" extrusionOk="0">
                  <a:moveTo>
                    <a:pt x="411" y="0"/>
                  </a:moveTo>
                  <a:cubicBezTo>
                    <a:pt x="377" y="0"/>
                    <a:pt x="342" y="8"/>
                    <a:pt x="317" y="22"/>
                  </a:cubicBezTo>
                  <a:lnTo>
                    <a:pt x="59" y="173"/>
                  </a:lnTo>
                  <a:cubicBezTo>
                    <a:pt x="7" y="202"/>
                    <a:pt x="0" y="252"/>
                    <a:pt x="59" y="281"/>
                  </a:cubicBezTo>
                  <a:lnTo>
                    <a:pt x="266" y="402"/>
                  </a:lnTo>
                  <a:cubicBezTo>
                    <a:pt x="292" y="417"/>
                    <a:pt x="326" y="424"/>
                    <a:pt x="360" y="424"/>
                  </a:cubicBezTo>
                  <a:cubicBezTo>
                    <a:pt x="395" y="424"/>
                    <a:pt x="429" y="417"/>
                    <a:pt x="454" y="402"/>
                  </a:cubicBezTo>
                  <a:lnTo>
                    <a:pt x="719" y="252"/>
                  </a:lnTo>
                  <a:cubicBezTo>
                    <a:pt x="769" y="223"/>
                    <a:pt x="769" y="173"/>
                    <a:pt x="719" y="143"/>
                  </a:cubicBezTo>
                  <a:lnTo>
                    <a:pt x="504" y="22"/>
                  </a:lnTo>
                  <a:cubicBezTo>
                    <a:pt x="479" y="8"/>
                    <a:pt x="445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178;p65">
              <a:extLst>
                <a:ext uri="{FF2B5EF4-FFF2-40B4-BE49-F238E27FC236}">
                  <a16:creationId xmlns:a16="http://schemas.microsoft.com/office/drawing/2014/main" id="{3B2C14ED-86AA-3D74-0B7A-B20DA3FA57AD}"/>
                </a:ext>
              </a:extLst>
            </p:cNvPr>
            <p:cNvSpPr/>
            <p:nvPr/>
          </p:nvSpPr>
          <p:spPr>
            <a:xfrm>
              <a:off x="6618138" y="8441596"/>
              <a:ext cx="82675" cy="46711"/>
            </a:xfrm>
            <a:custGeom>
              <a:avLst/>
              <a:gdLst/>
              <a:ahLst/>
              <a:cxnLst/>
              <a:rect l="l" t="t" r="r" b="b"/>
              <a:pathLst>
                <a:path w="777" h="439" extrusionOk="0">
                  <a:moveTo>
                    <a:pt x="411" y="1"/>
                  </a:moveTo>
                  <a:cubicBezTo>
                    <a:pt x="377" y="1"/>
                    <a:pt x="343" y="10"/>
                    <a:pt x="318" y="28"/>
                  </a:cubicBezTo>
                  <a:lnTo>
                    <a:pt x="52" y="180"/>
                  </a:lnTo>
                  <a:cubicBezTo>
                    <a:pt x="0" y="207"/>
                    <a:pt x="0" y="257"/>
                    <a:pt x="52" y="287"/>
                  </a:cubicBezTo>
                  <a:lnTo>
                    <a:pt x="275" y="416"/>
                  </a:lnTo>
                  <a:cubicBezTo>
                    <a:pt x="300" y="431"/>
                    <a:pt x="334" y="438"/>
                    <a:pt x="368" y="438"/>
                  </a:cubicBezTo>
                  <a:cubicBezTo>
                    <a:pt x="402" y="438"/>
                    <a:pt x="436" y="431"/>
                    <a:pt x="461" y="416"/>
                  </a:cubicBezTo>
                  <a:lnTo>
                    <a:pt x="720" y="257"/>
                  </a:lnTo>
                  <a:cubicBezTo>
                    <a:pt x="777" y="230"/>
                    <a:pt x="777" y="180"/>
                    <a:pt x="727" y="150"/>
                  </a:cubicBezTo>
                  <a:lnTo>
                    <a:pt x="504" y="28"/>
                  </a:lnTo>
                  <a:cubicBezTo>
                    <a:pt x="479" y="10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179;p65">
              <a:extLst>
                <a:ext uri="{FF2B5EF4-FFF2-40B4-BE49-F238E27FC236}">
                  <a16:creationId xmlns:a16="http://schemas.microsoft.com/office/drawing/2014/main" id="{24A192F5-C64B-F81D-B0DB-945BD77ABE58}"/>
                </a:ext>
              </a:extLst>
            </p:cNvPr>
            <p:cNvSpPr/>
            <p:nvPr/>
          </p:nvSpPr>
          <p:spPr>
            <a:xfrm>
              <a:off x="7196334" y="8110788"/>
              <a:ext cx="78099" cy="43199"/>
            </a:xfrm>
            <a:custGeom>
              <a:avLst/>
              <a:gdLst/>
              <a:ahLst/>
              <a:cxnLst/>
              <a:rect l="l" t="t" r="r" b="b"/>
              <a:pathLst>
                <a:path w="734" h="406" extrusionOk="0">
                  <a:moveTo>
                    <a:pt x="373" y="0"/>
                  </a:moveTo>
                  <a:cubicBezTo>
                    <a:pt x="337" y="0"/>
                    <a:pt x="301" y="9"/>
                    <a:pt x="275" y="25"/>
                  </a:cubicBezTo>
                  <a:lnTo>
                    <a:pt x="52" y="147"/>
                  </a:lnTo>
                  <a:cubicBezTo>
                    <a:pt x="0" y="184"/>
                    <a:pt x="0" y="227"/>
                    <a:pt x="52" y="261"/>
                  </a:cubicBezTo>
                  <a:lnTo>
                    <a:pt x="275" y="384"/>
                  </a:lnTo>
                  <a:cubicBezTo>
                    <a:pt x="300" y="398"/>
                    <a:pt x="332" y="406"/>
                    <a:pt x="365" y="406"/>
                  </a:cubicBezTo>
                  <a:cubicBezTo>
                    <a:pt x="399" y="406"/>
                    <a:pt x="433" y="398"/>
                    <a:pt x="461" y="384"/>
                  </a:cubicBezTo>
                  <a:lnTo>
                    <a:pt x="677" y="261"/>
                  </a:lnTo>
                  <a:cubicBezTo>
                    <a:pt x="727" y="227"/>
                    <a:pt x="734" y="184"/>
                    <a:pt x="677" y="147"/>
                  </a:cubicBezTo>
                  <a:lnTo>
                    <a:pt x="461" y="25"/>
                  </a:lnTo>
                  <a:cubicBezTo>
                    <a:pt x="437" y="8"/>
                    <a:pt x="406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180;p65">
              <a:extLst>
                <a:ext uri="{FF2B5EF4-FFF2-40B4-BE49-F238E27FC236}">
                  <a16:creationId xmlns:a16="http://schemas.microsoft.com/office/drawing/2014/main" id="{3E9AB15D-C361-D457-716C-811F0E6F140D}"/>
                </a:ext>
              </a:extLst>
            </p:cNvPr>
            <p:cNvSpPr/>
            <p:nvPr/>
          </p:nvSpPr>
          <p:spPr>
            <a:xfrm>
              <a:off x="7165158" y="7909154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3" y="0"/>
                  </a:moveTo>
                  <a:cubicBezTo>
                    <a:pt x="350" y="0"/>
                    <a:pt x="316" y="8"/>
                    <a:pt x="287" y="22"/>
                  </a:cubicBezTo>
                  <a:lnTo>
                    <a:pt x="50" y="158"/>
                  </a:lnTo>
                  <a:cubicBezTo>
                    <a:pt x="0" y="188"/>
                    <a:pt x="0" y="238"/>
                    <a:pt x="50" y="267"/>
                  </a:cubicBezTo>
                  <a:lnTo>
                    <a:pt x="86" y="288"/>
                  </a:lnTo>
                  <a:cubicBezTo>
                    <a:pt x="111" y="303"/>
                    <a:pt x="146" y="310"/>
                    <a:pt x="180" y="310"/>
                  </a:cubicBezTo>
                  <a:cubicBezTo>
                    <a:pt x="214" y="310"/>
                    <a:pt x="248" y="303"/>
                    <a:pt x="273" y="288"/>
                  </a:cubicBezTo>
                  <a:lnTo>
                    <a:pt x="509" y="152"/>
                  </a:lnTo>
                  <a:cubicBezTo>
                    <a:pt x="561" y="122"/>
                    <a:pt x="561" y="72"/>
                    <a:pt x="509" y="43"/>
                  </a:cubicBezTo>
                  <a:lnTo>
                    <a:pt x="475" y="22"/>
                  </a:lnTo>
                  <a:cubicBezTo>
                    <a:pt x="449" y="8"/>
                    <a:pt x="416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181;p65">
              <a:extLst>
                <a:ext uri="{FF2B5EF4-FFF2-40B4-BE49-F238E27FC236}">
                  <a16:creationId xmlns:a16="http://schemas.microsoft.com/office/drawing/2014/main" id="{3DB8400D-9624-9488-6998-11ADFA96D7F3}"/>
                </a:ext>
              </a:extLst>
            </p:cNvPr>
            <p:cNvSpPr/>
            <p:nvPr/>
          </p:nvSpPr>
          <p:spPr>
            <a:xfrm>
              <a:off x="7219317" y="7876275"/>
              <a:ext cx="62139" cy="34474"/>
            </a:xfrm>
            <a:custGeom>
              <a:avLst/>
              <a:gdLst/>
              <a:ahLst/>
              <a:cxnLst/>
              <a:rect l="l" t="t" r="r" b="b"/>
              <a:pathLst>
                <a:path w="584" h="324" extrusionOk="0">
                  <a:moveTo>
                    <a:pt x="404" y="0"/>
                  </a:moveTo>
                  <a:cubicBezTo>
                    <a:pt x="370" y="0"/>
                    <a:pt x="336" y="8"/>
                    <a:pt x="311" y="22"/>
                  </a:cubicBezTo>
                  <a:lnTo>
                    <a:pt x="52" y="172"/>
                  </a:lnTo>
                  <a:cubicBezTo>
                    <a:pt x="0" y="202"/>
                    <a:pt x="0" y="252"/>
                    <a:pt x="52" y="281"/>
                  </a:cubicBezTo>
                  <a:lnTo>
                    <a:pt x="86" y="302"/>
                  </a:lnTo>
                  <a:cubicBezTo>
                    <a:pt x="112" y="317"/>
                    <a:pt x="147" y="324"/>
                    <a:pt x="181" y="324"/>
                  </a:cubicBezTo>
                  <a:cubicBezTo>
                    <a:pt x="215" y="324"/>
                    <a:pt x="249" y="317"/>
                    <a:pt x="274" y="302"/>
                  </a:cubicBezTo>
                  <a:lnTo>
                    <a:pt x="533" y="152"/>
                  </a:lnTo>
                  <a:cubicBezTo>
                    <a:pt x="583" y="122"/>
                    <a:pt x="583" y="72"/>
                    <a:pt x="533" y="43"/>
                  </a:cubicBezTo>
                  <a:lnTo>
                    <a:pt x="497" y="22"/>
                  </a:lnTo>
                  <a:cubicBezTo>
                    <a:pt x="472" y="8"/>
                    <a:pt x="438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182;p65">
              <a:extLst>
                <a:ext uri="{FF2B5EF4-FFF2-40B4-BE49-F238E27FC236}">
                  <a16:creationId xmlns:a16="http://schemas.microsoft.com/office/drawing/2014/main" id="{695BEEBF-99AF-96F1-B2E0-501B99A384F3}"/>
                </a:ext>
              </a:extLst>
            </p:cNvPr>
            <p:cNvSpPr/>
            <p:nvPr/>
          </p:nvSpPr>
          <p:spPr>
            <a:xfrm>
              <a:off x="7252302" y="7895322"/>
              <a:ext cx="81079" cy="45221"/>
            </a:xfrm>
            <a:custGeom>
              <a:avLst/>
              <a:gdLst/>
              <a:ahLst/>
              <a:cxnLst/>
              <a:rect l="l" t="t" r="r" b="b"/>
              <a:pathLst>
                <a:path w="762" h="425" extrusionOk="0">
                  <a:moveTo>
                    <a:pt x="403" y="1"/>
                  </a:moveTo>
                  <a:cubicBezTo>
                    <a:pt x="369" y="1"/>
                    <a:pt x="334" y="8"/>
                    <a:pt x="309" y="23"/>
                  </a:cubicBezTo>
                  <a:lnTo>
                    <a:pt x="51" y="173"/>
                  </a:lnTo>
                  <a:cubicBezTo>
                    <a:pt x="1" y="202"/>
                    <a:pt x="1" y="252"/>
                    <a:pt x="51" y="282"/>
                  </a:cubicBezTo>
                  <a:lnTo>
                    <a:pt x="259" y="404"/>
                  </a:lnTo>
                  <a:cubicBezTo>
                    <a:pt x="284" y="418"/>
                    <a:pt x="318" y="425"/>
                    <a:pt x="353" y="425"/>
                  </a:cubicBezTo>
                  <a:cubicBezTo>
                    <a:pt x="387" y="425"/>
                    <a:pt x="421" y="418"/>
                    <a:pt x="446" y="404"/>
                  </a:cubicBezTo>
                  <a:lnTo>
                    <a:pt x="704" y="252"/>
                  </a:lnTo>
                  <a:cubicBezTo>
                    <a:pt x="761" y="225"/>
                    <a:pt x="761" y="182"/>
                    <a:pt x="711" y="145"/>
                  </a:cubicBezTo>
                  <a:lnTo>
                    <a:pt x="496" y="23"/>
                  </a:lnTo>
                  <a:cubicBezTo>
                    <a:pt x="471" y="8"/>
                    <a:pt x="43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183;p65">
              <a:extLst>
                <a:ext uri="{FF2B5EF4-FFF2-40B4-BE49-F238E27FC236}">
                  <a16:creationId xmlns:a16="http://schemas.microsoft.com/office/drawing/2014/main" id="{400D6662-457E-1522-03C9-70663927D870}"/>
                </a:ext>
              </a:extLst>
            </p:cNvPr>
            <p:cNvSpPr/>
            <p:nvPr/>
          </p:nvSpPr>
          <p:spPr>
            <a:xfrm>
              <a:off x="7198036" y="7928200"/>
              <a:ext cx="78844" cy="43731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381" y="1"/>
                  </a:moveTo>
                  <a:cubicBezTo>
                    <a:pt x="347" y="1"/>
                    <a:pt x="312" y="8"/>
                    <a:pt x="286" y="23"/>
                  </a:cubicBezTo>
                  <a:lnTo>
                    <a:pt x="50" y="159"/>
                  </a:lnTo>
                  <a:cubicBezTo>
                    <a:pt x="0" y="188"/>
                    <a:pt x="0" y="238"/>
                    <a:pt x="50" y="268"/>
                  </a:cubicBezTo>
                  <a:lnTo>
                    <a:pt x="259" y="390"/>
                  </a:lnTo>
                  <a:cubicBezTo>
                    <a:pt x="284" y="404"/>
                    <a:pt x="318" y="411"/>
                    <a:pt x="352" y="411"/>
                  </a:cubicBezTo>
                  <a:cubicBezTo>
                    <a:pt x="386" y="411"/>
                    <a:pt x="420" y="404"/>
                    <a:pt x="445" y="390"/>
                  </a:cubicBezTo>
                  <a:lnTo>
                    <a:pt x="690" y="252"/>
                  </a:lnTo>
                  <a:cubicBezTo>
                    <a:pt x="740" y="224"/>
                    <a:pt x="740" y="174"/>
                    <a:pt x="690" y="145"/>
                  </a:cubicBezTo>
                  <a:lnTo>
                    <a:pt x="474" y="23"/>
                  </a:lnTo>
                  <a:cubicBezTo>
                    <a:pt x="449" y="8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184;p65">
              <a:extLst>
                <a:ext uri="{FF2B5EF4-FFF2-40B4-BE49-F238E27FC236}">
                  <a16:creationId xmlns:a16="http://schemas.microsoft.com/office/drawing/2014/main" id="{AFF4B28E-17AA-7AE4-7C1B-39829355532D}"/>
                </a:ext>
              </a:extLst>
            </p:cNvPr>
            <p:cNvSpPr/>
            <p:nvPr/>
          </p:nvSpPr>
          <p:spPr>
            <a:xfrm>
              <a:off x="7289756" y="7925221"/>
              <a:ext cx="97252" cy="55116"/>
            </a:xfrm>
            <a:custGeom>
              <a:avLst/>
              <a:gdLst/>
              <a:ahLst/>
              <a:cxnLst/>
              <a:rect l="l" t="t" r="r" b="b"/>
              <a:pathLst>
                <a:path w="914" h="518" extrusionOk="0">
                  <a:moveTo>
                    <a:pt x="532" y="1"/>
                  </a:moveTo>
                  <a:cubicBezTo>
                    <a:pt x="498" y="1"/>
                    <a:pt x="464" y="7"/>
                    <a:pt x="439" y="21"/>
                  </a:cubicBezTo>
                  <a:lnTo>
                    <a:pt x="51" y="246"/>
                  </a:lnTo>
                  <a:cubicBezTo>
                    <a:pt x="1" y="273"/>
                    <a:pt x="1" y="323"/>
                    <a:pt x="51" y="352"/>
                  </a:cubicBezTo>
                  <a:lnTo>
                    <a:pt x="287" y="496"/>
                  </a:lnTo>
                  <a:cubicBezTo>
                    <a:pt x="313" y="510"/>
                    <a:pt x="347" y="518"/>
                    <a:pt x="382" y="518"/>
                  </a:cubicBezTo>
                  <a:cubicBezTo>
                    <a:pt x="416" y="518"/>
                    <a:pt x="450" y="510"/>
                    <a:pt x="475" y="496"/>
                  </a:cubicBezTo>
                  <a:lnTo>
                    <a:pt x="863" y="266"/>
                  </a:lnTo>
                  <a:cubicBezTo>
                    <a:pt x="913" y="237"/>
                    <a:pt x="913" y="187"/>
                    <a:pt x="863" y="159"/>
                  </a:cubicBezTo>
                  <a:lnTo>
                    <a:pt x="625" y="21"/>
                  </a:lnTo>
                  <a:cubicBezTo>
                    <a:pt x="600" y="7"/>
                    <a:pt x="566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185;p65">
              <a:extLst>
                <a:ext uri="{FF2B5EF4-FFF2-40B4-BE49-F238E27FC236}">
                  <a16:creationId xmlns:a16="http://schemas.microsoft.com/office/drawing/2014/main" id="{F86D2B8B-E7C0-0223-AFF4-BBDCA72D498E}"/>
                </a:ext>
              </a:extLst>
            </p:cNvPr>
            <p:cNvSpPr/>
            <p:nvPr/>
          </p:nvSpPr>
          <p:spPr>
            <a:xfrm>
              <a:off x="7235384" y="7965761"/>
              <a:ext cx="82036" cy="45966"/>
            </a:xfrm>
            <a:custGeom>
              <a:avLst/>
              <a:gdLst/>
              <a:ahLst/>
              <a:cxnLst/>
              <a:rect l="l" t="t" r="r" b="b"/>
              <a:pathLst>
                <a:path w="771" h="432" extrusionOk="0">
                  <a:moveTo>
                    <a:pt x="382" y="1"/>
                  </a:moveTo>
                  <a:cubicBezTo>
                    <a:pt x="348" y="1"/>
                    <a:pt x="314" y="8"/>
                    <a:pt x="289" y="22"/>
                  </a:cubicBezTo>
                  <a:lnTo>
                    <a:pt x="51" y="158"/>
                  </a:lnTo>
                  <a:cubicBezTo>
                    <a:pt x="1" y="187"/>
                    <a:pt x="1" y="237"/>
                    <a:pt x="51" y="266"/>
                  </a:cubicBezTo>
                  <a:lnTo>
                    <a:pt x="289" y="410"/>
                  </a:lnTo>
                  <a:cubicBezTo>
                    <a:pt x="314" y="424"/>
                    <a:pt x="348" y="432"/>
                    <a:pt x="382" y="432"/>
                  </a:cubicBezTo>
                  <a:cubicBezTo>
                    <a:pt x="416" y="432"/>
                    <a:pt x="450" y="424"/>
                    <a:pt x="475" y="410"/>
                  </a:cubicBezTo>
                  <a:lnTo>
                    <a:pt x="712" y="266"/>
                  </a:lnTo>
                  <a:cubicBezTo>
                    <a:pt x="763" y="237"/>
                    <a:pt x="770" y="187"/>
                    <a:pt x="712" y="158"/>
                  </a:cubicBezTo>
                  <a:lnTo>
                    <a:pt x="475" y="22"/>
                  </a:lnTo>
                  <a:cubicBezTo>
                    <a:pt x="450" y="8"/>
                    <a:pt x="41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186;p65">
              <a:extLst>
                <a:ext uri="{FF2B5EF4-FFF2-40B4-BE49-F238E27FC236}">
                  <a16:creationId xmlns:a16="http://schemas.microsoft.com/office/drawing/2014/main" id="{383015D2-C9AC-EA2A-0D6C-3D2E91CB1166}"/>
                </a:ext>
              </a:extLst>
            </p:cNvPr>
            <p:cNvSpPr/>
            <p:nvPr/>
          </p:nvSpPr>
          <p:spPr>
            <a:xfrm>
              <a:off x="7324869" y="7956610"/>
              <a:ext cx="113319" cy="63629"/>
            </a:xfrm>
            <a:custGeom>
              <a:avLst/>
              <a:gdLst/>
              <a:ahLst/>
              <a:cxnLst/>
              <a:rect l="l" t="t" r="r" b="b"/>
              <a:pathLst>
                <a:path w="1065" h="598" extrusionOk="0">
                  <a:moveTo>
                    <a:pt x="708" y="1"/>
                  </a:moveTo>
                  <a:cubicBezTo>
                    <a:pt x="675" y="1"/>
                    <a:pt x="641" y="7"/>
                    <a:pt x="612" y="21"/>
                  </a:cubicBezTo>
                  <a:lnTo>
                    <a:pt x="59" y="346"/>
                  </a:lnTo>
                  <a:cubicBezTo>
                    <a:pt x="0" y="373"/>
                    <a:pt x="0" y="425"/>
                    <a:pt x="52" y="453"/>
                  </a:cubicBezTo>
                  <a:lnTo>
                    <a:pt x="267" y="575"/>
                  </a:lnTo>
                  <a:cubicBezTo>
                    <a:pt x="292" y="590"/>
                    <a:pt x="327" y="597"/>
                    <a:pt x="361" y="597"/>
                  </a:cubicBezTo>
                  <a:cubicBezTo>
                    <a:pt x="395" y="597"/>
                    <a:pt x="429" y="590"/>
                    <a:pt x="454" y="575"/>
                  </a:cubicBezTo>
                  <a:lnTo>
                    <a:pt x="1014" y="252"/>
                  </a:lnTo>
                  <a:cubicBezTo>
                    <a:pt x="1064" y="223"/>
                    <a:pt x="1064" y="173"/>
                    <a:pt x="1014" y="144"/>
                  </a:cubicBezTo>
                  <a:lnTo>
                    <a:pt x="799" y="21"/>
                  </a:lnTo>
                  <a:cubicBezTo>
                    <a:pt x="774" y="7"/>
                    <a:pt x="741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187;p65">
              <a:extLst>
                <a:ext uri="{FF2B5EF4-FFF2-40B4-BE49-F238E27FC236}">
                  <a16:creationId xmlns:a16="http://schemas.microsoft.com/office/drawing/2014/main" id="{3B1BD217-DC3D-FEAA-EECA-095E58669DE5}"/>
                </a:ext>
              </a:extLst>
            </p:cNvPr>
            <p:cNvSpPr/>
            <p:nvPr/>
          </p:nvSpPr>
          <p:spPr>
            <a:xfrm>
              <a:off x="7450425" y="8016302"/>
              <a:ext cx="91825" cy="51286"/>
            </a:xfrm>
            <a:custGeom>
              <a:avLst/>
              <a:gdLst/>
              <a:ahLst/>
              <a:cxnLst/>
              <a:rect l="l" t="t" r="r" b="b"/>
              <a:pathLst>
                <a:path w="863" h="482" extrusionOk="0">
                  <a:moveTo>
                    <a:pt x="495" y="0"/>
                  </a:moveTo>
                  <a:cubicBezTo>
                    <a:pt x="461" y="0"/>
                    <a:pt x="427" y="7"/>
                    <a:pt x="402" y="21"/>
                  </a:cubicBezTo>
                  <a:lnTo>
                    <a:pt x="57" y="223"/>
                  </a:lnTo>
                  <a:cubicBezTo>
                    <a:pt x="0" y="252"/>
                    <a:pt x="0" y="302"/>
                    <a:pt x="57" y="330"/>
                  </a:cubicBezTo>
                  <a:lnTo>
                    <a:pt x="273" y="459"/>
                  </a:lnTo>
                  <a:cubicBezTo>
                    <a:pt x="298" y="474"/>
                    <a:pt x="332" y="481"/>
                    <a:pt x="366" y="481"/>
                  </a:cubicBezTo>
                  <a:cubicBezTo>
                    <a:pt x="400" y="481"/>
                    <a:pt x="434" y="474"/>
                    <a:pt x="459" y="459"/>
                  </a:cubicBezTo>
                  <a:lnTo>
                    <a:pt x="804" y="259"/>
                  </a:lnTo>
                  <a:cubicBezTo>
                    <a:pt x="863" y="230"/>
                    <a:pt x="863" y="180"/>
                    <a:pt x="804" y="150"/>
                  </a:cubicBezTo>
                  <a:lnTo>
                    <a:pt x="588" y="21"/>
                  </a:lnTo>
                  <a:cubicBezTo>
                    <a:pt x="563" y="7"/>
                    <a:pt x="529" y="0"/>
                    <a:pt x="495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188;p65">
              <a:extLst>
                <a:ext uri="{FF2B5EF4-FFF2-40B4-BE49-F238E27FC236}">
                  <a16:creationId xmlns:a16="http://schemas.microsoft.com/office/drawing/2014/main" id="{FC57846E-3BE1-D79A-94CC-F4928C89AB03}"/>
                </a:ext>
              </a:extLst>
            </p:cNvPr>
            <p:cNvSpPr/>
            <p:nvPr/>
          </p:nvSpPr>
          <p:spPr>
            <a:xfrm>
              <a:off x="7354023" y="7986403"/>
              <a:ext cx="136089" cy="76503"/>
            </a:xfrm>
            <a:custGeom>
              <a:avLst/>
              <a:gdLst/>
              <a:ahLst/>
              <a:cxnLst/>
              <a:rect l="l" t="t" r="r" b="b"/>
              <a:pathLst>
                <a:path w="1279" h="719" extrusionOk="0">
                  <a:moveTo>
                    <a:pt x="913" y="0"/>
                  </a:moveTo>
                  <a:cubicBezTo>
                    <a:pt x="879" y="0"/>
                    <a:pt x="845" y="8"/>
                    <a:pt x="820" y="22"/>
                  </a:cubicBezTo>
                  <a:lnTo>
                    <a:pt x="50" y="461"/>
                  </a:lnTo>
                  <a:cubicBezTo>
                    <a:pt x="0" y="490"/>
                    <a:pt x="0" y="540"/>
                    <a:pt x="50" y="568"/>
                  </a:cubicBezTo>
                  <a:lnTo>
                    <a:pt x="273" y="697"/>
                  </a:lnTo>
                  <a:cubicBezTo>
                    <a:pt x="298" y="712"/>
                    <a:pt x="332" y="719"/>
                    <a:pt x="366" y="719"/>
                  </a:cubicBezTo>
                  <a:cubicBezTo>
                    <a:pt x="400" y="719"/>
                    <a:pt x="434" y="712"/>
                    <a:pt x="459" y="697"/>
                  </a:cubicBezTo>
                  <a:lnTo>
                    <a:pt x="1229" y="259"/>
                  </a:lnTo>
                  <a:cubicBezTo>
                    <a:pt x="1279" y="223"/>
                    <a:pt x="1279" y="179"/>
                    <a:pt x="1229" y="152"/>
                  </a:cubicBezTo>
                  <a:lnTo>
                    <a:pt x="1006" y="22"/>
                  </a:lnTo>
                  <a:cubicBezTo>
                    <a:pt x="981" y="8"/>
                    <a:pt x="947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189;p65">
              <a:extLst>
                <a:ext uri="{FF2B5EF4-FFF2-40B4-BE49-F238E27FC236}">
                  <a16:creationId xmlns:a16="http://schemas.microsoft.com/office/drawing/2014/main" id="{52841F26-3742-2809-5B3F-2AF3D99AA54B}"/>
                </a:ext>
              </a:extLst>
            </p:cNvPr>
            <p:cNvSpPr/>
            <p:nvPr/>
          </p:nvSpPr>
          <p:spPr>
            <a:xfrm>
              <a:off x="7299651" y="8049926"/>
              <a:ext cx="80334" cy="44370"/>
            </a:xfrm>
            <a:custGeom>
              <a:avLst/>
              <a:gdLst/>
              <a:ahLst/>
              <a:cxnLst/>
              <a:rect l="l" t="t" r="r" b="b"/>
              <a:pathLst>
                <a:path w="755" h="417" extrusionOk="0">
                  <a:moveTo>
                    <a:pt x="389" y="0"/>
                  </a:moveTo>
                  <a:cubicBezTo>
                    <a:pt x="355" y="0"/>
                    <a:pt x="321" y="8"/>
                    <a:pt x="296" y="22"/>
                  </a:cubicBezTo>
                  <a:lnTo>
                    <a:pt x="58" y="159"/>
                  </a:lnTo>
                  <a:cubicBezTo>
                    <a:pt x="1" y="186"/>
                    <a:pt x="1" y="238"/>
                    <a:pt x="51" y="266"/>
                  </a:cubicBezTo>
                  <a:lnTo>
                    <a:pt x="273" y="395"/>
                  </a:lnTo>
                  <a:cubicBezTo>
                    <a:pt x="298" y="410"/>
                    <a:pt x="332" y="417"/>
                    <a:pt x="367" y="417"/>
                  </a:cubicBezTo>
                  <a:cubicBezTo>
                    <a:pt x="401" y="417"/>
                    <a:pt x="435" y="410"/>
                    <a:pt x="461" y="395"/>
                  </a:cubicBezTo>
                  <a:lnTo>
                    <a:pt x="698" y="259"/>
                  </a:lnTo>
                  <a:cubicBezTo>
                    <a:pt x="755" y="229"/>
                    <a:pt x="755" y="179"/>
                    <a:pt x="698" y="152"/>
                  </a:cubicBezTo>
                  <a:lnTo>
                    <a:pt x="482" y="22"/>
                  </a:lnTo>
                  <a:cubicBezTo>
                    <a:pt x="457" y="8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190;p65">
              <a:extLst>
                <a:ext uri="{FF2B5EF4-FFF2-40B4-BE49-F238E27FC236}">
                  <a16:creationId xmlns:a16="http://schemas.microsoft.com/office/drawing/2014/main" id="{C2D06DF1-D1D6-E00B-1F20-1170969D6F20}"/>
                </a:ext>
              </a:extLst>
            </p:cNvPr>
            <p:cNvSpPr/>
            <p:nvPr/>
          </p:nvSpPr>
          <p:spPr>
            <a:xfrm>
              <a:off x="7248471" y="8081208"/>
              <a:ext cx="77355" cy="42880"/>
            </a:xfrm>
            <a:custGeom>
              <a:avLst/>
              <a:gdLst/>
              <a:ahLst/>
              <a:cxnLst/>
              <a:rect l="l" t="t" r="r" b="b"/>
              <a:pathLst>
                <a:path w="727" h="403" extrusionOk="0">
                  <a:moveTo>
                    <a:pt x="359" y="1"/>
                  </a:moveTo>
                  <a:cubicBezTo>
                    <a:pt x="325" y="1"/>
                    <a:pt x="291" y="8"/>
                    <a:pt x="266" y="22"/>
                  </a:cubicBezTo>
                  <a:lnTo>
                    <a:pt x="50" y="144"/>
                  </a:lnTo>
                  <a:cubicBezTo>
                    <a:pt x="0" y="173"/>
                    <a:pt x="0" y="223"/>
                    <a:pt x="50" y="253"/>
                  </a:cubicBezTo>
                  <a:lnTo>
                    <a:pt x="273" y="382"/>
                  </a:lnTo>
                  <a:cubicBezTo>
                    <a:pt x="298" y="396"/>
                    <a:pt x="332" y="403"/>
                    <a:pt x="366" y="403"/>
                  </a:cubicBezTo>
                  <a:cubicBezTo>
                    <a:pt x="400" y="403"/>
                    <a:pt x="434" y="396"/>
                    <a:pt x="459" y="382"/>
                  </a:cubicBezTo>
                  <a:lnTo>
                    <a:pt x="668" y="260"/>
                  </a:lnTo>
                  <a:cubicBezTo>
                    <a:pt x="727" y="230"/>
                    <a:pt x="727" y="180"/>
                    <a:pt x="675" y="151"/>
                  </a:cubicBezTo>
                  <a:lnTo>
                    <a:pt x="452" y="22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191;p65">
              <a:extLst>
                <a:ext uri="{FF2B5EF4-FFF2-40B4-BE49-F238E27FC236}">
                  <a16:creationId xmlns:a16="http://schemas.microsoft.com/office/drawing/2014/main" id="{94684046-12EA-6DF7-BEBC-6E72FEB01155}"/>
                </a:ext>
              </a:extLst>
            </p:cNvPr>
            <p:cNvSpPr/>
            <p:nvPr/>
          </p:nvSpPr>
          <p:spPr>
            <a:xfrm>
              <a:off x="6570044" y="8327638"/>
              <a:ext cx="119384" cy="67885"/>
            </a:xfrm>
            <a:custGeom>
              <a:avLst/>
              <a:gdLst/>
              <a:ahLst/>
              <a:cxnLst/>
              <a:rect l="l" t="t" r="r" b="b"/>
              <a:pathLst>
                <a:path w="1122" h="638" extrusionOk="0">
                  <a:moveTo>
                    <a:pt x="740" y="0"/>
                  </a:moveTo>
                  <a:cubicBezTo>
                    <a:pt x="706" y="0"/>
                    <a:pt x="672" y="9"/>
                    <a:pt x="647" y="28"/>
                  </a:cubicBezTo>
                  <a:lnTo>
                    <a:pt x="50" y="366"/>
                  </a:lnTo>
                  <a:cubicBezTo>
                    <a:pt x="0" y="395"/>
                    <a:pt x="0" y="445"/>
                    <a:pt x="50" y="474"/>
                  </a:cubicBezTo>
                  <a:lnTo>
                    <a:pt x="288" y="611"/>
                  </a:lnTo>
                  <a:cubicBezTo>
                    <a:pt x="317" y="629"/>
                    <a:pt x="351" y="638"/>
                    <a:pt x="385" y="638"/>
                  </a:cubicBezTo>
                  <a:cubicBezTo>
                    <a:pt x="419" y="638"/>
                    <a:pt x="453" y="629"/>
                    <a:pt x="482" y="611"/>
                  </a:cubicBezTo>
                  <a:lnTo>
                    <a:pt x="1072" y="273"/>
                  </a:lnTo>
                  <a:cubicBezTo>
                    <a:pt x="1122" y="243"/>
                    <a:pt x="1122" y="193"/>
                    <a:pt x="1072" y="164"/>
                  </a:cubicBezTo>
                  <a:lnTo>
                    <a:pt x="834" y="28"/>
                  </a:lnTo>
                  <a:cubicBezTo>
                    <a:pt x="809" y="9"/>
                    <a:pt x="775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192;p65">
              <a:extLst>
                <a:ext uri="{FF2B5EF4-FFF2-40B4-BE49-F238E27FC236}">
                  <a16:creationId xmlns:a16="http://schemas.microsoft.com/office/drawing/2014/main" id="{93BD868C-C0F7-5FBF-56CB-0B27B803534A}"/>
                </a:ext>
              </a:extLst>
            </p:cNvPr>
            <p:cNvSpPr/>
            <p:nvPr/>
          </p:nvSpPr>
          <p:spPr>
            <a:xfrm>
              <a:off x="6661764" y="8296888"/>
              <a:ext cx="81292" cy="45221"/>
            </a:xfrm>
            <a:custGeom>
              <a:avLst/>
              <a:gdLst/>
              <a:ahLst/>
              <a:cxnLst/>
              <a:rect l="l" t="t" r="r" b="b"/>
              <a:pathLst>
                <a:path w="764" h="425" extrusionOk="0">
                  <a:moveTo>
                    <a:pt x="380" y="1"/>
                  </a:moveTo>
                  <a:cubicBezTo>
                    <a:pt x="346" y="1"/>
                    <a:pt x="314" y="8"/>
                    <a:pt x="289" y="22"/>
                  </a:cubicBezTo>
                  <a:lnTo>
                    <a:pt x="58" y="160"/>
                  </a:lnTo>
                  <a:cubicBezTo>
                    <a:pt x="1" y="187"/>
                    <a:pt x="1" y="237"/>
                    <a:pt x="51" y="267"/>
                  </a:cubicBezTo>
                  <a:lnTo>
                    <a:pt x="296" y="403"/>
                  </a:lnTo>
                  <a:cubicBezTo>
                    <a:pt x="321" y="418"/>
                    <a:pt x="353" y="425"/>
                    <a:pt x="387" y="425"/>
                  </a:cubicBezTo>
                  <a:cubicBezTo>
                    <a:pt x="420" y="425"/>
                    <a:pt x="454" y="418"/>
                    <a:pt x="482" y="403"/>
                  </a:cubicBezTo>
                  <a:lnTo>
                    <a:pt x="712" y="273"/>
                  </a:lnTo>
                  <a:cubicBezTo>
                    <a:pt x="763" y="246"/>
                    <a:pt x="763" y="194"/>
                    <a:pt x="712" y="167"/>
                  </a:cubicBezTo>
                  <a:lnTo>
                    <a:pt x="475" y="22"/>
                  </a:lnTo>
                  <a:cubicBezTo>
                    <a:pt x="447" y="8"/>
                    <a:pt x="413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193;p65">
              <a:extLst>
                <a:ext uri="{FF2B5EF4-FFF2-40B4-BE49-F238E27FC236}">
                  <a16:creationId xmlns:a16="http://schemas.microsoft.com/office/drawing/2014/main" id="{1D4612AD-750C-EE63-2432-2810D2D926AC}"/>
                </a:ext>
              </a:extLst>
            </p:cNvPr>
            <p:cNvSpPr/>
            <p:nvPr/>
          </p:nvSpPr>
          <p:spPr>
            <a:xfrm>
              <a:off x="6624416" y="8339023"/>
              <a:ext cx="151517" cy="85760"/>
            </a:xfrm>
            <a:custGeom>
              <a:avLst/>
              <a:gdLst/>
              <a:ahLst/>
              <a:cxnLst/>
              <a:rect l="l" t="t" r="r" b="b"/>
              <a:pathLst>
                <a:path w="1424" h="806" extrusionOk="0">
                  <a:moveTo>
                    <a:pt x="1063" y="0"/>
                  </a:moveTo>
                  <a:cubicBezTo>
                    <a:pt x="1029" y="0"/>
                    <a:pt x="995" y="8"/>
                    <a:pt x="970" y="22"/>
                  </a:cubicBezTo>
                  <a:lnTo>
                    <a:pt x="50" y="554"/>
                  </a:lnTo>
                  <a:cubicBezTo>
                    <a:pt x="0" y="583"/>
                    <a:pt x="0" y="633"/>
                    <a:pt x="50" y="661"/>
                  </a:cubicBezTo>
                  <a:lnTo>
                    <a:pt x="259" y="783"/>
                  </a:lnTo>
                  <a:cubicBezTo>
                    <a:pt x="284" y="798"/>
                    <a:pt x="318" y="805"/>
                    <a:pt x="352" y="805"/>
                  </a:cubicBezTo>
                  <a:cubicBezTo>
                    <a:pt x="386" y="805"/>
                    <a:pt x="420" y="798"/>
                    <a:pt x="445" y="783"/>
                  </a:cubicBezTo>
                  <a:lnTo>
                    <a:pt x="1365" y="252"/>
                  </a:lnTo>
                  <a:cubicBezTo>
                    <a:pt x="1423" y="222"/>
                    <a:pt x="1423" y="172"/>
                    <a:pt x="1373" y="143"/>
                  </a:cubicBezTo>
                  <a:lnTo>
                    <a:pt x="1158" y="22"/>
                  </a:lnTo>
                  <a:cubicBezTo>
                    <a:pt x="1132" y="8"/>
                    <a:pt x="1097" y="0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194;p65">
              <a:extLst>
                <a:ext uri="{FF2B5EF4-FFF2-40B4-BE49-F238E27FC236}">
                  <a16:creationId xmlns:a16="http://schemas.microsoft.com/office/drawing/2014/main" id="{86C5FFDD-00A1-6B39-F10A-662E28615DB1}"/>
                </a:ext>
              </a:extLst>
            </p:cNvPr>
            <p:cNvSpPr/>
            <p:nvPr/>
          </p:nvSpPr>
          <p:spPr>
            <a:xfrm>
              <a:off x="6751249" y="8308592"/>
              <a:ext cx="76610" cy="43306"/>
            </a:xfrm>
            <a:custGeom>
              <a:avLst/>
              <a:gdLst/>
              <a:ahLst/>
              <a:cxnLst/>
              <a:rect l="l" t="t" r="r" b="b"/>
              <a:pathLst>
                <a:path w="720" h="407" extrusionOk="0">
                  <a:moveTo>
                    <a:pt x="368" y="0"/>
                  </a:moveTo>
                  <a:cubicBezTo>
                    <a:pt x="333" y="0"/>
                    <a:pt x="299" y="9"/>
                    <a:pt x="274" y="27"/>
                  </a:cubicBezTo>
                  <a:lnTo>
                    <a:pt x="52" y="150"/>
                  </a:lnTo>
                  <a:cubicBezTo>
                    <a:pt x="0" y="179"/>
                    <a:pt x="0" y="229"/>
                    <a:pt x="52" y="257"/>
                  </a:cubicBezTo>
                  <a:lnTo>
                    <a:pt x="259" y="379"/>
                  </a:lnTo>
                  <a:cubicBezTo>
                    <a:pt x="285" y="397"/>
                    <a:pt x="319" y="406"/>
                    <a:pt x="354" y="406"/>
                  </a:cubicBezTo>
                  <a:cubicBezTo>
                    <a:pt x="388" y="406"/>
                    <a:pt x="422" y="397"/>
                    <a:pt x="447" y="379"/>
                  </a:cubicBezTo>
                  <a:lnTo>
                    <a:pt x="669" y="257"/>
                  </a:lnTo>
                  <a:cubicBezTo>
                    <a:pt x="719" y="229"/>
                    <a:pt x="719" y="179"/>
                    <a:pt x="669" y="150"/>
                  </a:cubicBezTo>
                  <a:lnTo>
                    <a:pt x="461" y="27"/>
                  </a:lnTo>
                  <a:cubicBezTo>
                    <a:pt x="436" y="9"/>
                    <a:pt x="40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195;p65">
              <a:extLst>
                <a:ext uri="{FF2B5EF4-FFF2-40B4-BE49-F238E27FC236}">
                  <a16:creationId xmlns:a16="http://schemas.microsoft.com/office/drawing/2014/main" id="{D2093B48-6BD9-27C1-980F-4DA51B4193D7}"/>
                </a:ext>
              </a:extLst>
            </p:cNvPr>
            <p:cNvSpPr/>
            <p:nvPr/>
          </p:nvSpPr>
          <p:spPr>
            <a:xfrm>
              <a:off x="7167286" y="8068227"/>
              <a:ext cx="76716" cy="42987"/>
            </a:xfrm>
            <a:custGeom>
              <a:avLst/>
              <a:gdLst/>
              <a:ahLst/>
              <a:cxnLst/>
              <a:rect l="l" t="t" r="r" b="b"/>
              <a:pathLst>
                <a:path w="721" h="404" extrusionOk="0">
                  <a:moveTo>
                    <a:pt x="368" y="1"/>
                  </a:moveTo>
                  <a:cubicBezTo>
                    <a:pt x="334" y="1"/>
                    <a:pt x="299" y="8"/>
                    <a:pt x="273" y="23"/>
                  </a:cubicBezTo>
                  <a:lnTo>
                    <a:pt x="51" y="152"/>
                  </a:lnTo>
                  <a:cubicBezTo>
                    <a:pt x="1" y="180"/>
                    <a:pt x="1" y="230"/>
                    <a:pt x="51" y="259"/>
                  </a:cubicBezTo>
                  <a:lnTo>
                    <a:pt x="260" y="382"/>
                  </a:lnTo>
                  <a:cubicBezTo>
                    <a:pt x="285" y="396"/>
                    <a:pt x="319" y="404"/>
                    <a:pt x="353" y="404"/>
                  </a:cubicBezTo>
                  <a:cubicBezTo>
                    <a:pt x="387" y="404"/>
                    <a:pt x="421" y="396"/>
                    <a:pt x="446" y="382"/>
                  </a:cubicBezTo>
                  <a:lnTo>
                    <a:pt x="670" y="252"/>
                  </a:lnTo>
                  <a:cubicBezTo>
                    <a:pt x="720" y="223"/>
                    <a:pt x="720" y="180"/>
                    <a:pt x="670" y="144"/>
                  </a:cubicBezTo>
                  <a:lnTo>
                    <a:pt x="462" y="23"/>
                  </a:lnTo>
                  <a:cubicBezTo>
                    <a:pt x="437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196;p65">
              <a:extLst>
                <a:ext uri="{FF2B5EF4-FFF2-40B4-BE49-F238E27FC236}">
                  <a16:creationId xmlns:a16="http://schemas.microsoft.com/office/drawing/2014/main" id="{5E7D906E-F9FA-94F7-FA94-0A745F5DF002}"/>
                </a:ext>
              </a:extLst>
            </p:cNvPr>
            <p:cNvSpPr/>
            <p:nvPr/>
          </p:nvSpPr>
          <p:spPr>
            <a:xfrm>
              <a:off x="6462151" y="8351260"/>
              <a:ext cx="81930" cy="45753"/>
            </a:xfrm>
            <a:custGeom>
              <a:avLst/>
              <a:gdLst/>
              <a:ahLst/>
              <a:cxnLst/>
              <a:rect l="l" t="t" r="r" b="b"/>
              <a:pathLst>
                <a:path w="770" h="430" extrusionOk="0">
                  <a:moveTo>
                    <a:pt x="411" y="1"/>
                  </a:moveTo>
                  <a:cubicBezTo>
                    <a:pt x="377" y="1"/>
                    <a:pt x="342" y="7"/>
                    <a:pt x="317" y="21"/>
                  </a:cubicBezTo>
                  <a:lnTo>
                    <a:pt x="52" y="173"/>
                  </a:lnTo>
                  <a:cubicBezTo>
                    <a:pt x="0" y="201"/>
                    <a:pt x="0" y="252"/>
                    <a:pt x="52" y="280"/>
                  </a:cubicBezTo>
                  <a:lnTo>
                    <a:pt x="267" y="402"/>
                  </a:lnTo>
                  <a:cubicBezTo>
                    <a:pt x="292" y="421"/>
                    <a:pt x="326" y="430"/>
                    <a:pt x="361" y="430"/>
                  </a:cubicBezTo>
                  <a:cubicBezTo>
                    <a:pt x="395" y="430"/>
                    <a:pt x="429" y="421"/>
                    <a:pt x="454" y="402"/>
                  </a:cubicBezTo>
                  <a:lnTo>
                    <a:pt x="712" y="252"/>
                  </a:lnTo>
                  <a:cubicBezTo>
                    <a:pt x="769" y="223"/>
                    <a:pt x="769" y="173"/>
                    <a:pt x="712" y="144"/>
                  </a:cubicBezTo>
                  <a:lnTo>
                    <a:pt x="504" y="21"/>
                  </a:lnTo>
                  <a:cubicBezTo>
                    <a:pt x="479" y="7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197;p65">
              <a:extLst>
                <a:ext uri="{FF2B5EF4-FFF2-40B4-BE49-F238E27FC236}">
                  <a16:creationId xmlns:a16="http://schemas.microsoft.com/office/drawing/2014/main" id="{DEDA8EBB-4F6D-57A4-2EC8-5776D3902650}"/>
                </a:ext>
              </a:extLst>
            </p:cNvPr>
            <p:cNvSpPr/>
            <p:nvPr/>
          </p:nvSpPr>
          <p:spPr>
            <a:xfrm>
              <a:off x="6513544" y="8381053"/>
              <a:ext cx="84164" cy="47349"/>
            </a:xfrm>
            <a:custGeom>
              <a:avLst/>
              <a:gdLst/>
              <a:ahLst/>
              <a:cxnLst/>
              <a:rect l="l" t="t" r="r" b="b"/>
              <a:pathLst>
                <a:path w="791" h="445" extrusionOk="0">
                  <a:moveTo>
                    <a:pt x="409" y="0"/>
                  </a:moveTo>
                  <a:cubicBezTo>
                    <a:pt x="375" y="0"/>
                    <a:pt x="341" y="8"/>
                    <a:pt x="316" y="22"/>
                  </a:cubicBezTo>
                  <a:lnTo>
                    <a:pt x="50" y="173"/>
                  </a:lnTo>
                  <a:cubicBezTo>
                    <a:pt x="0" y="202"/>
                    <a:pt x="0" y="252"/>
                    <a:pt x="50" y="281"/>
                  </a:cubicBezTo>
                  <a:lnTo>
                    <a:pt x="286" y="417"/>
                  </a:lnTo>
                  <a:cubicBezTo>
                    <a:pt x="311" y="436"/>
                    <a:pt x="346" y="445"/>
                    <a:pt x="380" y="445"/>
                  </a:cubicBezTo>
                  <a:cubicBezTo>
                    <a:pt x="414" y="445"/>
                    <a:pt x="449" y="436"/>
                    <a:pt x="474" y="417"/>
                  </a:cubicBezTo>
                  <a:lnTo>
                    <a:pt x="740" y="266"/>
                  </a:lnTo>
                  <a:cubicBezTo>
                    <a:pt x="790" y="238"/>
                    <a:pt x="790" y="188"/>
                    <a:pt x="740" y="159"/>
                  </a:cubicBezTo>
                  <a:lnTo>
                    <a:pt x="502" y="22"/>
                  </a:lnTo>
                  <a:cubicBezTo>
                    <a:pt x="477" y="8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198;p65">
              <a:extLst>
                <a:ext uri="{FF2B5EF4-FFF2-40B4-BE49-F238E27FC236}">
                  <a16:creationId xmlns:a16="http://schemas.microsoft.com/office/drawing/2014/main" id="{8BFB940C-9FEC-6B35-C878-309170BBFB15}"/>
                </a:ext>
              </a:extLst>
            </p:cNvPr>
            <p:cNvSpPr/>
            <p:nvPr/>
          </p:nvSpPr>
          <p:spPr>
            <a:xfrm>
              <a:off x="6835414" y="8140156"/>
              <a:ext cx="73524" cy="41178"/>
            </a:xfrm>
            <a:custGeom>
              <a:avLst/>
              <a:gdLst/>
              <a:ahLst/>
              <a:cxnLst/>
              <a:rect l="l" t="t" r="r" b="b"/>
              <a:pathLst>
                <a:path w="691" h="387" extrusionOk="0">
                  <a:moveTo>
                    <a:pt x="334" y="1"/>
                  </a:moveTo>
                  <a:cubicBezTo>
                    <a:pt x="301" y="1"/>
                    <a:pt x="267" y="8"/>
                    <a:pt x="237" y="21"/>
                  </a:cubicBezTo>
                  <a:lnTo>
                    <a:pt x="58" y="130"/>
                  </a:lnTo>
                  <a:cubicBezTo>
                    <a:pt x="1" y="158"/>
                    <a:pt x="1" y="209"/>
                    <a:pt x="51" y="237"/>
                  </a:cubicBezTo>
                  <a:lnTo>
                    <a:pt x="267" y="359"/>
                  </a:lnTo>
                  <a:cubicBezTo>
                    <a:pt x="292" y="378"/>
                    <a:pt x="326" y="387"/>
                    <a:pt x="360" y="387"/>
                  </a:cubicBezTo>
                  <a:cubicBezTo>
                    <a:pt x="394" y="387"/>
                    <a:pt x="428" y="378"/>
                    <a:pt x="453" y="359"/>
                  </a:cubicBezTo>
                  <a:lnTo>
                    <a:pt x="641" y="259"/>
                  </a:lnTo>
                  <a:cubicBezTo>
                    <a:pt x="691" y="223"/>
                    <a:pt x="691" y="180"/>
                    <a:pt x="641" y="151"/>
                  </a:cubicBezTo>
                  <a:lnTo>
                    <a:pt x="425" y="21"/>
                  </a:lnTo>
                  <a:cubicBezTo>
                    <a:pt x="399" y="8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199;p65">
              <a:extLst>
                <a:ext uri="{FF2B5EF4-FFF2-40B4-BE49-F238E27FC236}">
                  <a16:creationId xmlns:a16="http://schemas.microsoft.com/office/drawing/2014/main" id="{9832901F-CCD2-B5F0-E766-4D1FF06D238D}"/>
                </a:ext>
              </a:extLst>
            </p:cNvPr>
            <p:cNvSpPr/>
            <p:nvPr/>
          </p:nvSpPr>
          <p:spPr>
            <a:xfrm>
              <a:off x="6429272" y="8332001"/>
              <a:ext cx="62884" cy="34581"/>
            </a:xfrm>
            <a:custGeom>
              <a:avLst/>
              <a:gdLst/>
              <a:ahLst/>
              <a:cxnLst/>
              <a:rect l="l" t="t" r="r" b="b"/>
              <a:pathLst>
                <a:path w="591" h="325" extrusionOk="0">
                  <a:moveTo>
                    <a:pt x="411" y="1"/>
                  </a:moveTo>
                  <a:cubicBezTo>
                    <a:pt x="377" y="1"/>
                    <a:pt x="343" y="8"/>
                    <a:pt x="318" y="23"/>
                  </a:cubicBezTo>
                  <a:lnTo>
                    <a:pt x="50" y="175"/>
                  </a:lnTo>
                  <a:cubicBezTo>
                    <a:pt x="0" y="202"/>
                    <a:pt x="0" y="252"/>
                    <a:pt x="50" y="282"/>
                  </a:cubicBezTo>
                  <a:lnTo>
                    <a:pt x="86" y="304"/>
                  </a:lnTo>
                  <a:cubicBezTo>
                    <a:pt x="111" y="318"/>
                    <a:pt x="146" y="325"/>
                    <a:pt x="180" y="325"/>
                  </a:cubicBezTo>
                  <a:cubicBezTo>
                    <a:pt x="214" y="325"/>
                    <a:pt x="249" y="318"/>
                    <a:pt x="275" y="304"/>
                  </a:cubicBezTo>
                  <a:lnTo>
                    <a:pt x="540" y="152"/>
                  </a:lnTo>
                  <a:cubicBezTo>
                    <a:pt x="590" y="123"/>
                    <a:pt x="590" y="73"/>
                    <a:pt x="540" y="45"/>
                  </a:cubicBezTo>
                  <a:lnTo>
                    <a:pt x="504" y="23"/>
                  </a:lnTo>
                  <a:cubicBezTo>
                    <a:pt x="479" y="8"/>
                    <a:pt x="445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200;p65">
              <a:extLst>
                <a:ext uri="{FF2B5EF4-FFF2-40B4-BE49-F238E27FC236}">
                  <a16:creationId xmlns:a16="http://schemas.microsoft.com/office/drawing/2014/main" id="{DB4A6E75-2DA6-E3F8-1EEA-E8165766B9DA}"/>
                </a:ext>
              </a:extLst>
            </p:cNvPr>
            <p:cNvSpPr/>
            <p:nvPr/>
          </p:nvSpPr>
          <p:spPr>
            <a:xfrm>
              <a:off x="6537910" y="8270925"/>
              <a:ext cx="59798" cy="33730"/>
            </a:xfrm>
            <a:custGeom>
              <a:avLst/>
              <a:gdLst/>
              <a:ahLst/>
              <a:cxnLst/>
              <a:rect l="l" t="t" r="r" b="b"/>
              <a:pathLst>
                <a:path w="562" h="317" extrusionOk="0">
                  <a:moveTo>
                    <a:pt x="382" y="0"/>
                  </a:moveTo>
                  <a:cubicBezTo>
                    <a:pt x="348" y="0"/>
                    <a:pt x="314" y="8"/>
                    <a:pt x="289" y="22"/>
                  </a:cubicBezTo>
                  <a:lnTo>
                    <a:pt x="51" y="166"/>
                  </a:lnTo>
                  <a:cubicBezTo>
                    <a:pt x="0" y="195"/>
                    <a:pt x="0" y="245"/>
                    <a:pt x="51" y="274"/>
                  </a:cubicBezTo>
                  <a:lnTo>
                    <a:pt x="87" y="295"/>
                  </a:lnTo>
                  <a:cubicBezTo>
                    <a:pt x="112" y="310"/>
                    <a:pt x="144" y="317"/>
                    <a:pt x="177" y="317"/>
                  </a:cubicBezTo>
                  <a:cubicBezTo>
                    <a:pt x="211" y="317"/>
                    <a:pt x="245" y="310"/>
                    <a:pt x="273" y="295"/>
                  </a:cubicBezTo>
                  <a:lnTo>
                    <a:pt x="511" y="152"/>
                  </a:lnTo>
                  <a:cubicBezTo>
                    <a:pt x="561" y="122"/>
                    <a:pt x="561" y="72"/>
                    <a:pt x="511" y="43"/>
                  </a:cubicBezTo>
                  <a:lnTo>
                    <a:pt x="475" y="22"/>
                  </a:lnTo>
                  <a:cubicBezTo>
                    <a:pt x="450" y="8"/>
                    <a:pt x="41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201;p65">
              <a:extLst>
                <a:ext uri="{FF2B5EF4-FFF2-40B4-BE49-F238E27FC236}">
                  <a16:creationId xmlns:a16="http://schemas.microsoft.com/office/drawing/2014/main" id="{46FEC4F6-25C0-C40E-9BCF-26C0E8ED8F24}"/>
                </a:ext>
              </a:extLst>
            </p:cNvPr>
            <p:cNvSpPr/>
            <p:nvPr/>
          </p:nvSpPr>
          <p:spPr>
            <a:xfrm>
              <a:off x="6485985" y="8302314"/>
              <a:ext cx="57351" cy="31389"/>
            </a:xfrm>
            <a:custGeom>
              <a:avLst/>
              <a:gdLst/>
              <a:ahLst/>
              <a:cxnLst/>
              <a:rect l="l" t="t" r="r" b="b"/>
              <a:pathLst>
                <a:path w="539" h="295" extrusionOk="0">
                  <a:moveTo>
                    <a:pt x="359" y="0"/>
                  </a:moveTo>
                  <a:cubicBezTo>
                    <a:pt x="325" y="0"/>
                    <a:pt x="291" y="8"/>
                    <a:pt x="266" y="22"/>
                  </a:cubicBezTo>
                  <a:lnTo>
                    <a:pt x="57" y="143"/>
                  </a:lnTo>
                  <a:cubicBezTo>
                    <a:pt x="0" y="179"/>
                    <a:pt x="0" y="222"/>
                    <a:pt x="57" y="252"/>
                  </a:cubicBezTo>
                  <a:lnTo>
                    <a:pt x="87" y="272"/>
                  </a:lnTo>
                  <a:cubicBezTo>
                    <a:pt x="115" y="287"/>
                    <a:pt x="149" y="294"/>
                    <a:pt x="183" y="294"/>
                  </a:cubicBezTo>
                  <a:cubicBezTo>
                    <a:pt x="217" y="294"/>
                    <a:pt x="251" y="287"/>
                    <a:pt x="280" y="272"/>
                  </a:cubicBezTo>
                  <a:lnTo>
                    <a:pt x="488" y="152"/>
                  </a:lnTo>
                  <a:cubicBezTo>
                    <a:pt x="539" y="122"/>
                    <a:pt x="539" y="72"/>
                    <a:pt x="488" y="43"/>
                  </a:cubicBezTo>
                  <a:lnTo>
                    <a:pt x="452" y="22"/>
                  </a:lnTo>
                  <a:cubicBezTo>
                    <a:pt x="427" y="8"/>
                    <a:pt x="39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202;p65">
              <a:extLst>
                <a:ext uri="{FF2B5EF4-FFF2-40B4-BE49-F238E27FC236}">
                  <a16:creationId xmlns:a16="http://schemas.microsoft.com/office/drawing/2014/main" id="{0481DA68-90F2-68ED-5379-92C51BECA97F}"/>
                </a:ext>
              </a:extLst>
            </p:cNvPr>
            <p:cNvSpPr/>
            <p:nvPr/>
          </p:nvSpPr>
          <p:spPr>
            <a:xfrm>
              <a:off x="6518864" y="8289972"/>
              <a:ext cx="130769" cy="74375"/>
            </a:xfrm>
            <a:custGeom>
              <a:avLst/>
              <a:gdLst/>
              <a:ahLst/>
              <a:cxnLst/>
              <a:rect l="l" t="t" r="r" b="b"/>
              <a:pathLst>
                <a:path w="1229" h="699" extrusionOk="0">
                  <a:moveTo>
                    <a:pt x="870" y="1"/>
                  </a:moveTo>
                  <a:cubicBezTo>
                    <a:pt x="835" y="1"/>
                    <a:pt x="801" y="8"/>
                    <a:pt x="776" y="23"/>
                  </a:cubicBezTo>
                  <a:lnTo>
                    <a:pt x="57" y="440"/>
                  </a:lnTo>
                  <a:cubicBezTo>
                    <a:pt x="0" y="468"/>
                    <a:pt x="0" y="518"/>
                    <a:pt x="50" y="547"/>
                  </a:cubicBezTo>
                  <a:lnTo>
                    <a:pt x="266" y="677"/>
                  </a:lnTo>
                  <a:cubicBezTo>
                    <a:pt x="291" y="691"/>
                    <a:pt x="325" y="699"/>
                    <a:pt x="359" y="699"/>
                  </a:cubicBezTo>
                  <a:cubicBezTo>
                    <a:pt x="393" y="699"/>
                    <a:pt x="427" y="691"/>
                    <a:pt x="452" y="677"/>
                  </a:cubicBezTo>
                  <a:lnTo>
                    <a:pt x="1171" y="259"/>
                  </a:lnTo>
                  <a:cubicBezTo>
                    <a:pt x="1228" y="225"/>
                    <a:pt x="1228" y="181"/>
                    <a:pt x="1178" y="145"/>
                  </a:cubicBezTo>
                  <a:lnTo>
                    <a:pt x="963" y="23"/>
                  </a:lnTo>
                  <a:cubicBezTo>
                    <a:pt x="938" y="8"/>
                    <a:pt x="904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203;p65">
              <a:extLst>
                <a:ext uri="{FF2B5EF4-FFF2-40B4-BE49-F238E27FC236}">
                  <a16:creationId xmlns:a16="http://schemas.microsoft.com/office/drawing/2014/main" id="{DDAEB624-F626-3DBC-0BA2-E5A2BC66A858}"/>
                </a:ext>
              </a:extLst>
            </p:cNvPr>
            <p:cNvSpPr/>
            <p:nvPr/>
          </p:nvSpPr>
          <p:spPr>
            <a:xfrm>
              <a:off x="6591537" y="8240281"/>
              <a:ext cx="59692" cy="32985"/>
            </a:xfrm>
            <a:custGeom>
              <a:avLst/>
              <a:gdLst/>
              <a:ahLst/>
              <a:cxnLst/>
              <a:rect l="l" t="t" r="r" b="b"/>
              <a:pathLst>
                <a:path w="561" h="310" extrusionOk="0">
                  <a:moveTo>
                    <a:pt x="380" y="0"/>
                  </a:moveTo>
                  <a:cubicBezTo>
                    <a:pt x="346" y="0"/>
                    <a:pt x="312" y="8"/>
                    <a:pt x="287" y="22"/>
                  </a:cubicBezTo>
                  <a:lnTo>
                    <a:pt x="57" y="159"/>
                  </a:lnTo>
                  <a:cubicBezTo>
                    <a:pt x="7" y="188"/>
                    <a:pt x="0" y="238"/>
                    <a:pt x="57" y="267"/>
                  </a:cubicBezTo>
                  <a:lnTo>
                    <a:pt x="86" y="288"/>
                  </a:lnTo>
                  <a:cubicBezTo>
                    <a:pt x="115" y="303"/>
                    <a:pt x="149" y="310"/>
                    <a:pt x="183" y="310"/>
                  </a:cubicBezTo>
                  <a:cubicBezTo>
                    <a:pt x="217" y="310"/>
                    <a:pt x="251" y="303"/>
                    <a:pt x="280" y="288"/>
                  </a:cubicBezTo>
                  <a:lnTo>
                    <a:pt x="502" y="152"/>
                  </a:lnTo>
                  <a:cubicBezTo>
                    <a:pt x="561" y="122"/>
                    <a:pt x="561" y="72"/>
                    <a:pt x="509" y="45"/>
                  </a:cubicBezTo>
                  <a:lnTo>
                    <a:pt x="475" y="22"/>
                  </a:lnTo>
                  <a:cubicBezTo>
                    <a:pt x="449" y="8"/>
                    <a:pt x="414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204;p65">
              <a:extLst>
                <a:ext uri="{FF2B5EF4-FFF2-40B4-BE49-F238E27FC236}">
                  <a16:creationId xmlns:a16="http://schemas.microsoft.com/office/drawing/2014/main" id="{F3C77E1C-B33E-9688-7B22-C467B51A3CBB}"/>
                </a:ext>
              </a:extLst>
            </p:cNvPr>
            <p:cNvSpPr/>
            <p:nvPr/>
          </p:nvSpPr>
          <p:spPr>
            <a:xfrm>
              <a:off x="6644952" y="8210488"/>
              <a:ext cx="58309" cy="32027"/>
            </a:xfrm>
            <a:custGeom>
              <a:avLst/>
              <a:gdLst/>
              <a:ahLst/>
              <a:cxnLst/>
              <a:rect l="l" t="t" r="r" b="b"/>
              <a:pathLst>
                <a:path w="548" h="301" extrusionOk="0">
                  <a:moveTo>
                    <a:pt x="368" y="1"/>
                  </a:moveTo>
                  <a:cubicBezTo>
                    <a:pt x="334" y="1"/>
                    <a:pt x="300" y="8"/>
                    <a:pt x="275" y="23"/>
                  </a:cubicBezTo>
                  <a:lnTo>
                    <a:pt x="50" y="144"/>
                  </a:lnTo>
                  <a:cubicBezTo>
                    <a:pt x="0" y="180"/>
                    <a:pt x="0" y="223"/>
                    <a:pt x="50" y="259"/>
                  </a:cubicBezTo>
                  <a:lnTo>
                    <a:pt x="86" y="273"/>
                  </a:lnTo>
                  <a:cubicBezTo>
                    <a:pt x="112" y="291"/>
                    <a:pt x="146" y="300"/>
                    <a:pt x="180" y="300"/>
                  </a:cubicBezTo>
                  <a:cubicBezTo>
                    <a:pt x="214" y="300"/>
                    <a:pt x="249" y="291"/>
                    <a:pt x="275" y="273"/>
                  </a:cubicBezTo>
                  <a:lnTo>
                    <a:pt x="497" y="152"/>
                  </a:lnTo>
                  <a:cubicBezTo>
                    <a:pt x="547" y="123"/>
                    <a:pt x="547" y="73"/>
                    <a:pt x="497" y="44"/>
                  </a:cubicBezTo>
                  <a:lnTo>
                    <a:pt x="461" y="23"/>
                  </a:lnTo>
                  <a:cubicBezTo>
                    <a:pt x="436" y="8"/>
                    <a:pt x="40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205;p65">
              <a:extLst>
                <a:ext uri="{FF2B5EF4-FFF2-40B4-BE49-F238E27FC236}">
                  <a16:creationId xmlns:a16="http://schemas.microsoft.com/office/drawing/2014/main" id="{E3E39098-1434-F8F3-AD0B-3DE89D2B640C}"/>
                </a:ext>
              </a:extLst>
            </p:cNvPr>
            <p:cNvSpPr/>
            <p:nvPr/>
          </p:nvSpPr>
          <p:spPr>
            <a:xfrm>
              <a:off x="6697089" y="8180589"/>
              <a:ext cx="57351" cy="31602"/>
            </a:xfrm>
            <a:custGeom>
              <a:avLst/>
              <a:gdLst/>
              <a:ahLst/>
              <a:cxnLst/>
              <a:rect l="l" t="t" r="r" b="b"/>
              <a:pathLst>
                <a:path w="539" h="297" extrusionOk="0">
                  <a:moveTo>
                    <a:pt x="359" y="1"/>
                  </a:moveTo>
                  <a:cubicBezTo>
                    <a:pt x="325" y="1"/>
                    <a:pt x="291" y="8"/>
                    <a:pt x="266" y="23"/>
                  </a:cubicBezTo>
                  <a:lnTo>
                    <a:pt x="57" y="145"/>
                  </a:lnTo>
                  <a:cubicBezTo>
                    <a:pt x="0" y="174"/>
                    <a:pt x="0" y="224"/>
                    <a:pt x="57" y="252"/>
                  </a:cubicBezTo>
                  <a:lnTo>
                    <a:pt x="86" y="274"/>
                  </a:lnTo>
                  <a:cubicBezTo>
                    <a:pt x="115" y="289"/>
                    <a:pt x="149" y="296"/>
                    <a:pt x="183" y="296"/>
                  </a:cubicBezTo>
                  <a:cubicBezTo>
                    <a:pt x="217" y="296"/>
                    <a:pt x="251" y="289"/>
                    <a:pt x="280" y="274"/>
                  </a:cubicBezTo>
                  <a:lnTo>
                    <a:pt x="488" y="152"/>
                  </a:lnTo>
                  <a:cubicBezTo>
                    <a:pt x="538" y="123"/>
                    <a:pt x="538" y="73"/>
                    <a:pt x="488" y="45"/>
                  </a:cubicBezTo>
                  <a:lnTo>
                    <a:pt x="452" y="23"/>
                  </a:lnTo>
                  <a:cubicBezTo>
                    <a:pt x="427" y="8"/>
                    <a:pt x="393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206;p65">
              <a:extLst>
                <a:ext uri="{FF2B5EF4-FFF2-40B4-BE49-F238E27FC236}">
                  <a16:creationId xmlns:a16="http://schemas.microsoft.com/office/drawing/2014/main" id="{F00C8A3F-BF00-56D6-5BE0-6DF74816EC28}"/>
                </a:ext>
              </a:extLst>
            </p:cNvPr>
            <p:cNvSpPr/>
            <p:nvPr/>
          </p:nvSpPr>
          <p:spPr>
            <a:xfrm>
              <a:off x="6729862" y="8199848"/>
              <a:ext cx="76503" cy="42029"/>
            </a:xfrm>
            <a:custGeom>
              <a:avLst/>
              <a:gdLst/>
              <a:ahLst/>
              <a:cxnLst/>
              <a:rect l="l" t="t" r="r" b="b"/>
              <a:pathLst>
                <a:path w="719" h="395" extrusionOk="0">
                  <a:moveTo>
                    <a:pt x="360" y="0"/>
                  </a:moveTo>
                  <a:cubicBezTo>
                    <a:pt x="326" y="0"/>
                    <a:pt x="292" y="7"/>
                    <a:pt x="267" y="21"/>
                  </a:cubicBezTo>
                  <a:lnTo>
                    <a:pt x="58" y="144"/>
                  </a:lnTo>
                  <a:cubicBezTo>
                    <a:pt x="1" y="173"/>
                    <a:pt x="1" y="223"/>
                    <a:pt x="51" y="252"/>
                  </a:cubicBezTo>
                  <a:lnTo>
                    <a:pt x="267" y="373"/>
                  </a:lnTo>
                  <a:cubicBezTo>
                    <a:pt x="292" y="388"/>
                    <a:pt x="326" y="395"/>
                    <a:pt x="360" y="395"/>
                  </a:cubicBezTo>
                  <a:cubicBezTo>
                    <a:pt x="394" y="395"/>
                    <a:pt x="428" y="388"/>
                    <a:pt x="453" y="373"/>
                  </a:cubicBezTo>
                  <a:lnTo>
                    <a:pt x="669" y="252"/>
                  </a:lnTo>
                  <a:cubicBezTo>
                    <a:pt x="719" y="223"/>
                    <a:pt x="719" y="173"/>
                    <a:pt x="669" y="144"/>
                  </a:cubicBezTo>
                  <a:lnTo>
                    <a:pt x="453" y="21"/>
                  </a:lnTo>
                  <a:cubicBezTo>
                    <a:pt x="428" y="7"/>
                    <a:pt x="39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207;p65">
              <a:extLst>
                <a:ext uri="{FF2B5EF4-FFF2-40B4-BE49-F238E27FC236}">
                  <a16:creationId xmlns:a16="http://schemas.microsoft.com/office/drawing/2014/main" id="{B6BAC169-0EDF-F483-72B5-803A588E7BDE}"/>
                </a:ext>
              </a:extLst>
            </p:cNvPr>
            <p:cNvSpPr/>
            <p:nvPr/>
          </p:nvSpPr>
          <p:spPr>
            <a:xfrm>
              <a:off x="6677830" y="8229641"/>
              <a:ext cx="77355" cy="42987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367" y="0"/>
                  </a:moveTo>
                  <a:cubicBezTo>
                    <a:pt x="333" y="0"/>
                    <a:pt x="299" y="8"/>
                    <a:pt x="274" y="22"/>
                  </a:cubicBezTo>
                  <a:lnTo>
                    <a:pt x="52" y="145"/>
                  </a:lnTo>
                  <a:cubicBezTo>
                    <a:pt x="0" y="179"/>
                    <a:pt x="0" y="222"/>
                    <a:pt x="52" y="252"/>
                  </a:cubicBezTo>
                  <a:lnTo>
                    <a:pt x="267" y="381"/>
                  </a:lnTo>
                  <a:cubicBezTo>
                    <a:pt x="292" y="396"/>
                    <a:pt x="325" y="403"/>
                    <a:pt x="358" y="403"/>
                  </a:cubicBezTo>
                  <a:cubicBezTo>
                    <a:pt x="391" y="403"/>
                    <a:pt x="425" y="396"/>
                    <a:pt x="454" y="381"/>
                  </a:cubicBezTo>
                  <a:lnTo>
                    <a:pt x="669" y="252"/>
                  </a:lnTo>
                  <a:cubicBezTo>
                    <a:pt x="726" y="222"/>
                    <a:pt x="726" y="172"/>
                    <a:pt x="669" y="145"/>
                  </a:cubicBezTo>
                  <a:lnTo>
                    <a:pt x="461" y="22"/>
                  </a:lnTo>
                  <a:cubicBezTo>
                    <a:pt x="436" y="8"/>
                    <a:pt x="402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208;p65">
              <a:extLst>
                <a:ext uri="{FF2B5EF4-FFF2-40B4-BE49-F238E27FC236}">
                  <a16:creationId xmlns:a16="http://schemas.microsoft.com/office/drawing/2014/main" id="{B43BB1F3-AF8D-8718-DC85-C6EA8BB93029}"/>
                </a:ext>
              </a:extLst>
            </p:cNvPr>
            <p:cNvSpPr/>
            <p:nvPr/>
          </p:nvSpPr>
          <p:spPr>
            <a:xfrm>
              <a:off x="6624416" y="8259434"/>
              <a:ext cx="78099" cy="43625"/>
            </a:xfrm>
            <a:custGeom>
              <a:avLst/>
              <a:gdLst/>
              <a:ahLst/>
              <a:cxnLst/>
              <a:rect l="l" t="t" r="r" b="b"/>
              <a:pathLst>
                <a:path w="734" h="410" extrusionOk="0">
                  <a:moveTo>
                    <a:pt x="378" y="1"/>
                  </a:moveTo>
                  <a:cubicBezTo>
                    <a:pt x="345" y="1"/>
                    <a:pt x="312" y="8"/>
                    <a:pt x="286" y="22"/>
                  </a:cubicBezTo>
                  <a:lnTo>
                    <a:pt x="57" y="158"/>
                  </a:lnTo>
                  <a:cubicBezTo>
                    <a:pt x="0" y="187"/>
                    <a:pt x="0" y="237"/>
                    <a:pt x="50" y="267"/>
                  </a:cubicBezTo>
                  <a:lnTo>
                    <a:pt x="266" y="389"/>
                  </a:lnTo>
                  <a:cubicBezTo>
                    <a:pt x="291" y="403"/>
                    <a:pt x="325" y="410"/>
                    <a:pt x="359" y="410"/>
                  </a:cubicBezTo>
                  <a:cubicBezTo>
                    <a:pt x="393" y="410"/>
                    <a:pt x="427" y="403"/>
                    <a:pt x="452" y="389"/>
                  </a:cubicBezTo>
                  <a:lnTo>
                    <a:pt x="683" y="253"/>
                  </a:lnTo>
                  <a:cubicBezTo>
                    <a:pt x="733" y="224"/>
                    <a:pt x="733" y="173"/>
                    <a:pt x="683" y="144"/>
                  </a:cubicBezTo>
                  <a:lnTo>
                    <a:pt x="474" y="22"/>
                  </a:lnTo>
                  <a:cubicBezTo>
                    <a:pt x="445" y="8"/>
                    <a:pt x="411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209;p65">
              <a:extLst>
                <a:ext uri="{FF2B5EF4-FFF2-40B4-BE49-F238E27FC236}">
                  <a16:creationId xmlns:a16="http://schemas.microsoft.com/office/drawing/2014/main" id="{CD038620-34C1-73CF-5F2D-9044B786E29F}"/>
                </a:ext>
              </a:extLst>
            </p:cNvPr>
            <p:cNvSpPr/>
            <p:nvPr/>
          </p:nvSpPr>
          <p:spPr>
            <a:xfrm>
              <a:off x="6851374" y="8091210"/>
              <a:ext cx="58309" cy="32134"/>
            </a:xfrm>
            <a:custGeom>
              <a:avLst/>
              <a:gdLst/>
              <a:ahLst/>
              <a:cxnLst/>
              <a:rect l="l" t="t" r="r" b="b"/>
              <a:pathLst>
                <a:path w="548" h="302" extrusionOk="0">
                  <a:moveTo>
                    <a:pt x="368" y="0"/>
                  </a:moveTo>
                  <a:cubicBezTo>
                    <a:pt x="334" y="0"/>
                    <a:pt x="300" y="8"/>
                    <a:pt x="275" y="22"/>
                  </a:cubicBezTo>
                  <a:lnTo>
                    <a:pt x="51" y="152"/>
                  </a:lnTo>
                  <a:cubicBezTo>
                    <a:pt x="1" y="179"/>
                    <a:pt x="1" y="229"/>
                    <a:pt x="51" y="259"/>
                  </a:cubicBezTo>
                  <a:lnTo>
                    <a:pt x="87" y="281"/>
                  </a:lnTo>
                  <a:cubicBezTo>
                    <a:pt x="112" y="295"/>
                    <a:pt x="146" y="302"/>
                    <a:pt x="181" y="302"/>
                  </a:cubicBezTo>
                  <a:cubicBezTo>
                    <a:pt x="215" y="302"/>
                    <a:pt x="249" y="295"/>
                    <a:pt x="275" y="281"/>
                  </a:cubicBezTo>
                  <a:lnTo>
                    <a:pt x="498" y="152"/>
                  </a:lnTo>
                  <a:cubicBezTo>
                    <a:pt x="548" y="123"/>
                    <a:pt x="548" y="73"/>
                    <a:pt x="498" y="43"/>
                  </a:cubicBezTo>
                  <a:lnTo>
                    <a:pt x="462" y="22"/>
                  </a:lnTo>
                  <a:cubicBezTo>
                    <a:pt x="437" y="8"/>
                    <a:pt x="403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210;p65">
              <a:extLst>
                <a:ext uri="{FF2B5EF4-FFF2-40B4-BE49-F238E27FC236}">
                  <a16:creationId xmlns:a16="http://schemas.microsoft.com/office/drawing/2014/main" id="{A0CD38BC-2538-84E0-ECC6-49E7F3337995}"/>
                </a:ext>
              </a:extLst>
            </p:cNvPr>
            <p:cNvSpPr/>
            <p:nvPr/>
          </p:nvSpPr>
          <p:spPr>
            <a:xfrm>
              <a:off x="6670276" y="8472134"/>
              <a:ext cx="81930" cy="45859"/>
            </a:xfrm>
            <a:custGeom>
              <a:avLst/>
              <a:gdLst/>
              <a:ahLst/>
              <a:cxnLst/>
              <a:rect l="l" t="t" r="r" b="b"/>
              <a:pathLst>
                <a:path w="770" h="431" extrusionOk="0">
                  <a:moveTo>
                    <a:pt x="409" y="0"/>
                  </a:moveTo>
                  <a:cubicBezTo>
                    <a:pt x="375" y="0"/>
                    <a:pt x="341" y="7"/>
                    <a:pt x="316" y="22"/>
                  </a:cubicBezTo>
                  <a:lnTo>
                    <a:pt x="50" y="172"/>
                  </a:lnTo>
                  <a:cubicBezTo>
                    <a:pt x="0" y="201"/>
                    <a:pt x="0" y="252"/>
                    <a:pt x="50" y="281"/>
                  </a:cubicBezTo>
                  <a:lnTo>
                    <a:pt x="273" y="410"/>
                  </a:lnTo>
                  <a:cubicBezTo>
                    <a:pt x="298" y="424"/>
                    <a:pt x="330" y="431"/>
                    <a:pt x="363" y="431"/>
                  </a:cubicBezTo>
                  <a:cubicBezTo>
                    <a:pt x="397" y="431"/>
                    <a:pt x="431" y="424"/>
                    <a:pt x="459" y="410"/>
                  </a:cubicBezTo>
                  <a:lnTo>
                    <a:pt x="718" y="258"/>
                  </a:lnTo>
                  <a:cubicBezTo>
                    <a:pt x="770" y="229"/>
                    <a:pt x="770" y="179"/>
                    <a:pt x="718" y="151"/>
                  </a:cubicBezTo>
                  <a:lnTo>
                    <a:pt x="502" y="22"/>
                  </a:lnTo>
                  <a:cubicBezTo>
                    <a:pt x="477" y="7"/>
                    <a:pt x="443" y="0"/>
                    <a:pt x="4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211;p65">
              <a:extLst>
                <a:ext uri="{FF2B5EF4-FFF2-40B4-BE49-F238E27FC236}">
                  <a16:creationId xmlns:a16="http://schemas.microsoft.com/office/drawing/2014/main" id="{A8B146AA-8183-C846-86D9-19F122D76D6D}"/>
                </a:ext>
              </a:extLst>
            </p:cNvPr>
            <p:cNvSpPr/>
            <p:nvPr/>
          </p:nvSpPr>
          <p:spPr>
            <a:xfrm>
              <a:off x="7082482" y="8460642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212;p65">
              <a:extLst>
                <a:ext uri="{FF2B5EF4-FFF2-40B4-BE49-F238E27FC236}">
                  <a16:creationId xmlns:a16="http://schemas.microsoft.com/office/drawing/2014/main" id="{87BB6901-D286-1367-8D3D-4FADC4736C69}"/>
                </a:ext>
              </a:extLst>
            </p:cNvPr>
            <p:cNvSpPr/>
            <p:nvPr/>
          </p:nvSpPr>
          <p:spPr>
            <a:xfrm>
              <a:off x="7082482" y="8460642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213;p65">
              <a:extLst>
                <a:ext uri="{FF2B5EF4-FFF2-40B4-BE49-F238E27FC236}">
                  <a16:creationId xmlns:a16="http://schemas.microsoft.com/office/drawing/2014/main" id="{232EFB6B-E140-1DD6-61AD-72C2856BC233}"/>
                </a:ext>
              </a:extLst>
            </p:cNvPr>
            <p:cNvSpPr/>
            <p:nvPr/>
          </p:nvSpPr>
          <p:spPr>
            <a:xfrm>
              <a:off x="7274327" y="8254114"/>
              <a:ext cx="166201" cy="95656"/>
            </a:xfrm>
            <a:custGeom>
              <a:avLst/>
              <a:gdLst/>
              <a:ahLst/>
              <a:cxnLst/>
              <a:rect l="l" t="t" r="r" b="b"/>
              <a:pathLst>
                <a:path w="1562" h="899" extrusionOk="0">
                  <a:moveTo>
                    <a:pt x="1562" y="1"/>
                  </a:moveTo>
                  <a:lnTo>
                    <a:pt x="1" y="89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214;p65">
              <a:extLst>
                <a:ext uri="{FF2B5EF4-FFF2-40B4-BE49-F238E27FC236}">
                  <a16:creationId xmlns:a16="http://schemas.microsoft.com/office/drawing/2014/main" id="{8B2F9F3C-9A7F-9A8F-AB43-BBC50AB36879}"/>
                </a:ext>
              </a:extLst>
            </p:cNvPr>
            <p:cNvSpPr/>
            <p:nvPr/>
          </p:nvSpPr>
          <p:spPr>
            <a:xfrm>
              <a:off x="7274327" y="8254114"/>
              <a:ext cx="166201" cy="95656"/>
            </a:xfrm>
            <a:custGeom>
              <a:avLst/>
              <a:gdLst/>
              <a:ahLst/>
              <a:cxnLst/>
              <a:rect l="l" t="t" r="r" b="b"/>
              <a:pathLst>
                <a:path w="1562" h="899" fill="none" extrusionOk="0">
                  <a:moveTo>
                    <a:pt x="1562" y="1"/>
                  </a:moveTo>
                  <a:lnTo>
                    <a:pt x="1" y="898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572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6"/>
          <p:cNvSpPr txBox="1">
            <a:spLocks noGrp="1"/>
          </p:cNvSpPr>
          <p:nvPr>
            <p:ph type="subTitle" idx="1"/>
          </p:nvPr>
        </p:nvSpPr>
        <p:spPr>
          <a:xfrm>
            <a:off x="4758189" y="2736246"/>
            <a:ext cx="3291797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View, add and manage bills.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app sends notifications 3 days before the due date.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03" name="Google Shape;1703;p46"/>
          <p:cNvSpPr txBox="1">
            <a:spLocks noGrp="1"/>
          </p:cNvSpPr>
          <p:nvPr>
            <p:ph type="subTitle" idx="2"/>
          </p:nvPr>
        </p:nvSpPr>
        <p:spPr>
          <a:xfrm>
            <a:off x="1163888" y="2651657"/>
            <a:ext cx="3120321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Easy and accessible to all 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Able to customise different profiles.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Able to access all past transactions.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04" name="Google Shape;1704;p46"/>
          <p:cNvSpPr txBox="1">
            <a:spLocks noGrp="1"/>
          </p:cNvSpPr>
          <p:nvPr>
            <p:ph type="subTitle" idx="3"/>
          </p:nvPr>
        </p:nvSpPr>
        <p:spPr>
          <a:xfrm>
            <a:off x="1514599" y="2140001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Friendly Interface</a:t>
            </a:r>
            <a:endParaRPr dirty="0"/>
          </a:p>
        </p:txBody>
      </p:sp>
      <p:sp>
        <p:nvSpPr>
          <p:cNvPr id="4" name="Google Shape;1471;p43">
            <a:extLst>
              <a:ext uri="{FF2B5EF4-FFF2-40B4-BE49-F238E27FC236}">
                <a16:creationId xmlns:a16="http://schemas.microsoft.com/office/drawing/2014/main" id="{CF260097-02D4-E426-912B-749DAE71D0E6}"/>
              </a:ext>
            </a:extLst>
          </p:cNvPr>
          <p:cNvSpPr txBox="1">
            <a:spLocks/>
          </p:cNvSpPr>
          <p:nvPr/>
        </p:nvSpPr>
        <p:spPr>
          <a:xfrm>
            <a:off x="3052263" y="285169"/>
            <a:ext cx="4752007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SG" sz="3700" dirty="0"/>
              <a:t>Proposed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2A22B-F0DC-416C-C126-F5D1CC55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86" y="178930"/>
            <a:ext cx="1225402" cy="1158340"/>
          </a:xfrm>
          <a:prstGeom prst="rect">
            <a:avLst/>
          </a:prstGeom>
        </p:spPr>
      </p:pic>
      <p:sp>
        <p:nvSpPr>
          <p:cNvPr id="2032" name="Subtitle 2031">
            <a:extLst>
              <a:ext uri="{FF2B5EF4-FFF2-40B4-BE49-F238E27FC236}">
                <a16:creationId xmlns:a16="http://schemas.microsoft.com/office/drawing/2014/main" id="{A4383A13-C763-B348-4FE9-3BA2CD1481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34920" y="2140001"/>
            <a:ext cx="3169350" cy="551700"/>
          </a:xfrm>
        </p:spPr>
        <p:txBody>
          <a:bodyPr/>
          <a:lstStyle/>
          <a:p>
            <a:r>
              <a:rPr lang="en-SG" dirty="0"/>
              <a:t>Bill Tracking and Reminder</a:t>
            </a:r>
          </a:p>
        </p:txBody>
      </p:sp>
      <p:sp>
        <p:nvSpPr>
          <p:cNvPr id="2033" name="Google Shape;8992;p73">
            <a:extLst>
              <a:ext uri="{FF2B5EF4-FFF2-40B4-BE49-F238E27FC236}">
                <a16:creationId xmlns:a16="http://schemas.microsoft.com/office/drawing/2014/main" id="{88AA6CFC-0695-F30A-F1A7-95C49F704978}"/>
              </a:ext>
            </a:extLst>
          </p:cNvPr>
          <p:cNvSpPr/>
          <p:nvPr/>
        </p:nvSpPr>
        <p:spPr>
          <a:xfrm>
            <a:off x="2570699" y="1682930"/>
            <a:ext cx="306698" cy="402486"/>
          </a:xfrm>
          <a:custGeom>
            <a:avLst/>
            <a:gdLst/>
            <a:ahLst/>
            <a:cxnLst/>
            <a:rect l="l" t="t" r="r" b="b"/>
            <a:pathLst>
              <a:path w="13326" h="17488" extrusionOk="0">
                <a:moveTo>
                  <a:pt x="6655" y="1023"/>
                </a:moveTo>
                <a:cubicBezTo>
                  <a:pt x="8669" y="1023"/>
                  <a:pt x="10389" y="2327"/>
                  <a:pt x="11015" y="4146"/>
                </a:cubicBezTo>
                <a:cubicBezTo>
                  <a:pt x="10932" y="4126"/>
                  <a:pt x="10848" y="4126"/>
                  <a:pt x="10749" y="4126"/>
                </a:cubicBezTo>
                <a:cubicBezTo>
                  <a:pt x="10468" y="4126"/>
                  <a:pt x="10222" y="4210"/>
                  <a:pt x="9992" y="4325"/>
                </a:cubicBezTo>
                <a:cubicBezTo>
                  <a:pt x="9461" y="3005"/>
                  <a:pt x="8157" y="2081"/>
                  <a:pt x="6655" y="2081"/>
                </a:cubicBezTo>
                <a:cubicBezTo>
                  <a:pt x="5153" y="2081"/>
                  <a:pt x="3849" y="3005"/>
                  <a:pt x="3318" y="4325"/>
                </a:cubicBezTo>
                <a:cubicBezTo>
                  <a:pt x="3104" y="4210"/>
                  <a:pt x="2838" y="4126"/>
                  <a:pt x="2561" y="4126"/>
                </a:cubicBezTo>
                <a:cubicBezTo>
                  <a:pt x="2462" y="4126"/>
                  <a:pt x="2378" y="4126"/>
                  <a:pt x="2295" y="4146"/>
                </a:cubicBezTo>
                <a:cubicBezTo>
                  <a:pt x="2921" y="2327"/>
                  <a:pt x="4642" y="1023"/>
                  <a:pt x="6655" y="1023"/>
                </a:cubicBezTo>
                <a:close/>
                <a:moveTo>
                  <a:pt x="6144" y="3155"/>
                </a:moveTo>
                <a:lnTo>
                  <a:pt x="6144" y="3615"/>
                </a:lnTo>
                <a:cubicBezTo>
                  <a:pt x="6144" y="4856"/>
                  <a:pt x="5268" y="5894"/>
                  <a:pt x="4095" y="6128"/>
                </a:cubicBezTo>
                <a:lnTo>
                  <a:pt x="4095" y="5664"/>
                </a:lnTo>
                <a:cubicBezTo>
                  <a:pt x="4095" y="4424"/>
                  <a:pt x="4971" y="3385"/>
                  <a:pt x="6144" y="3155"/>
                </a:cubicBezTo>
                <a:close/>
                <a:moveTo>
                  <a:pt x="7166" y="3155"/>
                </a:moveTo>
                <a:cubicBezTo>
                  <a:pt x="8340" y="3385"/>
                  <a:pt x="9215" y="4424"/>
                  <a:pt x="9215" y="5664"/>
                </a:cubicBezTo>
                <a:lnTo>
                  <a:pt x="9215" y="6128"/>
                </a:lnTo>
                <a:cubicBezTo>
                  <a:pt x="8058" y="5894"/>
                  <a:pt x="7166" y="4856"/>
                  <a:pt x="7166" y="3615"/>
                </a:cubicBezTo>
                <a:lnTo>
                  <a:pt x="7166" y="3155"/>
                </a:lnTo>
                <a:close/>
                <a:moveTo>
                  <a:pt x="2561" y="5153"/>
                </a:moveTo>
                <a:cubicBezTo>
                  <a:pt x="2838" y="5153"/>
                  <a:pt x="3072" y="5383"/>
                  <a:pt x="3072" y="5664"/>
                </a:cubicBezTo>
                <a:lnTo>
                  <a:pt x="3072" y="6687"/>
                </a:lnTo>
                <a:cubicBezTo>
                  <a:pt x="3072" y="6968"/>
                  <a:pt x="2838" y="7198"/>
                  <a:pt x="2561" y="7198"/>
                </a:cubicBezTo>
                <a:cubicBezTo>
                  <a:pt x="2279" y="7198"/>
                  <a:pt x="2045" y="6968"/>
                  <a:pt x="2045" y="6687"/>
                </a:cubicBezTo>
                <a:lnTo>
                  <a:pt x="2045" y="5664"/>
                </a:lnTo>
                <a:cubicBezTo>
                  <a:pt x="2045" y="5383"/>
                  <a:pt x="2279" y="5153"/>
                  <a:pt x="2561" y="5153"/>
                </a:cubicBezTo>
                <a:close/>
                <a:moveTo>
                  <a:pt x="10749" y="5153"/>
                </a:moveTo>
                <a:cubicBezTo>
                  <a:pt x="11047" y="5153"/>
                  <a:pt x="11261" y="5383"/>
                  <a:pt x="11261" y="5664"/>
                </a:cubicBezTo>
                <a:lnTo>
                  <a:pt x="11261" y="6687"/>
                </a:lnTo>
                <a:cubicBezTo>
                  <a:pt x="11261" y="6968"/>
                  <a:pt x="11047" y="7198"/>
                  <a:pt x="10749" y="7198"/>
                </a:cubicBezTo>
                <a:cubicBezTo>
                  <a:pt x="10468" y="7198"/>
                  <a:pt x="10238" y="6968"/>
                  <a:pt x="10238" y="6687"/>
                </a:cubicBezTo>
                <a:lnTo>
                  <a:pt x="10238" y="5664"/>
                </a:lnTo>
                <a:cubicBezTo>
                  <a:pt x="10238" y="5383"/>
                  <a:pt x="10468" y="5153"/>
                  <a:pt x="10749" y="5153"/>
                </a:cubicBezTo>
                <a:close/>
                <a:moveTo>
                  <a:pt x="6655" y="5466"/>
                </a:moveTo>
                <a:cubicBezTo>
                  <a:pt x="7198" y="6358"/>
                  <a:pt x="8110" y="6984"/>
                  <a:pt x="9180" y="7166"/>
                </a:cubicBezTo>
                <a:cubicBezTo>
                  <a:pt x="8950" y="8355"/>
                  <a:pt x="7911" y="9247"/>
                  <a:pt x="6655" y="9247"/>
                </a:cubicBezTo>
                <a:cubicBezTo>
                  <a:pt x="5399" y="9247"/>
                  <a:pt x="4360" y="8355"/>
                  <a:pt x="4146" y="7166"/>
                </a:cubicBezTo>
                <a:cubicBezTo>
                  <a:pt x="5200" y="6984"/>
                  <a:pt x="6128" y="6358"/>
                  <a:pt x="6655" y="5466"/>
                </a:cubicBezTo>
                <a:close/>
                <a:moveTo>
                  <a:pt x="3813" y="8867"/>
                </a:moveTo>
                <a:cubicBezTo>
                  <a:pt x="4027" y="9164"/>
                  <a:pt x="4309" y="9430"/>
                  <a:pt x="4606" y="9644"/>
                </a:cubicBezTo>
                <a:cubicBezTo>
                  <a:pt x="3730" y="9973"/>
                  <a:pt x="2937" y="10551"/>
                  <a:pt x="2327" y="11280"/>
                </a:cubicBezTo>
                <a:cubicBezTo>
                  <a:pt x="1748" y="11197"/>
                  <a:pt x="1273" y="10785"/>
                  <a:pt x="1090" y="10238"/>
                </a:cubicBezTo>
                <a:lnTo>
                  <a:pt x="1090" y="10238"/>
                </a:lnTo>
                <a:cubicBezTo>
                  <a:pt x="1237" y="10270"/>
                  <a:pt x="1388" y="10270"/>
                  <a:pt x="1534" y="10270"/>
                </a:cubicBezTo>
                <a:cubicBezTo>
                  <a:pt x="2327" y="10270"/>
                  <a:pt x="3072" y="9909"/>
                  <a:pt x="3567" y="9263"/>
                </a:cubicBezTo>
                <a:cubicBezTo>
                  <a:pt x="3651" y="9148"/>
                  <a:pt x="3730" y="9017"/>
                  <a:pt x="3813" y="8867"/>
                </a:cubicBezTo>
                <a:close/>
                <a:moveTo>
                  <a:pt x="9513" y="8867"/>
                </a:moveTo>
                <a:cubicBezTo>
                  <a:pt x="9576" y="9017"/>
                  <a:pt x="9659" y="9148"/>
                  <a:pt x="9758" y="9263"/>
                </a:cubicBezTo>
                <a:cubicBezTo>
                  <a:pt x="10238" y="9909"/>
                  <a:pt x="10983" y="10270"/>
                  <a:pt x="11792" y="10270"/>
                </a:cubicBezTo>
                <a:cubicBezTo>
                  <a:pt x="11923" y="10270"/>
                  <a:pt x="12073" y="10270"/>
                  <a:pt x="12220" y="10238"/>
                </a:cubicBezTo>
                <a:lnTo>
                  <a:pt x="12220" y="10238"/>
                </a:lnTo>
                <a:cubicBezTo>
                  <a:pt x="12038" y="10785"/>
                  <a:pt x="11578" y="11197"/>
                  <a:pt x="10983" y="11280"/>
                </a:cubicBezTo>
                <a:cubicBezTo>
                  <a:pt x="10369" y="10551"/>
                  <a:pt x="9576" y="9992"/>
                  <a:pt x="8704" y="9644"/>
                </a:cubicBezTo>
                <a:cubicBezTo>
                  <a:pt x="9001" y="9430"/>
                  <a:pt x="9279" y="9164"/>
                  <a:pt x="9513" y="8867"/>
                </a:cubicBezTo>
                <a:close/>
                <a:moveTo>
                  <a:pt x="6655" y="10270"/>
                </a:moveTo>
                <a:cubicBezTo>
                  <a:pt x="7198" y="10270"/>
                  <a:pt x="7729" y="10369"/>
                  <a:pt x="8225" y="10551"/>
                </a:cubicBezTo>
                <a:lnTo>
                  <a:pt x="6655" y="12121"/>
                </a:lnTo>
                <a:lnTo>
                  <a:pt x="5086" y="10551"/>
                </a:lnTo>
                <a:cubicBezTo>
                  <a:pt x="5581" y="10369"/>
                  <a:pt x="6108" y="10270"/>
                  <a:pt x="6655" y="10270"/>
                </a:cubicBezTo>
                <a:close/>
                <a:moveTo>
                  <a:pt x="9180" y="11031"/>
                </a:moveTo>
                <a:cubicBezTo>
                  <a:pt x="10436" y="11855"/>
                  <a:pt x="11261" y="13278"/>
                  <a:pt x="11261" y="14895"/>
                </a:cubicBezTo>
                <a:lnTo>
                  <a:pt x="11261" y="16465"/>
                </a:lnTo>
                <a:lnTo>
                  <a:pt x="10238" y="16465"/>
                </a:lnTo>
                <a:lnTo>
                  <a:pt x="10238" y="14895"/>
                </a:lnTo>
                <a:cubicBezTo>
                  <a:pt x="10238" y="14614"/>
                  <a:pt x="10024" y="14384"/>
                  <a:pt x="9727" y="14384"/>
                </a:cubicBezTo>
                <a:cubicBezTo>
                  <a:pt x="9445" y="14384"/>
                  <a:pt x="9215" y="14614"/>
                  <a:pt x="9215" y="14895"/>
                </a:cubicBezTo>
                <a:lnTo>
                  <a:pt x="9215" y="16465"/>
                </a:lnTo>
                <a:lnTo>
                  <a:pt x="4095" y="16465"/>
                </a:lnTo>
                <a:lnTo>
                  <a:pt x="4095" y="14895"/>
                </a:lnTo>
                <a:cubicBezTo>
                  <a:pt x="4095" y="14614"/>
                  <a:pt x="3865" y="14384"/>
                  <a:pt x="3583" y="14384"/>
                </a:cubicBezTo>
                <a:cubicBezTo>
                  <a:pt x="3302" y="14384"/>
                  <a:pt x="3072" y="14614"/>
                  <a:pt x="3072" y="14895"/>
                </a:cubicBezTo>
                <a:lnTo>
                  <a:pt x="3072" y="16465"/>
                </a:lnTo>
                <a:lnTo>
                  <a:pt x="2045" y="16465"/>
                </a:lnTo>
                <a:lnTo>
                  <a:pt x="2045" y="14895"/>
                </a:lnTo>
                <a:cubicBezTo>
                  <a:pt x="2045" y="13278"/>
                  <a:pt x="2874" y="11855"/>
                  <a:pt x="4126" y="11031"/>
                </a:cubicBezTo>
                <a:lnTo>
                  <a:pt x="6290" y="13211"/>
                </a:lnTo>
                <a:cubicBezTo>
                  <a:pt x="6390" y="13310"/>
                  <a:pt x="6524" y="13361"/>
                  <a:pt x="6655" y="13361"/>
                </a:cubicBezTo>
                <a:cubicBezTo>
                  <a:pt x="6786" y="13361"/>
                  <a:pt x="6921" y="13310"/>
                  <a:pt x="7020" y="13211"/>
                </a:cubicBezTo>
                <a:lnTo>
                  <a:pt x="9180" y="11031"/>
                </a:lnTo>
                <a:close/>
                <a:moveTo>
                  <a:pt x="6655" y="0"/>
                </a:moveTo>
                <a:cubicBezTo>
                  <a:pt x="3552" y="0"/>
                  <a:pt x="1023" y="2541"/>
                  <a:pt x="1023" y="5664"/>
                </a:cubicBezTo>
                <a:lnTo>
                  <a:pt x="1023" y="6687"/>
                </a:lnTo>
                <a:cubicBezTo>
                  <a:pt x="1023" y="7547"/>
                  <a:pt x="1701" y="8225"/>
                  <a:pt x="2561" y="8225"/>
                </a:cubicBezTo>
                <a:cubicBezTo>
                  <a:pt x="2707" y="8225"/>
                  <a:pt x="2858" y="8209"/>
                  <a:pt x="2989" y="8157"/>
                </a:cubicBezTo>
                <a:lnTo>
                  <a:pt x="2989" y="8157"/>
                </a:lnTo>
                <a:cubicBezTo>
                  <a:pt x="2937" y="8340"/>
                  <a:pt x="2858" y="8506"/>
                  <a:pt x="2739" y="8653"/>
                </a:cubicBezTo>
                <a:cubicBezTo>
                  <a:pt x="2462" y="9033"/>
                  <a:pt x="2014" y="9247"/>
                  <a:pt x="1534" y="9247"/>
                </a:cubicBezTo>
                <a:cubicBezTo>
                  <a:pt x="1273" y="9247"/>
                  <a:pt x="1023" y="9180"/>
                  <a:pt x="777" y="9049"/>
                </a:cubicBezTo>
                <a:cubicBezTo>
                  <a:pt x="698" y="9005"/>
                  <a:pt x="614" y="8984"/>
                  <a:pt x="529" y="8984"/>
                </a:cubicBezTo>
                <a:cubicBezTo>
                  <a:pt x="452" y="8984"/>
                  <a:pt x="375" y="9001"/>
                  <a:pt x="298" y="9033"/>
                </a:cubicBezTo>
                <a:cubicBezTo>
                  <a:pt x="147" y="9116"/>
                  <a:pt x="48" y="9263"/>
                  <a:pt x="16" y="9430"/>
                </a:cubicBezTo>
                <a:lnTo>
                  <a:pt x="16" y="9477"/>
                </a:lnTo>
                <a:cubicBezTo>
                  <a:pt x="0" y="9560"/>
                  <a:pt x="0" y="9659"/>
                  <a:pt x="0" y="9759"/>
                </a:cubicBezTo>
                <a:cubicBezTo>
                  <a:pt x="0" y="10884"/>
                  <a:pt x="710" y="11839"/>
                  <a:pt x="1717" y="12188"/>
                </a:cubicBezTo>
                <a:cubicBezTo>
                  <a:pt x="1273" y="12997"/>
                  <a:pt x="1023" y="13904"/>
                  <a:pt x="1023" y="14895"/>
                </a:cubicBezTo>
                <a:lnTo>
                  <a:pt x="1023" y="16976"/>
                </a:lnTo>
                <a:cubicBezTo>
                  <a:pt x="1023" y="17257"/>
                  <a:pt x="1253" y="17487"/>
                  <a:pt x="1534" y="17487"/>
                </a:cubicBezTo>
                <a:lnTo>
                  <a:pt x="11792" y="17487"/>
                </a:lnTo>
                <a:cubicBezTo>
                  <a:pt x="12073" y="17487"/>
                  <a:pt x="12303" y="17257"/>
                  <a:pt x="12303" y="16976"/>
                </a:cubicBezTo>
                <a:lnTo>
                  <a:pt x="12303" y="14895"/>
                </a:lnTo>
                <a:cubicBezTo>
                  <a:pt x="12303" y="13904"/>
                  <a:pt x="12038" y="12997"/>
                  <a:pt x="11609" y="12188"/>
                </a:cubicBezTo>
                <a:cubicBezTo>
                  <a:pt x="12600" y="11839"/>
                  <a:pt x="13326" y="10884"/>
                  <a:pt x="13326" y="9759"/>
                </a:cubicBezTo>
                <a:cubicBezTo>
                  <a:pt x="13326" y="9644"/>
                  <a:pt x="13310" y="9529"/>
                  <a:pt x="13294" y="9430"/>
                </a:cubicBezTo>
                <a:cubicBezTo>
                  <a:pt x="13262" y="9263"/>
                  <a:pt x="13163" y="9116"/>
                  <a:pt x="13013" y="9033"/>
                </a:cubicBezTo>
                <a:cubicBezTo>
                  <a:pt x="12943" y="9001"/>
                  <a:pt x="12866" y="8984"/>
                  <a:pt x="12787" y="8984"/>
                </a:cubicBezTo>
                <a:cubicBezTo>
                  <a:pt x="12700" y="8984"/>
                  <a:pt x="12612" y="9005"/>
                  <a:pt x="12533" y="9049"/>
                </a:cubicBezTo>
                <a:cubicBezTo>
                  <a:pt x="12287" y="9180"/>
                  <a:pt x="12038" y="9247"/>
                  <a:pt x="11792" y="9247"/>
                </a:cubicBezTo>
                <a:cubicBezTo>
                  <a:pt x="11296" y="9247"/>
                  <a:pt x="10864" y="9033"/>
                  <a:pt x="10567" y="8653"/>
                </a:cubicBezTo>
                <a:cubicBezTo>
                  <a:pt x="10452" y="8506"/>
                  <a:pt x="10369" y="8340"/>
                  <a:pt x="10321" y="8157"/>
                </a:cubicBezTo>
                <a:lnTo>
                  <a:pt x="10321" y="8157"/>
                </a:lnTo>
                <a:cubicBezTo>
                  <a:pt x="10452" y="8209"/>
                  <a:pt x="10603" y="8225"/>
                  <a:pt x="10749" y="8225"/>
                </a:cubicBezTo>
                <a:cubicBezTo>
                  <a:pt x="11609" y="8225"/>
                  <a:pt x="12303" y="7547"/>
                  <a:pt x="12303" y="6687"/>
                </a:cubicBezTo>
                <a:lnTo>
                  <a:pt x="12303" y="5664"/>
                </a:lnTo>
                <a:cubicBezTo>
                  <a:pt x="12303" y="2541"/>
                  <a:pt x="9758" y="0"/>
                  <a:pt x="66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8958;p73">
            <a:extLst>
              <a:ext uri="{FF2B5EF4-FFF2-40B4-BE49-F238E27FC236}">
                <a16:creationId xmlns:a16="http://schemas.microsoft.com/office/drawing/2014/main" id="{63FA9B0A-06FC-B0F5-763A-FE6FE05E1738}"/>
              </a:ext>
            </a:extLst>
          </p:cNvPr>
          <p:cNvSpPr/>
          <p:nvPr/>
        </p:nvSpPr>
        <p:spPr>
          <a:xfrm>
            <a:off x="6064038" y="1643030"/>
            <a:ext cx="405133" cy="402855"/>
          </a:xfrm>
          <a:custGeom>
            <a:avLst/>
            <a:gdLst/>
            <a:ahLst/>
            <a:cxnLst/>
            <a:rect l="l" t="t" r="r" b="b"/>
            <a:pathLst>
              <a:path w="17603" h="17504" extrusionOk="0">
                <a:moveTo>
                  <a:pt x="6176" y="1023"/>
                </a:moveTo>
                <a:cubicBezTo>
                  <a:pt x="6457" y="1023"/>
                  <a:pt x="6687" y="1253"/>
                  <a:pt x="6687" y="1534"/>
                </a:cubicBezTo>
                <a:cubicBezTo>
                  <a:pt x="6687" y="1832"/>
                  <a:pt x="6921" y="2046"/>
                  <a:pt x="7198" y="2046"/>
                </a:cubicBezTo>
                <a:lnTo>
                  <a:pt x="7714" y="2046"/>
                </a:lnTo>
                <a:cubicBezTo>
                  <a:pt x="7991" y="2046"/>
                  <a:pt x="8225" y="2280"/>
                  <a:pt x="8225" y="2561"/>
                </a:cubicBezTo>
                <a:cubicBezTo>
                  <a:pt x="8225" y="2858"/>
                  <a:pt x="7991" y="3072"/>
                  <a:pt x="7714" y="3072"/>
                </a:cubicBezTo>
                <a:lnTo>
                  <a:pt x="4642" y="3072"/>
                </a:lnTo>
                <a:cubicBezTo>
                  <a:pt x="4361" y="3072"/>
                  <a:pt x="4127" y="2858"/>
                  <a:pt x="4127" y="2561"/>
                </a:cubicBezTo>
                <a:cubicBezTo>
                  <a:pt x="4127" y="2280"/>
                  <a:pt x="4361" y="2046"/>
                  <a:pt x="4642" y="2046"/>
                </a:cubicBezTo>
                <a:lnTo>
                  <a:pt x="5153" y="2046"/>
                </a:lnTo>
                <a:cubicBezTo>
                  <a:pt x="5435" y="2046"/>
                  <a:pt x="5665" y="1832"/>
                  <a:pt x="5665" y="1534"/>
                </a:cubicBezTo>
                <a:cubicBezTo>
                  <a:pt x="5665" y="1253"/>
                  <a:pt x="5894" y="1023"/>
                  <a:pt x="6176" y="1023"/>
                </a:cubicBezTo>
                <a:close/>
                <a:moveTo>
                  <a:pt x="15920" y="3122"/>
                </a:moveTo>
                <a:cubicBezTo>
                  <a:pt x="16052" y="3122"/>
                  <a:pt x="16184" y="3171"/>
                  <a:pt x="16283" y="3270"/>
                </a:cubicBezTo>
                <a:cubicBezTo>
                  <a:pt x="16481" y="3469"/>
                  <a:pt x="16481" y="3782"/>
                  <a:pt x="16283" y="3996"/>
                </a:cubicBezTo>
                <a:lnTo>
                  <a:pt x="15918" y="4360"/>
                </a:lnTo>
                <a:lnTo>
                  <a:pt x="15193" y="3631"/>
                </a:lnTo>
                <a:lnTo>
                  <a:pt x="15558" y="3270"/>
                </a:lnTo>
                <a:cubicBezTo>
                  <a:pt x="15657" y="3171"/>
                  <a:pt x="15788" y="3122"/>
                  <a:pt x="15920" y="3122"/>
                </a:cubicBezTo>
                <a:close/>
                <a:moveTo>
                  <a:pt x="14468" y="4360"/>
                </a:moveTo>
                <a:lnTo>
                  <a:pt x="15193" y="5070"/>
                </a:lnTo>
                <a:lnTo>
                  <a:pt x="10801" y="9461"/>
                </a:lnTo>
                <a:cubicBezTo>
                  <a:pt x="10718" y="9315"/>
                  <a:pt x="10603" y="9180"/>
                  <a:pt x="10488" y="9065"/>
                </a:cubicBezTo>
                <a:cubicBezTo>
                  <a:pt x="10353" y="8934"/>
                  <a:pt x="10223" y="8835"/>
                  <a:pt x="10092" y="8736"/>
                </a:cubicBezTo>
                <a:lnTo>
                  <a:pt x="12189" y="6639"/>
                </a:lnTo>
                <a:lnTo>
                  <a:pt x="14468" y="4360"/>
                </a:lnTo>
                <a:close/>
                <a:moveTo>
                  <a:pt x="9363" y="9497"/>
                </a:moveTo>
                <a:cubicBezTo>
                  <a:pt x="9513" y="9576"/>
                  <a:pt x="9644" y="9675"/>
                  <a:pt x="9759" y="9794"/>
                </a:cubicBezTo>
                <a:cubicBezTo>
                  <a:pt x="9874" y="9909"/>
                  <a:pt x="9973" y="10040"/>
                  <a:pt x="10040" y="10191"/>
                </a:cubicBezTo>
                <a:cubicBezTo>
                  <a:pt x="9462" y="10686"/>
                  <a:pt x="8820" y="11098"/>
                  <a:pt x="8126" y="11427"/>
                </a:cubicBezTo>
                <a:cubicBezTo>
                  <a:pt x="8455" y="10734"/>
                  <a:pt x="8867" y="10092"/>
                  <a:pt x="9363" y="9497"/>
                </a:cubicBezTo>
                <a:close/>
                <a:moveTo>
                  <a:pt x="10801" y="3072"/>
                </a:moveTo>
                <a:cubicBezTo>
                  <a:pt x="11083" y="3072"/>
                  <a:pt x="11313" y="3302"/>
                  <a:pt x="11313" y="3599"/>
                </a:cubicBezTo>
                <a:lnTo>
                  <a:pt x="11313" y="6061"/>
                </a:lnTo>
                <a:lnTo>
                  <a:pt x="9101" y="8272"/>
                </a:lnTo>
                <a:cubicBezTo>
                  <a:pt x="9018" y="8356"/>
                  <a:pt x="8934" y="8455"/>
                  <a:pt x="8835" y="8538"/>
                </a:cubicBezTo>
                <a:lnTo>
                  <a:pt x="8835" y="8554"/>
                </a:lnTo>
                <a:cubicBezTo>
                  <a:pt x="7912" y="9545"/>
                  <a:pt x="7198" y="10750"/>
                  <a:pt x="6786" y="12022"/>
                </a:cubicBezTo>
                <a:cubicBezTo>
                  <a:pt x="6770" y="12073"/>
                  <a:pt x="6572" y="12418"/>
                  <a:pt x="6854" y="12684"/>
                </a:cubicBezTo>
                <a:cubicBezTo>
                  <a:pt x="6969" y="12806"/>
                  <a:pt x="7095" y="12841"/>
                  <a:pt x="7206" y="12841"/>
                </a:cubicBezTo>
                <a:cubicBezTo>
                  <a:pt x="7366" y="12841"/>
                  <a:pt x="7494" y="12767"/>
                  <a:pt x="7516" y="12767"/>
                </a:cubicBezTo>
                <a:cubicBezTo>
                  <a:pt x="8804" y="12335"/>
                  <a:pt x="9993" y="11625"/>
                  <a:pt x="10999" y="10718"/>
                </a:cubicBezTo>
                <a:lnTo>
                  <a:pt x="10999" y="10702"/>
                </a:lnTo>
                <a:cubicBezTo>
                  <a:pt x="11099" y="10619"/>
                  <a:pt x="11198" y="10535"/>
                  <a:pt x="11281" y="10436"/>
                </a:cubicBezTo>
                <a:lnTo>
                  <a:pt x="11313" y="10421"/>
                </a:lnTo>
                <a:lnTo>
                  <a:pt x="11313" y="15969"/>
                </a:lnTo>
                <a:cubicBezTo>
                  <a:pt x="11313" y="16251"/>
                  <a:pt x="11083" y="16481"/>
                  <a:pt x="10801" y="16481"/>
                </a:cubicBezTo>
                <a:lnTo>
                  <a:pt x="1535" y="16481"/>
                </a:lnTo>
                <a:cubicBezTo>
                  <a:pt x="1253" y="16481"/>
                  <a:pt x="1023" y="16251"/>
                  <a:pt x="1023" y="15969"/>
                </a:cubicBezTo>
                <a:lnTo>
                  <a:pt x="1023" y="3599"/>
                </a:lnTo>
                <a:cubicBezTo>
                  <a:pt x="1023" y="3302"/>
                  <a:pt x="1253" y="3072"/>
                  <a:pt x="1535" y="3072"/>
                </a:cubicBezTo>
                <a:lnTo>
                  <a:pt x="3187" y="3072"/>
                </a:lnTo>
                <a:cubicBezTo>
                  <a:pt x="3401" y="3683"/>
                  <a:pt x="3980" y="4111"/>
                  <a:pt x="4642" y="4111"/>
                </a:cubicBezTo>
                <a:lnTo>
                  <a:pt x="7714" y="4111"/>
                </a:lnTo>
                <a:cubicBezTo>
                  <a:pt x="8388" y="4111"/>
                  <a:pt x="8950" y="3683"/>
                  <a:pt x="9164" y="3072"/>
                </a:cubicBezTo>
                <a:close/>
                <a:moveTo>
                  <a:pt x="6176" y="0"/>
                </a:moveTo>
                <a:cubicBezTo>
                  <a:pt x="5514" y="0"/>
                  <a:pt x="4939" y="429"/>
                  <a:pt x="4721" y="1023"/>
                </a:cubicBezTo>
                <a:lnTo>
                  <a:pt x="4642" y="1023"/>
                </a:lnTo>
                <a:cubicBezTo>
                  <a:pt x="3980" y="1023"/>
                  <a:pt x="3401" y="1451"/>
                  <a:pt x="3187" y="2046"/>
                </a:cubicBezTo>
                <a:lnTo>
                  <a:pt x="1535" y="2046"/>
                </a:lnTo>
                <a:cubicBezTo>
                  <a:pt x="678" y="2046"/>
                  <a:pt x="1" y="2739"/>
                  <a:pt x="1" y="3599"/>
                </a:cubicBezTo>
                <a:lnTo>
                  <a:pt x="1" y="15969"/>
                </a:lnTo>
                <a:cubicBezTo>
                  <a:pt x="1" y="16810"/>
                  <a:pt x="678" y="17503"/>
                  <a:pt x="1535" y="17503"/>
                </a:cubicBezTo>
                <a:lnTo>
                  <a:pt x="10801" y="17503"/>
                </a:lnTo>
                <a:cubicBezTo>
                  <a:pt x="11642" y="17503"/>
                  <a:pt x="12335" y="16810"/>
                  <a:pt x="12335" y="15969"/>
                </a:cubicBezTo>
                <a:lnTo>
                  <a:pt x="12335" y="9398"/>
                </a:lnTo>
                <a:cubicBezTo>
                  <a:pt x="12684" y="9033"/>
                  <a:pt x="16794" y="4939"/>
                  <a:pt x="17008" y="4705"/>
                </a:cubicBezTo>
                <a:cubicBezTo>
                  <a:pt x="17603" y="4111"/>
                  <a:pt x="17603" y="3136"/>
                  <a:pt x="17008" y="2541"/>
                </a:cubicBezTo>
                <a:cubicBezTo>
                  <a:pt x="16711" y="2236"/>
                  <a:pt x="16315" y="2083"/>
                  <a:pt x="15918" y="2083"/>
                </a:cubicBezTo>
                <a:cubicBezTo>
                  <a:pt x="15522" y="2083"/>
                  <a:pt x="15125" y="2236"/>
                  <a:pt x="14828" y="2541"/>
                </a:cubicBezTo>
                <a:cubicBezTo>
                  <a:pt x="14567" y="2807"/>
                  <a:pt x="12585" y="4788"/>
                  <a:pt x="12335" y="5038"/>
                </a:cubicBezTo>
                <a:lnTo>
                  <a:pt x="12335" y="3599"/>
                </a:lnTo>
                <a:cubicBezTo>
                  <a:pt x="12335" y="2739"/>
                  <a:pt x="11642" y="2046"/>
                  <a:pt x="10801" y="2046"/>
                </a:cubicBezTo>
                <a:lnTo>
                  <a:pt x="9164" y="2046"/>
                </a:lnTo>
                <a:cubicBezTo>
                  <a:pt x="8950" y="1451"/>
                  <a:pt x="8388" y="1023"/>
                  <a:pt x="7714" y="1023"/>
                </a:cubicBezTo>
                <a:lnTo>
                  <a:pt x="7630" y="1023"/>
                </a:lnTo>
                <a:cubicBezTo>
                  <a:pt x="7416" y="429"/>
                  <a:pt x="6854" y="0"/>
                  <a:pt x="61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8959;p73">
            <a:extLst>
              <a:ext uri="{FF2B5EF4-FFF2-40B4-BE49-F238E27FC236}">
                <a16:creationId xmlns:a16="http://schemas.microsoft.com/office/drawing/2014/main" id="{969E1A16-B6A6-87E3-A921-A610560BDDED}"/>
              </a:ext>
            </a:extLst>
          </p:cNvPr>
          <p:cNvSpPr/>
          <p:nvPr/>
        </p:nvSpPr>
        <p:spPr>
          <a:xfrm>
            <a:off x="6371542" y="1903376"/>
            <a:ext cx="94983" cy="142509"/>
          </a:xfrm>
          <a:custGeom>
            <a:avLst/>
            <a:gdLst/>
            <a:ahLst/>
            <a:cxnLst/>
            <a:rect l="l" t="t" r="r" b="b"/>
            <a:pathLst>
              <a:path w="4127" h="6192" extrusionOk="0">
                <a:moveTo>
                  <a:pt x="2593" y="1023"/>
                </a:moveTo>
                <a:cubicBezTo>
                  <a:pt x="2874" y="1023"/>
                  <a:pt x="3104" y="1257"/>
                  <a:pt x="3104" y="1534"/>
                </a:cubicBezTo>
                <a:lnTo>
                  <a:pt x="3104" y="2049"/>
                </a:lnTo>
                <a:lnTo>
                  <a:pt x="1023" y="2049"/>
                </a:lnTo>
                <a:lnTo>
                  <a:pt x="1023" y="1534"/>
                </a:lnTo>
                <a:cubicBezTo>
                  <a:pt x="1023" y="1257"/>
                  <a:pt x="1253" y="1023"/>
                  <a:pt x="1535" y="1023"/>
                </a:cubicBezTo>
                <a:close/>
                <a:moveTo>
                  <a:pt x="3104" y="3072"/>
                </a:moveTo>
                <a:lnTo>
                  <a:pt x="3104" y="5169"/>
                </a:lnTo>
                <a:lnTo>
                  <a:pt x="1023" y="5169"/>
                </a:lnTo>
                <a:lnTo>
                  <a:pt x="1023" y="3072"/>
                </a:lnTo>
                <a:close/>
                <a:moveTo>
                  <a:pt x="1535" y="0"/>
                </a:moveTo>
                <a:cubicBezTo>
                  <a:pt x="694" y="0"/>
                  <a:pt x="1" y="694"/>
                  <a:pt x="1" y="1534"/>
                </a:cubicBezTo>
                <a:lnTo>
                  <a:pt x="1" y="5680"/>
                </a:lnTo>
                <a:cubicBezTo>
                  <a:pt x="1" y="5961"/>
                  <a:pt x="231" y="6191"/>
                  <a:pt x="512" y="6191"/>
                </a:cubicBezTo>
                <a:lnTo>
                  <a:pt x="3615" y="6191"/>
                </a:lnTo>
                <a:cubicBezTo>
                  <a:pt x="3897" y="6191"/>
                  <a:pt x="4127" y="5961"/>
                  <a:pt x="4127" y="5680"/>
                </a:cubicBezTo>
                <a:lnTo>
                  <a:pt x="4127" y="1534"/>
                </a:lnTo>
                <a:cubicBezTo>
                  <a:pt x="4127" y="694"/>
                  <a:pt x="3433" y="0"/>
                  <a:pt x="25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8960;p73">
            <a:extLst>
              <a:ext uri="{FF2B5EF4-FFF2-40B4-BE49-F238E27FC236}">
                <a16:creationId xmlns:a16="http://schemas.microsoft.com/office/drawing/2014/main" id="{3541D257-D90F-1906-87FE-F624D3E6D51A}"/>
              </a:ext>
            </a:extLst>
          </p:cNvPr>
          <p:cNvSpPr/>
          <p:nvPr/>
        </p:nvSpPr>
        <p:spPr>
          <a:xfrm>
            <a:off x="6110759" y="1761926"/>
            <a:ext cx="96617" cy="70771"/>
          </a:xfrm>
          <a:custGeom>
            <a:avLst/>
            <a:gdLst/>
            <a:ahLst/>
            <a:cxnLst/>
            <a:rect l="l" t="t" r="r" b="b"/>
            <a:pathLst>
              <a:path w="4198" h="3075" extrusionOk="0">
                <a:moveTo>
                  <a:pt x="3635" y="1"/>
                </a:moveTo>
                <a:cubicBezTo>
                  <a:pt x="3502" y="1"/>
                  <a:pt x="3369" y="50"/>
                  <a:pt x="3270" y="150"/>
                </a:cubicBezTo>
                <a:lnTo>
                  <a:pt x="1585" y="1834"/>
                </a:lnTo>
                <a:lnTo>
                  <a:pt x="927" y="1176"/>
                </a:lnTo>
                <a:cubicBezTo>
                  <a:pt x="828" y="1077"/>
                  <a:pt x="696" y="1027"/>
                  <a:pt x="563" y="1027"/>
                </a:cubicBezTo>
                <a:cubicBezTo>
                  <a:pt x="430" y="1027"/>
                  <a:pt x="297" y="1077"/>
                  <a:pt x="198" y="1176"/>
                </a:cubicBezTo>
                <a:cubicBezTo>
                  <a:pt x="0" y="1374"/>
                  <a:pt x="0" y="1703"/>
                  <a:pt x="198" y="1901"/>
                </a:cubicBezTo>
                <a:lnTo>
                  <a:pt x="1225" y="2924"/>
                </a:lnTo>
                <a:cubicBezTo>
                  <a:pt x="1324" y="3023"/>
                  <a:pt x="1455" y="3075"/>
                  <a:pt x="1585" y="3075"/>
                </a:cubicBezTo>
                <a:cubicBezTo>
                  <a:pt x="1720" y="3075"/>
                  <a:pt x="1851" y="3023"/>
                  <a:pt x="1950" y="2924"/>
                </a:cubicBezTo>
                <a:lnTo>
                  <a:pt x="3999" y="879"/>
                </a:lnTo>
                <a:cubicBezTo>
                  <a:pt x="4197" y="681"/>
                  <a:pt x="4197" y="348"/>
                  <a:pt x="3999" y="150"/>
                </a:cubicBezTo>
                <a:cubicBezTo>
                  <a:pt x="3900" y="50"/>
                  <a:pt x="3767" y="1"/>
                  <a:pt x="3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8961;p73">
            <a:extLst>
              <a:ext uri="{FF2B5EF4-FFF2-40B4-BE49-F238E27FC236}">
                <a16:creationId xmlns:a16="http://schemas.microsoft.com/office/drawing/2014/main" id="{38D5B346-2339-FAFA-CF77-FD96ECD6FD45}"/>
              </a:ext>
            </a:extLst>
          </p:cNvPr>
          <p:cNvSpPr/>
          <p:nvPr/>
        </p:nvSpPr>
        <p:spPr>
          <a:xfrm>
            <a:off x="6110759" y="1832628"/>
            <a:ext cx="96617" cy="70771"/>
          </a:xfrm>
          <a:custGeom>
            <a:avLst/>
            <a:gdLst/>
            <a:ahLst/>
            <a:cxnLst/>
            <a:rect l="l" t="t" r="r" b="b"/>
            <a:pathLst>
              <a:path w="4198" h="3075" extrusionOk="0">
                <a:moveTo>
                  <a:pt x="3635" y="1"/>
                </a:moveTo>
                <a:cubicBezTo>
                  <a:pt x="3502" y="1"/>
                  <a:pt x="3369" y="50"/>
                  <a:pt x="3270" y="149"/>
                </a:cubicBezTo>
                <a:lnTo>
                  <a:pt x="1585" y="1834"/>
                </a:lnTo>
                <a:lnTo>
                  <a:pt x="927" y="1176"/>
                </a:lnTo>
                <a:cubicBezTo>
                  <a:pt x="828" y="1077"/>
                  <a:pt x="696" y="1027"/>
                  <a:pt x="563" y="1027"/>
                </a:cubicBezTo>
                <a:cubicBezTo>
                  <a:pt x="430" y="1027"/>
                  <a:pt x="297" y="1077"/>
                  <a:pt x="198" y="1176"/>
                </a:cubicBezTo>
                <a:cubicBezTo>
                  <a:pt x="0" y="1374"/>
                  <a:pt x="0" y="1703"/>
                  <a:pt x="198" y="1901"/>
                </a:cubicBezTo>
                <a:lnTo>
                  <a:pt x="1225" y="2924"/>
                </a:lnTo>
                <a:cubicBezTo>
                  <a:pt x="1324" y="3023"/>
                  <a:pt x="1455" y="3074"/>
                  <a:pt x="1585" y="3074"/>
                </a:cubicBezTo>
                <a:cubicBezTo>
                  <a:pt x="1720" y="3074"/>
                  <a:pt x="1851" y="3023"/>
                  <a:pt x="1950" y="2924"/>
                </a:cubicBezTo>
                <a:lnTo>
                  <a:pt x="3999" y="879"/>
                </a:lnTo>
                <a:cubicBezTo>
                  <a:pt x="4197" y="680"/>
                  <a:pt x="4197" y="347"/>
                  <a:pt x="3999" y="149"/>
                </a:cubicBezTo>
                <a:cubicBezTo>
                  <a:pt x="3900" y="50"/>
                  <a:pt x="3767" y="1"/>
                  <a:pt x="3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8962;p73">
            <a:extLst>
              <a:ext uri="{FF2B5EF4-FFF2-40B4-BE49-F238E27FC236}">
                <a16:creationId xmlns:a16="http://schemas.microsoft.com/office/drawing/2014/main" id="{5E36C16E-D63E-2050-C645-90F057A03629}"/>
              </a:ext>
            </a:extLst>
          </p:cNvPr>
          <p:cNvSpPr/>
          <p:nvPr/>
        </p:nvSpPr>
        <p:spPr>
          <a:xfrm>
            <a:off x="6110759" y="1926943"/>
            <a:ext cx="72981" cy="71001"/>
          </a:xfrm>
          <a:custGeom>
            <a:avLst/>
            <a:gdLst/>
            <a:ahLst/>
            <a:cxnLst/>
            <a:rect l="l" t="t" r="r" b="b"/>
            <a:pathLst>
              <a:path w="3171" h="3085" extrusionOk="0">
                <a:moveTo>
                  <a:pt x="563" y="1"/>
                </a:moveTo>
                <a:cubicBezTo>
                  <a:pt x="430" y="1"/>
                  <a:pt x="297" y="50"/>
                  <a:pt x="198" y="150"/>
                </a:cubicBezTo>
                <a:cubicBezTo>
                  <a:pt x="0" y="364"/>
                  <a:pt x="0" y="677"/>
                  <a:pt x="198" y="875"/>
                </a:cubicBezTo>
                <a:lnTo>
                  <a:pt x="860" y="1537"/>
                </a:lnTo>
                <a:lnTo>
                  <a:pt x="198" y="2215"/>
                </a:lnTo>
                <a:cubicBezTo>
                  <a:pt x="0" y="2413"/>
                  <a:pt x="0" y="2726"/>
                  <a:pt x="198" y="2924"/>
                </a:cubicBezTo>
                <a:cubicBezTo>
                  <a:pt x="297" y="3031"/>
                  <a:pt x="430" y="3085"/>
                  <a:pt x="563" y="3085"/>
                </a:cubicBezTo>
                <a:cubicBezTo>
                  <a:pt x="696" y="3085"/>
                  <a:pt x="828" y="3031"/>
                  <a:pt x="927" y="2924"/>
                </a:cubicBezTo>
                <a:lnTo>
                  <a:pt x="1585" y="2262"/>
                </a:lnTo>
                <a:lnTo>
                  <a:pt x="2247" y="2924"/>
                </a:lnTo>
                <a:cubicBezTo>
                  <a:pt x="2346" y="3031"/>
                  <a:pt x="2478" y="3085"/>
                  <a:pt x="2610" y="3085"/>
                </a:cubicBezTo>
                <a:cubicBezTo>
                  <a:pt x="2742" y="3085"/>
                  <a:pt x="2874" y="3031"/>
                  <a:pt x="2973" y="2924"/>
                </a:cubicBezTo>
                <a:cubicBezTo>
                  <a:pt x="3171" y="2726"/>
                  <a:pt x="3171" y="2413"/>
                  <a:pt x="2973" y="2215"/>
                </a:cubicBezTo>
                <a:lnTo>
                  <a:pt x="2315" y="1537"/>
                </a:lnTo>
                <a:lnTo>
                  <a:pt x="2973" y="875"/>
                </a:lnTo>
                <a:cubicBezTo>
                  <a:pt x="3171" y="677"/>
                  <a:pt x="3171" y="364"/>
                  <a:pt x="2973" y="150"/>
                </a:cubicBezTo>
                <a:cubicBezTo>
                  <a:pt x="2874" y="50"/>
                  <a:pt x="2742" y="1"/>
                  <a:pt x="2610" y="1"/>
                </a:cubicBezTo>
                <a:cubicBezTo>
                  <a:pt x="2478" y="1"/>
                  <a:pt x="2346" y="50"/>
                  <a:pt x="2247" y="150"/>
                </a:cubicBezTo>
                <a:lnTo>
                  <a:pt x="1585" y="827"/>
                </a:lnTo>
                <a:lnTo>
                  <a:pt x="927" y="150"/>
                </a:lnTo>
                <a:cubicBezTo>
                  <a:pt x="828" y="50"/>
                  <a:pt x="696" y="1"/>
                  <a:pt x="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8963;p73">
            <a:extLst>
              <a:ext uri="{FF2B5EF4-FFF2-40B4-BE49-F238E27FC236}">
                <a16:creationId xmlns:a16="http://schemas.microsoft.com/office/drawing/2014/main" id="{F1522256-535F-E6F6-C138-44FFE1036025}"/>
              </a:ext>
            </a:extLst>
          </p:cNvPr>
          <p:cNvSpPr/>
          <p:nvPr/>
        </p:nvSpPr>
        <p:spPr>
          <a:xfrm>
            <a:off x="6206156" y="1785516"/>
            <a:ext cx="70725" cy="23659"/>
          </a:xfrm>
          <a:custGeom>
            <a:avLst/>
            <a:gdLst/>
            <a:ahLst/>
            <a:cxnLst/>
            <a:rect l="l" t="t" r="r" b="b"/>
            <a:pathLst>
              <a:path w="3073" h="1028" extrusionOk="0">
                <a:moveTo>
                  <a:pt x="512" y="0"/>
                </a:moveTo>
                <a:cubicBezTo>
                  <a:pt x="231" y="0"/>
                  <a:pt x="1" y="234"/>
                  <a:pt x="1" y="512"/>
                </a:cubicBezTo>
                <a:cubicBezTo>
                  <a:pt x="1" y="793"/>
                  <a:pt x="231" y="1027"/>
                  <a:pt x="512" y="1027"/>
                </a:cubicBezTo>
                <a:lnTo>
                  <a:pt x="2561" y="1027"/>
                </a:lnTo>
                <a:cubicBezTo>
                  <a:pt x="2859" y="1027"/>
                  <a:pt x="3073" y="793"/>
                  <a:pt x="3073" y="512"/>
                </a:cubicBezTo>
                <a:cubicBezTo>
                  <a:pt x="3073" y="234"/>
                  <a:pt x="2859" y="0"/>
                  <a:pt x="2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8964;p73">
            <a:extLst>
              <a:ext uri="{FF2B5EF4-FFF2-40B4-BE49-F238E27FC236}">
                <a16:creationId xmlns:a16="http://schemas.microsoft.com/office/drawing/2014/main" id="{E395F59A-0D91-7D0C-B883-DDB349B2AF24}"/>
              </a:ext>
            </a:extLst>
          </p:cNvPr>
          <p:cNvSpPr/>
          <p:nvPr/>
        </p:nvSpPr>
        <p:spPr>
          <a:xfrm>
            <a:off x="6206156" y="1974078"/>
            <a:ext cx="70725" cy="23913"/>
          </a:xfrm>
          <a:custGeom>
            <a:avLst/>
            <a:gdLst/>
            <a:ahLst/>
            <a:cxnLst/>
            <a:rect l="l" t="t" r="r" b="b"/>
            <a:pathLst>
              <a:path w="3073" h="1039" extrusionOk="0">
                <a:moveTo>
                  <a:pt x="512" y="0"/>
                </a:moveTo>
                <a:cubicBezTo>
                  <a:pt x="231" y="0"/>
                  <a:pt x="1" y="230"/>
                  <a:pt x="1" y="527"/>
                </a:cubicBezTo>
                <a:cubicBezTo>
                  <a:pt x="1" y="809"/>
                  <a:pt x="231" y="1038"/>
                  <a:pt x="512" y="1038"/>
                </a:cubicBezTo>
                <a:lnTo>
                  <a:pt x="2561" y="1038"/>
                </a:lnTo>
                <a:cubicBezTo>
                  <a:pt x="2859" y="1038"/>
                  <a:pt x="3073" y="809"/>
                  <a:pt x="3073" y="527"/>
                </a:cubicBezTo>
                <a:cubicBezTo>
                  <a:pt x="3073" y="230"/>
                  <a:pt x="2859" y="0"/>
                  <a:pt x="2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6"/>
          <p:cNvSpPr txBox="1">
            <a:spLocks noGrp="1"/>
          </p:cNvSpPr>
          <p:nvPr>
            <p:ph type="subTitle" idx="1"/>
          </p:nvPr>
        </p:nvSpPr>
        <p:spPr>
          <a:xfrm>
            <a:off x="4900306" y="2728082"/>
            <a:ext cx="3061913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Monthly summary of bills and show upcoming bills.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Track expenses.</a:t>
            </a:r>
            <a:endParaRPr lang="en-GB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Recommend budgets.</a:t>
            </a:r>
          </a:p>
        </p:txBody>
      </p:sp>
      <p:sp>
        <p:nvSpPr>
          <p:cNvPr id="1703" name="Google Shape;1703;p46"/>
          <p:cNvSpPr txBox="1">
            <a:spLocks noGrp="1"/>
          </p:cNvSpPr>
          <p:nvPr>
            <p:ph type="subTitle" idx="2"/>
          </p:nvPr>
        </p:nvSpPr>
        <p:spPr>
          <a:xfrm>
            <a:off x="1054116" y="2690284"/>
            <a:ext cx="3996294" cy="1794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Able to pay bills on the app through bank accounts, credit/debit cards, installations.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Able to consolidate all bills and pay together.</a:t>
            </a:r>
            <a:endParaRPr lang="en-GB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Automated payment.</a:t>
            </a:r>
          </a:p>
        </p:txBody>
      </p:sp>
      <p:sp>
        <p:nvSpPr>
          <p:cNvPr id="1704" name="Google Shape;1704;p46"/>
          <p:cNvSpPr txBox="1">
            <a:spLocks noGrp="1"/>
          </p:cNvSpPr>
          <p:nvPr>
            <p:ph type="subTitle" idx="3"/>
          </p:nvPr>
        </p:nvSpPr>
        <p:spPr>
          <a:xfrm>
            <a:off x="1514599" y="2131837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Payment </a:t>
            </a:r>
            <a:endParaRPr dirty="0"/>
          </a:p>
        </p:txBody>
      </p:sp>
      <p:grpSp>
        <p:nvGrpSpPr>
          <p:cNvPr id="1709" name="Google Shape;1709;p46"/>
          <p:cNvGrpSpPr/>
          <p:nvPr/>
        </p:nvGrpSpPr>
        <p:grpSpPr>
          <a:xfrm>
            <a:off x="6055915" y="1729259"/>
            <a:ext cx="402486" cy="402578"/>
            <a:chOff x="6089882" y="1409726"/>
            <a:chExt cx="402486" cy="402578"/>
          </a:xfrm>
        </p:grpSpPr>
        <p:sp>
          <p:nvSpPr>
            <p:cNvPr id="1710" name="Google Shape;1710;p46"/>
            <p:cNvSpPr/>
            <p:nvPr/>
          </p:nvSpPr>
          <p:spPr>
            <a:xfrm>
              <a:off x="6089882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13905" y="1027"/>
                  </a:moveTo>
                  <a:cubicBezTo>
                    <a:pt x="14186" y="1027"/>
                    <a:pt x="14416" y="1257"/>
                    <a:pt x="14416" y="1539"/>
                  </a:cubicBezTo>
                  <a:lnTo>
                    <a:pt x="14416" y="8324"/>
                  </a:lnTo>
                  <a:cubicBezTo>
                    <a:pt x="13889" y="8475"/>
                    <a:pt x="13425" y="8820"/>
                    <a:pt x="13160" y="9283"/>
                  </a:cubicBezTo>
                  <a:lnTo>
                    <a:pt x="10520" y="9283"/>
                  </a:lnTo>
                  <a:cubicBezTo>
                    <a:pt x="10171" y="8673"/>
                    <a:pt x="9494" y="8261"/>
                    <a:pt x="8752" y="8261"/>
                  </a:cubicBezTo>
                  <a:cubicBezTo>
                    <a:pt x="7991" y="8261"/>
                    <a:pt x="7333" y="8673"/>
                    <a:pt x="6969" y="9283"/>
                  </a:cubicBezTo>
                  <a:lnTo>
                    <a:pt x="4325" y="9283"/>
                  </a:lnTo>
                  <a:cubicBezTo>
                    <a:pt x="4063" y="8820"/>
                    <a:pt x="3616" y="8475"/>
                    <a:pt x="3073" y="8324"/>
                  </a:cubicBezTo>
                  <a:lnTo>
                    <a:pt x="3073" y="1539"/>
                  </a:lnTo>
                  <a:cubicBezTo>
                    <a:pt x="3073" y="1257"/>
                    <a:pt x="3302" y="1027"/>
                    <a:pt x="3584" y="1027"/>
                  </a:cubicBezTo>
                  <a:close/>
                  <a:moveTo>
                    <a:pt x="2557" y="9283"/>
                  </a:moveTo>
                  <a:cubicBezTo>
                    <a:pt x="3120" y="9283"/>
                    <a:pt x="3584" y="9747"/>
                    <a:pt x="3584" y="10322"/>
                  </a:cubicBezTo>
                  <a:cubicBezTo>
                    <a:pt x="3584" y="10885"/>
                    <a:pt x="3120" y="11348"/>
                    <a:pt x="2557" y="11348"/>
                  </a:cubicBezTo>
                  <a:cubicBezTo>
                    <a:pt x="1998" y="11348"/>
                    <a:pt x="1535" y="10885"/>
                    <a:pt x="1535" y="10322"/>
                  </a:cubicBezTo>
                  <a:cubicBezTo>
                    <a:pt x="1535" y="9747"/>
                    <a:pt x="1998" y="9283"/>
                    <a:pt x="2557" y="9283"/>
                  </a:cubicBezTo>
                  <a:close/>
                  <a:moveTo>
                    <a:pt x="8752" y="9283"/>
                  </a:moveTo>
                  <a:cubicBezTo>
                    <a:pt x="9315" y="9283"/>
                    <a:pt x="9775" y="9747"/>
                    <a:pt x="9775" y="10322"/>
                  </a:cubicBezTo>
                  <a:cubicBezTo>
                    <a:pt x="9775" y="10885"/>
                    <a:pt x="9315" y="11348"/>
                    <a:pt x="8752" y="11348"/>
                  </a:cubicBezTo>
                  <a:cubicBezTo>
                    <a:pt x="8174" y="11348"/>
                    <a:pt x="7730" y="10885"/>
                    <a:pt x="7730" y="10322"/>
                  </a:cubicBezTo>
                  <a:cubicBezTo>
                    <a:pt x="7730" y="9747"/>
                    <a:pt x="8174" y="9283"/>
                    <a:pt x="8752" y="9283"/>
                  </a:cubicBezTo>
                  <a:close/>
                  <a:moveTo>
                    <a:pt x="14927" y="9283"/>
                  </a:moveTo>
                  <a:cubicBezTo>
                    <a:pt x="15490" y="9283"/>
                    <a:pt x="15954" y="9747"/>
                    <a:pt x="15954" y="10322"/>
                  </a:cubicBezTo>
                  <a:cubicBezTo>
                    <a:pt x="15954" y="10885"/>
                    <a:pt x="15490" y="11348"/>
                    <a:pt x="14927" y="11348"/>
                  </a:cubicBezTo>
                  <a:cubicBezTo>
                    <a:pt x="14369" y="11348"/>
                    <a:pt x="13905" y="10885"/>
                    <a:pt x="13905" y="10322"/>
                  </a:cubicBezTo>
                  <a:cubicBezTo>
                    <a:pt x="13905" y="9747"/>
                    <a:pt x="14369" y="9283"/>
                    <a:pt x="14927" y="9283"/>
                  </a:cubicBezTo>
                  <a:close/>
                  <a:moveTo>
                    <a:pt x="2557" y="12371"/>
                  </a:moveTo>
                  <a:cubicBezTo>
                    <a:pt x="3402" y="12371"/>
                    <a:pt x="4095" y="13065"/>
                    <a:pt x="4095" y="13909"/>
                  </a:cubicBezTo>
                  <a:lnTo>
                    <a:pt x="4095" y="14420"/>
                  </a:lnTo>
                  <a:lnTo>
                    <a:pt x="1023" y="14420"/>
                  </a:lnTo>
                  <a:lnTo>
                    <a:pt x="1023" y="13909"/>
                  </a:lnTo>
                  <a:cubicBezTo>
                    <a:pt x="1023" y="13065"/>
                    <a:pt x="1717" y="12371"/>
                    <a:pt x="2557" y="12371"/>
                  </a:cubicBezTo>
                  <a:close/>
                  <a:moveTo>
                    <a:pt x="6687" y="10322"/>
                  </a:moveTo>
                  <a:cubicBezTo>
                    <a:pt x="6687" y="10885"/>
                    <a:pt x="6937" y="11412"/>
                    <a:pt x="7314" y="11776"/>
                  </a:cubicBezTo>
                  <a:cubicBezTo>
                    <a:pt x="6640" y="12240"/>
                    <a:pt x="6176" y="13017"/>
                    <a:pt x="6176" y="13909"/>
                  </a:cubicBezTo>
                  <a:lnTo>
                    <a:pt x="6176" y="14420"/>
                  </a:lnTo>
                  <a:lnTo>
                    <a:pt x="5118" y="14420"/>
                  </a:lnTo>
                  <a:lnTo>
                    <a:pt x="5118" y="13909"/>
                  </a:lnTo>
                  <a:cubicBezTo>
                    <a:pt x="5118" y="13017"/>
                    <a:pt x="4674" y="12240"/>
                    <a:pt x="3996" y="11776"/>
                  </a:cubicBezTo>
                  <a:cubicBezTo>
                    <a:pt x="4377" y="11412"/>
                    <a:pt x="4606" y="10885"/>
                    <a:pt x="4606" y="10322"/>
                  </a:cubicBezTo>
                  <a:close/>
                  <a:moveTo>
                    <a:pt x="8752" y="12371"/>
                  </a:moveTo>
                  <a:cubicBezTo>
                    <a:pt x="9593" y="12371"/>
                    <a:pt x="10286" y="13065"/>
                    <a:pt x="10286" y="13909"/>
                  </a:cubicBezTo>
                  <a:lnTo>
                    <a:pt x="10286" y="14420"/>
                  </a:lnTo>
                  <a:lnTo>
                    <a:pt x="7199" y="14420"/>
                  </a:lnTo>
                  <a:lnTo>
                    <a:pt x="7199" y="13909"/>
                  </a:lnTo>
                  <a:cubicBezTo>
                    <a:pt x="7199" y="13065"/>
                    <a:pt x="7892" y="12371"/>
                    <a:pt x="8752" y="12371"/>
                  </a:cubicBezTo>
                  <a:close/>
                  <a:moveTo>
                    <a:pt x="12882" y="10322"/>
                  </a:moveTo>
                  <a:cubicBezTo>
                    <a:pt x="12882" y="10885"/>
                    <a:pt x="13112" y="11412"/>
                    <a:pt x="13493" y="11776"/>
                  </a:cubicBezTo>
                  <a:cubicBezTo>
                    <a:pt x="12815" y="12240"/>
                    <a:pt x="12367" y="13017"/>
                    <a:pt x="12367" y="13909"/>
                  </a:cubicBezTo>
                  <a:lnTo>
                    <a:pt x="12367" y="14420"/>
                  </a:lnTo>
                  <a:lnTo>
                    <a:pt x="11313" y="14420"/>
                  </a:lnTo>
                  <a:lnTo>
                    <a:pt x="11313" y="13909"/>
                  </a:lnTo>
                  <a:cubicBezTo>
                    <a:pt x="11313" y="13017"/>
                    <a:pt x="10865" y="12240"/>
                    <a:pt x="10171" y="11776"/>
                  </a:cubicBezTo>
                  <a:cubicBezTo>
                    <a:pt x="10552" y="11412"/>
                    <a:pt x="10801" y="10885"/>
                    <a:pt x="10801" y="10322"/>
                  </a:cubicBezTo>
                  <a:close/>
                  <a:moveTo>
                    <a:pt x="14927" y="12371"/>
                  </a:moveTo>
                  <a:cubicBezTo>
                    <a:pt x="15772" y="12371"/>
                    <a:pt x="16465" y="13065"/>
                    <a:pt x="16465" y="13909"/>
                  </a:cubicBezTo>
                  <a:lnTo>
                    <a:pt x="16465" y="14420"/>
                  </a:lnTo>
                  <a:lnTo>
                    <a:pt x="13394" y="14420"/>
                  </a:lnTo>
                  <a:lnTo>
                    <a:pt x="13394" y="13909"/>
                  </a:lnTo>
                  <a:cubicBezTo>
                    <a:pt x="13394" y="13065"/>
                    <a:pt x="14087" y="12371"/>
                    <a:pt x="14927" y="12371"/>
                  </a:cubicBezTo>
                  <a:close/>
                  <a:moveTo>
                    <a:pt x="16465" y="15443"/>
                  </a:moveTo>
                  <a:lnTo>
                    <a:pt x="16465" y="16465"/>
                  </a:lnTo>
                  <a:lnTo>
                    <a:pt x="1023" y="16465"/>
                  </a:lnTo>
                  <a:lnTo>
                    <a:pt x="1023" y="15443"/>
                  </a:lnTo>
                  <a:close/>
                  <a:moveTo>
                    <a:pt x="3584" y="1"/>
                  </a:moveTo>
                  <a:cubicBezTo>
                    <a:pt x="2740" y="1"/>
                    <a:pt x="2046" y="679"/>
                    <a:pt x="2046" y="1539"/>
                  </a:cubicBezTo>
                  <a:lnTo>
                    <a:pt x="2046" y="8324"/>
                  </a:lnTo>
                  <a:cubicBezTo>
                    <a:pt x="1154" y="8558"/>
                    <a:pt x="512" y="9367"/>
                    <a:pt x="512" y="10322"/>
                  </a:cubicBezTo>
                  <a:cubicBezTo>
                    <a:pt x="512" y="10885"/>
                    <a:pt x="742" y="11412"/>
                    <a:pt x="1123" y="11776"/>
                  </a:cubicBezTo>
                  <a:cubicBezTo>
                    <a:pt x="445" y="12240"/>
                    <a:pt x="1" y="13017"/>
                    <a:pt x="1" y="13909"/>
                  </a:cubicBezTo>
                  <a:lnTo>
                    <a:pt x="1" y="16981"/>
                  </a:lnTo>
                  <a:cubicBezTo>
                    <a:pt x="1" y="17258"/>
                    <a:pt x="231" y="17492"/>
                    <a:pt x="512" y="17492"/>
                  </a:cubicBezTo>
                  <a:lnTo>
                    <a:pt x="16977" y="17492"/>
                  </a:lnTo>
                  <a:cubicBezTo>
                    <a:pt x="17258" y="17492"/>
                    <a:pt x="17488" y="17258"/>
                    <a:pt x="17488" y="16981"/>
                  </a:cubicBezTo>
                  <a:lnTo>
                    <a:pt x="17488" y="13909"/>
                  </a:lnTo>
                  <a:cubicBezTo>
                    <a:pt x="17488" y="13017"/>
                    <a:pt x="17044" y="12240"/>
                    <a:pt x="16366" y="11776"/>
                  </a:cubicBezTo>
                  <a:cubicBezTo>
                    <a:pt x="16747" y="11412"/>
                    <a:pt x="16977" y="10885"/>
                    <a:pt x="16977" y="10322"/>
                  </a:cubicBezTo>
                  <a:cubicBezTo>
                    <a:pt x="16977" y="9367"/>
                    <a:pt x="16331" y="8558"/>
                    <a:pt x="15439" y="8324"/>
                  </a:cubicBezTo>
                  <a:lnTo>
                    <a:pt x="15439" y="1539"/>
                  </a:lnTo>
                  <a:cubicBezTo>
                    <a:pt x="15439" y="679"/>
                    <a:pt x="14745" y="1"/>
                    <a:pt x="13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6255544" y="1456838"/>
              <a:ext cx="94707" cy="118711"/>
            </a:xfrm>
            <a:custGeom>
              <a:avLst/>
              <a:gdLst/>
              <a:ahLst/>
              <a:cxnLst/>
              <a:rect l="l" t="t" r="r" b="b"/>
              <a:pathLst>
                <a:path w="4115" h="5158" extrusionOk="0">
                  <a:moveTo>
                    <a:pt x="1043" y="1473"/>
                  </a:moveTo>
                  <a:lnTo>
                    <a:pt x="2676" y="2595"/>
                  </a:lnTo>
                  <a:lnTo>
                    <a:pt x="1043" y="3685"/>
                  </a:lnTo>
                  <a:lnTo>
                    <a:pt x="1043" y="1473"/>
                  </a:lnTo>
                  <a:close/>
                  <a:moveTo>
                    <a:pt x="508" y="0"/>
                  </a:moveTo>
                  <a:cubicBezTo>
                    <a:pt x="430" y="0"/>
                    <a:pt x="353" y="17"/>
                    <a:pt x="282" y="51"/>
                  </a:cubicBezTo>
                  <a:cubicBezTo>
                    <a:pt x="116" y="150"/>
                    <a:pt x="1" y="316"/>
                    <a:pt x="1" y="514"/>
                  </a:cubicBezTo>
                  <a:lnTo>
                    <a:pt x="1" y="4644"/>
                  </a:lnTo>
                  <a:cubicBezTo>
                    <a:pt x="1" y="4842"/>
                    <a:pt x="116" y="5005"/>
                    <a:pt x="282" y="5104"/>
                  </a:cubicBezTo>
                  <a:cubicBezTo>
                    <a:pt x="354" y="5140"/>
                    <a:pt x="433" y="5158"/>
                    <a:pt x="512" y="5158"/>
                  </a:cubicBezTo>
                  <a:cubicBezTo>
                    <a:pt x="614" y="5158"/>
                    <a:pt x="717" y="5128"/>
                    <a:pt x="809" y="5072"/>
                  </a:cubicBezTo>
                  <a:lnTo>
                    <a:pt x="3881" y="3023"/>
                  </a:lnTo>
                  <a:cubicBezTo>
                    <a:pt x="4032" y="2924"/>
                    <a:pt x="4115" y="2777"/>
                    <a:pt x="4115" y="2595"/>
                  </a:cubicBezTo>
                  <a:cubicBezTo>
                    <a:pt x="4115" y="2429"/>
                    <a:pt x="4032" y="2266"/>
                    <a:pt x="3881" y="2167"/>
                  </a:cubicBezTo>
                  <a:lnTo>
                    <a:pt x="809" y="86"/>
                  </a:lnTo>
                  <a:cubicBezTo>
                    <a:pt x="716" y="30"/>
                    <a:pt x="612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2" name="Subtitle 2031">
            <a:extLst>
              <a:ext uri="{FF2B5EF4-FFF2-40B4-BE49-F238E27FC236}">
                <a16:creationId xmlns:a16="http://schemas.microsoft.com/office/drawing/2014/main" id="{A4383A13-C763-B348-4FE9-3BA2CD1481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34920" y="2131837"/>
            <a:ext cx="3169350" cy="551700"/>
          </a:xfrm>
        </p:spPr>
        <p:txBody>
          <a:bodyPr/>
          <a:lstStyle/>
          <a:p>
            <a:r>
              <a:rPr lang="en-SG" dirty="0"/>
              <a:t>Insights</a:t>
            </a:r>
          </a:p>
        </p:txBody>
      </p:sp>
      <p:sp>
        <p:nvSpPr>
          <p:cNvPr id="2" name="Google Shape;1471;p43">
            <a:extLst>
              <a:ext uri="{FF2B5EF4-FFF2-40B4-BE49-F238E27FC236}">
                <a16:creationId xmlns:a16="http://schemas.microsoft.com/office/drawing/2014/main" id="{8C6D3C7C-ACCB-62FD-699B-919F11CAD63C}"/>
              </a:ext>
            </a:extLst>
          </p:cNvPr>
          <p:cNvSpPr txBox="1">
            <a:spLocks/>
          </p:cNvSpPr>
          <p:nvPr/>
        </p:nvSpPr>
        <p:spPr>
          <a:xfrm>
            <a:off x="3052263" y="285169"/>
            <a:ext cx="4752007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SG" sz="3700" dirty="0"/>
              <a:t>Proposed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04A39-32BF-4808-0721-F2C98AEE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86" y="178930"/>
            <a:ext cx="1225402" cy="1158340"/>
          </a:xfrm>
          <a:prstGeom prst="rect">
            <a:avLst/>
          </a:prstGeom>
        </p:spPr>
      </p:pic>
      <p:grpSp>
        <p:nvGrpSpPr>
          <p:cNvPr id="6" name="Google Shape;17082;p86">
            <a:extLst>
              <a:ext uri="{FF2B5EF4-FFF2-40B4-BE49-F238E27FC236}">
                <a16:creationId xmlns:a16="http://schemas.microsoft.com/office/drawing/2014/main" id="{75A4F089-C2C0-2DFB-5FAE-C2502199CE75}"/>
              </a:ext>
            </a:extLst>
          </p:cNvPr>
          <p:cNvGrpSpPr/>
          <p:nvPr/>
        </p:nvGrpSpPr>
        <p:grpSpPr>
          <a:xfrm>
            <a:off x="2653393" y="1884529"/>
            <a:ext cx="398870" cy="282548"/>
            <a:chOff x="896050" y="2725450"/>
            <a:chExt cx="476500" cy="264100"/>
          </a:xfrm>
        </p:grpSpPr>
        <p:sp>
          <p:nvSpPr>
            <p:cNvPr id="7" name="Google Shape;17083;p86">
              <a:extLst>
                <a:ext uri="{FF2B5EF4-FFF2-40B4-BE49-F238E27FC236}">
                  <a16:creationId xmlns:a16="http://schemas.microsoft.com/office/drawing/2014/main" id="{DE6D7462-0F23-C34D-8F56-33BF8CE1E3DD}"/>
                </a:ext>
              </a:extLst>
            </p:cNvPr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7084;p86">
              <a:extLst>
                <a:ext uri="{FF2B5EF4-FFF2-40B4-BE49-F238E27FC236}">
                  <a16:creationId xmlns:a16="http://schemas.microsoft.com/office/drawing/2014/main" id="{350C8753-6A63-2F10-1EC7-93D18F655599}"/>
                </a:ext>
              </a:extLst>
            </p:cNvPr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7085;p86">
              <a:extLst>
                <a:ext uri="{FF2B5EF4-FFF2-40B4-BE49-F238E27FC236}">
                  <a16:creationId xmlns:a16="http://schemas.microsoft.com/office/drawing/2014/main" id="{32908DBA-DDE4-D5BB-89F2-A13BD2373096}"/>
                </a:ext>
              </a:extLst>
            </p:cNvPr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0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6"/>
          <p:cNvSpPr txBox="1">
            <a:spLocks noGrp="1"/>
          </p:cNvSpPr>
          <p:nvPr>
            <p:ph type="subTitle" idx="3"/>
          </p:nvPr>
        </p:nvSpPr>
        <p:spPr>
          <a:xfrm>
            <a:off x="1514599" y="2131837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Blockchain Technology </a:t>
            </a:r>
          </a:p>
        </p:txBody>
      </p:sp>
      <p:sp>
        <p:nvSpPr>
          <p:cNvPr id="2032" name="Subtitle 2031">
            <a:extLst>
              <a:ext uri="{FF2B5EF4-FFF2-40B4-BE49-F238E27FC236}">
                <a16:creationId xmlns:a16="http://schemas.microsoft.com/office/drawing/2014/main" id="{A4383A13-C763-B348-4FE9-3BA2CD1481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24184" y="2367932"/>
            <a:ext cx="3169350" cy="551700"/>
          </a:xfrm>
        </p:spPr>
        <p:txBody>
          <a:bodyPr/>
          <a:lstStyle/>
          <a:p>
            <a:r>
              <a:rPr lang="en-SG" dirty="0"/>
              <a:t>AI-Powered </a:t>
            </a:r>
          </a:p>
          <a:p>
            <a:r>
              <a:rPr lang="en-SG" dirty="0"/>
              <a:t>Fraud Detection</a:t>
            </a:r>
          </a:p>
        </p:txBody>
      </p:sp>
      <p:sp>
        <p:nvSpPr>
          <p:cNvPr id="2" name="Google Shape;1471;p43">
            <a:extLst>
              <a:ext uri="{FF2B5EF4-FFF2-40B4-BE49-F238E27FC236}">
                <a16:creationId xmlns:a16="http://schemas.microsoft.com/office/drawing/2014/main" id="{B7E4A1E3-417C-02C1-AC5C-620A195D9CDA}"/>
              </a:ext>
            </a:extLst>
          </p:cNvPr>
          <p:cNvSpPr txBox="1">
            <a:spLocks/>
          </p:cNvSpPr>
          <p:nvPr/>
        </p:nvSpPr>
        <p:spPr>
          <a:xfrm>
            <a:off x="3052263" y="285169"/>
            <a:ext cx="4752007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SG" sz="3700" dirty="0"/>
              <a:t>Proposed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8BE57-44BF-8797-8333-678A2F88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86" y="178930"/>
            <a:ext cx="1225402" cy="1158340"/>
          </a:xfrm>
          <a:prstGeom prst="rect">
            <a:avLst/>
          </a:prstGeom>
        </p:spPr>
      </p:pic>
      <p:sp>
        <p:nvSpPr>
          <p:cNvPr id="6" name="Google Shape;8974;p73">
            <a:extLst>
              <a:ext uri="{FF2B5EF4-FFF2-40B4-BE49-F238E27FC236}">
                <a16:creationId xmlns:a16="http://schemas.microsoft.com/office/drawing/2014/main" id="{68726B37-CD8D-BBDE-D703-95C11039DC2D}"/>
              </a:ext>
            </a:extLst>
          </p:cNvPr>
          <p:cNvSpPr/>
          <p:nvPr/>
        </p:nvSpPr>
        <p:spPr>
          <a:xfrm>
            <a:off x="2649777" y="1629457"/>
            <a:ext cx="402486" cy="402578"/>
          </a:xfrm>
          <a:custGeom>
            <a:avLst/>
            <a:gdLst/>
            <a:ahLst/>
            <a:cxnLst/>
            <a:rect l="l" t="t" r="r" b="b"/>
            <a:pathLst>
              <a:path w="17488" h="17492" extrusionOk="0">
                <a:moveTo>
                  <a:pt x="8241" y="1023"/>
                </a:moveTo>
                <a:lnTo>
                  <a:pt x="8241" y="3203"/>
                </a:lnTo>
                <a:cubicBezTo>
                  <a:pt x="8241" y="3369"/>
                  <a:pt x="8304" y="3520"/>
                  <a:pt x="8455" y="3619"/>
                </a:cubicBezTo>
                <a:cubicBezTo>
                  <a:pt x="8538" y="3682"/>
                  <a:pt x="8635" y="3711"/>
                  <a:pt x="8738" y="3711"/>
                </a:cubicBezTo>
                <a:cubicBezTo>
                  <a:pt x="8797" y="3711"/>
                  <a:pt x="8858" y="3701"/>
                  <a:pt x="8919" y="3682"/>
                </a:cubicBezTo>
                <a:cubicBezTo>
                  <a:pt x="9034" y="3635"/>
                  <a:pt x="9149" y="3619"/>
                  <a:pt x="9264" y="3619"/>
                </a:cubicBezTo>
                <a:cubicBezTo>
                  <a:pt x="9826" y="3619"/>
                  <a:pt x="10286" y="4079"/>
                  <a:pt x="10286" y="4642"/>
                </a:cubicBezTo>
                <a:cubicBezTo>
                  <a:pt x="10286" y="5220"/>
                  <a:pt x="9826" y="5664"/>
                  <a:pt x="9264" y="5664"/>
                </a:cubicBezTo>
                <a:cubicBezTo>
                  <a:pt x="9149" y="5664"/>
                  <a:pt x="9034" y="5648"/>
                  <a:pt x="8919" y="5617"/>
                </a:cubicBezTo>
                <a:cubicBezTo>
                  <a:pt x="8858" y="5598"/>
                  <a:pt x="8797" y="5588"/>
                  <a:pt x="8738" y="5588"/>
                </a:cubicBezTo>
                <a:cubicBezTo>
                  <a:pt x="8635" y="5588"/>
                  <a:pt x="8538" y="5617"/>
                  <a:pt x="8455" y="5680"/>
                </a:cubicBezTo>
                <a:cubicBezTo>
                  <a:pt x="8304" y="5779"/>
                  <a:pt x="8241" y="5930"/>
                  <a:pt x="8241" y="6096"/>
                </a:cubicBezTo>
                <a:lnTo>
                  <a:pt x="8241" y="8240"/>
                </a:lnTo>
                <a:lnTo>
                  <a:pt x="6687" y="8240"/>
                </a:lnTo>
                <a:cubicBezTo>
                  <a:pt x="6687" y="7103"/>
                  <a:pt x="5780" y="6175"/>
                  <a:pt x="4638" y="6175"/>
                </a:cubicBezTo>
                <a:cubicBezTo>
                  <a:pt x="3517" y="6175"/>
                  <a:pt x="2593" y="7103"/>
                  <a:pt x="2593" y="8240"/>
                </a:cubicBezTo>
                <a:lnTo>
                  <a:pt x="1023" y="8240"/>
                </a:lnTo>
                <a:lnTo>
                  <a:pt x="1023" y="1538"/>
                </a:lnTo>
                <a:cubicBezTo>
                  <a:pt x="1023" y="1257"/>
                  <a:pt x="1253" y="1023"/>
                  <a:pt x="1535" y="1023"/>
                </a:cubicBezTo>
                <a:close/>
                <a:moveTo>
                  <a:pt x="15954" y="1023"/>
                </a:moveTo>
                <a:cubicBezTo>
                  <a:pt x="16231" y="1023"/>
                  <a:pt x="16465" y="1257"/>
                  <a:pt x="16465" y="1538"/>
                </a:cubicBezTo>
                <a:lnTo>
                  <a:pt x="16465" y="8240"/>
                </a:lnTo>
                <a:lnTo>
                  <a:pt x="14301" y="8240"/>
                </a:lnTo>
                <a:cubicBezTo>
                  <a:pt x="14135" y="8240"/>
                  <a:pt x="13972" y="8324"/>
                  <a:pt x="13873" y="8454"/>
                </a:cubicBezTo>
                <a:cubicBezTo>
                  <a:pt x="13790" y="8589"/>
                  <a:pt x="13754" y="8772"/>
                  <a:pt x="13806" y="8918"/>
                </a:cubicBezTo>
                <a:cubicBezTo>
                  <a:pt x="13853" y="9033"/>
                  <a:pt x="13873" y="9148"/>
                  <a:pt x="13873" y="9267"/>
                </a:cubicBezTo>
                <a:cubicBezTo>
                  <a:pt x="13873" y="9826"/>
                  <a:pt x="13409" y="10290"/>
                  <a:pt x="12847" y="10290"/>
                </a:cubicBezTo>
                <a:cubicBezTo>
                  <a:pt x="12288" y="10290"/>
                  <a:pt x="11824" y="9826"/>
                  <a:pt x="11824" y="9267"/>
                </a:cubicBezTo>
                <a:cubicBezTo>
                  <a:pt x="11824" y="9148"/>
                  <a:pt x="11840" y="9033"/>
                  <a:pt x="11872" y="8918"/>
                </a:cubicBezTo>
                <a:cubicBezTo>
                  <a:pt x="11939" y="8772"/>
                  <a:pt x="11907" y="8589"/>
                  <a:pt x="11808" y="8454"/>
                </a:cubicBezTo>
                <a:cubicBezTo>
                  <a:pt x="11725" y="8324"/>
                  <a:pt x="11559" y="8240"/>
                  <a:pt x="11396" y="8240"/>
                </a:cubicBezTo>
                <a:lnTo>
                  <a:pt x="9264" y="8240"/>
                </a:lnTo>
                <a:lnTo>
                  <a:pt x="9264" y="6707"/>
                </a:lnTo>
                <a:cubicBezTo>
                  <a:pt x="10385" y="6707"/>
                  <a:pt x="11313" y="5779"/>
                  <a:pt x="11313" y="4642"/>
                </a:cubicBezTo>
                <a:cubicBezTo>
                  <a:pt x="11313" y="3520"/>
                  <a:pt x="10385" y="2592"/>
                  <a:pt x="9264" y="2592"/>
                </a:cubicBezTo>
                <a:lnTo>
                  <a:pt x="9264" y="1023"/>
                </a:lnTo>
                <a:close/>
                <a:moveTo>
                  <a:pt x="4638" y="7218"/>
                </a:moveTo>
                <a:cubicBezTo>
                  <a:pt x="5201" y="7218"/>
                  <a:pt x="5665" y="7662"/>
                  <a:pt x="5665" y="8240"/>
                </a:cubicBezTo>
                <a:cubicBezTo>
                  <a:pt x="5665" y="8355"/>
                  <a:pt x="5649" y="8474"/>
                  <a:pt x="5613" y="8573"/>
                </a:cubicBezTo>
                <a:cubicBezTo>
                  <a:pt x="5550" y="8736"/>
                  <a:pt x="5582" y="8902"/>
                  <a:pt x="5681" y="9049"/>
                </a:cubicBezTo>
                <a:cubicBezTo>
                  <a:pt x="5780" y="9184"/>
                  <a:pt x="5926" y="9267"/>
                  <a:pt x="6093" y="9267"/>
                </a:cubicBezTo>
                <a:lnTo>
                  <a:pt x="8241" y="9267"/>
                </a:lnTo>
                <a:lnTo>
                  <a:pt x="8241" y="10801"/>
                </a:lnTo>
                <a:cubicBezTo>
                  <a:pt x="7100" y="10801"/>
                  <a:pt x="6176" y="11724"/>
                  <a:pt x="6176" y="12850"/>
                </a:cubicBezTo>
                <a:cubicBezTo>
                  <a:pt x="6176" y="13972"/>
                  <a:pt x="7100" y="14895"/>
                  <a:pt x="8241" y="14895"/>
                </a:cubicBezTo>
                <a:lnTo>
                  <a:pt x="8241" y="16465"/>
                </a:lnTo>
                <a:lnTo>
                  <a:pt x="1535" y="16465"/>
                </a:lnTo>
                <a:cubicBezTo>
                  <a:pt x="1253" y="16465"/>
                  <a:pt x="1023" y="16235"/>
                  <a:pt x="1023" y="15953"/>
                </a:cubicBezTo>
                <a:lnTo>
                  <a:pt x="1023" y="9267"/>
                </a:lnTo>
                <a:lnTo>
                  <a:pt x="3188" y="9267"/>
                </a:lnTo>
                <a:cubicBezTo>
                  <a:pt x="3350" y="9267"/>
                  <a:pt x="3517" y="9184"/>
                  <a:pt x="3616" y="9049"/>
                </a:cubicBezTo>
                <a:cubicBezTo>
                  <a:pt x="3715" y="8902"/>
                  <a:pt x="3731" y="8736"/>
                  <a:pt x="3683" y="8573"/>
                </a:cubicBezTo>
                <a:cubicBezTo>
                  <a:pt x="3631" y="8474"/>
                  <a:pt x="3616" y="8355"/>
                  <a:pt x="3616" y="8240"/>
                </a:cubicBezTo>
                <a:cubicBezTo>
                  <a:pt x="3616" y="7662"/>
                  <a:pt x="4079" y="7218"/>
                  <a:pt x="4638" y="7218"/>
                </a:cubicBezTo>
                <a:close/>
                <a:moveTo>
                  <a:pt x="16465" y="9267"/>
                </a:moveTo>
                <a:lnTo>
                  <a:pt x="16465" y="15953"/>
                </a:lnTo>
                <a:cubicBezTo>
                  <a:pt x="16465" y="16235"/>
                  <a:pt x="16231" y="16465"/>
                  <a:pt x="15954" y="16465"/>
                </a:cubicBezTo>
                <a:lnTo>
                  <a:pt x="9264" y="16465"/>
                </a:lnTo>
                <a:lnTo>
                  <a:pt x="9264" y="14301"/>
                </a:lnTo>
                <a:cubicBezTo>
                  <a:pt x="9264" y="14138"/>
                  <a:pt x="9180" y="13972"/>
                  <a:pt x="9050" y="13888"/>
                </a:cubicBezTo>
                <a:cubicBezTo>
                  <a:pt x="8953" y="13825"/>
                  <a:pt x="8852" y="13789"/>
                  <a:pt x="8748" y="13789"/>
                </a:cubicBezTo>
                <a:cubicBezTo>
                  <a:pt x="8690" y="13789"/>
                  <a:pt x="8630" y="13801"/>
                  <a:pt x="8570" y="13825"/>
                </a:cubicBezTo>
                <a:cubicBezTo>
                  <a:pt x="8471" y="13857"/>
                  <a:pt x="8356" y="13873"/>
                  <a:pt x="8241" y="13873"/>
                </a:cubicBezTo>
                <a:cubicBezTo>
                  <a:pt x="7662" y="13873"/>
                  <a:pt x="7199" y="13409"/>
                  <a:pt x="7199" y="12850"/>
                </a:cubicBezTo>
                <a:cubicBezTo>
                  <a:pt x="7199" y="12287"/>
                  <a:pt x="7662" y="11823"/>
                  <a:pt x="8241" y="11823"/>
                </a:cubicBezTo>
                <a:cubicBezTo>
                  <a:pt x="8356" y="11823"/>
                  <a:pt x="8471" y="11843"/>
                  <a:pt x="8570" y="11875"/>
                </a:cubicBezTo>
                <a:cubicBezTo>
                  <a:pt x="8630" y="11899"/>
                  <a:pt x="8690" y="11910"/>
                  <a:pt x="8749" y="11910"/>
                </a:cubicBezTo>
                <a:cubicBezTo>
                  <a:pt x="8853" y="11910"/>
                  <a:pt x="8954" y="11877"/>
                  <a:pt x="9050" y="11823"/>
                </a:cubicBezTo>
                <a:cubicBezTo>
                  <a:pt x="9180" y="11724"/>
                  <a:pt x="9264" y="11562"/>
                  <a:pt x="9264" y="11395"/>
                </a:cubicBezTo>
                <a:lnTo>
                  <a:pt x="9264" y="9267"/>
                </a:lnTo>
                <a:lnTo>
                  <a:pt x="10801" y="9267"/>
                </a:lnTo>
                <a:cubicBezTo>
                  <a:pt x="10801" y="10389"/>
                  <a:pt x="11709" y="11312"/>
                  <a:pt x="12847" y="11312"/>
                </a:cubicBezTo>
                <a:cubicBezTo>
                  <a:pt x="13972" y="11312"/>
                  <a:pt x="14896" y="10389"/>
                  <a:pt x="14896" y="9267"/>
                </a:cubicBezTo>
                <a:close/>
                <a:moveTo>
                  <a:pt x="1535" y="0"/>
                </a:moveTo>
                <a:cubicBezTo>
                  <a:pt x="694" y="0"/>
                  <a:pt x="1" y="694"/>
                  <a:pt x="1" y="1538"/>
                </a:cubicBezTo>
                <a:lnTo>
                  <a:pt x="1" y="15953"/>
                </a:lnTo>
                <a:cubicBezTo>
                  <a:pt x="1" y="16814"/>
                  <a:pt x="694" y="17491"/>
                  <a:pt x="1535" y="17491"/>
                </a:cubicBezTo>
                <a:lnTo>
                  <a:pt x="15954" y="17491"/>
                </a:lnTo>
                <a:cubicBezTo>
                  <a:pt x="16810" y="17491"/>
                  <a:pt x="17488" y="16814"/>
                  <a:pt x="17488" y="15953"/>
                </a:cubicBezTo>
                <a:lnTo>
                  <a:pt x="17488" y="1538"/>
                </a:lnTo>
                <a:cubicBezTo>
                  <a:pt x="17488" y="694"/>
                  <a:pt x="16810" y="0"/>
                  <a:pt x="159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9030;p73">
            <a:extLst>
              <a:ext uri="{FF2B5EF4-FFF2-40B4-BE49-F238E27FC236}">
                <a16:creationId xmlns:a16="http://schemas.microsoft.com/office/drawing/2014/main" id="{8F453648-9577-8849-2844-C2E955D4F6F6}"/>
              </a:ext>
            </a:extLst>
          </p:cNvPr>
          <p:cNvGrpSpPr/>
          <p:nvPr/>
        </p:nvGrpSpPr>
        <p:grpSpPr>
          <a:xfrm>
            <a:off x="6131701" y="1622589"/>
            <a:ext cx="354316" cy="402947"/>
            <a:chOff x="6114531" y="2022823"/>
            <a:chExt cx="354316" cy="402947"/>
          </a:xfrm>
        </p:grpSpPr>
        <p:sp>
          <p:nvSpPr>
            <p:cNvPr id="8" name="Google Shape;9031;p73">
              <a:extLst>
                <a:ext uri="{FF2B5EF4-FFF2-40B4-BE49-F238E27FC236}">
                  <a16:creationId xmlns:a16="http://schemas.microsoft.com/office/drawing/2014/main" id="{C5023584-D9CB-F9C6-6A6E-69B4A6FCB8F8}"/>
                </a:ext>
              </a:extLst>
            </p:cNvPr>
            <p:cNvSpPr/>
            <p:nvPr/>
          </p:nvSpPr>
          <p:spPr>
            <a:xfrm>
              <a:off x="6397753" y="2117506"/>
              <a:ext cx="23567" cy="23567"/>
            </a:xfrm>
            <a:custGeom>
              <a:avLst/>
              <a:gdLst/>
              <a:ahLst/>
              <a:cxnLst/>
              <a:rect l="l" t="t" r="r" b="b"/>
              <a:pathLst>
                <a:path w="1024" h="1024" extrusionOk="0">
                  <a:moveTo>
                    <a:pt x="512" y="1"/>
                  </a:moveTo>
                  <a:cubicBezTo>
                    <a:pt x="231" y="1"/>
                    <a:pt x="1" y="215"/>
                    <a:pt x="1" y="512"/>
                  </a:cubicBezTo>
                  <a:cubicBezTo>
                    <a:pt x="1" y="793"/>
                    <a:pt x="231" y="1023"/>
                    <a:pt x="512" y="1023"/>
                  </a:cubicBezTo>
                  <a:cubicBezTo>
                    <a:pt x="793" y="1023"/>
                    <a:pt x="1023" y="793"/>
                    <a:pt x="1023" y="512"/>
                  </a:cubicBezTo>
                  <a:cubicBezTo>
                    <a:pt x="1023" y="215"/>
                    <a:pt x="793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32;p73">
              <a:extLst>
                <a:ext uri="{FF2B5EF4-FFF2-40B4-BE49-F238E27FC236}">
                  <a16:creationId xmlns:a16="http://schemas.microsoft.com/office/drawing/2014/main" id="{5F024FFB-7C3A-3446-40D5-47B938389ED3}"/>
                </a:ext>
              </a:extLst>
            </p:cNvPr>
            <p:cNvSpPr/>
            <p:nvPr/>
          </p:nvSpPr>
          <p:spPr>
            <a:xfrm>
              <a:off x="6161689" y="2117506"/>
              <a:ext cx="24005" cy="23567"/>
            </a:xfrm>
            <a:custGeom>
              <a:avLst/>
              <a:gdLst/>
              <a:ahLst/>
              <a:cxnLst/>
              <a:rect l="l" t="t" r="r" b="b"/>
              <a:pathLst>
                <a:path w="1043" h="1024" extrusionOk="0">
                  <a:moveTo>
                    <a:pt x="511" y="1"/>
                  </a:moveTo>
                  <a:cubicBezTo>
                    <a:pt x="230" y="1"/>
                    <a:pt x="0" y="215"/>
                    <a:pt x="0" y="512"/>
                  </a:cubicBezTo>
                  <a:cubicBezTo>
                    <a:pt x="0" y="793"/>
                    <a:pt x="230" y="1023"/>
                    <a:pt x="511" y="1023"/>
                  </a:cubicBezTo>
                  <a:cubicBezTo>
                    <a:pt x="809" y="1023"/>
                    <a:pt x="1043" y="793"/>
                    <a:pt x="1043" y="512"/>
                  </a:cubicBezTo>
                  <a:cubicBezTo>
                    <a:pt x="1043" y="215"/>
                    <a:pt x="809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33;p73">
              <a:extLst>
                <a:ext uri="{FF2B5EF4-FFF2-40B4-BE49-F238E27FC236}">
                  <a16:creationId xmlns:a16="http://schemas.microsoft.com/office/drawing/2014/main" id="{896955B5-6DDD-AFAA-7E56-12A3B2D48C19}"/>
                </a:ext>
              </a:extLst>
            </p:cNvPr>
            <p:cNvSpPr/>
            <p:nvPr/>
          </p:nvSpPr>
          <p:spPr>
            <a:xfrm>
              <a:off x="6209215" y="2022823"/>
              <a:ext cx="164949" cy="200714"/>
            </a:xfrm>
            <a:custGeom>
              <a:avLst/>
              <a:gdLst/>
              <a:ahLst/>
              <a:cxnLst/>
              <a:rect l="l" t="t" r="r" b="b"/>
              <a:pathLst>
                <a:path w="7167" h="8721" extrusionOk="0">
                  <a:moveTo>
                    <a:pt x="3583" y="1023"/>
                  </a:moveTo>
                  <a:cubicBezTo>
                    <a:pt x="4146" y="1023"/>
                    <a:pt x="4606" y="1487"/>
                    <a:pt x="4606" y="2050"/>
                  </a:cubicBezTo>
                  <a:cubicBezTo>
                    <a:pt x="4606" y="2628"/>
                    <a:pt x="4146" y="3072"/>
                    <a:pt x="3583" y="3072"/>
                  </a:cubicBezTo>
                  <a:cubicBezTo>
                    <a:pt x="3020" y="3072"/>
                    <a:pt x="2561" y="2628"/>
                    <a:pt x="2561" y="2050"/>
                  </a:cubicBezTo>
                  <a:cubicBezTo>
                    <a:pt x="2561" y="1487"/>
                    <a:pt x="3020" y="1023"/>
                    <a:pt x="3583" y="1023"/>
                  </a:cubicBezTo>
                  <a:close/>
                  <a:moveTo>
                    <a:pt x="3583" y="4115"/>
                  </a:moveTo>
                  <a:cubicBezTo>
                    <a:pt x="4986" y="4115"/>
                    <a:pt x="6144" y="5252"/>
                    <a:pt x="6144" y="6671"/>
                  </a:cubicBezTo>
                  <a:lnTo>
                    <a:pt x="6144" y="7186"/>
                  </a:lnTo>
                  <a:lnTo>
                    <a:pt x="1023" y="7186"/>
                  </a:lnTo>
                  <a:lnTo>
                    <a:pt x="1023" y="6671"/>
                  </a:lnTo>
                  <a:cubicBezTo>
                    <a:pt x="1023" y="5252"/>
                    <a:pt x="2164" y="4115"/>
                    <a:pt x="3583" y="4115"/>
                  </a:cubicBezTo>
                  <a:close/>
                  <a:moveTo>
                    <a:pt x="3583" y="1"/>
                  </a:moveTo>
                  <a:cubicBezTo>
                    <a:pt x="2446" y="1"/>
                    <a:pt x="1534" y="924"/>
                    <a:pt x="1534" y="2050"/>
                  </a:cubicBezTo>
                  <a:cubicBezTo>
                    <a:pt x="1534" y="2577"/>
                    <a:pt x="1732" y="3056"/>
                    <a:pt x="2049" y="3421"/>
                  </a:cubicBezTo>
                  <a:cubicBezTo>
                    <a:pt x="840" y="3996"/>
                    <a:pt x="0" y="5236"/>
                    <a:pt x="0" y="6671"/>
                  </a:cubicBezTo>
                  <a:lnTo>
                    <a:pt x="0" y="7698"/>
                  </a:lnTo>
                  <a:cubicBezTo>
                    <a:pt x="0" y="7761"/>
                    <a:pt x="0" y="7745"/>
                    <a:pt x="99" y="8292"/>
                  </a:cubicBezTo>
                  <a:cubicBezTo>
                    <a:pt x="147" y="8538"/>
                    <a:pt x="365" y="8704"/>
                    <a:pt x="611" y="8704"/>
                  </a:cubicBezTo>
                  <a:cubicBezTo>
                    <a:pt x="892" y="8704"/>
                    <a:pt x="1106" y="8490"/>
                    <a:pt x="1122" y="8209"/>
                  </a:cubicBezTo>
                  <a:lnTo>
                    <a:pt x="3072" y="8209"/>
                  </a:lnTo>
                  <a:cubicBezTo>
                    <a:pt x="3072" y="8490"/>
                    <a:pt x="3302" y="8720"/>
                    <a:pt x="3583" y="8720"/>
                  </a:cubicBezTo>
                  <a:cubicBezTo>
                    <a:pt x="3865" y="8720"/>
                    <a:pt x="4094" y="8490"/>
                    <a:pt x="4094" y="8209"/>
                  </a:cubicBezTo>
                  <a:lnTo>
                    <a:pt x="6045" y="8209"/>
                  </a:lnTo>
                  <a:cubicBezTo>
                    <a:pt x="6045" y="8490"/>
                    <a:pt x="6274" y="8704"/>
                    <a:pt x="6556" y="8704"/>
                  </a:cubicBezTo>
                  <a:cubicBezTo>
                    <a:pt x="6806" y="8704"/>
                    <a:pt x="7020" y="8538"/>
                    <a:pt x="7051" y="8292"/>
                  </a:cubicBezTo>
                  <a:cubicBezTo>
                    <a:pt x="7103" y="8078"/>
                    <a:pt x="7166" y="7797"/>
                    <a:pt x="7166" y="7698"/>
                  </a:cubicBezTo>
                  <a:lnTo>
                    <a:pt x="7166" y="6671"/>
                  </a:lnTo>
                  <a:cubicBezTo>
                    <a:pt x="7166" y="5236"/>
                    <a:pt x="6326" y="3996"/>
                    <a:pt x="5101" y="3421"/>
                  </a:cubicBezTo>
                  <a:cubicBezTo>
                    <a:pt x="5434" y="3056"/>
                    <a:pt x="5632" y="2577"/>
                    <a:pt x="5632" y="2050"/>
                  </a:cubicBezTo>
                  <a:cubicBezTo>
                    <a:pt x="5632" y="924"/>
                    <a:pt x="4705" y="1"/>
                    <a:pt x="3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34;p73">
              <a:extLst>
                <a:ext uri="{FF2B5EF4-FFF2-40B4-BE49-F238E27FC236}">
                  <a16:creationId xmlns:a16="http://schemas.microsoft.com/office/drawing/2014/main" id="{7CD1C862-C971-7FA6-030A-EDA1BBF31E86}"/>
                </a:ext>
              </a:extLst>
            </p:cNvPr>
            <p:cNvSpPr/>
            <p:nvPr/>
          </p:nvSpPr>
          <p:spPr>
            <a:xfrm>
              <a:off x="6218329" y="2240337"/>
              <a:ext cx="28493" cy="37123"/>
            </a:xfrm>
            <a:custGeom>
              <a:avLst/>
              <a:gdLst/>
              <a:ahLst/>
              <a:cxnLst/>
              <a:rect l="l" t="t" r="r" b="b"/>
              <a:pathLst>
                <a:path w="1238" h="1613" extrusionOk="0">
                  <a:moveTo>
                    <a:pt x="580" y="0"/>
                  </a:moveTo>
                  <a:cubicBezTo>
                    <a:pt x="542" y="0"/>
                    <a:pt x="503" y="5"/>
                    <a:pt x="464" y="14"/>
                  </a:cubicBezTo>
                  <a:cubicBezTo>
                    <a:pt x="183" y="62"/>
                    <a:pt x="1" y="343"/>
                    <a:pt x="68" y="609"/>
                  </a:cubicBezTo>
                  <a:lnTo>
                    <a:pt x="183" y="1204"/>
                  </a:lnTo>
                  <a:cubicBezTo>
                    <a:pt x="224" y="1444"/>
                    <a:pt x="440" y="1612"/>
                    <a:pt x="670" y="1612"/>
                  </a:cubicBezTo>
                  <a:cubicBezTo>
                    <a:pt x="706" y="1612"/>
                    <a:pt x="742" y="1608"/>
                    <a:pt x="777" y="1600"/>
                  </a:cubicBezTo>
                  <a:cubicBezTo>
                    <a:pt x="1059" y="1548"/>
                    <a:pt x="1237" y="1283"/>
                    <a:pt x="1190" y="1005"/>
                  </a:cubicBezTo>
                  <a:lnTo>
                    <a:pt x="1075" y="411"/>
                  </a:lnTo>
                  <a:cubicBezTo>
                    <a:pt x="1017" y="169"/>
                    <a:pt x="813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35;p73">
              <a:extLst>
                <a:ext uri="{FF2B5EF4-FFF2-40B4-BE49-F238E27FC236}">
                  <a16:creationId xmlns:a16="http://schemas.microsoft.com/office/drawing/2014/main" id="{D710ED6F-F11D-E5C5-479F-C18C7982496C}"/>
                </a:ext>
              </a:extLst>
            </p:cNvPr>
            <p:cNvSpPr/>
            <p:nvPr/>
          </p:nvSpPr>
          <p:spPr>
            <a:xfrm>
              <a:off x="6336557" y="2240337"/>
              <a:ext cx="28101" cy="37123"/>
            </a:xfrm>
            <a:custGeom>
              <a:avLst/>
              <a:gdLst/>
              <a:ahLst/>
              <a:cxnLst/>
              <a:rect l="l" t="t" r="r" b="b"/>
              <a:pathLst>
                <a:path w="1221" h="1613" extrusionOk="0">
                  <a:moveTo>
                    <a:pt x="660" y="0"/>
                  </a:moveTo>
                  <a:cubicBezTo>
                    <a:pt x="425" y="0"/>
                    <a:pt x="221" y="169"/>
                    <a:pt x="163" y="411"/>
                  </a:cubicBezTo>
                  <a:lnTo>
                    <a:pt x="48" y="1005"/>
                  </a:lnTo>
                  <a:cubicBezTo>
                    <a:pt x="0" y="1283"/>
                    <a:pt x="183" y="1548"/>
                    <a:pt x="444" y="1600"/>
                  </a:cubicBezTo>
                  <a:cubicBezTo>
                    <a:pt x="482" y="1608"/>
                    <a:pt x="520" y="1612"/>
                    <a:pt x="557" y="1612"/>
                  </a:cubicBezTo>
                  <a:cubicBezTo>
                    <a:pt x="797" y="1612"/>
                    <a:pt x="1013" y="1444"/>
                    <a:pt x="1055" y="1204"/>
                  </a:cubicBezTo>
                  <a:lnTo>
                    <a:pt x="1173" y="609"/>
                  </a:lnTo>
                  <a:cubicBezTo>
                    <a:pt x="1221" y="343"/>
                    <a:pt x="1055" y="62"/>
                    <a:pt x="777" y="14"/>
                  </a:cubicBezTo>
                  <a:cubicBezTo>
                    <a:pt x="737" y="5"/>
                    <a:pt x="698" y="0"/>
                    <a:pt x="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36;p73">
              <a:extLst>
                <a:ext uri="{FF2B5EF4-FFF2-40B4-BE49-F238E27FC236}">
                  <a16:creationId xmlns:a16="http://schemas.microsoft.com/office/drawing/2014/main" id="{010CAC17-E3EA-D62C-5C36-AD67A1D453B8}"/>
                </a:ext>
              </a:extLst>
            </p:cNvPr>
            <p:cNvSpPr/>
            <p:nvPr/>
          </p:nvSpPr>
          <p:spPr>
            <a:xfrm>
              <a:off x="6279894" y="2240199"/>
              <a:ext cx="23567" cy="37330"/>
            </a:xfrm>
            <a:custGeom>
              <a:avLst/>
              <a:gdLst/>
              <a:ahLst/>
              <a:cxnLst/>
              <a:rect l="l" t="t" r="r" b="b"/>
              <a:pathLst>
                <a:path w="1024" h="1622" extrusionOk="0">
                  <a:moveTo>
                    <a:pt x="512" y="1"/>
                  </a:moveTo>
                  <a:cubicBezTo>
                    <a:pt x="231" y="1"/>
                    <a:pt x="1" y="234"/>
                    <a:pt x="1" y="516"/>
                  </a:cubicBezTo>
                  <a:lnTo>
                    <a:pt x="1" y="1110"/>
                  </a:lnTo>
                  <a:cubicBezTo>
                    <a:pt x="1" y="1388"/>
                    <a:pt x="231" y="1622"/>
                    <a:pt x="512" y="1622"/>
                  </a:cubicBezTo>
                  <a:cubicBezTo>
                    <a:pt x="794" y="1622"/>
                    <a:pt x="1023" y="1388"/>
                    <a:pt x="1023" y="1110"/>
                  </a:cubicBezTo>
                  <a:lnTo>
                    <a:pt x="1023" y="516"/>
                  </a:lnTo>
                  <a:cubicBezTo>
                    <a:pt x="1023" y="234"/>
                    <a:pt x="794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37;p73">
              <a:extLst>
                <a:ext uri="{FF2B5EF4-FFF2-40B4-BE49-F238E27FC236}">
                  <a16:creationId xmlns:a16="http://schemas.microsoft.com/office/drawing/2014/main" id="{1CF7FC2D-B058-DFBD-A88D-8041528256DC}"/>
                </a:ext>
              </a:extLst>
            </p:cNvPr>
            <p:cNvSpPr/>
            <p:nvPr/>
          </p:nvSpPr>
          <p:spPr>
            <a:xfrm>
              <a:off x="6114531" y="2294215"/>
              <a:ext cx="354316" cy="131554"/>
            </a:xfrm>
            <a:custGeom>
              <a:avLst/>
              <a:gdLst/>
              <a:ahLst/>
              <a:cxnLst/>
              <a:rect l="l" t="t" r="r" b="b"/>
              <a:pathLst>
                <a:path w="15395" h="5716" extrusionOk="0">
                  <a:moveTo>
                    <a:pt x="9746" y="1538"/>
                  </a:moveTo>
                  <a:cubicBezTo>
                    <a:pt x="10404" y="1538"/>
                    <a:pt x="10983" y="2013"/>
                    <a:pt x="11197" y="2644"/>
                  </a:cubicBezTo>
                  <a:lnTo>
                    <a:pt x="4197" y="2644"/>
                  </a:lnTo>
                  <a:cubicBezTo>
                    <a:pt x="4396" y="2013"/>
                    <a:pt x="4974" y="1538"/>
                    <a:pt x="5648" y="1538"/>
                  </a:cubicBezTo>
                  <a:close/>
                  <a:moveTo>
                    <a:pt x="13841" y="3666"/>
                  </a:moveTo>
                  <a:cubicBezTo>
                    <a:pt x="14122" y="3666"/>
                    <a:pt x="14352" y="3896"/>
                    <a:pt x="14352" y="4178"/>
                  </a:cubicBezTo>
                  <a:cubicBezTo>
                    <a:pt x="14352" y="4459"/>
                    <a:pt x="14122" y="4689"/>
                    <a:pt x="13841" y="4689"/>
                  </a:cubicBezTo>
                  <a:lnTo>
                    <a:pt x="1538" y="4689"/>
                  </a:lnTo>
                  <a:cubicBezTo>
                    <a:pt x="1256" y="4689"/>
                    <a:pt x="1027" y="4459"/>
                    <a:pt x="1027" y="4178"/>
                  </a:cubicBezTo>
                  <a:cubicBezTo>
                    <a:pt x="1027" y="3896"/>
                    <a:pt x="1256" y="3666"/>
                    <a:pt x="1538" y="3666"/>
                  </a:cubicBezTo>
                  <a:close/>
                  <a:moveTo>
                    <a:pt x="7697" y="0"/>
                  </a:moveTo>
                  <a:cubicBezTo>
                    <a:pt x="7416" y="0"/>
                    <a:pt x="7186" y="230"/>
                    <a:pt x="7186" y="511"/>
                  </a:cubicBezTo>
                  <a:lnTo>
                    <a:pt x="6064" y="511"/>
                  </a:lnTo>
                  <a:lnTo>
                    <a:pt x="6044" y="428"/>
                  </a:lnTo>
                  <a:cubicBezTo>
                    <a:pt x="6002" y="180"/>
                    <a:pt x="5773" y="8"/>
                    <a:pt x="5535" y="8"/>
                  </a:cubicBezTo>
                  <a:cubicBezTo>
                    <a:pt x="5507" y="8"/>
                    <a:pt x="5478" y="11"/>
                    <a:pt x="5450" y="16"/>
                  </a:cubicBezTo>
                  <a:cubicBezTo>
                    <a:pt x="5172" y="83"/>
                    <a:pt x="5006" y="329"/>
                    <a:pt x="5038" y="595"/>
                  </a:cubicBezTo>
                  <a:cubicBezTo>
                    <a:pt x="4063" y="844"/>
                    <a:pt x="3321" y="1669"/>
                    <a:pt x="3139" y="2644"/>
                  </a:cubicBezTo>
                  <a:lnTo>
                    <a:pt x="1538" y="2644"/>
                  </a:lnTo>
                  <a:cubicBezTo>
                    <a:pt x="694" y="2644"/>
                    <a:pt x="0" y="3321"/>
                    <a:pt x="0" y="4178"/>
                  </a:cubicBezTo>
                  <a:cubicBezTo>
                    <a:pt x="0" y="5022"/>
                    <a:pt x="694" y="5715"/>
                    <a:pt x="1538" y="5715"/>
                  </a:cubicBezTo>
                  <a:lnTo>
                    <a:pt x="13841" y="5715"/>
                  </a:lnTo>
                  <a:cubicBezTo>
                    <a:pt x="14701" y="5715"/>
                    <a:pt x="15394" y="5022"/>
                    <a:pt x="15394" y="4178"/>
                  </a:cubicBezTo>
                  <a:cubicBezTo>
                    <a:pt x="15394" y="3321"/>
                    <a:pt x="14701" y="2644"/>
                    <a:pt x="13841" y="2644"/>
                  </a:cubicBezTo>
                  <a:lnTo>
                    <a:pt x="12255" y="2644"/>
                  </a:lnTo>
                  <a:cubicBezTo>
                    <a:pt x="12073" y="1669"/>
                    <a:pt x="11332" y="844"/>
                    <a:pt x="10357" y="595"/>
                  </a:cubicBezTo>
                  <a:cubicBezTo>
                    <a:pt x="10388" y="329"/>
                    <a:pt x="10206" y="83"/>
                    <a:pt x="9945" y="16"/>
                  </a:cubicBezTo>
                  <a:cubicBezTo>
                    <a:pt x="9914" y="11"/>
                    <a:pt x="9885" y="8"/>
                    <a:pt x="9855" y="8"/>
                  </a:cubicBezTo>
                  <a:cubicBezTo>
                    <a:pt x="9609" y="8"/>
                    <a:pt x="9392" y="180"/>
                    <a:pt x="9350" y="428"/>
                  </a:cubicBezTo>
                  <a:lnTo>
                    <a:pt x="9334" y="511"/>
                  </a:lnTo>
                  <a:lnTo>
                    <a:pt x="8208" y="511"/>
                  </a:lnTo>
                  <a:cubicBezTo>
                    <a:pt x="8208" y="230"/>
                    <a:pt x="7979" y="0"/>
                    <a:pt x="7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38;p73">
              <a:extLst>
                <a:ext uri="{FF2B5EF4-FFF2-40B4-BE49-F238E27FC236}">
                  <a16:creationId xmlns:a16="http://schemas.microsoft.com/office/drawing/2014/main" id="{2DBA748B-1677-0B1B-78B3-A668D412CD17}"/>
                </a:ext>
              </a:extLst>
            </p:cNvPr>
            <p:cNvSpPr/>
            <p:nvPr/>
          </p:nvSpPr>
          <p:spPr>
            <a:xfrm>
              <a:off x="6397753" y="2164572"/>
              <a:ext cx="71093" cy="70725"/>
            </a:xfrm>
            <a:custGeom>
              <a:avLst/>
              <a:gdLst/>
              <a:ahLst/>
              <a:cxnLst/>
              <a:rect l="l" t="t" r="r" b="b"/>
              <a:pathLst>
                <a:path w="3089" h="3073" extrusionOk="0">
                  <a:moveTo>
                    <a:pt x="1535" y="1"/>
                  </a:moveTo>
                  <a:cubicBezTo>
                    <a:pt x="1253" y="1"/>
                    <a:pt x="1023" y="235"/>
                    <a:pt x="1023" y="512"/>
                  </a:cubicBezTo>
                  <a:lnTo>
                    <a:pt x="1023" y="1027"/>
                  </a:lnTo>
                  <a:lnTo>
                    <a:pt x="512" y="1027"/>
                  </a:lnTo>
                  <a:cubicBezTo>
                    <a:pt x="231" y="1027"/>
                    <a:pt x="1" y="1257"/>
                    <a:pt x="1" y="1539"/>
                  </a:cubicBezTo>
                  <a:cubicBezTo>
                    <a:pt x="1" y="1820"/>
                    <a:pt x="231" y="2050"/>
                    <a:pt x="512" y="2050"/>
                  </a:cubicBezTo>
                  <a:lnTo>
                    <a:pt x="1023" y="2050"/>
                  </a:lnTo>
                  <a:lnTo>
                    <a:pt x="1023" y="2561"/>
                  </a:lnTo>
                  <a:cubicBezTo>
                    <a:pt x="1023" y="2843"/>
                    <a:pt x="1253" y="3073"/>
                    <a:pt x="1535" y="3073"/>
                  </a:cubicBezTo>
                  <a:cubicBezTo>
                    <a:pt x="1832" y="3073"/>
                    <a:pt x="2046" y="2843"/>
                    <a:pt x="2046" y="2561"/>
                  </a:cubicBezTo>
                  <a:lnTo>
                    <a:pt x="2046" y="2050"/>
                  </a:lnTo>
                  <a:lnTo>
                    <a:pt x="2557" y="2050"/>
                  </a:lnTo>
                  <a:cubicBezTo>
                    <a:pt x="2854" y="2050"/>
                    <a:pt x="3088" y="1820"/>
                    <a:pt x="3088" y="1539"/>
                  </a:cubicBezTo>
                  <a:cubicBezTo>
                    <a:pt x="3088" y="1257"/>
                    <a:pt x="2854" y="1027"/>
                    <a:pt x="2557" y="1027"/>
                  </a:cubicBezTo>
                  <a:lnTo>
                    <a:pt x="2046" y="1027"/>
                  </a:lnTo>
                  <a:lnTo>
                    <a:pt x="2046" y="512"/>
                  </a:lnTo>
                  <a:cubicBezTo>
                    <a:pt x="2046" y="235"/>
                    <a:pt x="1832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39;p73">
              <a:extLst>
                <a:ext uri="{FF2B5EF4-FFF2-40B4-BE49-F238E27FC236}">
                  <a16:creationId xmlns:a16="http://schemas.microsoft.com/office/drawing/2014/main" id="{30137452-1AFA-861D-302A-2EE82D53913D}"/>
                </a:ext>
              </a:extLst>
            </p:cNvPr>
            <p:cNvSpPr/>
            <p:nvPr/>
          </p:nvSpPr>
          <p:spPr>
            <a:xfrm>
              <a:off x="6114531" y="2022823"/>
              <a:ext cx="71162" cy="70725"/>
            </a:xfrm>
            <a:custGeom>
              <a:avLst/>
              <a:gdLst/>
              <a:ahLst/>
              <a:cxnLst/>
              <a:rect l="l" t="t" r="r" b="b"/>
              <a:pathLst>
                <a:path w="3092" h="3073" extrusionOk="0">
                  <a:moveTo>
                    <a:pt x="1538" y="1"/>
                  </a:moveTo>
                  <a:cubicBezTo>
                    <a:pt x="1256" y="1"/>
                    <a:pt x="1027" y="230"/>
                    <a:pt x="1027" y="512"/>
                  </a:cubicBezTo>
                  <a:lnTo>
                    <a:pt x="1027" y="1023"/>
                  </a:lnTo>
                  <a:lnTo>
                    <a:pt x="515" y="1023"/>
                  </a:lnTo>
                  <a:cubicBezTo>
                    <a:pt x="234" y="1023"/>
                    <a:pt x="0" y="1257"/>
                    <a:pt x="0" y="1538"/>
                  </a:cubicBezTo>
                  <a:cubicBezTo>
                    <a:pt x="0" y="1836"/>
                    <a:pt x="234" y="2050"/>
                    <a:pt x="515" y="2050"/>
                  </a:cubicBezTo>
                  <a:lnTo>
                    <a:pt x="1027" y="2050"/>
                  </a:lnTo>
                  <a:lnTo>
                    <a:pt x="1027" y="2561"/>
                  </a:lnTo>
                  <a:cubicBezTo>
                    <a:pt x="1027" y="2858"/>
                    <a:pt x="1256" y="3072"/>
                    <a:pt x="1538" y="3072"/>
                  </a:cubicBezTo>
                  <a:cubicBezTo>
                    <a:pt x="1835" y="3072"/>
                    <a:pt x="2049" y="2858"/>
                    <a:pt x="2049" y="2561"/>
                  </a:cubicBezTo>
                  <a:lnTo>
                    <a:pt x="2049" y="2050"/>
                  </a:lnTo>
                  <a:lnTo>
                    <a:pt x="2560" y="2050"/>
                  </a:lnTo>
                  <a:cubicBezTo>
                    <a:pt x="2858" y="2050"/>
                    <a:pt x="3092" y="1836"/>
                    <a:pt x="3092" y="1538"/>
                  </a:cubicBezTo>
                  <a:cubicBezTo>
                    <a:pt x="3092" y="1257"/>
                    <a:pt x="2858" y="1023"/>
                    <a:pt x="2560" y="1023"/>
                  </a:cubicBezTo>
                  <a:lnTo>
                    <a:pt x="2049" y="1023"/>
                  </a:lnTo>
                  <a:lnTo>
                    <a:pt x="2049" y="512"/>
                  </a:lnTo>
                  <a:cubicBezTo>
                    <a:pt x="2049" y="230"/>
                    <a:pt x="1835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40;p73">
              <a:extLst>
                <a:ext uri="{FF2B5EF4-FFF2-40B4-BE49-F238E27FC236}">
                  <a16:creationId xmlns:a16="http://schemas.microsoft.com/office/drawing/2014/main" id="{8D076E8C-6781-8332-BF42-A0CD428C1D12}"/>
                </a:ext>
              </a:extLst>
            </p:cNvPr>
            <p:cNvSpPr/>
            <p:nvPr/>
          </p:nvSpPr>
          <p:spPr>
            <a:xfrm>
              <a:off x="6114531" y="2164572"/>
              <a:ext cx="71162" cy="70725"/>
            </a:xfrm>
            <a:custGeom>
              <a:avLst/>
              <a:gdLst/>
              <a:ahLst/>
              <a:cxnLst/>
              <a:rect l="l" t="t" r="r" b="b"/>
              <a:pathLst>
                <a:path w="3092" h="3073" extrusionOk="0">
                  <a:moveTo>
                    <a:pt x="1538" y="1027"/>
                  </a:moveTo>
                  <a:cubicBezTo>
                    <a:pt x="1819" y="1027"/>
                    <a:pt x="2049" y="1257"/>
                    <a:pt x="2049" y="1539"/>
                  </a:cubicBezTo>
                  <a:cubicBezTo>
                    <a:pt x="2049" y="1820"/>
                    <a:pt x="1819" y="2050"/>
                    <a:pt x="1538" y="2050"/>
                  </a:cubicBezTo>
                  <a:cubicBezTo>
                    <a:pt x="1256" y="2050"/>
                    <a:pt x="1027" y="1820"/>
                    <a:pt x="1027" y="1539"/>
                  </a:cubicBezTo>
                  <a:cubicBezTo>
                    <a:pt x="1027" y="1257"/>
                    <a:pt x="1256" y="1027"/>
                    <a:pt x="1538" y="1027"/>
                  </a:cubicBezTo>
                  <a:close/>
                  <a:moveTo>
                    <a:pt x="1538" y="1"/>
                  </a:moveTo>
                  <a:cubicBezTo>
                    <a:pt x="694" y="1"/>
                    <a:pt x="0" y="694"/>
                    <a:pt x="0" y="1539"/>
                  </a:cubicBezTo>
                  <a:cubicBezTo>
                    <a:pt x="0" y="2379"/>
                    <a:pt x="694" y="3073"/>
                    <a:pt x="1538" y="3073"/>
                  </a:cubicBezTo>
                  <a:cubicBezTo>
                    <a:pt x="2398" y="3073"/>
                    <a:pt x="3092" y="2379"/>
                    <a:pt x="3092" y="1539"/>
                  </a:cubicBezTo>
                  <a:cubicBezTo>
                    <a:pt x="3092" y="694"/>
                    <a:pt x="2398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41;p73">
              <a:extLst>
                <a:ext uri="{FF2B5EF4-FFF2-40B4-BE49-F238E27FC236}">
                  <a16:creationId xmlns:a16="http://schemas.microsoft.com/office/drawing/2014/main" id="{D4D62D30-9009-1B1F-3C59-A782247E62CF}"/>
                </a:ext>
              </a:extLst>
            </p:cNvPr>
            <p:cNvSpPr/>
            <p:nvPr/>
          </p:nvSpPr>
          <p:spPr>
            <a:xfrm>
              <a:off x="6397753" y="2022823"/>
              <a:ext cx="71093" cy="70725"/>
            </a:xfrm>
            <a:custGeom>
              <a:avLst/>
              <a:gdLst/>
              <a:ahLst/>
              <a:cxnLst/>
              <a:rect l="l" t="t" r="r" b="b"/>
              <a:pathLst>
                <a:path w="3089" h="3073" extrusionOk="0">
                  <a:moveTo>
                    <a:pt x="1535" y="1023"/>
                  </a:moveTo>
                  <a:cubicBezTo>
                    <a:pt x="1816" y="1023"/>
                    <a:pt x="2046" y="1257"/>
                    <a:pt x="2046" y="1538"/>
                  </a:cubicBezTo>
                  <a:cubicBezTo>
                    <a:pt x="2046" y="1816"/>
                    <a:pt x="1816" y="2050"/>
                    <a:pt x="1535" y="2050"/>
                  </a:cubicBezTo>
                  <a:cubicBezTo>
                    <a:pt x="1253" y="2050"/>
                    <a:pt x="1023" y="1816"/>
                    <a:pt x="1023" y="1538"/>
                  </a:cubicBezTo>
                  <a:cubicBezTo>
                    <a:pt x="1023" y="1257"/>
                    <a:pt x="1253" y="1023"/>
                    <a:pt x="1535" y="1023"/>
                  </a:cubicBezTo>
                  <a:close/>
                  <a:moveTo>
                    <a:pt x="1535" y="1"/>
                  </a:moveTo>
                  <a:cubicBezTo>
                    <a:pt x="694" y="1"/>
                    <a:pt x="1" y="694"/>
                    <a:pt x="1" y="1538"/>
                  </a:cubicBezTo>
                  <a:cubicBezTo>
                    <a:pt x="1" y="2395"/>
                    <a:pt x="694" y="3072"/>
                    <a:pt x="1535" y="3072"/>
                  </a:cubicBezTo>
                  <a:cubicBezTo>
                    <a:pt x="2395" y="3072"/>
                    <a:pt x="3088" y="2395"/>
                    <a:pt x="3088" y="1538"/>
                  </a:cubicBezTo>
                  <a:cubicBezTo>
                    <a:pt x="3088" y="694"/>
                    <a:pt x="2395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7859;p65">
            <a:extLst>
              <a:ext uri="{FF2B5EF4-FFF2-40B4-BE49-F238E27FC236}">
                <a16:creationId xmlns:a16="http://schemas.microsoft.com/office/drawing/2014/main" id="{38408C80-1841-3978-E8C4-C52C152CB99B}"/>
              </a:ext>
            </a:extLst>
          </p:cNvPr>
          <p:cNvSpPr txBox="1"/>
          <p:nvPr/>
        </p:nvSpPr>
        <p:spPr>
          <a:xfrm>
            <a:off x="1222197" y="2783338"/>
            <a:ext cx="3595386" cy="90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All transactions made are recorded on blockchain ledger.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Decentralised system which can verify transactions.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" name="Google Shape;7858;p65">
            <a:extLst>
              <a:ext uri="{FF2B5EF4-FFF2-40B4-BE49-F238E27FC236}">
                <a16:creationId xmlns:a16="http://schemas.microsoft.com/office/drawing/2014/main" id="{D6A80B67-3A22-0D21-63A1-B61CA20200C9}"/>
              </a:ext>
            </a:extLst>
          </p:cNvPr>
          <p:cNvSpPr txBox="1"/>
          <p:nvPr/>
        </p:nvSpPr>
        <p:spPr>
          <a:xfrm>
            <a:off x="4817583" y="2783338"/>
            <a:ext cx="3595384" cy="143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Monitors every transaction.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Receive real-time alerts if there is a suspicious activity.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Enable Multi-Factor Authentication (MFA) when confirming payments.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52591602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993</Words>
  <Application>Microsoft Office PowerPoint</Application>
  <PresentationFormat>On-screen Show (16:9)</PresentationFormat>
  <Paragraphs>145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Albert Sans</vt:lpstr>
      <vt:lpstr>Anaheim</vt:lpstr>
      <vt:lpstr>Arial</vt:lpstr>
      <vt:lpstr>DM Sans</vt:lpstr>
      <vt:lpstr>Söhne</vt:lpstr>
      <vt:lpstr>Digitization in the Classroom by Slidesgo</vt:lpstr>
      <vt:lpstr>Bill Reminder App</vt:lpstr>
      <vt:lpstr>Table of contents</vt:lpstr>
      <vt:lpstr>Introduction</vt:lpstr>
      <vt:lpstr>Customer Pain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Personal Data Protection Act (PDPA)</vt:lpstr>
      <vt:lpstr>Payment Services Act</vt:lpstr>
      <vt:lpstr>References</vt:lpstr>
      <vt:lpstr>Thank You!</vt:lpstr>
      <vt:lpstr>Home Page</vt:lpstr>
      <vt:lpstr>About Page</vt:lpstr>
      <vt:lpstr>Service Page</vt:lpstr>
      <vt:lpstr>Contact Page</vt:lpstr>
      <vt:lpstr>Shopping Cart Page</vt:lpstr>
      <vt:lpstr>Sign Up Page</vt:lpstr>
      <vt:lpstr>Log In Page</vt:lpstr>
      <vt:lpstr>Profile Page</vt:lpstr>
      <vt:lpstr>Main Page</vt:lpstr>
      <vt:lpstr>Bill Page</vt:lpstr>
      <vt:lpstr>Bill Payment Page</vt:lpstr>
      <vt:lpstr>Digital Wallet Page</vt:lpstr>
      <vt:lpstr>Add Card Page</vt:lpstr>
      <vt:lpstr>AI-Powered Fraud Detection (MFA) Page</vt:lpstr>
      <vt:lpstr>Bill Confirmation Page</vt:lpstr>
      <vt:lpstr>Insight Page</vt:lpstr>
      <vt:lpstr>Transaction History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Reminder App</dc:title>
  <dc:creator>RAELYN LOH YING YI</dc:creator>
  <cp:lastModifiedBy>RAELYN LOH YING YI</cp:lastModifiedBy>
  <cp:revision>41</cp:revision>
  <dcterms:modified xsi:type="dcterms:W3CDTF">2024-06-04T15:55:11Z</dcterms:modified>
</cp:coreProperties>
</file>