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1.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60.xml" ContentType="application/vnd.openxmlformats-officedocument.presentationml.slide+xml"/>
  <Override PartName="/ppt/slides/slide71.xml" ContentType="application/vnd.openxmlformats-officedocument.presentationml.slide+xml"/>
  <Override PartName="/ppt/slides/slide6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0.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3.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3.xml" ContentType="application/vnd.openxmlformats-officedocument.presentationml.slide+xml"/>
  <Override PartName="/ppt/slides/slide1.xml" ContentType="application/vnd.openxmlformats-officedocument.presentationml.slide+xml"/>
  <Override PartName="/ppt/slides/slide64.xml" ContentType="application/vnd.openxmlformats-officedocument.presentationml.slide+xml"/>
  <Override PartName="/ppt/slides/slide6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56" r:id="rId3"/>
    <p:sldId id="257" r:id="rId4"/>
    <p:sldId id="258" r:id="rId5"/>
    <p:sldId id="259" r:id="rId6"/>
    <p:sldId id="260" r:id="rId7"/>
    <p:sldId id="261" r:id="rId8"/>
    <p:sldId id="262" r:id="rId9"/>
    <p:sldId id="263" r:id="rId10"/>
    <p:sldId id="264" r:id="rId11"/>
    <p:sldId id="745" r:id="rId12"/>
    <p:sldId id="265" r:id="rId13"/>
    <p:sldId id="266" r:id="rId14"/>
    <p:sldId id="267" r:id="rId15"/>
    <p:sldId id="268" r:id="rId16"/>
    <p:sldId id="269" r:id="rId17"/>
    <p:sldId id="270" r:id="rId18"/>
    <p:sldId id="271" r:id="rId19"/>
    <p:sldId id="746" r:id="rId20"/>
    <p:sldId id="747" r:id="rId21"/>
    <p:sldId id="748" r:id="rId22"/>
    <p:sldId id="758" r:id="rId23"/>
    <p:sldId id="749" r:id="rId24"/>
    <p:sldId id="751" r:id="rId25"/>
    <p:sldId id="752" r:id="rId26"/>
    <p:sldId id="753"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754" r:id="rId89"/>
    <p:sldId id="757" r:id="rId90"/>
    <p:sldId id="756" r:id="rId91"/>
    <p:sldId id="755" r:id="rId92"/>
  </p:sldIdLst>
  <p:sldSz cx="9144000" cy="6858000" type="screen4x3"/>
  <p:notesSz cx="9144000" cy="6858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99"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customXml" Target="../customXml/item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presProps" Target="presProps.xml"/><Relationship Id="rId98"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298C96-877E-4EF4-B7D4-85278EB60E5B}"/>
              </a:ext>
            </a:extLst>
          </p:cNvPr>
          <p:cNvSpPr>
            <a:spLocks noGrp="1"/>
          </p:cNvSpPr>
          <p:nvPr>
            <p:ph type="title"/>
          </p:nvPr>
        </p:nvSpPr>
        <p:spPr>
          <a:xfrm>
            <a:off x="629841" y="365126"/>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873E2D8-2453-4506-8A64-07EC7DB0B6D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68B8CF9-D62A-4BCF-AB31-DBA4CC6DD238}"/>
              </a:ext>
            </a:extLst>
          </p:cNvPr>
          <p:cNvSpPr>
            <a:spLocks noGrp="1"/>
          </p:cNvSpPr>
          <p:nvPr>
            <p:ph sz="half" idx="2"/>
          </p:nvPr>
        </p:nvSpPr>
        <p:spPr>
          <a:xfrm>
            <a:off x="629842" y="2505075"/>
            <a:ext cx="386834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45C83FC-6470-4CDC-B956-B36B77FBFA6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3E26528F-40D4-4F8C-933A-5C90CCD9E678}"/>
              </a:ext>
            </a:extLst>
          </p:cNvPr>
          <p:cNvSpPr>
            <a:spLocks noGrp="1"/>
          </p:cNvSpPr>
          <p:nvPr>
            <p:ph sz="quarter" idx="4"/>
          </p:nvPr>
        </p:nvSpPr>
        <p:spPr>
          <a:xfrm>
            <a:off x="4629150" y="2505075"/>
            <a:ext cx="3887391"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1DB3DCA-DC33-4289-9454-32BB44BC81E6}"/>
              </a:ext>
            </a:extLst>
          </p:cNvPr>
          <p:cNvSpPr>
            <a:spLocks noGrp="1"/>
          </p:cNvSpPr>
          <p:nvPr>
            <p:ph type="dt" sz="half" idx="10"/>
          </p:nvPr>
        </p:nvSpPr>
        <p:spPr/>
        <p:txBody>
          <a:bodyPr/>
          <a:lstStyle/>
          <a:p>
            <a:fld id="{4640A2FD-2DCA-4DFB-8DF7-E83413760713}" type="datetimeFigureOut">
              <a:rPr lang="pt-BR" smtClean="0"/>
              <a:t>18/05/2023</a:t>
            </a:fld>
            <a:endParaRPr lang="pt-BR"/>
          </a:p>
        </p:txBody>
      </p:sp>
      <p:sp>
        <p:nvSpPr>
          <p:cNvPr id="8" name="Espaço Reservado para Rodapé 7">
            <a:extLst>
              <a:ext uri="{FF2B5EF4-FFF2-40B4-BE49-F238E27FC236}">
                <a16:creationId xmlns:a16="http://schemas.microsoft.com/office/drawing/2014/main" id="{0AE940FE-8BCD-4029-B590-EFEFF2966A1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BDF4896-6A77-4785-98A9-9C20DD118ACE}"/>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70799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1DE8A-F2F2-4358-907D-472D1156465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F24A606-11D1-496D-A38F-5F07887EAF0E}"/>
              </a:ext>
            </a:extLst>
          </p:cNvPr>
          <p:cNvSpPr>
            <a:spLocks noGrp="1"/>
          </p:cNvSpPr>
          <p:nvPr>
            <p:ph type="dt" sz="half" idx="10"/>
          </p:nvPr>
        </p:nvSpPr>
        <p:spPr/>
        <p:txBody>
          <a:bodyPr/>
          <a:lstStyle/>
          <a:p>
            <a:fld id="{4640A2FD-2DCA-4DFB-8DF7-E83413760713}" type="datetimeFigureOut">
              <a:rPr lang="pt-BR" smtClean="0"/>
              <a:t>18/05/2023</a:t>
            </a:fld>
            <a:endParaRPr lang="pt-BR"/>
          </a:p>
        </p:txBody>
      </p:sp>
      <p:sp>
        <p:nvSpPr>
          <p:cNvPr id="4" name="Espaço Reservado para Rodapé 3">
            <a:extLst>
              <a:ext uri="{FF2B5EF4-FFF2-40B4-BE49-F238E27FC236}">
                <a16:creationId xmlns:a16="http://schemas.microsoft.com/office/drawing/2014/main" id="{5377C526-34DC-4CFE-B2C9-9375F5C778A8}"/>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4CB3D342-6645-4A7E-AC01-5C8D7AC8CEF0}"/>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3324833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AA25DD1-5290-4C7B-A8A4-8645020DEBF0}"/>
              </a:ext>
            </a:extLst>
          </p:cNvPr>
          <p:cNvSpPr>
            <a:spLocks noGrp="1"/>
          </p:cNvSpPr>
          <p:nvPr>
            <p:ph type="dt" sz="half" idx="10"/>
          </p:nvPr>
        </p:nvSpPr>
        <p:spPr/>
        <p:txBody>
          <a:bodyPr/>
          <a:lstStyle/>
          <a:p>
            <a:fld id="{4640A2FD-2DCA-4DFB-8DF7-E83413760713}" type="datetimeFigureOut">
              <a:rPr lang="pt-BR" smtClean="0"/>
              <a:t>18/05/2023</a:t>
            </a:fld>
            <a:endParaRPr lang="pt-BR"/>
          </a:p>
        </p:txBody>
      </p:sp>
      <p:sp>
        <p:nvSpPr>
          <p:cNvPr id="3" name="Espaço Reservado para Rodapé 2">
            <a:extLst>
              <a:ext uri="{FF2B5EF4-FFF2-40B4-BE49-F238E27FC236}">
                <a16:creationId xmlns:a16="http://schemas.microsoft.com/office/drawing/2014/main" id="{D3A3135A-136B-4541-B0E2-0EE197E002F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72B82CE-5B72-43A1-A606-F83FBFCA8FD5}"/>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149983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09CDE-3813-4B31-866E-5BA35242572F}"/>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06574095-20D2-4895-9C34-135B28C4B3D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61E04C2-52C0-41D8-9AB5-B6C4FAA9C60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5EDB4B3-6FE0-4977-9E1F-38B5681612BD}"/>
              </a:ext>
            </a:extLst>
          </p:cNvPr>
          <p:cNvSpPr>
            <a:spLocks noGrp="1"/>
          </p:cNvSpPr>
          <p:nvPr>
            <p:ph type="dt" sz="half" idx="10"/>
          </p:nvPr>
        </p:nvSpPr>
        <p:spPr/>
        <p:txBody>
          <a:bodyPr/>
          <a:lstStyle/>
          <a:p>
            <a:fld id="{4640A2FD-2DCA-4DFB-8DF7-E83413760713}" type="datetimeFigureOut">
              <a:rPr lang="pt-BR" smtClean="0"/>
              <a:t>18/05/2023</a:t>
            </a:fld>
            <a:endParaRPr lang="pt-BR"/>
          </a:p>
        </p:txBody>
      </p:sp>
      <p:sp>
        <p:nvSpPr>
          <p:cNvPr id="6" name="Espaço Reservado para Rodapé 5">
            <a:extLst>
              <a:ext uri="{FF2B5EF4-FFF2-40B4-BE49-F238E27FC236}">
                <a16:creationId xmlns:a16="http://schemas.microsoft.com/office/drawing/2014/main" id="{76FD2F61-9B38-43DF-882C-55F9724E84C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520D909-22CA-481A-BF1A-603E5340A16E}"/>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613337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4538C5-29B5-4EFE-B3DA-C9835FD8C6E0}"/>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Imagem 2">
            <a:extLst>
              <a:ext uri="{FF2B5EF4-FFF2-40B4-BE49-F238E27FC236}">
                <a16:creationId xmlns:a16="http://schemas.microsoft.com/office/drawing/2014/main" id="{485AACD6-9D91-428C-9BCD-346942843C4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a:extLst>
              <a:ext uri="{FF2B5EF4-FFF2-40B4-BE49-F238E27FC236}">
                <a16:creationId xmlns:a16="http://schemas.microsoft.com/office/drawing/2014/main" id="{70F06C52-CA78-4EDB-BA08-EF30D961F03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DF71FB6-BB29-4AB4-A492-03FDC92B3927}"/>
              </a:ext>
            </a:extLst>
          </p:cNvPr>
          <p:cNvSpPr>
            <a:spLocks noGrp="1"/>
          </p:cNvSpPr>
          <p:nvPr>
            <p:ph type="dt" sz="half" idx="10"/>
          </p:nvPr>
        </p:nvSpPr>
        <p:spPr/>
        <p:txBody>
          <a:bodyPr/>
          <a:lstStyle/>
          <a:p>
            <a:fld id="{4640A2FD-2DCA-4DFB-8DF7-E83413760713}" type="datetimeFigureOut">
              <a:rPr lang="pt-BR" smtClean="0"/>
              <a:t>18/05/2023</a:t>
            </a:fld>
            <a:endParaRPr lang="pt-BR"/>
          </a:p>
        </p:txBody>
      </p:sp>
      <p:sp>
        <p:nvSpPr>
          <p:cNvPr id="6" name="Espaço Reservado para Rodapé 5">
            <a:extLst>
              <a:ext uri="{FF2B5EF4-FFF2-40B4-BE49-F238E27FC236}">
                <a16:creationId xmlns:a16="http://schemas.microsoft.com/office/drawing/2014/main" id="{097489DA-79F1-40C7-84F6-C58D5EAF5F7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427019F-5D7A-4496-8510-71A83CFFB6A8}"/>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1138074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DEBC5-ADA6-4754-9E60-7FE1B7AB32B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8D46B7E-E108-4BF1-A185-1766152F3E2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1318D80-D3A5-42AA-AEB8-F347581BF5A7}"/>
              </a:ext>
            </a:extLst>
          </p:cNvPr>
          <p:cNvSpPr>
            <a:spLocks noGrp="1"/>
          </p:cNvSpPr>
          <p:nvPr>
            <p:ph type="dt" sz="half" idx="10"/>
          </p:nvPr>
        </p:nvSpPr>
        <p:spPr/>
        <p:txBody>
          <a:bodyPr/>
          <a:lstStyle/>
          <a:p>
            <a:fld id="{4640A2FD-2DCA-4DFB-8DF7-E83413760713}" type="datetimeFigureOut">
              <a:rPr lang="pt-BR" smtClean="0"/>
              <a:t>18/05/2023</a:t>
            </a:fld>
            <a:endParaRPr lang="pt-BR"/>
          </a:p>
        </p:txBody>
      </p:sp>
      <p:sp>
        <p:nvSpPr>
          <p:cNvPr id="5" name="Espaço Reservado para Rodapé 4">
            <a:extLst>
              <a:ext uri="{FF2B5EF4-FFF2-40B4-BE49-F238E27FC236}">
                <a16:creationId xmlns:a16="http://schemas.microsoft.com/office/drawing/2014/main" id="{8933F110-C3E2-4FC4-9326-21A9AFC8A34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CD4D6DD-9710-45D3-9B92-93798017D8B5}"/>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2654315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0819DA7-770C-4DF1-9C65-4D907D7338E0}"/>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83063AFC-7F01-4175-B855-A6419FAE2917}"/>
              </a:ext>
            </a:extLst>
          </p:cNvPr>
          <p:cNvSpPr>
            <a:spLocks noGrp="1"/>
          </p:cNvSpPr>
          <p:nvPr>
            <p:ph type="body" orient="vert" idx="1"/>
          </p:nvPr>
        </p:nvSpPr>
        <p:spPr>
          <a:xfrm>
            <a:off x="628650" y="365125"/>
            <a:ext cx="58007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4499EE4-6F52-4464-A576-4D6291020190}"/>
              </a:ext>
            </a:extLst>
          </p:cNvPr>
          <p:cNvSpPr>
            <a:spLocks noGrp="1"/>
          </p:cNvSpPr>
          <p:nvPr>
            <p:ph type="dt" sz="half" idx="10"/>
          </p:nvPr>
        </p:nvSpPr>
        <p:spPr/>
        <p:txBody>
          <a:bodyPr/>
          <a:lstStyle/>
          <a:p>
            <a:fld id="{4640A2FD-2DCA-4DFB-8DF7-E83413760713}" type="datetimeFigureOut">
              <a:rPr lang="pt-BR" smtClean="0"/>
              <a:t>18/05/2023</a:t>
            </a:fld>
            <a:endParaRPr lang="pt-BR"/>
          </a:p>
        </p:txBody>
      </p:sp>
      <p:sp>
        <p:nvSpPr>
          <p:cNvPr id="5" name="Espaço Reservado para Rodapé 4">
            <a:extLst>
              <a:ext uri="{FF2B5EF4-FFF2-40B4-BE49-F238E27FC236}">
                <a16:creationId xmlns:a16="http://schemas.microsoft.com/office/drawing/2014/main" id="{09EFB9F6-FA26-49C3-B88D-FDED76B3C15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3E2A49E-4283-4268-B29A-6EB01454F061}"/>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14802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1">
                <a:solidFill>
                  <a:srgbClr val="99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1" i="0">
                <a:solidFill>
                  <a:srgbClr val="80000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1">
                <a:solidFill>
                  <a:srgbClr val="99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1">
                <a:solidFill>
                  <a:srgbClr val="99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71E486-3349-42A6-994A-ABAD94EA0434}"/>
              </a:ext>
            </a:extLst>
          </p:cNvPr>
          <p:cNvSpPr>
            <a:spLocks noGrp="1"/>
          </p:cNvSpPr>
          <p:nvPr>
            <p:ph type="ctrTitle"/>
          </p:nvPr>
        </p:nvSpPr>
        <p:spPr>
          <a:xfrm>
            <a:off x="1143000" y="1122363"/>
            <a:ext cx="6858000" cy="2387600"/>
          </a:xfrm>
        </p:spPr>
        <p:txBody>
          <a:bodyPr anchor="b"/>
          <a:lstStyle>
            <a:lvl1pPr algn="ctr">
              <a:defRPr sz="4500"/>
            </a:lvl1pPr>
          </a:lstStyle>
          <a:p>
            <a:r>
              <a:rPr lang="pt-BR"/>
              <a:t>Clique para editar o título Mestre</a:t>
            </a:r>
          </a:p>
        </p:txBody>
      </p:sp>
      <p:sp>
        <p:nvSpPr>
          <p:cNvPr id="3" name="Subtítulo 2">
            <a:extLst>
              <a:ext uri="{FF2B5EF4-FFF2-40B4-BE49-F238E27FC236}">
                <a16:creationId xmlns:a16="http://schemas.microsoft.com/office/drawing/2014/main" id="{C7E99EAE-0198-46F0-B82A-333B54FD817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512015B-1EF2-4C65-A881-8901FBEB1F26}"/>
              </a:ext>
            </a:extLst>
          </p:cNvPr>
          <p:cNvSpPr>
            <a:spLocks noGrp="1"/>
          </p:cNvSpPr>
          <p:nvPr>
            <p:ph type="dt" sz="half" idx="10"/>
          </p:nvPr>
        </p:nvSpPr>
        <p:spPr/>
        <p:txBody>
          <a:bodyPr/>
          <a:lstStyle/>
          <a:p>
            <a:fld id="{4640A2FD-2DCA-4DFB-8DF7-E83413760713}" type="datetimeFigureOut">
              <a:rPr lang="pt-BR" smtClean="0"/>
              <a:t>18/05/2023</a:t>
            </a:fld>
            <a:endParaRPr lang="pt-BR"/>
          </a:p>
        </p:txBody>
      </p:sp>
      <p:sp>
        <p:nvSpPr>
          <p:cNvPr id="5" name="Espaço Reservado para Rodapé 4">
            <a:extLst>
              <a:ext uri="{FF2B5EF4-FFF2-40B4-BE49-F238E27FC236}">
                <a16:creationId xmlns:a16="http://schemas.microsoft.com/office/drawing/2014/main" id="{AB1979A5-F7E4-4213-8491-A17CB531273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764E526-E6DE-491C-A691-AAE517DD0AC4}"/>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10952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1B156-A58E-4051-8E26-58CA6A3CD40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85BCDFC-F5E0-462E-93D4-296E2E18EFB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1FBCF4B-B59A-4EE3-9110-9BEBC1B3FFF5}"/>
              </a:ext>
            </a:extLst>
          </p:cNvPr>
          <p:cNvSpPr>
            <a:spLocks noGrp="1"/>
          </p:cNvSpPr>
          <p:nvPr>
            <p:ph type="dt" sz="half" idx="10"/>
          </p:nvPr>
        </p:nvSpPr>
        <p:spPr/>
        <p:txBody>
          <a:bodyPr/>
          <a:lstStyle/>
          <a:p>
            <a:fld id="{4640A2FD-2DCA-4DFB-8DF7-E83413760713}" type="datetimeFigureOut">
              <a:rPr lang="pt-BR" smtClean="0"/>
              <a:t>18/05/2023</a:t>
            </a:fld>
            <a:endParaRPr lang="pt-BR"/>
          </a:p>
        </p:txBody>
      </p:sp>
      <p:sp>
        <p:nvSpPr>
          <p:cNvPr id="5" name="Espaço Reservado para Rodapé 4">
            <a:extLst>
              <a:ext uri="{FF2B5EF4-FFF2-40B4-BE49-F238E27FC236}">
                <a16:creationId xmlns:a16="http://schemas.microsoft.com/office/drawing/2014/main" id="{5D17796E-5E15-4C17-8CAE-D78A99888EA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B03C337-CEB1-43CE-B6D2-421660628319}"/>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32225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EA1FF7-587E-4372-98EB-D6EE6469AC15}"/>
              </a:ext>
            </a:extLst>
          </p:cNvPr>
          <p:cNvSpPr>
            <a:spLocks noGrp="1"/>
          </p:cNvSpPr>
          <p:nvPr>
            <p:ph type="title"/>
          </p:nvPr>
        </p:nvSpPr>
        <p:spPr>
          <a:xfrm>
            <a:off x="623888" y="1709739"/>
            <a:ext cx="7886700" cy="2852737"/>
          </a:xfrm>
        </p:spPr>
        <p:txBody>
          <a:bodyPr anchor="b"/>
          <a:lstStyle>
            <a:lvl1pPr>
              <a:defRPr sz="4500"/>
            </a:lvl1pPr>
          </a:lstStyle>
          <a:p>
            <a:r>
              <a:rPr lang="pt-BR"/>
              <a:t>Clique para editar o título Mestre</a:t>
            </a:r>
          </a:p>
        </p:txBody>
      </p:sp>
      <p:sp>
        <p:nvSpPr>
          <p:cNvPr id="3" name="Espaço Reservado para Texto 2">
            <a:extLst>
              <a:ext uri="{FF2B5EF4-FFF2-40B4-BE49-F238E27FC236}">
                <a16:creationId xmlns:a16="http://schemas.microsoft.com/office/drawing/2014/main" id="{5290AEBB-C253-4AD5-BB53-4BFF9AE3017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306B35D-64AD-4DEC-92C2-A167B6048444}"/>
              </a:ext>
            </a:extLst>
          </p:cNvPr>
          <p:cNvSpPr>
            <a:spLocks noGrp="1"/>
          </p:cNvSpPr>
          <p:nvPr>
            <p:ph type="dt" sz="half" idx="10"/>
          </p:nvPr>
        </p:nvSpPr>
        <p:spPr/>
        <p:txBody>
          <a:bodyPr/>
          <a:lstStyle/>
          <a:p>
            <a:fld id="{4640A2FD-2DCA-4DFB-8DF7-E83413760713}" type="datetimeFigureOut">
              <a:rPr lang="pt-BR" smtClean="0"/>
              <a:t>18/05/2023</a:t>
            </a:fld>
            <a:endParaRPr lang="pt-BR"/>
          </a:p>
        </p:txBody>
      </p:sp>
      <p:sp>
        <p:nvSpPr>
          <p:cNvPr id="5" name="Espaço Reservado para Rodapé 4">
            <a:extLst>
              <a:ext uri="{FF2B5EF4-FFF2-40B4-BE49-F238E27FC236}">
                <a16:creationId xmlns:a16="http://schemas.microsoft.com/office/drawing/2014/main" id="{BF16ABEB-A476-4C19-93C8-F1416D32704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3F3FD9F-F3A4-4C2A-B1B0-4B68BB83AE79}"/>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272516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FD551-E604-4BA3-96B8-7C7D4264607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6A952F4-8083-47A3-A815-A915E6B8A2DC}"/>
              </a:ext>
            </a:extLst>
          </p:cNvPr>
          <p:cNvSpPr>
            <a:spLocks noGrp="1"/>
          </p:cNvSpPr>
          <p:nvPr>
            <p:ph sz="half" idx="1"/>
          </p:nvPr>
        </p:nvSpPr>
        <p:spPr>
          <a:xfrm>
            <a:off x="6286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341F040-E614-4F08-9D8C-3FE100F38D1E}"/>
              </a:ext>
            </a:extLst>
          </p:cNvPr>
          <p:cNvSpPr>
            <a:spLocks noGrp="1"/>
          </p:cNvSpPr>
          <p:nvPr>
            <p:ph sz="half" idx="2"/>
          </p:nvPr>
        </p:nvSpPr>
        <p:spPr>
          <a:xfrm>
            <a:off x="46291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7C5FC04-5129-4355-B29F-2B0A8A84CAAB}"/>
              </a:ext>
            </a:extLst>
          </p:cNvPr>
          <p:cNvSpPr>
            <a:spLocks noGrp="1"/>
          </p:cNvSpPr>
          <p:nvPr>
            <p:ph type="dt" sz="half" idx="10"/>
          </p:nvPr>
        </p:nvSpPr>
        <p:spPr/>
        <p:txBody>
          <a:bodyPr/>
          <a:lstStyle/>
          <a:p>
            <a:fld id="{4640A2FD-2DCA-4DFB-8DF7-E83413760713}" type="datetimeFigureOut">
              <a:rPr lang="pt-BR" smtClean="0"/>
              <a:t>18/05/2023</a:t>
            </a:fld>
            <a:endParaRPr lang="pt-BR"/>
          </a:p>
        </p:txBody>
      </p:sp>
      <p:sp>
        <p:nvSpPr>
          <p:cNvPr id="6" name="Espaço Reservado para Rodapé 5">
            <a:extLst>
              <a:ext uri="{FF2B5EF4-FFF2-40B4-BE49-F238E27FC236}">
                <a16:creationId xmlns:a16="http://schemas.microsoft.com/office/drawing/2014/main" id="{F1B267C8-9647-476D-94EC-03471B78665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68C5581-3E2C-4DB6-9843-D753B0C3AE88}"/>
              </a:ext>
            </a:extLst>
          </p:cNvPr>
          <p:cNvSpPr>
            <a:spLocks noGrp="1"/>
          </p:cNvSpPr>
          <p:nvPr>
            <p:ph type="sldNum" sz="quarter" idx="12"/>
          </p:nvPr>
        </p:nvSpPr>
        <p:spPr/>
        <p:txBody>
          <a:bodyPr/>
          <a:lstStyle/>
          <a:p>
            <a:fld id="{A725E2B2-8FE3-4796-A9EC-BEB412632F05}" type="slidenum">
              <a:rPr lang="pt-BR" smtClean="0"/>
              <a:t>‹nº›</a:t>
            </a:fld>
            <a:endParaRPr lang="pt-BR"/>
          </a:p>
        </p:txBody>
      </p:sp>
    </p:spTree>
    <p:extLst>
      <p:ext uri="{BB962C8B-B14F-4D97-AF65-F5344CB8AC3E}">
        <p14:creationId xmlns:p14="http://schemas.microsoft.com/office/powerpoint/2010/main" val="17399328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15315" y="68072"/>
            <a:ext cx="7913369" cy="1341120"/>
          </a:xfrm>
          <a:prstGeom prst="rect">
            <a:avLst/>
          </a:prstGeom>
        </p:spPr>
        <p:txBody>
          <a:bodyPr wrap="square" lIns="0" tIns="0" rIns="0" bIns="0">
            <a:spAutoFit/>
          </a:bodyPr>
          <a:lstStyle>
            <a:lvl1pPr>
              <a:defRPr sz="4800" b="1" i="1">
                <a:solidFill>
                  <a:srgbClr val="990000"/>
                </a:solidFill>
                <a:latin typeface="Times New Roman"/>
                <a:cs typeface="Times New Roman"/>
              </a:defRPr>
            </a:lvl1pPr>
          </a:lstStyle>
          <a:p>
            <a:endParaRPr/>
          </a:p>
        </p:txBody>
      </p:sp>
      <p:sp>
        <p:nvSpPr>
          <p:cNvPr id="3" name="Holder 3"/>
          <p:cNvSpPr>
            <a:spLocks noGrp="1"/>
          </p:cNvSpPr>
          <p:nvPr>
            <p:ph type="body" idx="1"/>
          </p:nvPr>
        </p:nvSpPr>
        <p:spPr>
          <a:xfrm>
            <a:off x="1582017" y="2236831"/>
            <a:ext cx="5961380" cy="2680335"/>
          </a:xfrm>
          <a:prstGeom prst="rect">
            <a:avLst/>
          </a:prstGeom>
        </p:spPr>
        <p:txBody>
          <a:bodyPr wrap="square" lIns="0" tIns="0" rIns="0" bIns="0">
            <a:spAutoFit/>
          </a:bodyPr>
          <a:lstStyle>
            <a:lvl1pPr>
              <a:defRPr sz="1800" b="1" i="0">
                <a:solidFill>
                  <a:srgbClr val="800000"/>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5/18/2023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B7FF84B-6BFC-488E-984F-381B20B2DD5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5A298BA-D34C-48CF-A456-35A98CDE2CE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F783ED4-DCA4-4F80-BC5B-CF3EF31EDF7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640A2FD-2DCA-4DFB-8DF7-E83413760713}" type="datetimeFigureOut">
              <a:rPr lang="pt-BR" smtClean="0"/>
              <a:t>18/05/2023</a:t>
            </a:fld>
            <a:endParaRPr lang="pt-BR"/>
          </a:p>
        </p:txBody>
      </p:sp>
      <p:sp>
        <p:nvSpPr>
          <p:cNvPr id="5" name="Espaço Reservado para Rodapé 4">
            <a:extLst>
              <a:ext uri="{FF2B5EF4-FFF2-40B4-BE49-F238E27FC236}">
                <a16:creationId xmlns:a16="http://schemas.microsoft.com/office/drawing/2014/main" id="{3B879D3A-F743-4BBB-BC8A-1E947211B6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B784942D-AF96-4842-B428-4A7F3FE0D5A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25E2B2-8FE3-4796-A9EC-BEB412632F05}" type="slidenum">
              <a:rPr lang="pt-BR" smtClean="0"/>
              <a:t>‹nº›</a:t>
            </a:fld>
            <a:endParaRPr lang="pt-BR"/>
          </a:p>
        </p:txBody>
      </p:sp>
    </p:spTree>
    <p:extLst>
      <p:ext uri="{BB962C8B-B14F-4D97-AF65-F5344CB8AC3E}">
        <p14:creationId xmlns:p14="http://schemas.microsoft.com/office/powerpoint/2010/main" val="278086123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2.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4.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3.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2.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6.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8.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7.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51.png"/><Relationship Id="rId3" Type="http://schemas.openxmlformats.org/officeDocument/2006/relationships/image" Target="../media/image30.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50.png"/><Relationship Id="rId5" Type="http://schemas.openxmlformats.org/officeDocument/2006/relationships/image" Target="../media/image31.png"/><Relationship Id="rId15" Type="http://schemas.openxmlformats.org/officeDocument/2006/relationships/image" Target="../media/image53.png"/><Relationship Id="rId10" Type="http://schemas.openxmlformats.org/officeDocument/2006/relationships/image" Target="../media/image36.png"/><Relationship Id="rId4" Type="http://schemas.openxmlformats.org/officeDocument/2006/relationships/image" Target="../media/image49.png"/><Relationship Id="rId9" Type="http://schemas.openxmlformats.org/officeDocument/2006/relationships/image" Target="../media/image35.png"/><Relationship Id="rId14" Type="http://schemas.openxmlformats.org/officeDocument/2006/relationships/image" Target="../media/image52.png"/></Relationships>
</file>

<file path=ppt/slides/_rels/slide3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52.png"/><Relationship Id="rId3" Type="http://schemas.openxmlformats.org/officeDocument/2006/relationships/image" Target="../media/image30.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9.png"/><Relationship Id="rId16"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50.png"/><Relationship Id="rId5" Type="http://schemas.openxmlformats.org/officeDocument/2006/relationships/image" Target="../media/image31.png"/><Relationship Id="rId15" Type="http://schemas.openxmlformats.org/officeDocument/2006/relationships/image" Target="../media/image54.png"/><Relationship Id="rId10" Type="http://schemas.openxmlformats.org/officeDocument/2006/relationships/image" Target="../media/image36.png"/><Relationship Id="rId4" Type="http://schemas.openxmlformats.org/officeDocument/2006/relationships/image" Target="../media/image49.png"/><Relationship Id="rId9" Type="http://schemas.openxmlformats.org/officeDocument/2006/relationships/image" Target="../media/image35.png"/><Relationship Id="rId14" Type="http://schemas.openxmlformats.org/officeDocument/2006/relationships/image" Target="../media/image53.png"/></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 Id="rId4" Type="http://schemas.openxmlformats.org/officeDocument/2006/relationships/image" Target="../media/image71.png"/></Relationships>
</file>

<file path=ppt/slides/_rels/slide5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1.png"/><Relationship Id="rId7" Type="http://schemas.openxmlformats.org/officeDocument/2006/relationships/image" Target="../media/image78.png"/><Relationship Id="rId2" Type="http://schemas.openxmlformats.org/officeDocument/2006/relationships/image" Target="../media/image70.png"/><Relationship Id="rId1" Type="http://schemas.openxmlformats.org/officeDocument/2006/relationships/slideLayout" Target="../slideLayouts/slideLayout5.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6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3.xml"/><Relationship Id="rId5" Type="http://schemas.openxmlformats.org/officeDocument/2006/relationships/image" Target="../media/image76.png"/><Relationship Id="rId4" Type="http://schemas.openxmlformats.org/officeDocument/2006/relationships/image" Target="../media/image75.png"/></Relationships>
</file>

<file path=ppt/slides/_rels/slide64.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84.png"/><Relationship Id="rId7" Type="http://schemas.openxmlformats.org/officeDocument/2006/relationships/image" Target="../media/image87.png"/><Relationship Id="rId2" Type="http://schemas.openxmlformats.org/officeDocument/2006/relationships/image" Target="../media/image83.png"/><Relationship Id="rId1" Type="http://schemas.openxmlformats.org/officeDocument/2006/relationships/slideLayout" Target="../slideLayouts/slideLayout3.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71.png"/><Relationship Id="rId9" Type="http://schemas.openxmlformats.org/officeDocument/2006/relationships/image" Target="../media/image76.png"/></Relationships>
</file>

<file path=ppt/slides/_rels/slide6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84.png"/><Relationship Id="rId7" Type="http://schemas.openxmlformats.org/officeDocument/2006/relationships/image" Target="../media/image90.png"/><Relationship Id="rId2" Type="http://schemas.openxmlformats.org/officeDocument/2006/relationships/image" Target="../media/image83.png"/><Relationship Id="rId1" Type="http://schemas.openxmlformats.org/officeDocument/2006/relationships/slideLayout" Target="../slideLayouts/slideLayout3.xml"/><Relationship Id="rId6" Type="http://schemas.openxmlformats.org/officeDocument/2006/relationships/image" Target="../media/image89.png"/><Relationship Id="rId11" Type="http://schemas.openxmlformats.org/officeDocument/2006/relationships/image" Target="../media/image92.png"/><Relationship Id="rId5" Type="http://schemas.openxmlformats.org/officeDocument/2006/relationships/image" Target="../media/image88.png"/><Relationship Id="rId10" Type="http://schemas.openxmlformats.org/officeDocument/2006/relationships/image" Target="../media/image91.png"/><Relationship Id="rId4" Type="http://schemas.openxmlformats.org/officeDocument/2006/relationships/image" Target="../media/image71.png"/><Relationship Id="rId9" Type="http://schemas.openxmlformats.org/officeDocument/2006/relationships/image" Target="../media/image76.png"/></Relationships>
</file>

<file path=ppt/slides/_rels/slide66.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84.png"/><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71.png"/><Relationship Id="rId9" Type="http://schemas.openxmlformats.org/officeDocument/2006/relationships/image" Target="../media/image76.png"/></Relationships>
</file>

<file path=ppt/slides/_rels/slide6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7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8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8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8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104.png"/></Relationships>
</file>

<file path=ppt/slides/_rels/slide8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4.png"/></Relationships>
</file>

<file path=ppt/slides/_rels/slide85.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8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50571" y="1787236"/>
            <a:ext cx="6816725" cy="1292860"/>
            <a:chOff x="1450571" y="1787236"/>
            <a:chExt cx="6816725" cy="1292860"/>
          </a:xfrm>
        </p:grpSpPr>
        <p:pic>
          <p:nvPicPr>
            <p:cNvPr id="3" name="object 3"/>
            <p:cNvPicPr/>
            <p:nvPr/>
          </p:nvPicPr>
          <p:blipFill>
            <a:blip r:embed="rId2" cstate="print"/>
            <a:stretch>
              <a:fillRect/>
            </a:stretch>
          </p:blipFill>
          <p:spPr>
            <a:xfrm>
              <a:off x="1450571" y="1787236"/>
              <a:ext cx="6816435" cy="760614"/>
            </a:xfrm>
            <a:prstGeom prst="rect">
              <a:avLst/>
            </a:prstGeom>
          </p:spPr>
        </p:pic>
        <p:pic>
          <p:nvPicPr>
            <p:cNvPr id="4" name="object 4"/>
            <p:cNvPicPr/>
            <p:nvPr/>
          </p:nvPicPr>
          <p:blipFill>
            <a:blip r:embed="rId3" cstate="print"/>
            <a:stretch>
              <a:fillRect/>
            </a:stretch>
          </p:blipFill>
          <p:spPr>
            <a:xfrm>
              <a:off x="3545377" y="2319251"/>
              <a:ext cx="2510443" cy="760614"/>
            </a:xfrm>
            <a:prstGeom prst="rect">
              <a:avLst/>
            </a:prstGeom>
          </p:spPr>
        </p:pic>
      </p:grpSp>
      <p:sp>
        <p:nvSpPr>
          <p:cNvPr id="5" name="object 5"/>
          <p:cNvSpPr txBox="1">
            <a:spLocks noGrp="1"/>
          </p:cNvSpPr>
          <p:nvPr>
            <p:ph type="title"/>
          </p:nvPr>
        </p:nvSpPr>
        <p:spPr>
          <a:xfrm>
            <a:off x="1513519" y="1752091"/>
            <a:ext cx="6577965" cy="1229360"/>
          </a:xfrm>
          <a:prstGeom prst="rect">
            <a:avLst/>
          </a:prstGeom>
        </p:spPr>
        <p:txBody>
          <a:bodyPr vert="horz" wrap="square" lIns="0" tIns="149860" rIns="0" bIns="0" rtlCol="0">
            <a:spAutoFit/>
          </a:bodyPr>
          <a:lstStyle/>
          <a:p>
            <a:pPr marL="2108835" marR="5080" indent="-2096770">
              <a:lnSpc>
                <a:spcPct val="79500"/>
              </a:lnSpc>
              <a:spcBef>
                <a:spcPts val="1180"/>
              </a:spcBef>
              <a:tabLst>
                <a:tab pos="2433955" algn="l"/>
                <a:tab pos="3241040" algn="l"/>
              </a:tabLst>
            </a:pPr>
            <a:r>
              <a:rPr sz="4400" spc="-5" dirty="0">
                <a:latin typeface="Arial"/>
                <a:cs typeface="Arial"/>
              </a:rPr>
              <a:t>Modelos	de	Processo</a:t>
            </a:r>
            <a:r>
              <a:rPr sz="4400" spc="-65" dirty="0">
                <a:latin typeface="Arial"/>
                <a:cs typeface="Arial"/>
              </a:rPr>
              <a:t> </a:t>
            </a:r>
            <a:r>
              <a:rPr sz="4400" spc="-5" dirty="0">
                <a:latin typeface="Arial"/>
                <a:cs typeface="Arial"/>
              </a:rPr>
              <a:t>de </a:t>
            </a:r>
            <a:r>
              <a:rPr sz="4400" spc="-1210" dirty="0">
                <a:latin typeface="Arial"/>
                <a:cs typeface="Arial"/>
              </a:rPr>
              <a:t> </a:t>
            </a:r>
            <a:r>
              <a:rPr sz="4400" spc="-5" dirty="0">
                <a:latin typeface="Arial"/>
                <a:cs typeface="Arial"/>
              </a:rPr>
              <a:t>Software</a:t>
            </a:r>
            <a:endParaRPr sz="4400">
              <a:latin typeface="Arial"/>
              <a:cs typeface="Arial"/>
            </a:endParaRPr>
          </a:p>
        </p:txBody>
      </p:sp>
      <p:sp>
        <p:nvSpPr>
          <p:cNvPr id="6" name="object 6"/>
          <p:cNvSpPr txBox="1"/>
          <p:nvPr/>
        </p:nvSpPr>
        <p:spPr>
          <a:xfrm>
            <a:off x="1752600" y="3919920"/>
            <a:ext cx="5867400" cy="2653868"/>
          </a:xfrm>
          <a:prstGeom prst="rect">
            <a:avLst/>
          </a:prstGeom>
        </p:spPr>
        <p:txBody>
          <a:bodyPr vert="horz" wrap="square" lIns="0" tIns="12700" rIns="0" bIns="0" rtlCol="0">
            <a:spAutoFit/>
          </a:bodyPr>
          <a:lstStyle/>
          <a:p>
            <a:pPr marL="38100" marR="30480" indent="437515">
              <a:lnSpc>
                <a:spcPct val="117200"/>
              </a:lnSpc>
              <a:spcBef>
                <a:spcPts val="100"/>
              </a:spcBef>
            </a:pPr>
            <a:r>
              <a:rPr sz="1800" dirty="0">
                <a:latin typeface="Arial MT"/>
                <a:cs typeface="Arial MT"/>
              </a:rPr>
              <a:t>Engenharia de </a:t>
            </a:r>
            <a:r>
              <a:rPr sz="1800" spc="-5" dirty="0">
                <a:latin typeface="Arial MT"/>
                <a:cs typeface="Arial MT"/>
              </a:rPr>
              <a:t>Software </a:t>
            </a:r>
            <a:r>
              <a:rPr lang="pt-BR" sz="1800" spc="-5" dirty="0">
                <a:latin typeface="Arial MT"/>
                <a:cs typeface="Arial MT"/>
              </a:rPr>
              <a:t>– Aula 02</a:t>
            </a:r>
          </a:p>
          <a:p>
            <a:pPr marL="38100" marR="30480" indent="437515">
              <a:lnSpc>
                <a:spcPct val="117200"/>
              </a:lnSpc>
              <a:spcBef>
                <a:spcPts val="100"/>
              </a:spcBef>
            </a:pPr>
            <a:endParaRPr lang="pt-BR" spc="-5" dirty="0">
              <a:latin typeface="Arial MT"/>
              <a:cs typeface="Arial MT"/>
            </a:endParaRPr>
          </a:p>
          <a:p>
            <a:pPr marL="38100" marR="30480" indent="437515">
              <a:lnSpc>
                <a:spcPct val="117200"/>
              </a:lnSpc>
              <a:spcBef>
                <a:spcPts val="100"/>
              </a:spcBef>
            </a:pPr>
            <a:r>
              <a:rPr lang="pt-BR" spc="-5" dirty="0">
                <a:latin typeface="Arial MT"/>
                <a:cs typeface="Arial MT"/>
              </a:rPr>
              <a:t>Créditos </a:t>
            </a:r>
            <a:r>
              <a:rPr sz="1800" spc="-5" dirty="0" err="1">
                <a:latin typeface="Arial MT"/>
                <a:cs typeface="Arial MT"/>
              </a:rPr>
              <a:t>Profa</a:t>
            </a:r>
            <a:r>
              <a:rPr sz="1800" spc="-5" dirty="0">
                <a:latin typeface="Arial MT"/>
                <a:cs typeface="Arial MT"/>
              </a:rPr>
              <a:t>.</a:t>
            </a:r>
            <a:r>
              <a:rPr sz="1800" spc="-20" dirty="0">
                <a:latin typeface="Arial MT"/>
                <a:cs typeface="Arial MT"/>
              </a:rPr>
              <a:t> </a:t>
            </a:r>
            <a:r>
              <a:rPr sz="1800" dirty="0">
                <a:latin typeface="Arial MT"/>
                <a:cs typeface="Arial MT"/>
              </a:rPr>
              <a:t>Dra.</a:t>
            </a:r>
            <a:r>
              <a:rPr sz="1800" spc="-25" dirty="0">
                <a:latin typeface="Arial MT"/>
                <a:cs typeface="Arial MT"/>
              </a:rPr>
              <a:t> </a:t>
            </a:r>
            <a:r>
              <a:rPr sz="1800" dirty="0">
                <a:latin typeface="Arial MT"/>
                <a:cs typeface="Arial MT"/>
              </a:rPr>
              <a:t>Elisa</a:t>
            </a:r>
            <a:r>
              <a:rPr sz="1800" spc="-20" dirty="0">
                <a:latin typeface="Arial MT"/>
                <a:cs typeface="Arial MT"/>
              </a:rPr>
              <a:t> </a:t>
            </a:r>
            <a:r>
              <a:rPr sz="1800" dirty="0">
                <a:latin typeface="Arial MT"/>
                <a:cs typeface="Arial MT"/>
              </a:rPr>
              <a:t>Yumi</a:t>
            </a:r>
            <a:r>
              <a:rPr sz="1800" spc="-20" dirty="0">
                <a:latin typeface="Arial MT"/>
                <a:cs typeface="Arial MT"/>
              </a:rPr>
              <a:t> </a:t>
            </a:r>
            <a:r>
              <a:rPr sz="1800" dirty="0">
                <a:latin typeface="Arial MT"/>
                <a:cs typeface="Arial MT"/>
              </a:rPr>
              <a:t>Nakagawa</a:t>
            </a:r>
            <a:endParaRPr lang="pt-BR" sz="1800" dirty="0">
              <a:latin typeface="Arial MT"/>
              <a:cs typeface="Arial MT"/>
            </a:endParaRPr>
          </a:p>
          <a:p>
            <a:pPr marL="38100" marR="30480" indent="437515">
              <a:lnSpc>
                <a:spcPct val="117200"/>
              </a:lnSpc>
              <a:spcBef>
                <a:spcPts val="100"/>
              </a:spcBef>
            </a:pPr>
            <a:r>
              <a:rPr lang="pt-BR" dirty="0">
                <a:latin typeface="Arial MT"/>
                <a:cs typeface="Arial MT"/>
              </a:rPr>
              <a:t>            </a:t>
            </a:r>
            <a:r>
              <a:rPr lang="pt-BR" sz="1800" dirty="0">
                <a:latin typeface="Arial MT"/>
                <a:cs typeface="Arial MT"/>
              </a:rPr>
              <a:t> e </a:t>
            </a:r>
            <a:r>
              <a:rPr lang="pt-BR" sz="1800" dirty="0" err="1">
                <a:latin typeface="Arial MT"/>
                <a:cs typeface="Arial MT"/>
              </a:rPr>
              <a:t>profa</a:t>
            </a:r>
            <a:r>
              <a:rPr lang="pt-BR" sz="1800" dirty="0">
                <a:latin typeface="Arial MT"/>
                <a:cs typeface="Arial MT"/>
              </a:rPr>
              <a:t> Dra. </a:t>
            </a:r>
            <a:r>
              <a:rPr lang="pt-BR" sz="1800" dirty="0" err="1">
                <a:latin typeface="Arial MT"/>
                <a:cs typeface="Arial MT"/>
              </a:rPr>
              <a:t>Liriane</a:t>
            </a:r>
            <a:r>
              <a:rPr lang="pt-BR" sz="1800" dirty="0">
                <a:latin typeface="Arial MT"/>
                <a:cs typeface="Arial MT"/>
              </a:rPr>
              <a:t> </a:t>
            </a:r>
            <a:r>
              <a:rPr lang="pt-BR" sz="1800" dirty="0" err="1">
                <a:latin typeface="Arial MT"/>
                <a:cs typeface="Arial MT"/>
              </a:rPr>
              <a:t>Araujo</a:t>
            </a:r>
            <a:r>
              <a:rPr lang="pt-BR" sz="1800" dirty="0">
                <a:latin typeface="Arial MT"/>
                <a:cs typeface="Arial MT"/>
              </a:rPr>
              <a:t>.</a:t>
            </a:r>
          </a:p>
          <a:p>
            <a:pPr marL="38100" marR="30480" indent="437515">
              <a:lnSpc>
                <a:spcPct val="117200"/>
              </a:lnSpc>
              <a:spcBef>
                <a:spcPts val="100"/>
              </a:spcBef>
            </a:pPr>
            <a:endParaRPr lang="pt-BR" dirty="0">
              <a:latin typeface="Arial MT"/>
              <a:cs typeface="Arial MT"/>
            </a:endParaRPr>
          </a:p>
          <a:p>
            <a:pPr marL="38100" marR="30480" indent="437515">
              <a:lnSpc>
                <a:spcPct val="117200"/>
              </a:lnSpc>
              <a:spcBef>
                <a:spcPts val="100"/>
              </a:spcBef>
            </a:pPr>
            <a:endParaRPr lang="pt-BR" sz="1800" dirty="0">
              <a:latin typeface="Arial MT"/>
              <a:cs typeface="Arial MT"/>
            </a:endParaRPr>
          </a:p>
          <a:p>
            <a:pPr marL="38100" marR="30480" indent="437515">
              <a:lnSpc>
                <a:spcPct val="117200"/>
              </a:lnSpc>
              <a:spcBef>
                <a:spcPts val="100"/>
              </a:spcBef>
            </a:pPr>
            <a:endParaRPr lang="pt-BR" dirty="0">
              <a:latin typeface="Arial MT"/>
              <a:cs typeface="Arial MT"/>
            </a:endParaRPr>
          </a:p>
          <a:p>
            <a:pPr marL="38100" marR="30480" indent="437515">
              <a:lnSpc>
                <a:spcPct val="117200"/>
              </a:lnSpc>
              <a:spcBef>
                <a:spcPts val="100"/>
              </a:spcBef>
            </a:pPr>
            <a:r>
              <a:rPr lang="pt-BR" sz="1800" spc="-5" dirty="0">
                <a:latin typeface="Arial MT"/>
                <a:cs typeface="Arial MT"/>
              </a:rPr>
              <a:t>Prof. Wladimir José Camillo </a:t>
            </a:r>
            <a:r>
              <a:rPr lang="pt-BR" sz="1800" spc="-5" dirty="0" err="1">
                <a:latin typeface="Arial MT"/>
                <a:cs typeface="Arial MT"/>
              </a:rPr>
              <a:t>Menegassi</a:t>
            </a:r>
            <a:endParaRPr sz="18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456158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75" name="Rectangle 74">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3999" cy="5143500"/>
          </a:xfrm>
          <a:prstGeom prst="rect">
            <a:avLst/>
          </a:prstGeom>
          <a:gradFill>
            <a:gsLst>
              <a:gs pos="0">
                <a:schemeClr val="accent2"/>
              </a:gs>
              <a:gs pos="25000">
                <a:schemeClr val="accent2"/>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77" name="Picture 76">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2" name="Título 1">
            <a:extLst>
              <a:ext uri="{FF2B5EF4-FFF2-40B4-BE49-F238E27FC236}">
                <a16:creationId xmlns:a16="http://schemas.microsoft.com/office/drawing/2014/main" id="{487E98F5-B5D4-47A2-B598-7954BB5C142D}"/>
              </a:ext>
            </a:extLst>
          </p:cNvPr>
          <p:cNvSpPr>
            <a:spLocks noGrp="1"/>
          </p:cNvSpPr>
          <p:nvPr>
            <p:ph type="title"/>
          </p:nvPr>
        </p:nvSpPr>
        <p:spPr>
          <a:xfrm>
            <a:off x="480060" y="2397481"/>
            <a:ext cx="2751871" cy="2070074"/>
          </a:xfrm>
        </p:spPr>
        <p:txBody>
          <a:bodyPr>
            <a:normAutofit/>
          </a:bodyPr>
          <a:lstStyle/>
          <a:p>
            <a:pPr>
              <a:defRPr/>
            </a:pPr>
            <a:r>
              <a:rPr lang="pt-BR" dirty="0">
                <a:solidFill>
                  <a:srgbClr val="FFFFFF"/>
                </a:solidFill>
              </a:rPr>
              <a:t>Necessidades Usuário.</a:t>
            </a:r>
            <a:br>
              <a:rPr lang="pt-BR" dirty="0">
                <a:solidFill>
                  <a:srgbClr val="FFFFFF"/>
                </a:solidFill>
              </a:rPr>
            </a:br>
            <a:br>
              <a:rPr lang="pt-BR" dirty="0">
                <a:solidFill>
                  <a:srgbClr val="FFFFFF"/>
                </a:solidFill>
              </a:rPr>
            </a:br>
            <a:r>
              <a:rPr lang="pt-BR" dirty="0">
                <a:solidFill>
                  <a:srgbClr val="FFFFFF"/>
                </a:solidFill>
              </a:rPr>
              <a:t>Requisitos.</a:t>
            </a:r>
          </a:p>
        </p:txBody>
      </p:sp>
      <p:sp>
        <p:nvSpPr>
          <p:cNvPr id="34819" name="Espaço Reservado para Conteúdo 2">
            <a:extLst>
              <a:ext uri="{FF2B5EF4-FFF2-40B4-BE49-F238E27FC236}">
                <a16:creationId xmlns:a16="http://schemas.microsoft.com/office/drawing/2014/main" id="{A2B3758A-CA1A-4C7E-99F7-D150C51B75CD}"/>
              </a:ext>
            </a:extLst>
          </p:cNvPr>
          <p:cNvSpPr>
            <a:spLocks noGrp="1"/>
          </p:cNvSpPr>
          <p:nvPr>
            <p:ph idx="1"/>
          </p:nvPr>
        </p:nvSpPr>
        <p:spPr>
          <a:xfrm>
            <a:off x="4567931" y="1458649"/>
            <a:ext cx="3979563" cy="3922976"/>
          </a:xfrm>
        </p:spPr>
        <p:txBody>
          <a:bodyPr anchor="ctr">
            <a:normAutofit/>
          </a:bodyPr>
          <a:lstStyle/>
          <a:p>
            <a:r>
              <a:rPr lang="pt-BR" altLang="pt-BR" dirty="0">
                <a:solidFill>
                  <a:srgbClr val="000000"/>
                </a:solidFill>
              </a:rPr>
              <a:t>Funcionais. (Regras)</a:t>
            </a:r>
          </a:p>
          <a:p>
            <a:endParaRPr lang="pt-BR" altLang="pt-BR" dirty="0">
              <a:solidFill>
                <a:srgbClr val="000000"/>
              </a:solidFill>
            </a:endParaRPr>
          </a:p>
          <a:p>
            <a:pPr marL="0" indent="0">
              <a:buNone/>
            </a:pPr>
            <a:endParaRPr lang="pt-BR" altLang="pt-BR" dirty="0">
              <a:solidFill>
                <a:srgbClr val="000000"/>
              </a:solidFill>
            </a:endParaRPr>
          </a:p>
          <a:p>
            <a:r>
              <a:rPr lang="pt-BR" altLang="pt-BR" dirty="0">
                <a:solidFill>
                  <a:srgbClr val="000000"/>
                </a:solidFill>
              </a:rPr>
              <a:t>Não funcionais. </a:t>
            </a:r>
          </a:p>
          <a:p>
            <a:pPr marL="0" indent="0">
              <a:buNone/>
            </a:pPr>
            <a:r>
              <a:rPr lang="pt-BR" altLang="pt-BR" dirty="0">
                <a:solidFill>
                  <a:srgbClr val="000000"/>
                </a:solidFill>
              </a:rPr>
              <a:t>-- Segurança.</a:t>
            </a:r>
          </a:p>
          <a:p>
            <a:pPr marL="0" indent="0">
              <a:buNone/>
            </a:pPr>
            <a:r>
              <a:rPr lang="pt-BR" altLang="pt-BR" dirty="0">
                <a:solidFill>
                  <a:srgbClr val="000000"/>
                </a:solidFill>
              </a:rPr>
              <a:t>-- Usabilidade.</a:t>
            </a:r>
          </a:p>
          <a:p>
            <a:pPr marL="0" indent="0">
              <a:buNone/>
            </a:pPr>
            <a:r>
              <a:rPr lang="pt-BR" altLang="pt-BR" dirty="0">
                <a:solidFill>
                  <a:srgbClr val="000000"/>
                </a:solidFill>
              </a:rPr>
              <a:t>-- </a:t>
            </a:r>
            <a:r>
              <a:rPr lang="pt-BR" altLang="pt-BR" dirty="0" err="1">
                <a:solidFill>
                  <a:srgbClr val="000000"/>
                </a:solidFill>
              </a:rPr>
              <a:t>Auditabilidade</a:t>
            </a:r>
            <a:r>
              <a:rPr lang="pt-BR" altLang="pt-BR" dirty="0">
                <a:solidFill>
                  <a:srgbClr val="000000"/>
                </a:solidFill>
              </a:rPr>
              <a:t>.</a:t>
            </a:r>
          </a:p>
        </p:txBody>
      </p:sp>
      <p:sp>
        <p:nvSpPr>
          <p:cNvPr id="34820" name="Espaço Reservado para Número de Slide 3">
            <a:extLst>
              <a:ext uri="{FF2B5EF4-FFF2-40B4-BE49-F238E27FC236}">
                <a16:creationId xmlns:a16="http://schemas.microsoft.com/office/drawing/2014/main" id="{ADF84B24-4DA1-4F2B-85AB-EA5A59E2492D}"/>
              </a:ext>
            </a:extLst>
          </p:cNvPr>
          <p:cNvSpPr>
            <a:spLocks noGrp="1" noChangeArrowheads="1"/>
          </p:cNvSpPr>
          <p:nvPr>
            <p:ph type="sldNum" sz="quarter" idx="12"/>
          </p:nvPr>
        </p:nvSpPr>
        <p:spPr bwMode="auto">
          <a:xfrm>
            <a:off x="8119448" y="5525027"/>
            <a:ext cx="428046" cy="2355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Tahoma" panose="020B0604030504040204" pitchFamily="34" charset="0"/>
              </a:defRPr>
            </a:lvl1pPr>
            <a:lvl2pPr marL="557213" indent="-214313">
              <a:defRPr>
                <a:solidFill>
                  <a:schemeClr val="tx1"/>
                </a:solidFill>
                <a:latin typeface="Tahoma" panose="020B0604030504040204" pitchFamily="34" charset="0"/>
              </a:defRPr>
            </a:lvl2pPr>
            <a:lvl3pPr marL="857250" indent="-171450">
              <a:defRPr>
                <a:solidFill>
                  <a:schemeClr val="tx1"/>
                </a:solidFill>
                <a:latin typeface="Tahoma" panose="020B0604030504040204" pitchFamily="34" charset="0"/>
              </a:defRPr>
            </a:lvl3pPr>
            <a:lvl4pPr marL="1200150" indent="-171450">
              <a:defRPr>
                <a:solidFill>
                  <a:schemeClr val="tx1"/>
                </a:solidFill>
                <a:latin typeface="Tahoma" panose="020B0604030504040204" pitchFamily="34" charset="0"/>
              </a:defRPr>
            </a:lvl4pPr>
            <a:lvl5pPr marL="1543050" indent="-171450">
              <a:defRPr>
                <a:solidFill>
                  <a:schemeClr val="tx1"/>
                </a:solidFill>
                <a:latin typeface="Tahoma" panose="020B0604030504040204" pitchFamily="34" charset="0"/>
              </a:defRPr>
            </a:lvl5pPr>
            <a:lvl6pPr marL="1885950" indent="-171450" eaLnBrk="0" fontAlgn="base" hangingPunct="0">
              <a:spcBef>
                <a:spcPct val="0"/>
              </a:spcBef>
              <a:spcAft>
                <a:spcPct val="0"/>
              </a:spcAft>
              <a:defRPr>
                <a:solidFill>
                  <a:schemeClr val="tx1"/>
                </a:solidFill>
                <a:latin typeface="Tahoma" panose="020B0604030504040204" pitchFamily="34" charset="0"/>
              </a:defRPr>
            </a:lvl6pPr>
            <a:lvl7pPr marL="2228850" indent="-171450" eaLnBrk="0" fontAlgn="base" hangingPunct="0">
              <a:spcBef>
                <a:spcPct val="0"/>
              </a:spcBef>
              <a:spcAft>
                <a:spcPct val="0"/>
              </a:spcAft>
              <a:defRPr>
                <a:solidFill>
                  <a:schemeClr val="tx1"/>
                </a:solidFill>
                <a:latin typeface="Tahoma" panose="020B0604030504040204" pitchFamily="34" charset="0"/>
              </a:defRPr>
            </a:lvl7pPr>
            <a:lvl8pPr marL="2571750" indent="-171450" eaLnBrk="0" fontAlgn="base" hangingPunct="0">
              <a:spcBef>
                <a:spcPct val="0"/>
              </a:spcBef>
              <a:spcAft>
                <a:spcPct val="0"/>
              </a:spcAft>
              <a:defRPr>
                <a:solidFill>
                  <a:schemeClr val="tx1"/>
                </a:solidFill>
                <a:latin typeface="Tahoma" panose="020B0604030504040204" pitchFamily="34" charset="0"/>
              </a:defRPr>
            </a:lvl8pPr>
            <a:lvl9pPr marL="2914650" indent="-171450" eaLnBrk="0" fontAlgn="base" hangingPunct="0">
              <a:spcBef>
                <a:spcPct val="0"/>
              </a:spcBef>
              <a:spcAft>
                <a:spcPct val="0"/>
              </a:spcAft>
              <a:defRPr>
                <a:solidFill>
                  <a:schemeClr val="tx1"/>
                </a:solidFill>
                <a:latin typeface="Tahoma" panose="020B0604030504040204" pitchFamily="34" charset="0"/>
              </a:defRPr>
            </a:lvl9pPr>
          </a:lstStyle>
          <a:p>
            <a:pPr defTabSz="685800">
              <a:spcAft>
                <a:spcPts val="450"/>
              </a:spcAft>
            </a:pPr>
            <a:fld id="{54F6F5B2-9634-4205-9879-53EA2DA53D40}" type="slidenum">
              <a:rPr lang="pt-BR" altLang="pt-BR" sz="750">
                <a:solidFill>
                  <a:srgbClr val="898989"/>
                </a:solidFill>
              </a:rPr>
              <a:pPr defTabSz="685800">
                <a:spcAft>
                  <a:spcPts val="450"/>
                </a:spcAft>
              </a:pPr>
              <a:t>10</a:t>
            </a:fld>
            <a:endParaRPr lang="pt-BR" altLang="pt-BR" sz="750">
              <a:solidFill>
                <a:srgbClr val="898989"/>
              </a:solidFill>
            </a:endParaRPr>
          </a:p>
        </p:txBody>
      </p:sp>
    </p:spTree>
    <p:extLst>
      <p:ext uri="{BB962C8B-B14F-4D97-AF65-F5344CB8AC3E}">
        <p14:creationId xmlns:p14="http://schemas.microsoft.com/office/powerpoint/2010/main" val="383229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10</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765174" y="360681"/>
            <a:ext cx="4665345"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Cascata</a:t>
            </a:r>
          </a:p>
        </p:txBody>
      </p:sp>
      <p:sp>
        <p:nvSpPr>
          <p:cNvPr id="5" name="object 5"/>
          <p:cNvSpPr txBox="1">
            <a:spLocks noGrp="1"/>
          </p:cNvSpPr>
          <p:nvPr>
            <p:ph type="body" idx="1"/>
          </p:nvPr>
        </p:nvSpPr>
        <p:spPr>
          <a:prstGeom prst="rect">
            <a:avLst/>
          </a:prstGeom>
        </p:spPr>
        <p:txBody>
          <a:bodyPr vert="horz" wrap="square" lIns="0" tIns="0" rIns="0" bIns="0" rtlCol="0">
            <a:spAutoFit/>
          </a:bodyPr>
          <a:lstStyle/>
          <a:p>
            <a:pPr marR="4661535">
              <a:lnSpc>
                <a:spcPts val="2100"/>
              </a:lnSpc>
            </a:pPr>
            <a:r>
              <a:rPr spc="-220" dirty="0"/>
              <a:t>E</a:t>
            </a:r>
            <a:r>
              <a:rPr spc="-195" dirty="0"/>
              <a:t>ngenha</a:t>
            </a:r>
            <a:r>
              <a:rPr spc="-135" dirty="0"/>
              <a:t>ria</a:t>
            </a:r>
            <a:r>
              <a:rPr spc="-90" dirty="0"/>
              <a:t> </a:t>
            </a:r>
            <a:r>
              <a:rPr spc="-140" dirty="0"/>
              <a:t>de  </a:t>
            </a:r>
            <a:r>
              <a:rPr spc="-180" dirty="0"/>
              <a:t>Sistemas</a:t>
            </a:r>
          </a:p>
          <a:p>
            <a:pPr marL="1231265">
              <a:lnSpc>
                <a:spcPts val="1650"/>
              </a:lnSpc>
            </a:pPr>
            <a:r>
              <a:rPr spc="-165" dirty="0"/>
              <a:t>Análise</a:t>
            </a:r>
            <a:r>
              <a:rPr spc="-65" dirty="0"/>
              <a:t> </a:t>
            </a:r>
            <a:r>
              <a:rPr spc="-190" dirty="0"/>
              <a:t>de</a:t>
            </a:r>
          </a:p>
          <a:p>
            <a:pPr marL="1231265">
              <a:lnSpc>
                <a:spcPts val="1910"/>
              </a:lnSpc>
            </a:pPr>
            <a:r>
              <a:rPr spc="-170" dirty="0"/>
              <a:t>Requisitos</a:t>
            </a:r>
          </a:p>
          <a:p>
            <a:pPr marL="2369820">
              <a:lnSpc>
                <a:spcPts val="1939"/>
              </a:lnSpc>
            </a:pPr>
            <a:r>
              <a:rPr spc="-165" dirty="0"/>
              <a:t>Projeto</a:t>
            </a:r>
          </a:p>
          <a:p>
            <a:pPr marL="3033395">
              <a:lnSpc>
                <a:spcPct val="100000"/>
              </a:lnSpc>
              <a:spcBef>
                <a:spcPts val="1680"/>
              </a:spcBef>
            </a:pPr>
            <a:r>
              <a:rPr spc="-170" dirty="0"/>
              <a:t>Codificação</a:t>
            </a:r>
          </a:p>
          <a:p>
            <a:pPr marL="3792220">
              <a:lnSpc>
                <a:spcPct val="100000"/>
              </a:lnSpc>
              <a:spcBef>
                <a:spcPts val="1675"/>
              </a:spcBef>
            </a:pPr>
            <a:r>
              <a:rPr spc="-195" dirty="0"/>
              <a:t>Testes</a:t>
            </a:r>
          </a:p>
          <a:p>
            <a:pPr algn="r">
              <a:lnSpc>
                <a:spcPct val="100000"/>
              </a:lnSpc>
              <a:spcBef>
                <a:spcPts val="1540"/>
              </a:spcBef>
            </a:pPr>
            <a:r>
              <a:rPr spc="-190" dirty="0"/>
              <a:t>Manutenção</a:t>
            </a:r>
          </a:p>
        </p:txBody>
      </p:sp>
      <p:grpSp>
        <p:nvGrpSpPr>
          <p:cNvPr id="6" name="object 6"/>
          <p:cNvGrpSpPr/>
          <p:nvPr/>
        </p:nvGrpSpPr>
        <p:grpSpPr>
          <a:xfrm>
            <a:off x="5235575" y="4076701"/>
            <a:ext cx="2663825" cy="1355725"/>
            <a:chOff x="5235575" y="4076701"/>
            <a:chExt cx="2663825" cy="1355725"/>
          </a:xfrm>
        </p:grpSpPr>
        <p:sp>
          <p:nvSpPr>
            <p:cNvPr id="7" name="object 7"/>
            <p:cNvSpPr/>
            <p:nvPr/>
          </p:nvSpPr>
          <p:spPr>
            <a:xfrm>
              <a:off x="5240337" y="4081463"/>
              <a:ext cx="1802130" cy="876300"/>
            </a:xfrm>
            <a:custGeom>
              <a:avLst/>
              <a:gdLst/>
              <a:ahLst/>
              <a:cxnLst/>
              <a:rect l="l" t="t" r="r" b="b"/>
              <a:pathLst>
                <a:path w="1802129" h="876300">
                  <a:moveTo>
                    <a:pt x="1655759" y="0"/>
                  </a:moveTo>
                  <a:lnTo>
                    <a:pt x="146052" y="0"/>
                  </a:lnTo>
                  <a:lnTo>
                    <a:pt x="99888" y="7445"/>
                  </a:lnTo>
                  <a:lnTo>
                    <a:pt x="59795" y="28179"/>
                  </a:lnTo>
                  <a:lnTo>
                    <a:pt x="28179" y="59795"/>
                  </a:lnTo>
                  <a:lnTo>
                    <a:pt x="7445" y="99888"/>
                  </a:lnTo>
                  <a:lnTo>
                    <a:pt x="0" y="146052"/>
                  </a:lnTo>
                  <a:lnTo>
                    <a:pt x="0" y="730246"/>
                  </a:lnTo>
                  <a:lnTo>
                    <a:pt x="7445" y="776410"/>
                  </a:lnTo>
                  <a:lnTo>
                    <a:pt x="28179" y="816503"/>
                  </a:lnTo>
                  <a:lnTo>
                    <a:pt x="59795" y="848119"/>
                  </a:lnTo>
                  <a:lnTo>
                    <a:pt x="99888" y="868852"/>
                  </a:lnTo>
                  <a:lnTo>
                    <a:pt x="146052" y="876298"/>
                  </a:lnTo>
                  <a:lnTo>
                    <a:pt x="1655759" y="876298"/>
                  </a:lnTo>
                  <a:lnTo>
                    <a:pt x="1701923" y="868852"/>
                  </a:lnTo>
                  <a:lnTo>
                    <a:pt x="1742016" y="848119"/>
                  </a:lnTo>
                  <a:lnTo>
                    <a:pt x="1773632" y="816503"/>
                  </a:lnTo>
                  <a:lnTo>
                    <a:pt x="1794366" y="776410"/>
                  </a:lnTo>
                  <a:lnTo>
                    <a:pt x="1801812" y="730246"/>
                  </a:lnTo>
                  <a:lnTo>
                    <a:pt x="1801812" y="146052"/>
                  </a:lnTo>
                  <a:lnTo>
                    <a:pt x="1794366" y="99888"/>
                  </a:lnTo>
                  <a:lnTo>
                    <a:pt x="1773632" y="59795"/>
                  </a:lnTo>
                  <a:lnTo>
                    <a:pt x="1742016" y="28179"/>
                  </a:lnTo>
                  <a:lnTo>
                    <a:pt x="1701923" y="7445"/>
                  </a:lnTo>
                  <a:lnTo>
                    <a:pt x="1655759" y="0"/>
                  </a:lnTo>
                  <a:close/>
                </a:path>
              </a:pathLst>
            </a:custGeom>
            <a:solidFill>
              <a:srgbClr val="FFFFFF"/>
            </a:solidFill>
          </p:spPr>
          <p:txBody>
            <a:bodyPr wrap="square" lIns="0" tIns="0" rIns="0" bIns="0" rtlCol="0"/>
            <a:lstStyle/>
            <a:p>
              <a:endParaRPr/>
            </a:p>
          </p:txBody>
        </p:sp>
        <p:sp>
          <p:nvSpPr>
            <p:cNvPr id="8" name="object 8"/>
            <p:cNvSpPr/>
            <p:nvPr/>
          </p:nvSpPr>
          <p:spPr>
            <a:xfrm>
              <a:off x="5240337" y="4081464"/>
              <a:ext cx="1802130" cy="876300"/>
            </a:xfrm>
            <a:custGeom>
              <a:avLst/>
              <a:gdLst/>
              <a:ahLst/>
              <a:cxnLst/>
              <a:rect l="l" t="t" r="r" b="b"/>
              <a:pathLst>
                <a:path w="1802129" h="876300">
                  <a:moveTo>
                    <a:pt x="0" y="146052"/>
                  </a:moveTo>
                  <a:lnTo>
                    <a:pt x="7445" y="99888"/>
                  </a:lnTo>
                  <a:lnTo>
                    <a:pt x="28179" y="59795"/>
                  </a:lnTo>
                  <a:lnTo>
                    <a:pt x="59796" y="28179"/>
                  </a:lnTo>
                  <a:lnTo>
                    <a:pt x="99888" y="7445"/>
                  </a:lnTo>
                  <a:lnTo>
                    <a:pt x="146053" y="0"/>
                  </a:lnTo>
                  <a:lnTo>
                    <a:pt x="1655759" y="0"/>
                  </a:lnTo>
                  <a:lnTo>
                    <a:pt x="1701923" y="7445"/>
                  </a:lnTo>
                  <a:lnTo>
                    <a:pt x="1742016" y="28179"/>
                  </a:lnTo>
                  <a:lnTo>
                    <a:pt x="1773632" y="59795"/>
                  </a:lnTo>
                  <a:lnTo>
                    <a:pt x="1794366" y="99888"/>
                  </a:lnTo>
                  <a:lnTo>
                    <a:pt x="1801812" y="146052"/>
                  </a:lnTo>
                  <a:lnTo>
                    <a:pt x="1801812" y="730246"/>
                  </a:lnTo>
                  <a:lnTo>
                    <a:pt x="1794366" y="776410"/>
                  </a:lnTo>
                  <a:lnTo>
                    <a:pt x="1773632" y="816503"/>
                  </a:lnTo>
                  <a:lnTo>
                    <a:pt x="1742016" y="848120"/>
                  </a:lnTo>
                  <a:lnTo>
                    <a:pt x="1701923" y="868853"/>
                  </a:lnTo>
                  <a:lnTo>
                    <a:pt x="1655759" y="876299"/>
                  </a:lnTo>
                  <a:lnTo>
                    <a:pt x="146053" y="876299"/>
                  </a:lnTo>
                  <a:lnTo>
                    <a:pt x="99888" y="868853"/>
                  </a:lnTo>
                  <a:lnTo>
                    <a:pt x="59796" y="848120"/>
                  </a:lnTo>
                  <a:lnTo>
                    <a:pt x="28179" y="816503"/>
                  </a:lnTo>
                  <a:lnTo>
                    <a:pt x="7445" y="776410"/>
                  </a:lnTo>
                  <a:lnTo>
                    <a:pt x="0" y="730246"/>
                  </a:lnTo>
                  <a:lnTo>
                    <a:pt x="0" y="146052"/>
                  </a:lnTo>
                  <a:close/>
                </a:path>
              </a:pathLst>
            </a:custGeom>
            <a:ln w="9524">
              <a:solidFill>
                <a:srgbClr val="000000"/>
              </a:solidFill>
            </a:ln>
          </p:spPr>
          <p:txBody>
            <a:bodyPr wrap="square" lIns="0" tIns="0" rIns="0" bIns="0" rtlCol="0"/>
            <a:lstStyle/>
            <a:p>
              <a:endParaRPr/>
            </a:p>
          </p:txBody>
        </p:sp>
        <p:sp>
          <p:nvSpPr>
            <p:cNvPr id="9" name="object 9"/>
            <p:cNvSpPr/>
            <p:nvPr/>
          </p:nvSpPr>
          <p:spPr>
            <a:xfrm>
              <a:off x="6092823" y="4551362"/>
              <a:ext cx="1802130" cy="876300"/>
            </a:xfrm>
            <a:custGeom>
              <a:avLst/>
              <a:gdLst/>
              <a:ahLst/>
              <a:cxnLst/>
              <a:rect l="l" t="t" r="r" b="b"/>
              <a:pathLst>
                <a:path w="1802129" h="876300">
                  <a:moveTo>
                    <a:pt x="1655759" y="0"/>
                  </a:moveTo>
                  <a:lnTo>
                    <a:pt x="146053" y="0"/>
                  </a:lnTo>
                  <a:lnTo>
                    <a:pt x="99889" y="7445"/>
                  </a:lnTo>
                  <a:lnTo>
                    <a:pt x="59796" y="28180"/>
                  </a:lnTo>
                  <a:lnTo>
                    <a:pt x="28180" y="59796"/>
                  </a:lnTo>
                  <a:lnTo>
                    <a:pt x="7445" y="99889"/>
                  </a:lnTo>
                  <a:lnTo>
                    <a:pt x="0" y="146053"/>
                  </a:lnTo>
                  <a:lnTo>
                    <a:pt x="0" y="730247"/>
                  </a:lnTo>
                  <a:lnTo>
                    <a:pt x="7445" y="776411"/>
                  </a:lnTo>
                  <a:lnTo>
                    <a:pt x="28180" y="816504"/>
                  </a:lnTo>
                  <a:lnTo>
                    <a:pt x="59796" y="848120"/>
                  </a:lnTo>
                  <a:lnTo>
                    <a:pt x="99889" y="868854"/>
                  </a:lnTo>
                  <a:lnTo>
                    <a:pt x="146053" y="876300"/>
                  </a:lnTo>
                  <a:lnTo>
                    <a:pt x="1655759" y="876300"/>
                  </a:lnTo>
                  <a:lnTo>
                    <a:pt x="1701923" y="868854"/>
                  </a:lnTo>
                  <a:lnTo>
                    <a:pt x="1742016" y="848120"/>
                  </a:lnTo>
                  <a:lnTo>
                    <a:pt x="1773632" y="816504"/>
                  </a:lnTo>
                  <a:lnTo>
                    <a:pt x="1794366" y="776411"/>
                  </a:lnTo>
                  <a:lnTo>
                    <a:pt x="1801812" y="730247"/>
                  </a:lnTo>
                  <a:lnTo>
                    <a:pt x="1801812" y="146053"/>
                  </a:lnTo>
                  <a:lnTo>
                    <a:pt x="1794366" y="99889"/>
                  </a:lnTo>
                  <a:lnTo>
                    <a:pt x="1773632" y="59796"/>
                  </a:lnTo>
                  <a:lnTo>
                    <a:pt x="1742016" y="28180"/>
                  </a:lnTo>
                  <a:lnTo>
                    <a:pt x="1701923" y="7445"/>
                  </a:lnTo>
                  <a:lnTo>
                    <a:pt x="1655759" y="0"/>
                  </a:lnTo>
                  <a:close/>
                </a:path>
              </a:pathLst>
            </a:custGeom>
            <a:solidFill>
              <a:srgbClr val="FFFFFF"/>
            </a:solidFill>
          </p:spPr>
          <p:txBody>
            <a:bodyPr wrap="square" lIns="0" tIns="0" rIns="0" bIns="0" rtlCol="0"/>
            <a:lstStyle/>
            <a:p>
              <a:endParaRPr/>
            </a:p>
          </p:txBody>
        </p:sp>
        <p:sp>
          <p:nvSpPr>
            <p:cNvPr id="10" name="object 10"/>
            <p:cNvSpPr/>
            <p:nvPr/>
          </p:nvSpPr>
          <p:spPr>
            <a:xfrm>
              <a:off x="6092823" y="4551362"/>
              <a:ext cx="1802130" cy="876300"/>
            </a:xfrm>
            <a:custGeom>
              <a:avLst/>
              <a:gdLst/>
              <a:ahLst/>
              <a:cxnLst/>
              <a:rect l="l" t="t" r="r" b="b"/>
              <a:pathLst>
                <a:path w="1802129" h="876300">
                  <a:moveTo>
                    <a:pt x="0" y="146052"/>
                  </a:moveTo>
                  <a:lnTo>
                    <a:pt x="7445" y="99888"/>
                  </a:lnTo>
                  <a:lnTo>
                    <a:pt x="28179" y="59795"/>
                  </a:lnTo>
                  <a:lnTo>
                    <a:pt x="59796" y="28179"/>
                  </a:lnTo>
                  <a:lnTo>
                    <a:pt x="99889" y="7445"/>
                  </a:lnTo>
                  <a:lnTo>
                    <a:pt x="146053" y="0"/>
                  </a:lnTo>
                  <a:lnTo>
                    <a:pt x="1655758" y="0"/>
                  </a:lnTo>
                  <a:lnTo>
                    <a:pt x="1701923" y="7445"/>
                  </a:lnTo>
                  <a:lnTo>
                    <a:pt x="1742016" y="28179"/>
                  </a:lnTo>
                  <a:lnTo>
                    <a:pt x="1773632" y="59795"/>
                  </a:lnTo>
                  <a:lnTo>
                    <a:pt x="1794366" y="99888"/>
                  </a:lnTo>
                  <a:lnTo>
                    <a:pt x="1801811" y="146052"/>
                  </a:lnTo>
                  <a:lnTo>
                    <a:pt x="1801811" y="730246"/>
                  </a:lnTo>
                  <a:lnTo>
                    <a:pt x="1794366" y="776410"/>
                  </a:lnTo>
                  <a:lnTo>
                    <a:pt x="1773632" y="816503"/>
                  </a:lnTo>
                  <a:lnTo>
                    <a:pt x="1742016" y="848120"/>
                  </a:lnTo>
                  <a:lnTo>
                    <a:pt x="1701923" y="868853"/>
                  </a:lnTo>
                  <a:lnTo>
                    <a:pt x="1655758" y="876299"/>
                  </a:lnTo>
                  <a:lnTo>
                    <a:pt x="146053" y="876299"/>
                  </a:lnTo>
                  <a:lnTo>
                    <a:pt x="99889" y="868853"/>
                  </a:lnTo>
                  <a:lnTo>
                    <a:pt x="59796" y="848120"/>
                  </a:lnTo>
                  <a:lnTo>
                    <a:pt x="28179" y="816503"/>
                  </a:lnTo>
                  <a:lnTo>
                    <a:pt x="7445" y="776410"/>
                  </a:lnTo>
                  <a:lnTo>
                    <a:pt x="0" y="730246"/>
                  </a:lnTo>
                  <a:lnTo>
                    <a:pt x="0" y="146052"/>
                  </a:lnTo>
                  <a:close/>
                </a:path>
              </a:pathLst>
            </a:custGeom>
            <a:ln w="9524">
              <a:solidFill>
                <a:srgbClr val="000000"/>
              </a:solidFill>
            </a:ln>
          </p:spPr>
          <p:txBody>
            <a:bodyPr wrap="square" lIns="0" tIns="0" rIns="0" bIns="0" rtlCol="0"/>
            <a:lstStyle/>
            <a:p>
              <a:endParaRPr/>
            </a:p>
          </p:txBody>
        </p:sp>
      </p:grpSp>
      <p:grpSp>
        <p:nvGrpSpPr>
          <p:cNvPr id="11" name="object 11"/>
          <p:cNvGrpSpPr/>
          <p:nvPr/>
        </p:nvGrpSpPr>
        <p:grpSpPr>
          <a:xfrm>
            <a:off x="452437" y="1900237"/>
            <a:ext cx="8086725" cy="3752850"/>
            <a:chOff x="452437" y="1900237"/>
            <a:chExt cx="8086725" cy="3752850"/>
          </a:xfrm>
        </p:grpSpPr>
        <p:sp>
          <p:nvSpPr>
            <p:cNvPr id="12" name="object 12"/>
            <p:cNvSpPr/>
            <p:nvPr/>
          </p:nvSpPr>
          <p:spPr>
            <a:xfrm>
              <a:off x="6919912" y="5427662"/>
              <a:ext cx="0" cy="211454"/>
            </a:xfrm>
            <a:custGeom>
              <a:avLst/>
              <a:gdLst/>
              <a:ahLst/>
              <a:cxnLst/>
              <a:rect l="l" t="t" r="r" b="b"/>
              <a:pathLst>
                <a:path h="211454">
                  <a:moveTo>
                    <a:pt x="0" y="0"/>
                  </a:moveTo>
                  <a:lnTo>
                    <a:pt x="0" y="211137"/>
                  </a:lnTo>
                </a:path>
              </a:pathLst>
            </a:custGeom>
            <a:ln w="28574">
              <a:solidFill>
                <a:srgbClr val="000000"/>
              </a:solidFill>
            </a:ln>
          </p:spPr>
          <p:txBody>
            <a:bodyPr wrap="square" lIns="0" tIns="0" rIns="0" bIns="0" rtlCol="0"/>
            <a:lstStyle/>
            <a:p>
              <a:endParaRPr/>
            </a:p>
          </p:txBody>
        </p:sp>
        <p:sp>
          <p:nvSpPr>
            <p:cNvPr id="13" name="object 13"/>
            <p:cNvSpPr/>
            <p:nvPr/>
          </p:nvSpPr>
          <p:spPr>
            <a:xfrm>
              <a:off x="2111374" y="5638799"/>
              <a:ext cx="4835525" cy="0"/>
            </a:xfrm>
            <a:custGeom>
              <a:avLst/>
              <a:gdLst/>
              <a:ahLst/>
              <a:cxnLst/>
              <a:rect l="l" t="t" r="r" b="b"/>
              <a:pathLst>
                <a:path w="4835525">
                  <a:moveTo>
                    <a:pt x="0" y="0"/>
                  </a:moveTo>
                  <a:lnTo>
                    <a:pt x="4835523" y="0"/>
                  </a:lnTo>
                </a:path>
              </a:pathLst>
            </a:custGeom>
            <a:ln w="28574">
              <a:solidFill>
                <a:srgbClr val="000000"/>
              </a:solidFill>
            </a:ln>
          </p:spPr>
          <p:txBody>
            <a:bodyPr wrap="square" lIns="0" tIns="0" rIns="0" bIns="0" rtlCol="0"/>
            <a:lstStyle/>
            <a:p>
              <a:endParaRPr/>
            </a:p>
          </p:txBody>
        </p:sp>
        <p:sp>
          <p:nvSpPr>
            <p:cNvPr id="14" name="object 14"/>
            <p:cNvSpPr/>
            <p:nvPr/>
          </p:nvSpPr>
          <p:spPr>
            <a:xfrm>
              <a:off x="2111374" y="4876800"/>
              <a:ext cx="2844800" cy="762000"/>
            </a:xfrm>
            <a:custGeom>
              <a:avLst/>
              <a:gdLst/>
              <a:ahLst/>
              <a:cxnLst/>
              <a:rect l="l" t="t" r="r" b="b"/>
              <a:pathLst>
                <a:path w="2844800" h="762000">
                  <a:moveTo>
                    <a:pt x="0" y="0"/>
                  </a:moveTo>
                  <a:lnTo>
                    <a:pt x="0" y="761999"/>
                  </a:lnTo>
                </a:path>
                <a:path w="2844800" h="762000">
                  <a:moveTo>
                    <a:pt x="1231899" y="0"/>
                  </a:moveTo>
                  <a:lnTo>
                    <a:pt x="1231899" y="762001"/>
                  </a:lnTo>
                </a:path>
                <a:path w="2844800" h="762000">
                  <a:moveTo>
                    <a:pt x="2181224" y="0"/>
                  </a:moveTo>
                  <a:lnTo>
                    <a:pt x="2181224" y="762000"/>
                  </a:lnTo>
                </a:path>
                <a:path w="2844800" h="762000">
                  <a:moveTo>
                    <a:pt x="2844798" y="0"/>
                  </a:moveTo>
                  <a:lnTo>
                    <a:pt x="2844798" y="761999"/>
                  </a:lnTo>
                </a:path>
              </a:pathLst>
            </a:custGeom>
            <a:ln w="28574">
              <a:solidFill>
                <a:srgbClr val="000000"/>
              </a:solidFill>
            </a:ln>
          </p:spPr>
          <p:txBody>
            <a:bodyPr wrap="square" lIns="0" tIns="0" rIns="0" bIns="0" rtlCol="0"/>
            <a:lstStyle/>
            <a:p>
              <a:endParaRPr/>
            </a:p>
          </p:txBody>
        </p:sp>
        <p:sp>
          <p:nvSpPr>
            <p:cNvPr id="15" name="object 15"/>
            <p:cNvSpPr/>
            <p:nvPr/>
          </p:nvSpPr>
          <p:spPr>
            <a:xfrm>
              <a:off x="5713412" y="4986337"/>
              <a:ext cx="0" cy="652780"/>
            </a:xfrm>
            <a:custGeom>
              <a:avLst/>
              <a:gdLst/>
              <a:ahLst/>
              <a:cxnLst/>
              <a:rect l="l" t="t" r="r" b="b"/>
              <a:pathLst>
                <a:path h="652779">
                  <a:moveTo>
                    <a:pt x="0" y="0"/>
                  </a:moveTo>
                  <a:lnTo>
                    <a:pt x="0" y="652462"/>
                  </a:lnTo>
                </a:path>
              </a:pathLst>
            </a:custGeom>
            <a:ln w="28574">
              <a:solidFill>
                <a:srgbClr val="000000"/>
              </a:solidFill>
            </a:ln>
          </p:spPr>
          <p:txBody>
            <a:bodyPr wrap="square" lIns="0" tIns="0" rIns="0" bIns="0" rtlCol="0"/>
            <a:lstStyle/>
            <a:p>
              <a:endParaRPr/>
            </a:p>
          </p:txBody>
        </p:sp>
        <p:sp>
          <p:nvSpPr>
            <p:cNvPr id="16" name="object 16"/>
            <p:cNvSpPr/>
            <p:nvPr/>
          </p:nvSpPr>
          <p:spPr>
            <a:xfrm>
              <a:off x="5670550" y="495776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17" name="object 17"/>
            <p:cNvSpPr/>
            <p:nvPr/>
          </p:nvSpPr>
          <p:spPr>
            <a:xfrm>
              <a:off x="457200" y="1905000"/>
              <a:ext cx="8077200" cy="2971800"/>
            </a:xfrm>
            <a:custGeom>
              <a:avLst/>
              <a:gdLst/>
              <a:ahLst/>
              <a:cxnLst/>
              <a:rect l="l" t="t" r="r" b="b"/>
              <a:pathLst>
                <a:path w="8077200" h="2971800">
                  <a:moveTo>
                    <a:pt x="8077198" y="0"/>
                  </a:moveTo>
                  <a:lnTo>
                    <a:pt x="0" y="0"/>
                  </a:lnTo>
                  <a:lnTo>
                    <a:pt x="0" y="2971800"/>
                  </a:lnTo>
                  <a:lnTo>
                    <a:pt x="8077198" y="2971800"/>
                  </a:lnTo>
                  <a:lnTo>
                    <a:pt x="8077198" y="0"/>
                  </a:lnTo>
                  <a:close/>
                </a:path>
              </a:pathLst>
            </a:custGeom>
            <a:solidFill>
              <a:srgbClr val="FFFFFF"/>
            </a:solidFill>
          </p:spPr>
          <p:txBody>
            <a:bodyPr wrap="square" lIns="0" tIns="0" rIns="0" bIns="0" rtlCol="0"/>
            <a:lstStyle/>
            <a:p>
              <a:endParaRPr/>
            </a:p>
          </p:txBody>
        </p:sp>
        <p:sp>
          <p:nvSpPr>
            <p:cNvPr id="18" name="object 18"/>
            <p:cNvSpPr/>
            <p:nvPr/>
          </p:nvSpPr>
          <p:spPr>
            <a:xfrm>
              <a:off x="457199" y="1905000"/>
              <a:ext cx="8077200" cy="2971800"/>
            </a:xfrm>
            <a:custGeom>
              <a:avLst/>
              <a:gdLst/>
              <a:ahLst/>
              <a:cxnLst/>
              <a:rect l="l" t="t" r="r" b="b"/>
              <a:pathLst>
                <a:path w="8077200" h="2971800">
                  <a:moveTo>
                    <a:pt x="0" y="0"/>
                  </a:moveTo>
                  <a:lnTo>
                    <a:pt x="8077197" y="0"/>
                  </a:lnTo>
                  <a:lnTo>
                    <a:pt x="8077197" y="2971799"/>
                  </a:lnTo>
                  <a:lnTo>
                    <a:pt x="0" y="2971799"/>
                  </a:lnTo>
                  <a:lnTo>
                    <a:pt x="0" y="0"/>
                  </a:lnTo>
                  <a:close/>
                </a:path>
              </a:pathLst>
            </a:custGeom>
            <a:ln w="9524">
              <a:solidFill>
                <a:srgbClr val="FF2600"/>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3811385" y="1911927"/>
              <a:ext cx="1388225" cy="623454"/>
            </a:xfrm>
            <a:prstGeom prst="rect">
              <a:avLst/>
            </a:prstGeom>
          </p:spPr>
        </p:pic>
      </p:grpSp>
      <p:sp>
        <p:nvSpPr>
          <p:cNvPr id="20" name="object 20"/>
          <p:cNvSpPr txBox="1"/>
          <p:nvPr/>
        </p:nvSpPr>
        <p:spPr>
          <a:xfrm>
            <a:off x="536574" y="1845882"/>
            <a:ext cx="7545705" cy="2650490"/>
          </a:xfrm>
          <a:prstGeom prst="rect">
            <a:avLst/>
          </a:prstGeom>
        </p:spPr>
        <p:txBody>
          <a:bodyPr vert="horz" wrap="square" lIns="0" tIns="104775" rIns="0" bIns="0" rtlCol="0">
            <a:spAutoFit/>
          </a:bodyPr>
          <a:lstStyle/>
          <a:p>
            <a:pPr marL="379095" algn="ctr">
              <a:lnSpc>
                <a:spcPct val="100000"/>
              </a:lnSpc>
              <a:spcBef>
                <a:spcPts val="825"/>
              </a:spcBef>
            </a:pPr>
            <a:r>
              <a:rPr sz="3200" spc="-5" dirty="0">
                <a:solidFill>
                  <a:srgbClr val="990000"/>
                </a:solidFill>
                <a:latin typeface="Arial MT"/>
                <a:cs typeface="Arial MT"/>
              </a:rPr>
              <a:t>Projeto</a:t>
            </a:r>
            <a:endParaRPr sz="3200">
              <a:latin typeface="Arial MT"/>
              <a:cs typeface="Arial MT"/>
            </a:endParaRPr>
          </a:p>
          <a:p>
            <a:pPr marL="354965" marR="5080" indent="-342900">
              <a:lnSpc>
                <a:spcPct val="100099"/>
              </a:lnSpc>
              <a:spcBef>
                <a:spcPts val="725"/>
              </a:spcBef>
              <a:buClr>
                <a:srgbClr val="CC0066"/>
              </a:buClr>
              <a:buSzPct val="68750"/>
              <a:buFont typeface="Wingdings"/>
              <a:buChar char=""/>
              <a:tabLst>
                <a:tab pos="355600" algn="l"/>
              </a:tabLst>
            </a:pPr>
            <a:r>
              <a:rPr sz="3200" spc="-5" dirty="0">
                <a:latin typeface="Times New Roman"/>
                <a:cs typeface="Times New Roman"/>
              </a:rPr>
              <a:t>tradução </a:t>
            </a:r>
            <a:r>
              <a:rPr sz="3200" dirty="0">
                <a:latin typeface="Times New Roman"/>
                <a:cs typeface="Times New Roman"/>
              </a:rPr>
              <a:t>dos </a:t>
            </a:r>
            <a:r>
              <a:rPr sz="3200" spc="-5" dirty="0">
                <a:latin typeface="Times New Roman"/>
                <a:cs typeface="Times New Roman"/>
              </a:rPr>
              <a:t>requisitos</a:t>
            </a:r>
            <a:r>
              <a:rPr sz="3200" dirty="0">
                <a:latin typeface="Times New Roman"/>
                <a:cs typeface="Times New Roman"/>
              </a:rPr>
              <a:t> do </a:t>
            </a:r>
            <a:r>
              <a:rPr sz="3200" spc="-5" dirty="0">
                <a:latin typeface="Times New Roman"/>
                <a:cs typeface="Times New Roman"/>
              </a:rPr>
              <a:t>software para </a:t>
            </a:r>
            <a:r>
              <a:rPr sz="3200" dirty="0">
                <a:latin typeface="Times New Roman"/>
                <a:cs typeface="Times New Roman"/>
              </a:rPr>
              <a:t>um </a:t>
            </a:r>
            <a:r>
              <a:rPr sz="3200" spc="-785" dirty="0">
                <a:latin typeface="Times New Roman"/>
                <a:cs typeface="Times New Roman"/>
              </a:rPr>
              <a:t> </a:t>
            </a:r>
            <a:r>
              <a:rPr sz="3200" spc="-5" dirty="0">
                <a:latin typeface="Times New Roman"/>
                <a:cs typeface="Times New Roman"/>
              </a:rPr>
              <a:t>conjunto </a:t>
            </a:r>
            <a:r>
              <a:rPr sz="3200" dirty="0">
                <a:latin typeface="Times New Roman"/>
                <a:cs typeface="Times New Roman"/>
              </a:rPr>
              <a:t>de </a:t>
            </a:r>
            <a:r>
              <a:rPr sz="3200" spc="-5" dirty="0">
                <a:latin typeface="Times New Roman"/>
                <a:cs typeface="Times New Roman"/>
              </a:rPr>
              <a:t>representações </a:t>
            </a:r>
            <a:r>
              <a:rPr sz="3200" dirty="0">
                <a:latin typeface="Times New Roman"/>
                <a:cs typeface="Times New Roman"/>
              </a:rPr>
              <a:t>que </a:t>
            </a:r>
            <a:r>
              <a:rPr sz="3200" spc="-5" dirty="0">
                <a:latin typeface="Times New Roman"/>
                <a:cs typeface="Times New Roman"/>
              </a:rPr>
              <a:t>podem ser </a:t>
            </a:r>
            <a:r>
              <a:rPr sz="3200" dirty="0">
                <a:latin typeface="Times New Roman"/>
                <a:cs typeface="Times New Roman"/>
              </a:rPr>
              <a:t> </a:t>
            </a:r>
            <a:r>
              <a:rPr sz="3200" spc="-5" dirty="0">
                <a:latin typeface="Times New Roman"/>
                <a:cs typeface="Times New Roman"/>
              </a:rPr>
              <a:t>avaliadas quanto </a:t>
            </a:r>
            <a:r>
              <a:rPr sz="3200" dirty="0">
                <a:latin typeface="Times New Roman"/>
                <a:cs typeface="Times New Roman"/>
              </a:rPr>
              <a:t>à </a:t>
            </a:r>
            <a:r>
              <a:rPr sz="3200" spc="-5" dirty="0">
                <a:latin typeface="Times New Roman"/>
                <a:cs typeface="Times New Roman"/>
              </a:rPr>
              <a:t>qualidade, antes </a:t>
            </a:r>
            <a:r>
              <a:rPr sz="3200" dirty="0">
                <a:latin typeface="Times New Roman"/>
                <a:cs typeface="Times New Roman"/>
              </a:rPr>
              <a:t>que a </a:t>
            </a:r>
            <a:r>
              <a:rPr sz="3200" spc="5" dirty="0">
                <a:latin typeface="Times New Roman"/>
                <a:cs typeface="Times New Roman"/>
              </a:rPr>
              <a:t> </a:t>
            </a:r>
            <a:r>
              <a:rPr sz="3200" spc="-5" dirty="0">
                <a:latin typeface="Times New Roman"/>
                <a:cs typeface="Times New Roman"/>
              </a:rPr>
              <a:t>codificação </a:t>
            </a:r>
            <a:r>
              <a:rPr sz="3200" dirty="0">
                <a:latin typeface="Times New Roman"/>
                <a:cs typeface="Times New Roman"/>
              </a:rPr>
              <a:t>se</a:t>
            </a:r>
            <a:r>
              <a:rPr sz="3200" spc="-5" dirty="0">
                <a:latin typeface="Times New Roman"/>
                <a:cs typeface="Times New Roman"/>
              </a:rPr>
              <a:t> inicie</a:t>
            </a:r>
            <a:endParaRPr sz="32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190500" cy="238760"/>
          </a:xfrm>
          <a:prstGeom prst="rect">
            <a:avLst/>
          </a:prstGeom>
        </p:spPr>
        <p:txBody>
          <a:bodyPr vert="horz" wrap="square" lIns="0" tIns="12700" rIns="0" bIns="0" rtlCol="0">
            <a:spAutoFit/>
          </a:bodyPr>
          <a:lstStyle/>
          <a:p>
            <a:pPr marL="12700">
              <a:lnSpc>
                <a:spcPct val="100000"/>
              </a:lnSpc>
              <a:spcBef>
                <a:spcPts val="100"/>
              </a:spcBef>
            </a:pPr>
            <a:r>
              <a:rPr sz="1400" spc="-55" dirty="0">
                <a:latin typeface="Times New Roman"/>
                <a:cs typeface="Times New Roman"/>
              </a:rPr>
              <a:t>11</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765174" y="360681"/>
            <a:ext cx="4665345"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Cascata</a:t>
            </a:r>
          </a:p>
        </p:txBody>
      </p:sp>
      <p:sp>
        <p:nvSpPr>
          <p:cNvPr id="5" name="object 5"/>
          <p:cNvSpPr txBox="1">
            <a:spLocks noGrp="1"/>
          </p:cNvSpPr>
          <p:nvPr>
            <p:ph type="body" idx="1"/>
          </p:nvPr>
        </p:nvSpPr>
        <p:spPr>
          <a:prstGeom prst="rect">
            <a:avLst/>
          </a:prstGeom>
        </p:spPr>
        <p:txBody>
          <a:bodyPr vert="horz" wrap="square" lIns="0" tIns="0" rIns="0" bIns="0" rtlCol="0">
            <a:spAutoFit/>
          </a:bodyPr>
          <a:lstStyle/>
          <a:p>
            <a:pPr marR="4661535">
              <a:lnSpc>
                <a:spcPts val="2100"/>
              </a:lnSpc>
            </a:pPr>
            <a:r>
              <a:rPr spc="-220" dirty="0"/>
              <a:t>E</a:t>
            </a:r>
            <a:r>
              <a:rPr spc="-195" dirty="0"/>
              <a:t>ngenha</a:t>
            </a:r>
            <a:r>
              <a:rPr spc="-135" dirty="0"/>
              <a:t>ria</a:t>
            </a:r>
            <a:r>
              <a:rPr spc="-90" dirty="0"/>
              <a:t> </a:t>
            </a:r>
            <a:r>
              <a:rPr spc="-140" dirty="0"/>
              <a:t>de  </a:t>
            </a:r>
            <a:r>
              <a:rPr spc="-180" dirty="0"/>
              <a:t>Sistemas</a:t>
            </a:r>
          </a:p>
          <a:p>
            <a:pPr marL="1231265">
              <a:lnSpc>
                <a:spcPts val="1650"/>
              </a:lnSpc>
            </a:pPr>
            <a:r>
              <a:rPr spc="-165" dirty="0"/>
              <a:t>Análise</a:t>
            </a:r>
            <a:r>
              <a:rPr spc="-65" dirty="0"/>
              <a:t> </a:t>
            </a:r>
            <a:r>
              <a:rPr spc="-190" dirty="0"/>
              <a:t>de</a:t>
            </a:r>
          </a:p>
          <a:p>
            <a:pPr marL="1231265">
              <a:lnSpc>
                <a:spcPts val="1910"/>
              </a:lnSpc>
            </a:pPr>
            <a:r>
              <a:rPr spc="-170" dirty="0"/>
              <a:t>Requisitos</a:t>
            </a:r>
          </a:p>
          <a:p>
            <a:pPr marL="2369820">
              <a:lnSpc>
                <a:spcPts val="1939"/>
              </a:lnSpc>
            </a:pPr>
            <a:r>
              <a:rPr spc="-165" dirty="0"/>
              <a:t>Projeto</a:t>
            </a:r>
          </a:p>
          <a:p>
            <a:pPr marL="3033395">
              <a:lnSpc>
                <a:spcPct val="100000"/>
              </a:lnSpc>
              <a:spcBef>
                <a:spcPts val="1680"/>
              </a:spcBef>
            </a:pPr>
            <a:r>
              <a:rPr spc="-170" dirty="0"/>
              <a:t>Codificação</a:t>
            </a:r>
          </a:p>
          <a:p>
            <a:pPr marL="3792220">
              <a:lnSpc>
                <a:spcPct val="100000"/>
              </a:lnSpc>
              <a:spcBef>
                <a:spcPts val="1675"/>
              </a:spcBef>
            </a:pPr>
            <a:r>
              <a:rPr spc="-195" dirty="0"/>
              <a:t>Testes</a:t>
            </a:r>
          </a:p>
          <a:p>
            <a:pPr algn="r">
              <a:lnSpc>
                <a:spcPct val="100000"/>
              </a:lnSpc>
              <a:spcBef>
                <a:spcPts val="1540"/>
              </a:spcBef>
            </a:pPr>
            <a:r>
              <a:rPr spc="-190" dirty="0"/>
              <a:t>Manutenção</a:t>
            </a:r>
          </a:p>
        </p:txBody>
      </p:sp>
      <p:grpSp>
        <p:nvGrpSpPr>
          <p:cNvPr id="6" name="object 6"/>
          <p:cNvGrpSpPr/>
          <p:nvPr/>
        </p:nvGrpSpPr>
        <p:grpSpPr>
          <a:xfrm>
            <a:off x="5235575" y="4076701"/>
            <a:ext cx="2663825" cy="1355725"/>
            <a:chOff x="5235575" y="4076701"/>
            <a:chExt cx="2663825" cy="1355725"/>
          </a:xfrm>
        </p:grpSpPr>
        <p:sp>
          <p:nvSpPr>
            <p:cNvPr id="7" name="object 7"/>
            <p:cNvSpPr/>
            <p:nvPr/>
          </p:nvSpPr>
          <p:spPr>
            <a:xfrm>
              <a:off x="5240337" y="4081464"/>
              <a:ext cx="1802130" cy="876300"/>
            </a:xfrm>
            <a:custGeom>
              <a:avLst/>
              <a:gdLst/>
              <a:ahLst/>
              <a:cxnLst/>
              <a:rect l="l" t="t" r="r" b="b"/>
              <a:pathLst>
                <a:path w="1802129" h="876300">
                  <a:moveTo>
                    <a:pt x="0" y="146052"/>
                  </a:moveTo>
                  <a:lnTo>
                    <a:pt x="7445" y="99888"/>
                  </a:lnTo>
                  <a:lnTo>
                    <a:pt x="28179" y="59795"/>
                  </a:lnTo>
                  <a:lnTo>
                    <a:pt x="59796" y="28179"/>
                  </a:lnTo>
                  <a:lnTo>
                    <a:pt x="99888" y="7445"/>
                  </a:lnTo>
                  <a:lnTo>
                    <a:pt x="146053" y="0"/>
                  </a:lnTo>
                  <a:lnTo>
                    <a:pt x="1655759" y="0"/>
                  </a:lnTo>
                  <a:lnTo>
                    <a:pt x="1701923" y="7445"/>
                  </a:lnTo>
                  <a:lnTo>
                    <a:pt x="1742016" y="28179"/>
                  </a:lnTo>
                  <a:lnTo>
                    <a:pt x="1773632" y="59795"/>
                  </a:lnTo>
                  <a:lnTo>
                    <a:pt x="1794366" y="99888"/>
                  </a:lnTo>
                  <a:lnTo>
                    <a:pt x="1801812" y="146052"/>
                  </a:lnTo>
                  <a:lnTo>
                    <a:pt x="1801812" y="730246"/>
                  </a:lnTo>
                  <a:lnTo>
                    <a:pt x="1794366" y="776410"/>
                  </a:lnTo>
                  <a:lnTo>
                    <a:pt x="1773632" y="816503"/>
                  </a:lnTo>
                  <a:lnTo>
                    <a:pt x="1742016" y="848120"/>
                  </a:lnTo>
                  <a:lnTo>
                    <a:pt x="1701923" y="868853"/>
                  </a:lnTo>
                  <a:lnTo>
                    <a:pt x="1655759" y="876299"/>
                  </a:lnTo>
                  <a:lnTo>
                    <a:pt x="146053" y="876299"/>
                  </a:lnTo>
                  <a:lnTo>
                    <a:pt x="99888" y="868853"/>
                  </a:lnTo>
                  <a:lnTo>
                    <a:pt x="59796" y="848120"/>
                  </a:lnTo>
                  <a:lnTo>
                    <a:pt x="28179" y="816503"/>
                  </a:lnTo>
                  <a:lnTo>
                    <a:pt x="7445" y="776410"/>
                  </a:lnTo>
                  <a:lnTo>
                    <a:pt x="0" y="730246"/>
                  </a:lnTo>
                  <a:lnTo>
                    <a:pt x="0" y="146052"/>
                  </a:lnTo>
                  <a:close/>
                </a:path>
              </a:pathLst>
            </a:custGeom>
            <a:ln w="9524">
              <a:solidFill>
                <a:srgbClr val="000000"/>
              </a:solidFill>
            </a:ln>
          </p:spPr>
          <p:txBody>
            <a:bodyPr wrap="square" lIns="0" tIns="0" rIns="0" bIns="0" rtlCol="0"/>
            <a:lstStyle/>
            <a:p>
              <a:endParaRPr/>
            </a:p>
          </p:txBody>
        </p:sp>
        <p:sp>
          <p:nvSpPr>
            <p:cNvPr id="8" name="object 8"/>
            <p:cNvSpPr/>
            <p:nvPr/>
          </p:nvSpPr>
          <p:spPr>
            <a:xfrm>
              <a:off x="6092823" y="4551362"/>
              <a:ext cx="1802130" cy="876300"/>
            </a:xfrm>
            <a:custGeom>
              <a:avLst/>
              <a:gdLst/>
              <a:ahLst/>
              <a:cxnLst/>
              <a:rect l="l" t="t" r="r" b="b"/>
              <a:pathLst>
                <a:path w="1802129" h="876300">
                  <a:moveTo>
                    <a:pt x="1655759" y="0"/>
                  </a:moveTo>
                  <a:lnTo>
                    <a:pt x="146053" y="0"/>
                  </a:lnTo>
                  <a:lnTo>
                    <a:pt x="99889" y="7445"/>
                  </a:lnTo>
                  <a:lnTo>
                    <a:pt x="59796" y="28180"/>
                  </a:lnTo>
                  <a:lnTo>
                    <a:pt x="28180" y="59796"/>
                  </a:lnTo>
                  <a:lnTo>
                    <a:pt x="7445" y="99889"/>
                  </a:lnTo>
                  <a:lnTo>
                    <a:pt x="0" y="146053"/>
                  </a:lnTo>
                  <a:lnTo>
                    <a:pt x="0" y="730247"/>
                  </a:lnTo>
                  <a:lnTo>
                    <a:pt x="7445" y="776411"/>
                  </a:lnTo>
                  <a:lnTo>
                    <a:pt x="28180" y="816504"/>
                  </a:lnTo>
                  <a:lnTo>
                    <a:pt x="59796" y="848120"/>
                  </a:lnTo>
                  <a:lnTo>
                    <a:pt x="99889" y="868854"/>
                  </a:lnTo>
                  <a:lnTo>
                    <a:pt x="146053" y="876300"/>
                  </a:lnTo>
                  <a:lnTo>
                    <a:pt x="1655759" y="876300"/>
                  </a:lnTo>
                  <a:lnTo>
                    <a:pt x="1701923" y="868854"/>
                  </a:lnTo>
                  <a:lnTo>
                    <a:pt x="1742016" y="848120"/>
                  </a:lnTo>
                  <a:lnTo>
                    <a:pt x="1773632" y="816504"/>
                  </a:lnTo>
                  <a:lnTo>
                    <a:pt x="1794366" y="776411"/>
                  </a:lnTo>
                  <a:lnTo>
                    <a:pt x="1801812" y="730247"/>
                  </a:lnTo>
                  <a:lnTo>
                    <a:pt x="1801812" y="146053"/>
                  </a:lnTo>
                  <a:lnTo>
                    <a:pt x="1794366" y="99889"/>
                  </a:lnTo>
                  <a:lnTo>
                    <a:pt x="1773632" y="59796"/>
                  </a:lnTo>
                  <a:lnTo>
                    <a:pt x="1742016" y="28180"/>
                  </a:lnTo>
                  <a:lnTo>
                    <a:pt x="1701923" y="7445"/>
                  </a:lnTo>
                  <a:lnTo>
                    <a:pt x="1655759" y="0"/>
                  </a:lnTo>
                  <a:close/>
                </a:path>
              </a:pathLst>
            </a:custGeom>
            <a:solidFill>
              <a:srgbClr val="FFFFFF"/>
            </a:solidFill>
          </p:spPr>
          <p:txBody>
            <a:bodyPr wrap="square" lIns="0" tIns="0" rIns="0" bIns="0" rtlCol="0"/>
            <a:lstStyle/>
            <a:p>
              <a:endParaRPr/>
            </a:p>
          </p:txBody>
        </p:sp>
        <p:sp>
          <p:nvSpPr>
            <p:cNvPr id="9" name="object 9"/>
            <p:cNvSpPr/>
            <p:nvPr/>
          </p:nvSpPr>
          <p:spPr>
            <a:xfrm>
              <a:off x="6092823" y="4551362"/>
              <a:ext cx="1802130" cy="876300"/>
            </a:xfrm>
            <a:custGeom>
              <a:avLst/>
              <a:gdLst/>
              <a:ahLst/>
              <a:cxnLst/>
              <a:rect l="l" t="t" r="r" b="b"/>
              <a:pathLst>
                <a:path w="1802129" h="876300">
                  <a:moveTo>
                    <a:pt x="0" y="146052"/>
                  </a:moveTo>
                  <a:lnTo>
                    <a:pt x="7445" y="99888"/>
                  </a:lnTo>
                  <a:lnTo>
                    <a:pt x="28179" y="59795"/>
                  </a:lnTo>
                  <a:lnTo>
                    <a:pt x="59796" y="28179"/>
                  </a:lnTo>
                  <a:lnTo>
                    <a:pt x="99889" y="7445"/>
                  </a:lnTo>
                  <a:lnTo>
                    <a:pt x="146053" y="0"/>
                  </a:lnTo>
                  <a:lnTo>
                    <a:pt x="1655758" y="0"/>
                  </a:lnTo>
                  <a:lnTo>
                    <a:pt x="1701923" y="7445"/>
                  </a:lnTo>
                  <a:lnTo>
                    <a:pt x="1742016" y="28179"/>
                  </a:lnTo>
                  <a:lnTo>
                    <a:pt x="1773632" y="59795"/>
                  </a:lnTo>
                  <a:lnTo>
                    <a:pt x="1794366" y="99888"/>
                  </a:lnTo>
                  <a:lnTo>
                    <a:pt x="1801811" y="146052"/>
                  </a:lnTo>
                  <a:lnTo>
                    <a:pt x="1801811" y="730246"/>
                  </a:lnTo>
                  <a:lnTo>
                    <a:pt x="1794366" y="776410"/>
                  </a:lnTo>
                  <a:lnTo>
                    <a:pt x="1773632" y="816503"/>
                  </a:lnTo>
                  <a:lnTo>
                    <a:pt x="1742016" y="848120"/>
                  </a:lnTo>
                  <a:lnTo>
                    <a:pt x="1701923" y="868853"/>
                  </a:lnTo>
                  <a:lnTo>
                    <a:pt x="1655758" y="876299"/>
                  </a:lnTo>
                  <a:lnTo>
                    <a:pt x="146053" y="876299"/>
                  </a:lnTo>
                  <a:lnTo>
                    <a:pt x="99889" y="868853"/>
                  </a:lnTo>
                  <a:lnTo>
                    <a:pt x="59796" y="848120"/>
                  </a:lnTo>
                  <a:lnTo>
                    <a:pt x="28179" y="816503"/>
                  </a:lnTo>
                  <a:lnTo>
                    <a:pt x="7445" y="776410"/>
                  </a:lnTo>
                  <a:lnTo>
                    <a:pt x="0" y="730246"/>
                  </a:lnTo>
                  <a:lnTo>
                    <a:pt x="0" y="146052"/>
                  </a:lnTo>
                  <a:close/>
                </a:path>
              </a:pathLst>
            </a:custGeom>
            <a:ln w="9524">
              <a:solidFill>
                <a:srgbClr val="000000"/>
              </a:solidFill>
            </a:ln>
          </p:spPr>
          <p:txBody>
            <a:bodyPr wrap="square" lIns="0" tIns="0" rIns="0" bIns="0" rtlCol="0"/>
            <a:lstStyle/>
            <a:p>
              <a:endParaRPr/>
            </a:p>
          </p:txBody>
        </p:sp>
      </p:grpSp>
      <p:grpSp>
        <p:nvGrpSpPr>
          <p:cNvPr id="10" name="object 10"/>
          <p:cNvGrpSpPr/>
          <p:nvPr/>
        </p:nvGrpSpPr>
        <p:grpSpPr>
          <a:xfrm>
            <a:off x="528637" y="2052637"/>
            <a:ext cx="8086725" cy="3600450"/>
            <a:chOff x="528637" y="2052637"/>
            <a:chExt cx="8086725" cy="3600450"/>
          </a:xfrm>
        </p:grpSpPr>
        <p:sp>
          <p:nvSpPr>
            <p:cNvPr id="11" name="object 11"/>
            <p:cNvSpPr/>
            <p:nvPr/>
          </p:nvSpPr>
          <p:spPr>
            <a:xfrm>
              <a:off x="6919912" y="5427662"/>
              <a:ext cx="0" cy="211454"/>
            </a:xfrm>
            <a:custGeom>
              <a:avLst/>
              <a:gdLst/>
              <a:ahLst/>
              <a:cxnLst/>
              <a:rect l="l" t="t" r="r" b="b"/>
              <a:pathLst>
                <a:path h="211454">
                  <a:moveTo>
                    <a:pt x="0" y="0"/>
                  </a:moveTo>
                  <a:lnTo>
                    <a:pt x="0" y="211137"/>
                  </a:lnTo>
                </a:path>
              </a:pathLst>
            </a:custGeom>
            <a:ln w="28574">
              <a:solidFill>
                <a:srgbClr val="000000"/>
              </a:solidFill>
            </a:ln>
          </p:spPr>
          <p:txBody>
            <a:bodyPr wrap="square" lIns="0" tIns="0" rIns="0" bIns="0" rtlCol="0"/>
            <a:lstStyle/>
            <a:p>
              <a:endParaRPr/>
            </a:p>
          </p:txBody>
        </p:sp>
        <p:sp>
          <p:nvSpPr>
            <p:cNvPr id="12" name="object 12"/>
            <p:cNvSpPr/>
            <p:nvPr/>
          </p:nvSpPr>
          <p:spPr>
            <a:xfrm>
              <a:off x="2111374" y="5638799"/>
              <a:ext cx="4835525" cy="0"/>
            </a:xfrm>
            <a:custGeom>
              <a:avLst/>
              <a:gdLst/>
              <a:ahLst/>
              <a:cxnLst/>
              <a:rect l="l" t="t" r="r" b="b"/>
              <a:pathLst>
                <a:path w="4835525">
                  <a:moveTo>
                    <a:pt x="0" y="0"/>
                  </a:moveTo>
                  <a:lnTo>
                    <a:pt x="4835523" y="0"/>
                  </a:lnTo>
                </a:path>
              </a:pathLst>
            </a:custGeom>
            <a:ln w="28574">
              <a:solidFill>
                <a:srgbClr val="000000"/>
              </a:solidFill>
            </a:ln>
          </p:spPr>
          <p:txBody>
            <a:bodyPr wrap="square" lIns="0" tIns="0" rIns="0" bIns="0" rtlCol="0"/>
            <a:lstStyle/>
            <a:p>
              <a:endParaRPr/>
            </a:p>
          </p:txBody>
        </p:sp>
        <p:sp>
          <p:nvSpPr>
            <p:cNvPr id="13" name="object 13"/>
            <p:cNvSpPr/>
            <p:nvPr/>
          </p:nvSpPr>
          <p:spPr>
            <a:xfrm>
              <a:off x="2111374" y="4953000"/>
              <a:ext cx="2844800" cy="685800"/>
            </a:xfrm>
            <a:custGeom>
              <a:avLst/>
              <a:gdLst/>
              <a:ahLst/>
              <a:cxnLst/>
              <a:rect l="l" t="t" r="r" b="b"/>
              <a:pathLst>
                <a:path w="2844800" h="685800">
                  <a:moveTo>
                    <a:pt x="0" y="0"/>
                  </a:moveTo>
                  <a:lnTo>
                    <a:pt x="0" y="685799"/>
                  </a:lnTo>
                </a:path>
                <a:path w="2844800" h="685800">
                  <a:moveTo>
                    <a:pt x="1231899" y="0"/>
                  </a:moveTo>
                  <a:lnTo>
                    <a:pt x="1231899" y="685801"/>
                  </a:lnTo>
                </a:path>
                <a:path w="2844800" h="685800">
                  <a:moveTo>
                    <a:pt x="2181224" y="0"/>
                  </a:moveTo>
                  <a:lnTo>
                    <a:pt x="2181224" y="685800"/>
                  </a:lnTo>
                </a:path>
                <a:path w="2844800" h="685800">
                  <a:moveTo>
                    <a:pt x="2844798" y="0"/>
                  </a:moveTo>
                  <a:lnTo>
                    <a:pt x="2844798" y="685799"/>
                  </a:lnTo>
                </a:path>
              </a:pathLst>
            </a:custGeom>
            <a:ln w="28574">
              <a:solidFill>
                <a:srgbClr val="000000"/>
              </a:solidFill>
            </a:ln>
          </p:spPr>
          <p:txBody>
            <a:bodyPr wrap="square" lIns="0" tIns="0" rIns="0" bIns="0" rtlCol="0"/>
            <a:lstStyle/>
            <a:p>
              <a:endParaRPr/>
            </a:p>
          </p:txBody>
        </p:sp>
        <p:sp>
          <p:nvSpPr>
            <p:cNvPr id="14" name="object 14"/>
            <p:cNvSpPr/>
            <p:nvPr/>
          </p:nvSpPr>
          <p:spPr>
            <a:xfrm>
              <a:off x="5713412" y="4986337"/>
              <a:ext cx="0" cy="652780"/>
            </a:xfrm>
            <a:custGeom>
              <a:avLst/>
              <a:gdLst/>
              <a:ahLst/>
              <a:cxnLst/>
              <a:rect l="l" t="t" r="r" b="b"/>
              <a:pathLst>
                <a:path h="652779">
                  <a:moveTo>
                    <a:pt x="0" y="0"/>
                  </a:moveTo>
                  <a:lnTo>
                    <a:pt x="0" y="652462"/>
                  </a:lnTo>
                </a:path>
              </a:pathLst>
            </a:custGeom>
            <a:ln w="28574">
              <a:solidFill>
                <a:srgbClr val="000000"/>
              </a:solidFill>
            </a:ln>
          </p:spPr>
          <p:txBody>
            <a:bodyPr wrap="square" lIns="0" tIns="0" rIns="0" bIns="0" rtlCol="0"/>
            <a:lstStyle/>
            <a:p>
              <a:endParaRPr/>
            </a:p>
          </p:txBody>
        </p:sp>
        <p:sp>
          <p:nvSpPr>
            <p:cNvPr id="15" name="object 15"/>
            <p:cNvSpPr/>
            <p:nvPr/>
          </p:nvSpPr>
          <p:spPr>
            <a:xfrm>
              <a:off x="5670549" y="495776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000000"/>
            </a:solidFill>
          </p:spPr>
          <p:txBody>
            <a:bodyPr wrap="square" lIns="0" tIns="0" rIns="0" bIns="0" rtlCol="0"/>
            <a:lstStyle/>
            <a:p>
              <a:endParaRPr/>
            </a:p>
          </p:txBody>
        </p:sp>
        <p:sp>
          <p:nvSpPr>
            <p:cNvPr id="16" name="object 16"/>
            <p:cNvSpPr/>
            <p:nvPr/>
          </p:nvSpPr>
          <p:spPr>
            <a:xfrm>
              <a:off x="533399" y="2057400"/>
              <a:ext cx="8077200" cy="2895600"/>
            </a:xfrm>
            <a:custGeom>
              <a:avLst/>
              <a:gdLst/>
              <a:ahLst/>
              <a:cxnLst/>
              <a:rect l="l" t="t" r="r" b="b"/>
              <a:pathLst>
                <a:path w="8077200" h="2895600">
                  <a:moveTo>
                    <a:pt x="8077198" y="0"/>
                  </a:moveTo>
                  <a:lnTo>
                    <a:pt x="0" y="0"/>
                  </a:lnTo>
                  <a:lnTo>
                    <a:pt x="0" y="2895600"/>
                  </a:lnTo>
                  <a:lnTo>
                    <a:pt x="8077198" y="2895600"/>
                  </a:lnTo>
                  <a:lnTo>
                    <a:pt x="8077198" y="0"/>
                  </a:lnTo>
                  <a:close/>
                </a:path>
              </a:pathLst>
            </a:custGeom>
            <a:solidFill>
              <a:srgbClr val="FFFFFF"/>
            </a:solidFill>
          </p:spPr>
          <p:txBody>
            <a:bodyPr wrap="square" lIns="0" tIns="0" rIns="0" bIns="0" rtlCol="0"/>
            <a:lstStyle/>
            <a:p>
              <a:endParaRPr/>
            </a:p>
          </p:txBody>
        </p:sp>
        <p:sp>
          <p:nvSpPr>
            <p:cNvPr id="17" name="object 17"/>
            <p:cNvSpPr/>
            <p:nvPr/>
          </p:nvSpPr>
          <p:spPr>
            <a:xfrm>
              <a:off x="533399" y="2057400"/>
              <a:ext cx="8077200" cy="2895600"/>
            </a:xfrm>
            <a:custGeom>
              <a:avLst/>
              <a:gdLst/>
              <a:ahLst/>
              <a:cxnLst/>
              <a:rect l="l" t="t" r="r" b="b"/>
              <a:pathLst>
                <a:path w="8077200" h="2895600">
                  <a:moveTo>
                    <a:pt x="0" y="0"/>
                  </a:moveTo>
                  <a:lnTo>
                    <a:pt x="8077197" y="0"/>
                  </a:lnTo>
                  <a:lnTo>
                    <a:pt x="8077197" y="2895599"/>
                  </a:lnTo>
                  <a:lnTo>
                    <a:pt x="0" y="2895599"/>
                  </a:lnTo>
                  <a:lnTo>
                    <a:pt x="0" y="0"/>
                  </a:lnTo>
                  <a:close/>
                </a:path>
              </a:pathLst>
            </a:custGeom>
            <a:ln w="9524">
              <a:solidFill>
                <a:srgbClr val="FF2600"/>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3466406" y="2061557"/>
              <a:ext cx="2227811" cy="627610"/>
            </a:xfrm>
            <a:prstGeom prst="rect">
              <a:avLst/>
            </a:prstGeom>
          </p:spPr>
        </p:pic>
      </p:grpSp>
      <p:sp>
        <p:nvSpPr>
          <p:cNvPr id="19" name="object 19"/>
          <p:cNvSpPr txBox="1"/>
          <p:nvPr/>
        </p:nvSpPr>
        <p:spPr>
          <a:xfrm>
            <a:off x="612775" y="1998282"/>
            <a:ext cx="7566659" cy="2155190"/>
          </a:xfrm>
          <a:prstGeom prst="rect">
            <a:avLst/>
          </a:prstGeom>
        </p:spPr>
        <p:txBody>
          <a:bodyPr vert="horz" wrap="square" lIns="0" tIns="104775" rIns="0" bIns="0" rtlCol="0">
            <a:spAutoFit/>
          </a:bodyPr>
          <a:lstStyle/>
          <a:p>
            <a:pPr marL="358140" algn="ctr">
              <a:lnSpc>
                <a:spcPct val="100000"/>
              </a:lnSpc>
              <a:spcBef>
                <a:spcPts val="825"/>
              </a:spcBef>
            </a:pPr>
            <a:r>
              <a:rPr sz="3200" spc="-5" dirty="0">
                <a:solidFill>
                  <a:srgbClr val="990000"/>
                </a:solidFill>
                <a:latin typeface="Arial MT"/>
                <a:cs typeface="Arial MT"/>
              </a:rPr>
              <a:t>Codificação</a:t>
            </a:r>
            <a:endParaRPr sz="3200">
              <a:latin typeface="Arial MT"/>
              <a:cs typeface="Arial MT"/>
            </a:endParaRPr>
          </a:p>
          <a:p>
            <a:pPr marL="354965" marR="5080" indent="-342900">
              <a:lnSpc>
                <a:spcPct val="99400"/>
              </a:lnSpc>
              <a:spcBef>
                <a:spcPts val="755"/>
              </a:spcBef>
              <a:buClr>
                <a:srgbClr val="CC0066"/>
              </a:buClr>
              <a:buSzPct val="68750"/>
              <a:buFont typeface="Wingdings"/>
              <a:buChar char=""/>
              <a:tabLst>
                <a:tab pos="456565" algn="l"/>
                <a:tab pos="457200" algn="l"/>
              </a:tabLst>
            </a:pPr>
            <a:r>
              <a:rPr dirty="0"/>
              <a:t>	</a:t>
            </a:r>
            <a:r>
              <a:rPr sz="3200" spc="-5" dirty="0">
                <a:latin typeface="Times New Roman"/>
                <a:cs typeface="Times New Roman"/>
              </a:rPr>
              <a:t>tradução</a:t>
            </a:r>
            <a:r>
              <a:rPr sz="3200" dirty="0">
                <a:latin typeface="Times New Roman"/>
                <a:cs typeface="Times New Roman"/>
              </a:rPr>
              <a:t> </a:t>
            </a:r>
            <a:r>
              <a:rPr sz="3200" spc="-5" dirty="0">
                <a:latin typeface="Times New Roman"/>
                <a:cs typeface="Times New Roman"/>
              </a:rPr>
              <a:t>das</a:t>
            </a:r>
            <a:r>
              <a:rPr sz="3200" dirty="0">
                <a:latin typeface="Times New Roman"/>
                <a:cs typeface="Times New Roman"/>
              </a:rPr>
              <a:t> </a:t>
            </a:r>
            <a:r>
              <a:rPr sz="3200" spc="-5" dirty="0">
                <a:latin typeface="Times New Roman"/>
                <a:cs typeface="Times New Roman"/>
              </a:rPr>
              <a:t>representações</a:t>
            </a:r>
            <a:r>
              <a:rPr sz="3200" dirty="0">
                <a:latin typeface="Times New Roman"/>
                <a:cs typeface="Times New Roman"/>
              </a:rPr>
              <a:t> do </a:t>
            </a:r>
            <a:r>
              <a:rPr sz="3200" spc="-5" dirty="0">
                <a:latin typeface="Times New Roman"/>
                <a:cs typeface="Times New Roman"/>
              </a:rPr>
              <a:t>projeto</a:t>
            </a:r>
            <a:r>
              <a:rPr sz="3200" dirty="0">
                <a:latin typeface="Times New Roman"/>
                <a:cs typeface="Times New Roman"/>
              </a:rPr>
              <a:t> </a:t>
            </a:r>
            <a:r>
              <a:rPr sz="3200" spc="-5" dirty="0">
                <a:latin typeface="Times New Roman"/>
                <a:cs typeface="Times New Roman"/>
              </a:rPr>
              <a:t>para </a:t>
            </a:r>
            <a:r>
              <a:rPr sz="3200" spc="-785" dirty="0">
                <a:latin typeface="Times New Roman"/>
                <a:cs typeface="Times New Roman"/>
              </a:rPr>
              <a:t> </a:t>
            </a:r>
            <a:r>
              <a:rPr sz="3200" spc="-5" dirty="0">
                <a:latin typeface="Times New Roman"/>
                <a:cs typeface="Times New Roman"/>
              </a:rPr>
              <a:t>uma linguagem “artificial” resultando em </a:t>
            </a:r>
            <a:r>
              <a:rPr sz="3200" dirty="0">
                <a:latin typeface="Times New Roman"/>
                <a:cs typeface="Times New Roman"/>
              </a:rPr>
              <a:t> </a:t>
            </a:r>
            <a:r>
              <a:rPr sz="3200" spc="-5" dirty="0">
                <a:latin typeface="Times New Roman"/>
                <a:cs typeface="Times New Roman"/>
              </a:rPr>
              <a:t>instruções executáveis</a:t>
            </a:r>
            <a:r>
              <a:rPr sz="3200" dirty="0">
                <a:latin typeface="Times New Roman"/>
                <a:cs typeface="Times New Roman"/>
              </a:rPr>
              <a:t> </a:t>
            </a:r>
            <a:r>
              <a:rPr sz="3200" spc="-5" dirty="0">
                <a:latin typeface="Times New Roman"/>
                <a:cs typeface="Times New Roman"/>
              </a:rPr>
              <a:t>pelo</a:t>
            </a:r>
            <a:r>
              <a:rPr sz="3200" dirty="0">
                <a:latin typeface="Times New Roman"/>
                <a:cs typeface="Times New Roman"/>
              </a:rPr>
              <a:t> </a:t>
            </a:r>
            <a:r>
              <a:rPr sz="3200" spc="-5" dirty="0">
                <a:latin typeface="Times New Roman"/>
                <a:cs typeface="Times New Roman"/>
              </a:rPr>
              <a:t>computador</a:t>
            </a:r>
            <a:endParaRPr sz="32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12</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228600" y="360681"/>
            <a:ext cx="8766174" cy="1490152"/>
          </a:xfrm>
          <a:prstGeom prst="rect">
            <a:avLst/>
          </a:prstGeom>
        </p:spPr>
        <p:txBody>
          <a:bodyPr vert="horz" wrap="square" lIns="0" tIns="12700" rIns="0" bIns="0" rtlCol="0">
            <a:spAutoFit/>
          </a:bodyPr>
          <a:lstStyle/>
          <a:p>
            <a:pPr marL="12700" algn="ctr">
              <a:spcBef>
                <a:spcPts val="100"/>
              </a:spcBef>
              <a:tabLst>
                <a:tab pos="2653665" algn="l"/>
              </a:tabLst>
            </a:pPr>
            <a:r>
              <a:rPr dirty="0"/>
              <a:t>O</a:t>
            </a:r>
            <a:r>
              <a:rPr spc="10" dirty="0"/>
              <a:t> </a:t>
            </a:r>
            <a:r>
              <a:rPr spc="-5" dirty="0"/>
              <a:t>Modelo	</a:t>
            </a:r>
            <a:r>
              <a:rPr spc="-5" dirty="0" err="1"/>
              <a:t>Cascata</a:t>
            </a:r>
            <a:r>
              <a:rPr lang="pt-BR" spc="-5" dirty="0"/>
              <a:t> </a:t>
            </a:r>
            <a:r>
              <a:rPr lang="pt-BR" sz="4800" spc="-60" dirty="0">
                <a:solidFill>
                  <a:srgbClr val="990000"/>
                </a:solidFill>
                <a:latin typeface="Arial MT"/>
                <a:cs typeface="Arial MT"/>
              </a:rPr>
              <a:t>Testes</a:t>
            </a:r>
            <a:br>
              <a:rPr lang="pt-BR" sz="4800" dirty="0">
                <a:latin typeface="Arial MT"/>
                <a:cs typeface="Arial MT"/>
              </a:rPr>
            </a:br>
            <a:endParaRPr spc="-5" dirty="0"/>
          </a:p>
        </p:txBody>
      </p:sp>
      <p:sp>
        <p:nvSpPr>
          <p:cNvPr id="5" name="object 5"/>
          <p:cNvSpPr txBox="1">
            <a:spLocks noGrp="1"/>
          </p:cNvSpPr>
          <p:nvPr>
            <p:ph type="body" idx="1"/>
          </p:nvPr>
        </p:nvSpPr>
        <p:spPr>
          <a:prstGeom prst="rect">
            <a:avLst/>
          </a:prstGeom>
        </p:spPr>
        <p:txBody>
          <a:bodyPr vert="horz" wrap="square" lIns="0" tIns="0" rIns="0" bIns="0" rtlCol="0">
            <a:spAutoFit/>
          </a:bodyPr>
          <a:lstStyle/>
          <a:p>
            <a:pPr marR="4661535">
              <a:lnSpc>
                <a:spcPts val="2100"/>
              </a:lnSpc>
            </a:pPr>
            <a:r>
              <a:rPr spc="-220" dirty="0"/>
              <a:t>E</a:t>
            </a:r>
            <a:r>
              <a:rPr spc="-195" dirty="0"/>
              <a:t>ngenha</a:t>
            </a:r>
            <a:r>
              <a:rPr spc="-135" dirty="0"/>
              <a:t>ria</a:t>
            </a:r>
            <a:r>
              <a:rPr spc="-90" dirty="0"/>
              <a:t> </a:t>
            </a:r>
            <a:r>
              <a:rPr spc="-140" dirty="0"/>
              <a:t>de  </a:t>
            </a:r>
            <a:r>
              <a:rPr spc="-180" dirty="0"/>
              <a:t>Sistemas</a:t>
            </a:r>
          </a:p>
          <a:p>
            <a:pPr marL="1231265">
              <a:lnSpc>
                <a:spcPts val="1650"/>
              </a:lnSpc>
            </a:pPr>
            <a:r>
              <a:rPr spc="-165" dirty="0"/>
              <a:t>Análise</a:t>
            </a:r>
            <a:r>
              <a:rPr spc="-65" dirty="0"/>
              <a:t> </a:t>
            </a:r>
            <a:r>
              <a:rPr spc="-190" dirty="0"/>
              <a:t>de</a:t>
            </a:r>
          </a:p>
          <a:p>
            <a:pPr marL="1231265">
              <a:lnSpc>
                <a:spcPts val="1910"/>
              </a:lnSpc>
            </a:pPr>
            <a:r>
              <a:rPr spc="-170" dirty="0"/>
              <a:t>Requisitos</a:t>
            </a:r>
          </a:p>
          <a:p>
            <a:pPr marL="2369820">
              <a:lnSpc>
                <a:spcPts val="1939"/>
              </a:lnSpc>
            </a:pPr>
            <a:r>
              <a:rPr spc="-165" dirty="0"/>
              <a:t>Projeto</a:t>
            </a:r>
          </a:p>
          <a:p>
            <a:pPr marL="3033395">
              <a:lnSpc>
                <a:spcPct val="100000"/>
              </a:lnSpc>
              <a:spcBef>
                <a:spcPts val="1680"/>
              </a:spcBef>
            </a:pPr>
            <a:r>
              <a:rPr spc="-170" dirty="0"/>
              <a:t>Codificação</a:t>
            </a:r>
          </a:p>
          <a:p>
            <a:pPr marL="3792220">
              <a:lnSpc>
                <a:spcPct val="100000"/>
              </a:lnSpc>
              <a:spcBef>
                <a:spcPts val="1675"/>
              </a:spcBef>
            </a:pPr>
            <a:r>
              <a:rPr spc="-195" dirty="0"/>
              <a:t>Testes</a:t>
            </a:r>
          </a:p>
          <a:p>
            <a:pPr algn="r">
              <a:lnSpc>
                <a:spcPct val="100000"/>
              </a:lnSpc>
              <a:spcBef>
                <a:spcPts val="1540"/>
              </a:spcBef>
            </a:pPr>
            <a:r>
              <a:rPr spc="-190" dirty="0"/>
              <a:t>Manutenção</a:t>
            </a:r>
          </a:p>
        </p:txBody>
      </p:sp>
      <p:grpSp>
        <p:nvGrpSpPr>
          <p:cNvPr id="6" name="object 6"/>
          <p:cNvGrpSpPr/>
          <p:nvPr/>
        </p:nvGrpSpPr>
        <p:grpSpPr>
          <a:xfrm>
            <a:off x="228601" y="1671638"/>
            <a:ext cx="8234362" cy="5186362"/>
            <a:chOff x="681037" y="1671638"/>
            <a:chExt cx="7781925" cy="4505325"/>
          </a:xfrm>
        </p:grpSpPr>
        <p:sp>
          <p:nvSpPr>
            <p:cNvPr id="7" name="object 7"/>
            <p:cNvSpPr/>
            <p:nvPr/>
          </p:nvSpPr>
          <p:spPr>
            <a:xfrm>
              <a:off x="685799" y="1676401"/>
              <a:ext cx="7772400" cy="4495800"/>
            </a:xfrm>
            <a:custGeom>
              <a:avLst/>
              <a:gdLst/>
              <a:ahLst/>
              <a:cxnLst/>
              <a:rect l="l" t="t" r="r" b="b"/>
              <a:pathLst>
                <a:path w="7772400" h="4495800">
                  <a:moveTo>
                    <a:pt x="7772398" y="0"/>
                  </a:moveTo>
                  <a:lnTo>
                    <a:pt x="0" y="0"/>
                  </a:lnTo>
                  <a:lnTo>
                    <a:pt x="0" y="4495798"/>
                  </a:lnTo>
                  <a:lnTo>
                    <a:pt x="7772398" y="4495798"/>
                  </a:lnTo>
                  <a:lnTo>
                    <a:pt x="7772398" y="0"/>
                  </a:lnTo>
                  <a:close/>
                </a:path>
              </a:pathLst>
            </a:custGeom>
            <a:solidFill>
              <a:srgbClr val="FFFFFF"/>
            </a:solidFill>
          </p:spPr>
          <p:txBody>
            <a:bodyPr wrap="square" lIns="0" tIns="0" rIns="0" bIns="0" rtlCol="0"/>
            <a:lstStyle/>
            <a:p>
              <a:endParaRPr/>
            </a:p>
          </p:txBody>
        </p:sp>
        <p:sp>
          <p:nvSpPr>
            <p:cNvPr id="8" name="object 8"/>
            <p:cNvSpPr/>
            <p:nvPr/>
          </p:nvSpPr>
          <p:spPr>
            <a:xfrm>
              <a:off x="685799" y="1676401"/>
              <a:ext cx="7772400" cy="4495800"/>
            </a:xfrm>
            <a:custGeom>
              <a:avLst/>
              <a:gdLst/>
              <a:ahLst/>
              <a:cxnLst/>
              <a:rect l="l" t="t" r="r" b="b"/>
              <a:pathLst>
                <a:path w="7772400" h="4495800">
                  <a:moveTo>
                    <a:pt x="0" y="0"/>
                  </a:moveTo>
                  <a:lnTo>
                    <a:pt x="7772397" y="0"/>
                  </a:lnTo>
                  <a:lnTo>
                    <a:pt x="7772397" y="4495798"/>
                  </a:lnTo>
                  <a:lnTo>
                    <a:pt x="0" y="4495798"/>
                  </a:lnTo>
                  <a:lnTo>
                    <a:pt x="0" y="0"/>
                  </a:lnTo>
                  <a:close/>
                </a:path>
              </a:pathLst>
            </a:custGeom>
            <a:ln w="9524">
              <a:solidFill>
                <a:srgbClr val="FF2600"/>
              </a:solidFill>
            </a:ln>
          </p:spPr>
          <p:txBody>
            <a:bodyPr wrap="square" lIns="0" tIns="0" rIns="0" bIns="0" rtlCol="0"/>
            <a:lstStyle/>
            <a:p>
              <a:endParaRPr/>
            </a:p>
          </p:txBody>
        </p:sp>
        <p:pic>
          <p:nvPicPr>
            <p:cNvPr id="9" name="object 9"/>
            <p:cNvPicPr/>
            <p:nvPr/>
          </p:nvPicPr>
          <p:blipFill>
            <a:blip r:embed="rId3" cstate="print"/>
            <a:stretch>
              <a:fillRect/>
            </a:stretch>
          </p:blipFill>
          <p:spPr>
            <a:xfrm>
              <a:off x="3940232" y="1683327"/>
              <a:ext cx="1284316" cy="623454"/>
            </a:xfrm>
            <a:prstGeom prst="rect">
              <a:avLst/>
            </a:prstGeom>
          </p:spPr>
        </p:pic>
      </p:grpSp>
      <p:sp>
        <p:nvSpPr>
          <p:cNvPr id="10" name="object 10"/>
          <p:cNvSpPr txBox="1"/>
          <p:nvPr/>
        </p:nvSpPr>
        <p:spPr>
          <a:xfrm>
            <a:off x="233640" y="1617282"/>
            <a:ext cx="8095654" cy="5266185"/>
          </a:xfrm>
          <a:prstGeom prst="rect">
            <a:avLst/>
          </a:prstGeom>
        </p:spPr>
        <p:txBody>
          <a:bodyPr vert="horz" wrap="square" lIns="0" tIns="104775" rIns="0" bIns="0" rtlCol="0">
            <a:spAutoFit/>
          </a:bodyPr>
          <a:lstStyle/>
          <a:p>
            <a:pPr marL="457200" indent="-444500">
              <a:lnSpc>
                <a:spcPct val="100000"/>
              </a:lnSpc>
              <a:spcBef>
                <a:spcPts val="730"/>
              </a:spcBef>
              <a:buClr>
                <a:srgbClr val="CC0066"/>
              </a:buClr>
              <a:buSzPct val="68750"/>
              <a:buFont typeface="Wingdings"/>
              <a:buChar char=""/>
              <a:tabLst>
                <a:tab pos="456565" algn="l"/>
                <a:tab pos="457200" algn="l"/>
              </a:tabLst>
            </a:pPr>
            <a:r>
              <a:rPr sz="3200" spc="-5" dirty="0">
                <a:latin typeface="Times New Roman"/>
                <a:cs typeface="Times New Roman"/>
              </a:rPr>
              <a:t>Concentra-se:</a:t>
            </a:r>
            <a:endParaRPr sz="3200" dirty="0">
              <a:latin typeface="Times New Roman"/>
              <a:cs typeface="Times New Roman"/>
            </a:endParaRPr>
          </a:p>
          <a:p>
            <a:pPr marL="749300" marR="111125" lvl="1" indent="-279400">
              <a:lnSpc>
                <a:spcPct val="100099"/>
              </a:lnSpc>
              <a:spcBef>
                <a:spcPts val="660"/>
              </a:spcBef>
              <a:buClr>
                <a:srgbClr val="990000"/>
              </a:buClr>
              <a:buFont typeface="Wingdings"/>
              <a:buChar char=""/>
              <a:tabLst>
                <a:tab pos="755650" algn="l"/>
              </a:tabLst>
            </a:pPr>
            <a:r>
              <a:rPr sz="2800" dirty="0">
                <a:latin typeface="Times New Roman"/>
                <a:cs typeface="Times New Roman"/>
              </a:rPr>
              <a:t>nos</a:t>
            </a:r>
            <a:r>
              <a:rPr sz="2800" spc="-5" dirty="0">
                <a:latin typeface="Times New Roman"/>
                <a:cs typeface="Times New Roman"/>
              </a:rPr>
              <a:t> aspectos</a:t>
            </a:r>
            <a:r>
              <a:rPr sz="2800" dirty="0">
                <a:latin typeface="Times New Roman"/>
                <a:cs typeface="Times New Roman"/>
              </a:rPr>
              <a:t> </a:t>
            </a:r>
            <a:r>
              <a:rPr sz="2800" spc="-5" dirty="0">
                <a:latin typeface="Times New Roman"/>
                <a:cs typeface="Times New Roman"/>
              </a:rPr>
              <a:t>lógicos</a:t>
            </a:r>
            <a:r>
              <a:rPr sz="2800" dirty="0">
                <a:latin typeface="Times New Roman"/>
                <a:cs typeface="Times New Roman"/>
              </a:rPr>
              <a:t> </a:t>
            </a:r>
            <a:r>
              <a:rPr sz="2800" spc="-5" dirty="0">
                <a:latin typeface="Times New Roman"/>
                <a:cs typeface="Times New Roman"/>
              </a:rPr>
              <a:t>internos</a:t>
            </a:r>
            <a:r>
              <a:rPr sz="2800" dirty="0">
                <a:latin typeface="Times New Roman"/>
                <a:cs typeface="Times New Roman"/>
              </a:rPr>
              <a:t> do </a:t>
            </a:r>
            <a:r>
              <a:rPr sz="2800" spc="-5" dirty="0">
                <a:latin typeface="Times New Roman"/>
                <a:cs typeface="Times New Roman"/>
              </a:rPr>
              <a:t>software, </a:t>
            </a:r>
            <a:r>
              <a:rPr sz="2800" dirty="0">
                <a:latin typeface="Times New Roman"/>
                <a:cs typeface="Times New Roman"/>
              </a:rPr>
              <a:t> </a:t>
            </a:r>
            <a:r>
              <a:rPr sz="2800" spc="-5" dirty="0">
                <a:latin typeface="Times New Roman"/>
                <a:cs typeface="Times New Roman"/>
              </a:rPr>
              <a:t>garantindo</a:t>
            </a:r>
            <a:r>
              <a:rPr sz="2800" dirty="0">
                <a:latin typeface="Times New Roman"/>
                <a:cs typeface="Times New Roman"/>
              </a:rPr>
              <a:t> que</a:t>
            </a:r>
            <a:r>
              <a:rPr sz="2800" spc="-5" dirty="0">
                <a:latin typeface="Times New Roman"/>
                <a:cs typeface="Times New Roman"/>
              </a:rPr>
              <a:t> todas</a:t>
            </a:r>
            <a:r>
              <a:rPr sz="2800" dirty="0">
                <a:latin typeface="Times New Roman"/>
                <a:cs typeface="Times New Roman"/>
              </a:rPr>
              <a:t> </a:t>
            </a:r>
            <a:r>
              <a:rPr sz="2800" spc="-5" dirty="0">
                <a:latin typeface="Times New Roman"/>
                <a:cs typeface="Times New Roman"/>
              </a:rPr>
              <a:t>as</a:t>
            </a:r>
            <a:r>
              <a:rPr sz="2800" spc="5" dirty="0">
                <a:latin typeface="Times New Roman"/>
                <a:cs typeface="Times New Roman"/>
              </a:rPr>
              <a:t> </a:t>
            </a:r>
            <a:r>
              <a:rPr sz="2800" spc="-5" dirty="0">
                <a:latin typeface="Times New Roman"/>
                <a:cs typeface="Times New Roman"/>
              </a:rPr>
              <a:t>instruções</a:t>
            </a:r>
            <a:r>
              <a:rPr sz="2800" dirty="0">
                <a:latin typeface="Times New Roman"/>
                <a:cs typeface="Times New Roman"/>
              </a:rPr>
              <a:t> </a:t>
            </a:r>
            <a:r>
              <a:rPr sz="2800" spc="-5" dirty="0">
                <a:latin typeface="Times New Roman"/>
                <a:cs typeface="Times New Roman"/>
              </a:rPr>
              <a:t>tenham sido </a:t>
            </a:r>
            <a:r>
              <a:rPr sz="2800" spc="-685" dirty="0">
                <a:latin typeface="Times New Roman"/>
                <a:cs typeface="Times New Roman"/>
              </a:rPr>
              <a:t> </a:t>
            </a:r>
            <a:r>
              <a:rPr sz="2800" spc="-5" dirty="0">
                <a:latin typeface="Times New Roman"/>
                <a:cs typeface="Times New Roman"/>
              </a:rPr>
              <a:t>testadas</a:t>
            </a:r>
            <a:endParaRPr sz="2800" dirty="0">
              <a:latin typeface="Times New Roman"/>
              <a:cs typeface="Times New Roman"/>
            </a:endParaRPr>
          </a:p>
          <a:p>
            <a:pPr marL="749300" marR="5080" lvl="1" indent="-279400">
              <a:lnSpc>
                <a:spcPct val="99500"/>
              </a:lnSpc>
              <a:spcBef>
                <a:spcPts val="730"/>
              </a:spcBef>
              <a:buClr>
                <a:srgbClr val="990000"/>
              </a:buClr>
              <a:buFont typeface="Wingdings"/>
              <a:buChar char=""/>
              <a:tabLst>
                <a:tab pos="755650" algn="l"/>
              </a:tabLst>
            </a:pPr>
            <a:r>
              <a:rPr sz="2800" dirty="0">
                <a:latin typeface="Times New Roman"/>
                <a:cs typeface="Times New Roman"/>
              </a:rPr>
              <a:t>nos</a:t>
            </a:r>
            <a:r>
              <a:rPr sz="2800" spc="114" dirty="0">
                <a:latin typeface="Times New Roman"/>
                <a:cs typeface="Times New Roman"/>
              </a:rPr>
              <a:t> </a:t>
            </a:r>
            <a:r>
              <a:rPr sz="2800" spc="-5" dirty="0">
                <a:latin typeface="Times New Roman"/>
                <a:cs typeface="Times New Roman"/>
              </a:rPr>
              <a:t>aspectos</a:t>
            </a:r>
            <a:r>
              <a:rPr sz="2800" spc="110" dirty="0">
                <a:latin typeface="Times New Roman"/>
                <a:cs typeface="Times New Roman"/>
              </a:rPr>
              <a:t> </a:t>
            </a:r>
            <a:r>
              <a:rPr sz="2800" spc="-5" dirty="0">
                <a:latin typeface="Times New Roman"/>
                <a:cs typeface="Times New Roman"/>
              </a:rPr>
              <a:t>funcionais</a:t>
            </a:r>
            <a:r>
              <a:rPr sz="2800" spc="114" dirty="0">
                <a:latin typeface="Times New Roman"/>
                <a:cs typeface="Times New Roman"/>
              </a:rPr>
              <a:t> </a:t>
            </a:r>
            <a:r>
              <a:rPr sz="2800" spc="-5" dirty="0">
                <a:latin typeface="Times New Roman"/>
                <a:cs typeface="Times New Roman"/>
              </a:rPr>
              <a:t>externos,</a:t>
            </a:r>
            <a:r>
              <a:rPr sz="2800" spc="114" dirty="0">
                <a:latin typeface="Times New Roman"/>
                <a:cs typeface="Times New Roman"/>
              </a:rPr>
              <a:t> </a:t>
            </a:r>
            <a:r>
              <a:rPr sz="2800" spc="-5" dirty="0">
                <a:latin typeface="Times New Roman"/>
                <a:cs typeface="Times New Roman"/>
              </a:rPr>
              <a:t>para </a:t>
            </a:r>
            <a:r>
              <a:rPr sz="2800" dirty="0">
                <a:latin typeface="Times New Roman"/>
                <a:cs typeface="Times New Roman"/>
              </a:rPr>
              <a:t> </a:t>
            </a:r>
            <a:r>
              <a:rPr sz="2800" spc="-5" dirty="0">
                <a:latin typeface="Times New Roman"/>
                <a:cs typeface="Times New Roman"/>
              </a:rPr>
              <a:t>descobrir</a:t>
            </a:r>
            <a:r>
              <a:rPr sz="2800" dirty="0">
                <a:latin typeface="Times New Roman"/>
                <a:cs typeface="Times New Roman"/>
              </a:rPr>
              <a:t> </a:t>
            </a:r>
            <a:r>
              <a:rPr sz="2800" spc="-5" dirty="0">
                <a:latin typeface="Times New Roman"/>
                <a:cs typeface="Times New Roman"/>
              </a:rPr>
              <a:t>erros</a:t>
            </a:r>
            <a:r>
              <a:rPr sz="2800" dirty="0">
                <a:latin typeface="Times New Roman"/>
                <a:cs typeface="Times New Roman"/>
              </a:rPr>
              <a:t> e </a:t>
            </a:r>
            <a:r>
              <a:rPr sz="2800" spc="-5" dirty="0">
                <a:latin typeface="Times New Roman"/>
                <a:cs typeface="Times New Roman"/>
              </a:rPr>
              <a:t>garantir</a:t>
            </a:r>
            <a:r>
              <a:rPr sz="2800" dirty="0">
                <a:latin typeface="Times New Roman"/>
                <a:cs typeface="Times New Roman"/>
              </a:rPr>
              <a:t> que a</a:t>
            </a:r>
            <a:r>
              <a:rPr sz="2800" spc="-5" dirty="0">
                <a:latin typeface="Times New Roman"/>
                <a:cs typeface="Times New Roman"/>
              </a:rPr>
              <a:t> entrada definida </a:t>
            </a:r>
            <a:r>
              <a:rPr sz="2800" spc="-685" dirty="0">
                <a:latin typeface="Times New Roman"/>
                <a:cs typeface="Times New Roman"/>
              </a:rPr>
              <a:t> </a:t>
            </a:r>
            <a:r>
              <a:rPr sz="2800" spc="-5" dirty="0">
                <a:latin typeface="Times New Roman"/>
                <a:cs typeface="Times New Roman"/>
              </a:rPr>
              <a:t>produza resultados </a:t>
            </a:r>
            <a:r>
              <a:rPr sz="2800" dirty="0">
                <a:latin typeface="Times New Roman"/>
                <a:cs typeface="Times New Roman"/>
              </a:rPr>
              <a:t>que </a:t>
            </a:r>
            <a:r>
              <a:rPr sz="2800" spc="-5" dirty="0">
                <a:latin typeface="Times New Roman"/>
                <a:cs typeface="Times New Roman"/>
              </a:rPr>
              <a:t>concordem com </a:t>
            </a:r>
            <a:r>
              <a:rPr sz="2800" dirty="0">
                <a:latin typeface="Times New Roman"/>
                <a:cs typeface="Times New Roman"/>
              </a:rPr>
              <a:t>os </a:t>
            </a:r>
            <a:r>
              <a:rPr sz="2800" spc="5" dirty="0">
                <a:latin typeface="Times New Roman"/>
                <a:cs typeface="Times New Roman"/>
              </a:rPr>
              <a:t> </a:t>
            </a:r>
            <a:r>
              <a:rPr sz="2800" spc="-5" dirty="0" err="1">
                <a:latin typeface="Times New Roman"/>
                <a:cs typeface="Times New Roman"/>
              </a:rPr>
              <a:t>esperados</a:t>
            </a:r>
            <a:r>
              <a:rPr sz="2800" spc="-5" dirty="0">
                <a:latin typeface="Times New Roman"/>
                <a:cs typeface="Times New Roman"/>
              </a:rPr>
              <a:t>.</a:t>
            </a:r>
            <a:endParaRPr lang="pt-BR" sz="2800" spc="-5" dirty="0">
              <a:latin typeface="Times New Roman"/>
              <a:cs typeface="Times New Roman"/>
            </a:endParaRPr>
          </a:p>
          <a:p>
            <a:pPr marL="749300" marR="5080" lvl="1" indent="-279400">
              <a:lnSpc>
                <a:spcPct val="99500"/>
              </a:lnSpc>
              <a:spcBef>
                <a:spcPts val="730"/>
              </a:spcBef>
              <a:buClr>
                <a:srgbClr val="990000"/>
              </a:buClr>
              <a:buFont typeface="Wingdings"/>
              <a:buChar char=""/>
              <a:tabLst>
                <a:tab pos="755650" algn="l"/>
              </a:tabLst>
            </a:pPr>
            <a:r>
              <a:rPr lang="pt-BR" sz="2800" spc="-5" dirty="0" err="1">
                <a:latin typeface="Times New Roman"/>
                <a:cs typeface="Times New Roman"/>
              </a:rPr>
              <a:t>Obs</a:t>
            </a:r>
            <a:r>
              <a:rPr lang="pt-BR" sz="2800" spc="-5" dirty="0">
                <a:latin typeface="Times New Roman"/>
                <a:cs typeface="Times New Roman"/>
              </a:rPr>
              <a:t>: Avaliar resultados conforme configuração e opções do software. (empresa, setor, usuário, níveis de acesso).</a:t>
            </a:r>
          </a:p>
          <a:p>
            <a:pPr marL="749300" marR="5080" lvl="1" indent="-279400">
              <a:lnSpc>
                <a:spcPct val="99500"/>
              </a:lnSpc>
              <a:spcBef>
                <a:spcPts val="730"/>
              </a:spcBef>
              <a:buClr>
                <a:srgbClr val="990000"/>
              </a:buClr>
              <a:buFont typeface="Wingdings"/>
              <a:buChar char=""/>
              <a:tabLst>
                <a:tab pos="755650" algn="l"/>
              </a:tabLst>
            </a:pPr>
            <a:endParaRPr sz="28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13</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765174" y="360681"/>
            <a:ext cx="4665345"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Cascata</a:t>
            </a:r>
          </a:p>
        </p:txBody>
      </p:sp>
      <p:sp>
        <p:nvSpPr>
          <p:cNvPr id="5" name="object 5"/>
          <p:cNvSpPr txBox="1">
            <a:spLocks noGrp="1"/>
          </p:cNvSpPr>
          <p:nvPr>
            <p:ph type="body" idx="1"/>
          </p:nvPr>
        </p:nvSpPr>
        <p:spPr>
          <a:prstGeom prst="rect">
            <a:avLst/>
          </a:prstGeom>
        </p:spPr>
        <p:txBody>
          <a:bodyPr vert="horz" wrap="square" lIns="0" tIns="0" rIns="0" bIns="0" rtlCol="0">
            <a:spAutoFit/>
          </a:bodyPr>
          <a:lstStyle/>
          <a:p>
            <a:pPr marR="4661535">
              <a:lnSpc>
                <a:spcPts val="2100"/>
              </a:lnSpc>
            </a:pPr>
            <a:r>
              <a:rPr spc="-220" dirty="0"/>
              <a:t>E</a:t>
            </a:r>
            <a:r>
              <a:rPr spc="-195" dirty="0"/>
              <a:t>ngenha</a:t>
            </a:r>
            <a:r>
              <a:rPr spc="-135" dirty="0"/>
              <a:t>ria</a:t>
            </a:r>
            <a:r>
              <a:rPr spc="-90" dirty="0"/>
              <a:t> </a:t>
            </a:r>
            <a:r>
              <a:rPr spc="-140" dirty="0"/>
              <a:t>de  </a:t>
            </a:r>
            <a:r>
              <a:rPr spc="-180" dirty="0"/>
              <a:t>Sistemas</a:t>
            </a:r>
          </a:p>
          <a:p>
            <a:pPr marL="1231265">
              <a:lnSpc>
                <a:spcPts val="1650"/>
              </a:lnSpc>
            </a:pPr>
            <a:r>
              <a:rPr spc="-165" dirty="0"/>
              <a:t>Análise</a:t>
            </a:r>
            <a:r>
              <a:rPr spc="-65" dirty="0"/>
              <a:t> </a:t>
            </a:r>
            <a:r>
              <a:rPr spc="-190" dirty="0"/>
              <a:t>de</a:t>
            </a:r>
          </a:p>
          <a:p>
            <a:pPr marL="1231265">
              <a:lnSpc>
                <a:spcPts val="1910"/>
              </a:lnSpc>
            </a:pPr>
            <a:r>
              <a:rPr spc="-170" dirty="0"/>
              <a:t>Requisitos</a:t>
            </a:r>
          </a:p>
          <a:p>
            <a:pPr marL="2369820">
              <a:lnSpc>
                <a:spcPts val="1939"/>
              </a:lnSpc>
            </a:pPr>
            <a:r>
              <a:rPr spc="-165" dirty="0"/>
              <a:t>Projeto</a:t>
            </a:r>
          </a:p>
          <a:p>
            <a:pPr marL="3033395">
              <a:lnSpc>
                <a:spcPct val="100000"/>
              </a:lnSpc>
              <a:spcBef>
                <a:spcPts val="1680"/>
              </a:spcBef>
            </a:pPr>
            <a:r>
              <a:rPr spc="-170" dirty="0"/>
              <a:t>Codificação</a:t>
            </a:r>
          </a:p>
          <a:p>
            <a:pPr marL="3792220">
              <a:lnSpc>
                <a:spcPct val="100000"/>
              </a:lnSpc>
              <a:spcBef>
                <a:spcPts val="1675"/>
              </a:spcBef>
            </a:pPr>
            <a:r>
              <a:rPr spc="-195" dirty="0"/>
              <a:t>Testes</a:t>
            </a:r>
          </a:p>
          <a:p>
            <a:pPr algn="r">
              <a:lnSpc>
                <a:spcPct val="100000"/>
              </a:lnSpc>
              <a:spcBef>
                <a:spcPts val="1540"/>
              </a:spcBef>
            </a:pPr>
            <a:r>
              <a:rPr spc="-190" dirty="0"/>
              <a:t>Manutenção</a:t>
            </a:r>
          </a:p>
        </p:txBody>
      </p:sp>
      <p:grpSp>
        <p:nvGrpSpPr>
          <p:cNvPr id="6" name="object 6"/>
          <p:cNvGrpSpPr/>
          <p:nvPr/>
        </p:nvGrpSpPr>
        <p:grpSpPr>
          <a:xfrm>
            <a:off x="757237" y="1366838"/>
            <a:ext cx="7705725" cy="4810125"/>
            <a:chOff x="757237" y="1366838"/>
            <a:chExt cx="7705725" cy="4810125"/>
          </a:xfrm>
        </p:grpSpPr>
        <p:sp>
          <p:nvSpPr>
            <p:cNvPr id="7" name="object 7"/>
            <p:cNvSpPr/>
            <p:nvPr/>
          </p:nvSpPr>
          <p:spPr>
            <a:xfrm>
              <a:off x="761999" y="1371601"/>
              <a:ext cx="7696200" cy="4800600"/>
            </a:xfrm>
            <a:custGeom>
              <a:avLst/>
              <a:gdLst/>
              <a:ahLst/>
              <a:cxnLst/>
              <a:rect l="l" t="t" r="r" b="b"/>
              <a:pathLst>
                <a:path w="7696200" h="4800600">
                  <a:moveTo>
                    <a:pt x="7696198" y="0"/>
                  </a:moveTo>
                  <a:lnTo>
                    <a:pt x="0" y="0"/>
                  </a:lnTo>
                  <a:lnTo>
                    <a:pt x="0" y="4800598"/>
                  </a:lnTo>
                  <a:lnTo>
                    <a:pt x="7696198" y="4800598"/>
                  </a:lnTo>
                  <a:lnTo>
                    <a:pt x="7696198" y="0"/>
                  </a:lnTo>
                  <a:close/>
                </a:path>
              </a:pathLst>
            </a:custGeom>
            <a:solidFill>
              <a:srgbClr val="FFFFFF"/>
            </a:solidFill>
          </p:spPr>
          <p:txBody>
            <a:bodyPr wrap="square" lIns="0" tIns="0" rIns="0" bIns="0" rtlCol="0"/>
            <a:lstStyle/>
            <a:p>
              <a:endParaRPr/>
            </a:p>
          </p:txBody>
        </p:sp>
        <p:sp>
          <p:nvSpPr>
            <p:cNvPr id="8" name="object 8"/>
            <p:cNvSpPr/>
            <p:nvPr/>
          </p:nvSpPr>
          <p:spPr>
            <a:xfrm>
              <a:off x="761999" y="1371601"/>
              <a:ext cx="7696200" cy="4800600"/>
            </a:xfrm>
            <a:custGeom>
              <a:avLst/>
              <a:gdLst/>
              <a:ahLst/>
              <a:cxnLst/>
              <a:rect l="l" t="t" r="r" b="b"/>
              <a:pathLst>
                <a:path w="7696200" h="4800600">
                  <a:moveTo>
                    <a:pt x="0" y="0"/>
                  </a:moveTo>
                  <a:lnTo>
                    <a:pt x="7696198" y="0"/>
                  </a:lnTo>
                  <a:lnTo>
                    <a:pt x="7696198" y="4800598"/>
                  </a:lnTo>
                  <a:lnTo>
                    <a:pt x="0" y="4800598"/>
                  </a:lnTo>
                  <a:lnTo>
                    <a:pt x="0" y="0"/>
                  </a:lnTo>
                  <a:close/>
                </a:path>
              </a:pathLst>
            </a:custGeom>
            <a:ln w="9524">
              <a:solidFill>
                <a:srgbClr val="FF2600"/>
              </a:solidFill>
            </a:ln>
          </p:spPr>
          <p:txBody>
            <a:bodyPr wrap="square" lIns="0" tIns="0" rIns="0" bIns="0" rtlCol="0"/>
            <a:lstStyle/>
            <a:p>
              <a:endParaRPr/>
            </a:p>
          </p:txBody>
        </p:sp>
        <p:pic>
          <p:nvPicPr>
            <p:cNvPr id="9" name="object 9"/>
            <p:cNvPicPr/>
            <p:nvPr/>
          </p:nvPicPr>
          <p:blipFill>
            <a:blip r:embed="rId3" cstate="print"/>
            <a:stretch>
              <a:fillRect/>
            </a:stretch>
          </p:blipFill>
          <p:spPr>
            <a:xfrm>
              <a:off x="3441468" y="1375756"/>
              <a:ext cx="2340032" cy="627610"/>
            </a:xfrm>
            <a:prstGeom prst="rect">
              <a:avLst/>
            </a:prstGeom>
          </p:spPr>
        </p:pic>
      </p:grpSp>
      <p:sp>
        <p:nvSpPr>
          <p:cNvPr id="10" name="object 10"/>
          <p:cNvSpPr txBox="1"/>
          <p:nvPr/>
        </p:nvSpPr>
        <p:spPr>
          <a:xfrm>
            <a:off x="841374" y="1312482"/>
            <a:ext cx="7341234" cy="4695190"/>
          </a:xfrm>
          <a:prstGeom prst="rect">
            <a:avLst/>
          </a:prstGeom>
        </p:spPr>
        <p:txBody>
          <a:bodyPr vert="horz" wrap="square" lIns="0" tIns="104775" rIns="0" bIns="0" rtlCol="0">
            <a:spAutoFit/>
          </a:bodyPr>
          <a:lstStyle/>
          <a:p>
            <a:pPr marL="203200" algn="ctr">
              <a:lnSpc>
                <a:spcPct val="100000"/>
              </a:lnSpc>
              <a:spcBef>
                <a:spcPts val="825"/>
              </a:spcBef>
            </a:pPr>
            <a:r>
              <a:rPr sz="3200" spc="-5" dirty="0">
                <a:solidFill>
                  <a:srgbClr val="990000"/>
                </a:solidFill>
                <a:latin typeface="Arial MT"/>
                <a:cs typeface="Arial MT"/>
              </a:rPr>
              <a:t>Manutenção</a:t>
            </a:r>
            <a:endParaRPr sz="3200" dirty="0">
              <a:latin typeface="Arial MT"/>
              <a:cs typeface="Arial MT"/>
            </a:endParaRPr>
          </a:p>
          <a:p>
            <a:pPr marL="354965" marR="422275" indent="-342900">
              <a:lnSpc>
                <a:spcPct val="99400"/>
              </a:lnSpc>
              <a:spcBef>
                <a:spcPts val="755"/>
              </a:spcBef>
              <a:buClr>
                <a:srgbClr val="CC0066"/>
              </a:buClr>
              <a:buSzPct val="68750"/>
              <a:buFont typeface="Wingdings"/>
              <a:buChar char=""/>
              <a:tabLst>
                <a:tab pos="456565" algn="l"/>
                <a:tab pos="457200" algn="l"/>
              </a:tabLst>
            </a:pPr>
            <a:r>
              <a:rPr sz="3200" spc="-5" dirty="0" err="1">
                <a:latin typeface="Times New Roman"/>
                <a:cs typeface="Times New Roman"/>
              </a:rPr>
              <a:t>provavelmente</a:t>
            </a:r>
            <a:r>
              <a:rPr sz="3200" spc="-5" dirty="0">
                <a:latin typeface="Times New Roman"/>
                <a:cs typeface="Times New Roman"/>
              </a:rPr>
              <a:t> </a:t>
            </a:r>
            <a:r>
              <a:rPr sz="3200" dirty="0">
                <a:latin typeface="Times New Roman"/>
                <a:cs typeface="Times New Roman"/>
              </a:rPr>
              <a:t>o </a:t>
            </a:r>
            <a:r>
              <a:rPr sz="3200" spc="-5" dirty="0">
                <a:latin typeface="Times New Roman"/>
                <a:cs typeface="Times New Roman"/>
              </a:rPr>
              <a:t>software</a:t>
            </a:r>
            <a:r>
              <a:rPr sz="3200" dirty="0">
                <a:latin typeface="Times New Roman"/>
                <a:cs typeface="Times New Roman"/>
              </a:rPr>
              <a:t> </a:t>
            </a:r>
            <a:r>
              <a:rPr sz="3200" spc="-5" dirty="0">
                <a:latin typeface="Times New Roman"/>
                <a:cs typeface="Times New Roman"/>
              </a:rPr>
              <a:t>deverá sofrer </a:t>
            </a:r>
            <a:r>
              <a:rPr sz="3200" spc="-785" dirty="0">
                <a:latin typeface="Times New Roman"/>
                <a:cs typeface="Times New Roman"/>
              </a:rPr>
              <a:t> </a:t>
            </a:r>
            <a:r>
              <a:rPr sz="3200" spc="-5" dirty="0">
                <a:latin typeface="Times New Roman"/>
                <a:cs typeface="Times New Roman"/>
              </a:rPr>
              <a:t>mudanças depois </a:t>
            </a:r>
            <a:r>
              <a:rPr sz="3200" dirty="0">
                <a:latin typeface="Times New Roman"/>
                <a:cs typeface="Times New Roman"/>
              </a:rPr>
              <a:t>que </a:t>
            </a:r>
            <a:r>
              <a:rPr sz="3200" spc="-5" dirty="0">
                <a:latin typeface="Times New Roman"/>
                <a:cs typeface="Times New Roman"/>
              </a:rPr>
              <a:t>for entregue ao </a:t>
            </a:r>
            <a:r>
              <a:rPr sz="3200" dirty="0">
                <a:latin typeface="Times New Roman"/>
                <a:cs typeface="Times New Roman"/>
              </a:rPr>
              <a:t> </a:t>
            </a:r>
            <a:r>
              <a:rPr sz="3200" spc="-5" dirty="0">
                <a:latin typeface="Times New Roman"/>
                <a:cs typeface="Times New Roman"/>
              </a:rPr>
              <a:t>cliente</a:t>
            </a:r>
            <a:endParaRPr sz="3200" dirty="0">
              <a:latin typeface="Times New Roman"/>
              <a:cs typeface="Times New Roman"/>
            </a:endParaRPr>
          </a:p>
          <a:p>
            <a:pPr marL="354965" marR="5080" indent="-342900">
              <a:lnSpc>
                <a:spcPct val="99800"/>
              </a:lnSpc>
              <a:spcBef>
                <a:spcPts val="835"/>
              </a:spcBef>
              <a:buClr>
                <a:srgbClr val="CC0066"/>
              </a:buClr>
              <a:buSzPct val="68750"/>
              <a:buFont typeface="Wingdings"/>
              <a:buChar char=""/>
              <a:tabLst>
                <a:tab pos="355600" algn="l"/>
              </a:tabLst>
            </a:pPr>
            <a:r>
              <a:rPr sz="3200" spc="-5" dirty="0">
                <a:latin typeface="Times New Roman"/>
                <a:cs typeface="Times New Roman"/>
              </a:rPr>
              <a:t>causas</a:t>
            </a:r>
            <a:r>
              <a:rPr sz="3200" dirty="0">
                <a:latin typeface="Times New Roman"/>
                <a:cs typeface="Times New Roman"/>
              </a:rPr>
              <a:t> </a:t>
            </a:r>
            <a:r>
              <a:rPr sz="3200" spc="-5" dirty="0">
                <a:latin typeface="Times New Roman"/>
                <a:cs typeface="Times New Roman"/>
              </a:rPr>
              <a:t>das</a:t>
            </a:r>
            <a:r>
              <a:rPr sz="3200" dirty="0">
                <a:latin typeface="Times New Roman"/>
                <a:cs typeface="Times New Roman"/>
              </a:rPr>
              <a:t> </a:t>
            </a:r>
            <a:r>
              <a:rPr sz="3200" spc="-5" dirty="0">
                <a:latin typeface="Times New Roman"/>
                <a:cs typeface="Times New Roman"/>
              </a:rPr>
              <a:t>mudanças:</a:t>
            </a:r>
            <a:r>
              <a:rPr sz="3200" dirty="0">
                <a:latin typeface="Times New Roman"/>
                <a:cs typeface="Times New Roman"/>
              </a:rPr>
              <a:t> </a:t>
            </a:r>
            <a:r>
              <a:rPr sz="3200" spc="-25" dirty="0">
                <a:latin typeface="Times New Roman"/>
                <a:cs typeface="Times New Roman"/>
              </a:rPr>
              <a:t>e</a:t>
            </a:r>
            <a:r>
              <a:rPr sz="3200" i="1" spc="-25" dirty="0">
                <a:latin typeface="Times New Roman"/>
                <a:cs typeface="Times New Roman"/>
              </a:rPr>
              <a:t>rros</a:t>
            </a:r>
            <a:r>
              <a:rPr sz="3200" spc="-25" dirty="0">
                <a:latin typeface="Times New Roman"/>
                <a:cs typeface="Times New Roman"/>
              </a:rPr>
              <a:t>,</a:t>
            </a:r>
            <a:r>
              <a:rPr sz="3200" dirty="0">
                <a:latin typeface="Times New Roman"/>
                <a:cs typeface="Times New Roman"/>
              </a:rPr>
              <a:t> </a:t>
            </a:r>
            <a:r>
              <a:rPr sz="3200" i="1" spc="-5" dirty="0">
                <a:latin typeface="Times New Roman"/>
                <a:cs typeface="Times New Roman"/>
              </a:rPr>
              <a:t>adaptação</a:t>
            </a:r>
            <a:r>
              <a:rPr sz="3200" i="1" dirty="0">
                <a:latin typeface="Times New Roman"/>
                <a:cs typeface="Times New Roman"/>
              </a:rPr>
              <a:t> do </a:t>
            </a:r>
            <a:r>
              <a:rPr sz="3200" i="1" spc="-785" dirty="0">
                <a:latin typeface="Times New Roman"/>
                <a:cs typeface="Times New Roman"/>
              </a:rPr>
              <a:t> </a:t>
            </a:r>
            <a:r>
              <a:rPr sz="3200" i="1" spc="-20" dirty="0">
                <a:latin typeface="Times New Roman"/>
                <a:cs typeface="Times New Roman"/>
              </a:rPr>
              <a:t>software</a:t>
            </a:r>
            <a:r>
              <a:rPr sz="3200" i="1" spc="-5" dirty="0">
                <a:latin typeface="Times New Roman"/>
                <a:cs typeface="Times New Roman"/>
              </a:rPr>
              <a:t> </a:t>
            </a:r>
            <a:r>
              <a:rPr sz="3200" i="1" dirty="0">
                <a:latin typeface="Times New Roman"/>
                <a:cs typeface="Times New Roman"/>
              </a:rPr>
              <a:t>para</a:t>
            </a:r>
            <a:r>
              <a:rPr sz="3200" i="1" spc="5" dirty="0">
                <a:latin typeface="Times New Roman"/>
                <a:cs typeface="Times New Roman"/>
              </a:rPr>
              <a:t> </a:t>
            </a:r>
            <a:r>
              <a:rPr sz="3200" i="1" spc="-5" dirty="0">
                <a:latin typeface="Times New Roman"/>
                <a:cs typeface="Times New Roman"/>
              </a:rPr>
              <a:t>acomodar</a:t>
            </a:r>
            <a:r>
              <a:rPr sz="3200" i="1" dirty="0">
                <a:latin typeface="Times New Roman"/>
                <a:cs typeface="Times New Roman"/>
              </a:rPr>
              <a:t> </a:t>
            </a:r>
            <a:r>
              <a:rPr sz="3200" i="1" spc="-5" dirty="0">
                <a:latin typeface="Times New Roman"/>
                <a:cs typeface="Times New Roman"/>
              </a:rPr>
              <a:t>mudanças</a:t>
            </a:r>
            <a:r>
              <a:rPr sz="3200" i="1" spc="5" dirty="0">
                <a:latin typeface="Times New Roman"/>
                <a:cs typeface="Times New Roman"/>
              </a:rPr>
              <a:t> </a:t>
            </a:r>
            <a:r>
              <a:rPr sz="3200" i="1" spc="-5" dirty="0">
                <a:latin typeface="Times New Roman"/>
                <a:cs typeface="Times New Roman"/>
              </a:rPr>
              <a:t>em</a:t>
            </a:r>
            <a:r>
              <a:rPr sz="3200" i="1" dirty="0">
                <a:latin typeface="Times New Roman"/>
                <a:cs typeface="Times New Roman"/>
              </a:rPr>
              <a:t> </a:t>
            </a:r>
            <a:r>
              <a:rPr sz="3200" i="1" spc="-5" dirty="0">
                <a:latin typeface="Times New Roman"/>
                <a:cs typeface="Times New Roman"/>
              </a:rPr>
              <a:t>seu </a:t>
            </a:r>
            <a:r>
              <a:rPr sz="3200" i="1" spc="-785" dirty="0">
                <a:latin typeface="Times New Roman"/>
                <a:cs typeface="Times New Roman"/>
              </a:rPr>
              <a:t> </a:t>
            </a:r>
            <a:r>
              <a:rPr sz="3200" i="1" spc="-5" dirty="0">
                <a:latin typeface="Times New Roman"/>
                <a:cs typeface="Times New Roman"/>
              </a:rPr>
              <a:t>ambiente externo </a:t>
            </a:r>
            <a:r>
              <a:rPr sz="3200" dirty="0">
                <a:latin typeface="Times New Roman"/>
                <a:cs typeface="Times New Roman"/>
              </a:rPr>
              <a:t>e </a:t>
            </a:r>
            <a:r>
              <a:rPr sz="3200" i="1" spc="-5" dirty="0">
                <a:latin typeface="Times New Roman"/>
                <a:cs typeface="Times New Roman"/>
              </a:rPr>
              <a:t>exigência </a:t>
            </a:r>
            <a:r>
              <a:rPr sz="3200" i="1" dirty="0">
                <a:latin typeface="Times New Roman"/>
                <a:cs typeface="Times New Roman"/>
              </a:rPr>
              <a:t>do </a:t>
            </a:r>
            <a:r>
              <a:rPr sz="3200" i="1" spc="-5" dirty="0">
                <a:latin typeface="Times New Roman"/>
                <a:cs typeface="Times New Roman"/>
              </a:rPr>
              <a:t>cliente </a:t>
            </a:r>
            <a:r>
              <a:rPr sz="3200" i="1" dirty="0">
                <a:latin typeface="Times New Roman"/>
                <a:cs typeface="Times New Roman"/>
              </a:rPr>
              <a:t> para </a:t>
            </a:r>
            <a:r>
              <a:rPr sz="3200" i="1" spc="-5" dirty="0">
                <a:latin typeface="Times New Roman"/>
                <a:cs typeface="Times New Roman"/>
              </a:rPr>
              <a:t>acréscimos funcionais </a:t>
            </a:r>
            <a:r>
              <a:rPr sz="3200" i="1" dirty="0">
                <a:latin typeface="Times New Roman"/>
                <a:cs typeface="Times New Roman"/>
              </a:rPr>
              <a:t>e de </a:t>
            </a:r>
            <a:r>
              <a:rPr sz="3200" i="1" spc="5" dirty="0">
                <a:latin typeface="Times New Roman"/>
                <a:cs typeface="Times New Roman"/>
              </a:rPr>
              <a:t> </a:t>
            </a:r>
            <a:r>
              <a:rPr sz="3200" i="1" spc="-5" dirty="0">
                <a:latin typeface="Times New Roman"/>
                <a:cs typeface="Times New Roman"/>
              </a:rPr>
              <a:t>desempenho</a:t>
            </a:r>
            <a:endParaRPr sz="32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14</a:t>
            </a:r>
            <a:endParaRPr sz="1400">
              <a:latin typeface="Times New Roman"/>
              <a:cs typeface="Times New Roman"/>
            </a:endParaRPr>
          </a:p>
        </p:txBody>
      </p:sp>
      <p:grpSp>
        <p:nvGrpSpPr>
          <p:cNvPr id="3" name="object 3"/>
          <p:cNvGrpSpPr/>
          <p:nvPr/>
        </p:nvGrpSpPr>
        <p:grpSpPr>
          <a:xfrm>
            <a:off x="698269" y="108065"/>
            <a:ext cx="6712584" cy="1405255"/>
            <a:chOff x="698269" y="108065"/>
            <a:chExt cx="6712584" cy="1405255"/>
          </a:xfrm>
        </p:grpSpPr>
        <p:pic>
          <p:nvPicPr>
            <p:cNvPr id="4" name="object 4"/>
            <p:cNvPicPr/>
            <p:nvPr/>
          </p:nvPicPr>
          <p:blipFill>
            <a:blip r:embed="rId2" cstate="print"/>
            <a:stretch>
              <a:fillRect/>
            </a:stretch>
          </p:blipFill>
          <p:spPr>
            <a:xfrm>
              <a:off x="698269" y="108065"/>
              <a:ext cx="6712526" cy="818803"/>
            </a:xfrm>
            <a:prstGeom prst="rect">
              <a:avLst/>
            </a:prstGeom>
          </p:spPr>
        </p:pic>
        <p:pic>
          <p:nvPicPr>
            <p:cNvPr id="5" name="object 5"/>
            <p:cNvPicPr/>
            <p:nvPr/>
          </p:nvPicPr>
          <p:blipFill>
            <a:blip r:embed="rId3" cstate="print"/>
            <a:stretch>
              <a:fillRect/>
            </a:stretch>
          </p:blipFill>
          <p:spPr>
            <a:xfrm>
              <a:off x="698269" y="694113"/>
              <a:ext cx="2315094" cy="818803"/>
            </a:xfrm>
            <a:prstGeom prst="rect">
              <a:avLst/>
            </a:prstGeom>
          </p:spPr>
        </p:pic>
      </p:grpSp>
      <p:sp>
        <p:nvSpPr>
          <p:cNvPr id="6" name="object 6"/>
          <p:cNvSpPr txBox="1">
            <a:spLocks noGrp="1"/>
          </p:cNvSpPr>
          <p:nvPr>
            <p:ph type="title"/>
          </p:nvPr>
        </p:nvSpPr>
        <p:spPr>
          <a:xfrm>
            <a:off x="765174" y="68072"/>
            <a:ext cx="6408420" cy="1341120"/>
          </a:xfrm>
          <a:prstGeom prst="rect">
            <a:avLst/>
          </a:prstGeom>
        </p:spPr>
        <p:txBody>
          <a:bodyPr vert="horz" wrap="square" lIns="0" tIns="159385" rIns="0" bIns="0" rtlCol="0">
            <a:spAutoFit/>
          </a:bodyPr>
          <a:lstStyle/>
          <a:p>
            <a:pPr marL="12700" marR="5080">
              <a:lnSpc>
                <a:spcPct val="79900"/>
              </a:lnSpc>
              <a:spcBef>
                <a:spcPts val="1255"/>
              </a:spcBef>
              <a:tabLst>
                <a:tab pos="4498975" algn="l"/>
              </a:tabLst>
            </a:pPr>
            <a:r>
              <a:rPr spc="-5" dirty="0"/>
              <a:t>P</a:t>
            </a:r>
            <a:r>
              <a:rPr dirty="0"/>
              <a:t>rob</a:t>
            </a:r>
            <a:r>
              <a:rPr spc="-5" dirty="0"/>
              <a:t>lem</a:t>
            </a:r>
            <a:r>
              <a:rPr dirty="0"/>
              <a:t>as </a:t>
            </a:r>
            <a:r>
              <a:rPr spc="-5" dirty="0"/>
              <a:t>c</a:t>
            </a:r>
            <a:r>
              <a:rPr dirty="0"/>
              <a:t>om</a:t>
            </a:r>
            <a:r>
              <a:rPr spc="-5" dirty="0"/>
              <a:t> </a:t>
            </a:r>
            <a:r>
              <a:rPr dirty="0"/>
              <a:t>o	Mod</a:t>
            </a:r>
            <a:r>
              <a:rPr spc="-5" dirty="0"/>
              <a:t>el</a:t>
            </a:r>
            <a:r>
              <a:rPr dirty="0"/>
              <a:t>o  </a:t>
            </a:r>
            <a:r>
              <a:rPr spc="-5" dirty="0"/>
              <a:t>Cascata</a:t>
            </a:r>
          </a:p>
        </p:txBody>
      </p:sp>
      <p:sp>
        <p:nvSpPr>
          <p:cNvPr id="7" name="object 7"/>
          <p:cNvSpPr txBox="1"/>
          <p:nvPr/>
        </p:nvSpPr>
        <p:spPr>
          <a:xfrm>
            <a:off x="765174" y="1669098"/>
            <a:ext cx="7821295" cy="4653280"/>
          </a:xfrm>
          <a:prstGeom prst="rect">
            <a:avLst/>
          </a:prstGeom>
        </p:spPr>
        <p:txBody>
          <a:bodyPr vert="horz" wrap="square" lIns="0" tIns="73660" rIns="0" bIns="0" rtlCol="0">
            <a:spAutoFit/>
          </a:bodyPr>
          <a:lstStyle/>
          <a:p>
            <a:pPr marL="482600" marR="5080" indent="-469900">
              <a:lnSpc>
                <a:spcPts val="3400"/>
              </a:lnSpc>
              <a:spcBef>
                <a:spcPts val="580"/>
              </a:spcBef>
              <a:tabLst>
                <a:tab pos="488315" algn="l"/>
              </a:tabLst>
            </a:pPr>
            <a:r>
              <a:rPr sz="2200" spc="40" dirty="0">
                <a:solidFill>
                  <a:srgbClr val="CC0066"/>
                </a:solidFill>
                <a:latin typeface="Wingdings"/>
                <a:cs typeface="Wingdings"/>
              </a:rPr>
              <a:t></a:t>
            </a:r>
            <a:r>
              <a:rPr sz="2200" spc="40" dirty="0">
                <a:solidFill>
                  <a:srgbClr val="CC0066"/>
                </a:solidFill>
                <a:latin typeface="Times New Roman"/>
                <a:cs typeface="Times New Roman"/>
              </a:rPr>
              <a:t>		</a:t>
            </a:r>
            <a:r>
              <a:rPr sz="3200" spc="-5" dirty="0">
                <a:latin typeface="Arial MT"/>
                <a:cs typeface="Arial MT"/>
              </a:rPr>
              <a:t>Projetos </a:t>
            </a:r>
            <a:r>
              <a:rPr sz="3200" dirty="0">
                <a:latin typeface="Arial MT"/>
                <a:cs typeface="Arial MT"/>
              </a:rPr>
              <a:t>reais </a:t>
            </a:r>
            <a:r>
              <a:rPr sz="3200" spc="-5" dirty="0">
                <a:latin typeface="Arial MT"/>
                <a:cs typeface="Arial MT"/>
              </a:rPr>
              <a:t>raramente </a:t>
            </a:r>
            <a:r>
              <a:rPr sz="3200" dirty="0">
                <a:latin typeface="Arial MT"/>
                <a:cs typeface="Arial MT"/>
              </a:rPr>
              <a:t>seguem o </a:t>
            </a:r>
            <a:r>
              <a:rPr sz="3200" spc="-5" dirty="0">
                <a:latin typeface="Arial MT"/>
                <a:cs typeface="Arial MT"/>
              </a:rPr>
              <a:t>fluxo </a:t>
            </a:r>
            <a:r>
              <a:rPr sz="3200" spc="-875" dirty="0">
                <a:latin typeface="Arial MT"/>
                <a:cs typeface="Arial MT"/>
              </a:rPr>
              <a:t> </a:t>
            </a:r>
            <a:r>
              <a:rPr sz="3200" dirty="0">
                <a:latin typeface="Arial MT"/>
                <a:cs typeface="Arial MT"/>
              </a:rPr>
              <a:t>seqüencial</a:t>
            </a:r>
            <a:r>
              <a:rPr sz="3200" spc="-10" dirty="0">
                <a:latin typeface="Arial MT"/>
                <a:cs typeface="Arial MT"/>
              </a:rPr>
              <a:t> </a:t>
            </a:r>
            <a:r>
              <a:rPr sz="3200" dirty="0">
                <a:latin typeface="Arial MT"/>
                <a:cs typeface="Arial MT"/>
              </a:rPr>
              <a:t>que</a:t>
            </a:r>
            <a:r>
              <a:rPr sz="3200" spc="-5" dirty="0">
                <a:latin typeface="Arial MT"/>
                <a:cs typeface="Arial MT"/>
              </a:rPr>
              <a:t> </a:t>
            </a:r>
            <a:r>
              <a:rPr sz="3200" dirty="0">
                <a:latin typeface="Arial MT"/>
                <a:cs typeface="Arial MT"/>
              </a:rPr>
              <a:t>o</a:t>
            </a:r>
            <a:r>
              <a:rPr sz="3200" spc="-5" dirty="0">
                <a:latin typeface="Arial MT"/>
                <a:cs typeface="Arial MT"/>
              </a:rPr>
              <a:t> </a:t>
            </a:r>
            <a:r>
              <a:rPr sz="3200" dirty="0">
                <a:latin typeface="Arial MT"/>
                <a:cs typeface="Arial MT"/>
              </a:rPr>
              <a:t>modelo</a:t>
            </a:r>
            <a:r>
              <a:rPr sz="3200" spc="-5" dirty="0">
                <a:latin typeface="Arial MT"/>
                <a:cs typeface="Arial MT"/>
              </a:rPr>
              <a:t> </a:t>
            </a:r>
            <a:r>
              <a:rPr sz="3200" dirty="0">
                <a:latin typeface="Arial MT"/>
                <a:cs typeface="Arial MT"/>
              </a:rPr>
              <a:t>propõe</a:t>
            </a:r>
            <a:endParaRPr sz="3200">
              <a:latin typeface="Arial MT"/>
              <a:cs typeface="Arial MT"/>
            </a:endParaRPr>
          </a:p>
          <a:p>
            <a:pPr marL="482600" marR="33655" indent="-469900">
              <a:lnSpc>
                <a:spcPct val="89700"/>
              </a:lnSpc>
              <a:spcBef>
                <a:spcPts val="780"/>
              </a:spcBef>
              <a:tabLst>
                <a:tab pos="488315" algn="l"/>
              </a:tabLst>
            </a:pPr>
            <a:r>
              <a:rPr sz="2200" spc="40" dirty="0">
                <a:solidFill>
                  <a:srgbClr val="CC0066"/>
                </a:solidFill>
                <a:latin typeface="Wingdings"/>
                <a:cs typeface="Wingdings"/>
              </a:rPr>
              <a:t></a:t>
            </a:r>
            <a:r>
              <a:rPr sz="2200" spc="40" dirty="0">
                <a:solidFill>
                  <a:srgbClr val="CC0066"/>
                </a:solidFill>
                <a:latin typeface="Times New Roman"/>
                <a:cs typeface="Times New Roman"/>
              </a:rPr>
              <a:t>		</a:t>
            </a:r>
            <a:r>
              <a:rPr sz="3200" dirty="0">
                <a:latin typeface="Arial MT"/>
                <a:cs typeface="Arial MT"/>
              </a:rPr>
              <a:t>Logo no </a:t>
            </a:r>
            <a:r>
              <a:rPr sz="3200" spc="-5" dirty="0">
                <a:latin typeface="Arial MT"/>
                <a:cs typeface="Arial MT"/>
              </a:rPr>
              <a:t>início</a:t>
            </a:r>
            <a:r>
              <a:rPr sz="3200" dirty="0">
                <a:latin typeface="Arial MT"/>
                <a:cs typeface="Arial MT"/>
              </a:rPr>
              <a:t> é </a:t>
            </a:r>
            <a:r>
              <a:rPr sz="3200" spc="-5" dirty="0">
                <a:latin typeface="Arial MT"/>
                <a:cs typeface="Arial MT"/>
              </a:rPr>
              <a:t>difícil</a:t>
            </a:r>
            <a:r>
              <a:rPr sz="3200" dirty="0">
                <a:latin typeface="Arial MT"/>
                <a:cs typeface="Arial MT"/>
              </a:rPr>
              <a:t> </a:t>
            </a:r>
            <a:r>
              <a:rPr sz="3200" spc="-5" dirty="0">
                <a:latin typeface="Arial MT"/>
                <a:cs typeface="Arial MT"/>
              </a:rPr>
              <a:t>estabelecer </a:t>
            </a:r>
            <a:r>
              <a:rPr sz="3200" dirty="0">
                <a:latin typeface="Arial MT"/>
                <a:cs typeface="Arial MT"/>
              </a:rPr>
              <a:t> </a:t>
            </a:r>
            <a:r>
              <a:rPr sz="3200" spc="-5" dirty="0">
                <a:latin typeface="Arial MT"/>
                <a:cs typeface="Arial MT"/>
              </a:rPr>
              <a:t>explicitamente</a:t>
            </a:r>
            <a:r>
              <a:rPr sz="3200" dirty="0">
                <a:latin typeface="Arial MT"/>
                <a:cs typeface="Arial MT"/>
              </a:rPr>
              <a:t> </a:t>
            </a:r>
            <a:r>
              <a:rPr sz="3200" spc="-5" dirty="0">
                <a:latin typeface="Arial MT"/>
                <a:cs typeface="Arial MT"/>
              </a:rPr>
              <a:t>todos</a:t>
            </a:r>
            <a:r>
              <a:rPr sz="3200" dirty="0">
                <a:latin typeface="Arial MT"/>
                <a:cs typeface="Arial MT"/>
              </a:rPr>
              <a:t> os </a:t>
            </a:r>
            <a:r>
              <a:rPr sz="3200" spc="-5" dirty="0">
                <a:latin typeface="Arial MT"/>
                <a:cs typeface="Arial MT"/>
              </a:rPr>
              <a:t>requisitos. </a:t>
            </a:r>
            <a:r>
              <a:rPr sz="3200" dirty="0">
                <a:latin typeface="Arial MT"/>
                <a:cs typeface="Arial MT"/>
              </a:rPr>
              <a:t>No </a:t>
            </a:r>
            <a:r>
              <a:rPr sz="3200" spc="5" dirty="0">
                <a:latin typeface="Arial MT"/>
                <a:cs typeface="Arial MT"/>
              </a:rPr>
              <a:t> </a:t>
            </a:r>
            <a:r>
              <a:rPr sz="3200" dirty="0">
                <a:latin typeface="Arial MT"/>
                <a:cs typeface="Arial MT"/>
              </a:rPr>
              <a:t>começo</a:t>
            </a:r>
            <a:r>
              <a:rPr sz="3200" spc="-10" dirty="0">
                <a:latin typeface="Arial MT"/>
                <a:cs typeface="Arial MT"/>
              </a:rPr>
              <a:t> </a:t>
            </a:r>
            <a:r>
              <a:rPr sz="3200" dirty="0">
                <a:latin typeface="Arial MT"/>
                <a:cs typeface="Arial MT"/>
              </a:rPr>
              <a:t>dos</a:t>
            </a:r>
            <a:r>
              <a:rPr sz="3200" spc="-15" dirty="0">
                <a:latin typeface="Arial MT"/>
                <a:cs typeface="Arial MT"/>
              </a:rPr>
              <a:t> </a:t>
            </a:r>
            <a:r>
              <a:rPr sz="3200" spc="-5" dirty="0">
                <a:latin typeface="Arial MT"/>
                <a:cs typeface="Arial MT"/>
              </a:rPr>
              <a:t>projetos</a:t>
            </a:r>
            <a:r>
              <a:rPr sz="3200" spc="-10" dirty="0">
                <a:latin typeface="Arial MT"/>
                <a:cs typeface="Arial MT"/>
              </a:rPr>
              <a:t> </a:t>
            </a:r>
            <a:r>
              <a:rPr sz="3200" dirty="0">
                <a:latin typeface="Arial MT"/>
                <a:cs typeface="Arial MT"/>
              </a:rPr>
              <a:t>sempre</a:t>
            </a:r>
            <a:r>
              <a:rPr sz="3200" spc="-10" dirty="0">
                <a:latin typeface="Arial MT"/>
                <a:cs typeface="Arial MT"/>
              </a:rPr>
              <a:t> </a:t>
            </a:r>
            <a:r>
              <a:rPr sz="3200" spc="-5" dirty="0">
                <a:latin typeface="Arial MT"/>
                <a:cs typeface="Arial MT"/>
              </a:rPr>
              <a:t>existe </a:t>
            </a:r>
            <a:r>
              <a:rPr sz="3200" dirty="0">
                <a:latin typeface="Arial MT"/>
                <a:cs typeface="Arial MT"/>
              </a:rPr>
              <a:t>uma </a:t>
            </a:r>
            <a:r>
              <a:rPr sz="3200" spc="-875" dirty="0">
                <a:latin typeface="Arial MT"/>
                <a:cs typeface="Arial MT"/>
              </a:rPr>
              <a:t> </a:t>
            </a:r>
            <a:r>
              <a:rPr sz="3200" spc="-5" dirty="0">
                <a:latin typeface="Arial MT"/>
                <a:cs typeface="Arial MT"/>
              </a:rPr>
              <a:t>incerteza natural</a:t>
            </a:r>
            <a:endParaRPr sz="3200">
              <a:latin typeface="Arial MT"/>
              <a:cs typeface="Arial MT"/>
            </a:endParaRPr>
          </a:p>
          <a:p>
            <a:pPr marL="482600" marR="553085" indent="-469900">
              <a:lnSpc>
                <a:spcPct val="89700"/>
              </a:lnSpc>
              <a:spcBef>
                <a:spcPts val="825"/>
              </a:spcBef>
              <a:tabLst>
                <a:tab pos="488315" algn="l"/>
              </a:tabLst>
            </a:pPr>
            <a:r>
              <a:rPr sz="2200" spc="40" dirty="0">
                <a:solidFill>
                  <a:srgbClr val="CC0066"/>
                </a:solidFill>
                <a:latin typeface="Wingdings"/>
                <a:cs typeface="Wingdings"/>
              </a:rPr>
              <a:t></a:t>
            </a:r>
            <a:r>
              <a:rPr sz="2200" spc="40" dirty="0">
                <a:solidFill>
                  <a:srgbClr val="CC0066"/>
                </a:solidFill>
                <a:latin typeface="Times New Roman"/>
                <a:cs typeface="Times New Roman"/>
              </a:rPr>
              <a:t>		</a:t>
            </a:r>
            <a:r>
              <a:rPr sz="3200" dirty="0">
                <a:latin typeface="Arial MT"/>
                <a:cs typeface="Arial MT"/>
              </a:rPr>
              <a:t>O </a:t>
            </a:r>
            <a:r>
              <a:rPr sz="3200" spc="-5" dirty="0">
                <a:latin typeface="Arial MT"/>
                <a:cs typeface="Arial MT"/>
              </a:rPr>
              <a:t>cliente </a:t>
            </a:r>
            <a:r>
              <a:rPr sz="3200" dirty="0">
                <a:latin typeface="Arial MT"/>
                <a:cs typeface="Arial MT"/>
              </a:rPr>
              <a:t>deve </a:t>
            </a:r>
            <a:r>
              <a:rPr sz="3200" spc="-5" dirty="0">
                <a:latin typeface="Arial MT"/>
                <a:cs typeface="Arial MT"/>
              </a:rPr>
              <a:t>ter </a:t>
            </a:r>
            <a:r>
              <a:rPr sz="3200" dirty="0">
                <a:latin typeface="Arial MT"/>
                <a:cs typeface="Arial MT"/>
              </a:rPr>
              <a:t>paciência. Uma </a:t>
            </a:r>
            <a:r>
              <a:rPr sz="3200" spc="5" dirty="0">
                <a:latin typeface="Arial MT"/>
                <a:cs typeface="Arial MT"/>
              </a:rPr>
              <a:t> </a:t>
            </a:r>
            <a:r>
              <a:rPr sz="3200" dirty="0">
                <a:latin typeface="Arial MT"/>
                <a:cs typeface="Arial MT"/>
              </a:rPr>
              <a:t>versão</a:t>
            </a:r>
            <a:r>
              <a:rPr sz="3200" spc="-5" dirty="0">
                <a:latin typeface="Arial MT"/>
                <a:cs typeface="Arial MT"/>
              </a:rPr>
              <a:t> executável</a:t>
            </a:r>
            <a:r>
              <a:rPr sz="3200" dirty="0">
                <a:latin typeface="Arial MT"/>
                <a:cs typeface="Arial MT"/>
              </a:rPr>
              <a:t> do</a:t>
            </a:r>
            <a:r>
              <a:rPr sz="3200" spc="-5" dirty="0">
                <a:latin typeface="Arial MT"/>
                <a:cs typeface="Arial MT"/>
              </a:rPr>
              <a:t> software</a:t>
            </a:r>
            <a:r>
              <a:rPr sz="3200" dirty="0">
                <a:latin typeface="Arial MT"/>
                <a:cs typeface="Arial MT"/>
              </a:rPr>
              <a:t> só </a:t>
            </a:r>
            <a:r>
              <a:rPr sz="3200" spc="-5" dirty="0">
                <a:latin typeface="Arial MT"/>
                <a:cs typeface="Arial MT"/>
              </a:rPr>
              <a:t>fica </a:t>
            </a:r>
            <a:r>
              <a:rPr sz="3200" spc="-875" dirty="0">
                <a:latin typeface="Arial MT"/>
                <a:cs typeface="Arial MT"/>
              </a:rPr>
              <a:t> </a:t>
            </a:r>
            <a:r>
              <a:rPr sz="3200" spc="-5" dirty="0">
                <a:latin typeface="Arial MT"/>
                <a:cs typeface="Arial MT"/>
              </a:rPr>
              <a:t>disponível </a:t>
            </a:r>
            <a:r>
              <a:rPr sz="3200" dirty="0">
                <a:latin typeface="Arial MT"/>
                <a:cs typeface="Arial MT"/>
              </a:rPr>
              <a:t>numa </a:t>
            </a:r>
            <a:r>
              <a:rPr sz="3200" spc="-5" dirty="0">
                <a:latin typeface="Arial MT"/>
                <a:cs typeface="Arial MT"/>
              </a:rPr>
              <a:t>etapa </a:t>
            </a:r>
            <a:r>
              <a:rPr sz="3200" dirty="0">
                <a:latin typeface="Arial MT"/>
                <a:cs typeface="Arial MT"/>
              </a:rPr>
              <a:t>avançada do </a:t>
            </a:r>
            <a:r>
              <a:rPr sz="3200" spc="5" dirty="0">
                <a:latin typeface="Arial MT"/>
                <a:cs typeface="Arial MT"/>
              </a:rPr>
              <a:t> </a:t>
            </a:r>
            <a:r>
              <a:rPr sz="3200" spc="-5" dirty="0">
                <a:latin typeface="Arial MT"/>
                <a:cs typeface="Arial MT"/>
              </a:rPr>
              <a:t>desenvolvimento</a:t>
            </a:r>
            <a:endParaRPr sz="32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15</a:t>
            </a:r>
            <a:endParaRPr sz="1400">
              <a:latin typeface="Times New Roman"/>
              <a:cs typeface="Times New Roman"/>
            </a:endParaRPr>
          </a:p>
        </p:txBody>
      </p:sp>
      <p:grpSp>
        <p:nvGrpSpPr>
          <p:cNvPr id="3" name="object 3"/>
          <p:cNvGrpSpPr/>
          <p:nvPr/>
        </p:nvGrpSpPr>
        <p:grpSpPr>
          <a:xfrm>
            <a:off x="698269" y="108065"/>
            <a:ext cx="6712584" cy="1405255"/>
            <a:chOff x="698269" y="108065"/>
            <a:chExt cx="6712584" cy="1405255"/>
          </a:xfrm>
        </p:grpSpPr>
        <p:pic>
          <p:nvPicPr>
            <p:cNvPr id="4" name="object 4"/>
            <p:cNvPicPr/>
            <p:nvPr/>
          </p:nvPicPr>
          <p:blipFill>
            <a:blip r:embed="rId2" cstate="print"/>
            <a:stretch>
              <a:fillRect/>
            </a:stretch>
          </p:blipFill>
          <p:spPr>
            <a:xfrm>
              <a:off x="698269" y="108065"/>
              <a:ext cx="6712526" cy="818803"/>
            </a:xfrm>
            <a:prstGeom prst="rect">
              <a:avLst/>
            </a:prstGeom>
          </p:spPr>
        </p:pic>
        <p:pic>
          <p:nvPicPr>
            <p:cNvPr id="5" name="object 5"/>
            <p:cNvPicPr/>
            <p:nvPr/>
          </p:nvPicPr>
          <p:blipFill>
            <a:blip r:embed="rId3" cstate="print"/>
            <a:stretch>
              <a:fillRect/>
            </a:stretch>
          </p:blipFill>
          <p:spPr>
            <a:xfrm>
              <a:off x="698269" y="694113"/>
              <a:ext cx="2315094" cy="818803"/>
            </a:xfrm>
            <a:prstGeom prst="rect">
              <a:avLst/>
            </a:prstGeom>
          </p:spPr>
        </p:pic>
      </p:grpSp>
      <p:sp>
        <p:nvSpPr>
          <p:cNvPr id="6" name="object 6"/>
          <p:cNvSpPr txBox="1">
            <a:spLocks noGrp="1"/>
          </p:cNvSpPr>
          <p:nvPr>
            <p:ph type="title"/>
          </p:nvPr>
        </p:nvSpPr>
        <p:spPr>
          <a:xfrm>
            <a:off x="765174" y="68072"/>
            <a:ext cx="6408420" cy="1341120"/>
          </a:xfrm>
          <a:prstGeom prst="rect">
            <a:avLst/>
          </a:prstGeom>
        </p:spPr>
        <p:txBody>
          <a:bodyPr vert="horz" wrap="square" lIns="0" tIns="159385" rIns="0" bIns="0" rtlCol="0">
            <a:spAutoFit/>
          </a:bodyPr>
          <a:lstStyle/>
          <a:p>
            <a:pPr marL="12700" marR="5080">
              <a:lnSpc>
                <a:spcPct val="79900"/>
              </a:lnSpc>
              <a:spcBef>
                <a:spcPts val="1255"/>
              </a:spcBef>
              <a:tabLst>
                <a:tab pos="4498975" algn="l"/>
              </a:tabLst>
            </a:pPr>
            <a:r>
              <a:rPr spc="-5" dirty="0">
                <a:solidFill>
                  <a:srgbClr val="C0C0C0"/>
                </a:solidFill>
              </a:rPr>
              <a:t>P</a:t>
            </a:r>
            <a:r>
              <a:rPr dirty="0">
                <a:solidFill>
                  <a:srgbClr val="C0C0C0"/>
                </a:solidFill>
              </a:rPr>
              <a:t>rob</a:t>
            </a:r>
            <a:r>
              <a:rPr spc="-5" dirty="0">
                <a:solidFill>
                  <a:srgbClr val="C0C0C0"/>
                </a:solidFill>
              </a:rPr>
              <a:t>lem</a:t>
            </a:r>
            <a:r>
              <a:rPr dirty="0">
                <a:solidFill>
                  <a:srgbClr val="C0C0C0"/>
                </a:solidFill>
              </a:rPr>
              <a:t>as </a:t>
            </a:r>
            <a:r>
              <a:rPr spc="-5" dirty="0">
                <a:solidFill>
                  <a:srgbClr val="C0C0C0"/>
                </a:solidFill>
              </a:rPr>
              <a:t>c</a:t>
            </a:r>
            <a:r>
              <a:rPr dirty="0">
                <a:solidFill>
                  <a:srgbClr val="C0C0C0"/>
                </a:solidFill>
              </a:rPr>
              <a:t>om</a:t>
            </a:r>
            <a:r>
              <a:rPr spc="-5" dirty="0">
                <a:solidFill>
                  <a:srgbClr val="C0C0C0"/>
                </a:solidFill>
              </a:rPr>
              <a:t> </a:t>
            </a:r>
            <a:r>
              <a:rPr dirty="0">
                <a:solidFill>
                  <a:srgbClr val="C0C0C0"/>
                </a:solidFill>
              </a:rPr>
              <a:t>o	Mod</a:t>
            </a:r>
            <a:r>
              <a:rPr spc="-5" dirty="0">
                <a:solidFill>
                  <a:srgbClr val="C0C0C0"/>
                </a:solidFill>
              </a:rPr>
              <a:t>el</a:t>
            </a:r>
            <a:r>
              <a:rPr dirty="0">
                <a:solidFill>
                  <a:srgbClr val="C0C0C0"/>
                </a:solidFill>
              </a:rPr>
              <a:t>o  </a:t>
            </a:r>
            <a:r>
              <a:rPr spc="-5" dirty="0">
                <a:solidFill>
                  <a:srgbClr val="C0C0C0"/>
                </a:solidFill>
              </a:rPr>
              <a:t>Cascata</a:t>
            </a:r>
          </a:p>
        </p:txBody>
      </p:sp>
      <p:sp>
        <p:nvSpPr>
          <p:cNvPr id="7" name="object 7"/>
          <p:cNvSpPr txBox="1"/>
          <p:nvPr/>
        </p:nvSpPr>
        <p:spPr>
          <a:xfrm>
            <a:off x="765174" y="1709738"/>
            <a:ext cx="7035800" cy="513080"/>
          </a:xfrm>
          <a:prstGeom prst="rect">
            <a:avLst/>
          </a:prstGeom>
        </p:spPr>
        <p:txBody>
          <a:bodyPr vert="horz" wrap="square" lIns="0" tIns="12700" rIns="0" bIns="0" rtlCol="0">
            <a:spAutoFit/>
          </a:bodyPr>
          <a:lstStyle/>
          <a:p>
            <a:pPr marL="12700">
              <a:lnSpc>
                <a:spcPct val="100000"/>
              </a:lnSpc>
              <a:spcBef>
                <a:spcPts val="100"/>
              </a:spcBef>
              <a:tabLst>
                <a:tab pos="488315" algn="l"/>
              </a:tabLst>
            </a:pPr>
            <a:r>
              <a:rPr sz="2200" spc="40" dirty="0">
                <a:solidFill>
                  <a:srgbClr val="777777"/>
                </a:solidFill>
                <a:latin typeface="Wingdings"/>
                <a:cs typeface="Wingdings"/>
              </a:rPr>
              <a:t></a:t>
            </a:r>
            <a:r>
              <a:rPr sz="2200" spc="40" dirty="0">
                <a:solidFill>
                  <a:srgbClr val="777777"/>
                </a:solidFill>
                <a:latin typeface="Times New Roman"/>
                <a:cs typeface="Times New Roman"/>
              </a:rPr>
              <a:t>	</a:t>
            </a:r>
            <a:r>
              <a:rPr sz="3200" spc="-5" dirty="0">
                <a:solidFill>
                  <a:srgbClr val="777777"/>
                </a:solidFill>
                <a:latin typeface="Times New Roman"/>
                <a:cs typeface="Times New Roman"/>
              </a:rPr>
              <a:t>Projetos reais</a:t>
            </a:r>
            <a:r>
              <a:rPr sz="3200" dirty="0">
                <a:solidFill>
                  <a:srgbClr val="777777"/>
                </a:solidFill>
                <a:latin typeface="Times New Roman"/>
                <a:cs typeface="Times New Roman"/>
              </a:rPr>
              <a:t> </a:t>
            </a:r>
            <a:r>
              <a:rPr sz="3200" spc="-5" dirty="0">
                <a:solidFill>
                  <a:srgbClr val="777777"/>
                </a:solidFill>
                <a:latin typeface="Times New Roman"/>
                <a:cs typeface="Times New Roman"/>
              </a:rPr>
              <a:t>raramente seguem </a:t>
            </a:r>
            <a:r>
              <a:rPr sz="3200" dirty="0">
                <a:solidFill>
                  <a:srgbClr val="777777"/>
                </a:solidFill>
                <a:latin typeface="Times New Roman"/>
                <a:cs typeface="Times New Roman"/>
              </a:rPr>
              <a:t>o </a:t>
            </a:r>
            <a:r>
              <a:rPr sz="3200" spc="-5" dirty="0">
                <a:solidFill>
                  <a:srgbClr val="777777"/>
                </a:solidFill>
                <a:latin typeface="Times New Roman"/>
                <a:cs typeface="Times New Roman"/>
              </a:rPr>
              <a:t>fluxo</a:t>
            </a:r>
            <a:endParaRPr sz="3200" dirty="0">
              <a:latin typeface="Times New Roman"/>
              <a:cs typeface="Times New Roman"/>
            </a:endParaRPr>
          </a:p>
        </p:txBody>
      </p:sp>
      <p:sp>
        <p:nvSpPr>
          <p:cNvPr id="8" name="object 8"/>
          <p:cNvSpPr txBox="1"/>
          <p:nvPr/>
        </p:nvSpPr>
        <p:spPr>
          <a:xfrm>
            <a:off x="1235074" y="5316537"/>
            <a:ext cx="6885940" cy="995680"/>
          </a:xfrm>
          <a:prstGeom prst="rect">
            <a:avLst/>
          </a:prstGeom>
        </p:spPr>
        <p:txBody>
          <a:bodyPr vert="horz" wrap="square" lIns="0" tIns="30480" rIns="0" bIns="0" rtlCol="0">
            <a:spAutoFit/>
          </a:bodyPr>
          <a:lstStyle/>
          <a:p>
            <a:pPr marL="12700" marR="5080">
              <a:lnSpc>
                <a:spcPts val="3800"/>
              </a:lnSpc>
              <a:spcBef>
                <a:spcPts val="240"/>
              </a:spcBef>
            </a:pPr>
            <a:r>
              <a:rPr sz="3200" spc="-5" dirty="0">
                <a:solidFill>
                  <a:srgbClr val="777777"/>
                </a:solidFill>
                <a:latin typeface="Times New Roman"/>
                <a:cs typeface="Times New Roman"/>
              </a:rPr>
              <a:t>executável </a:t>
            </a:r>
            <a:r>
              <a:rPr sz="3200" dirty="0">
                <a:solidFill>
                  <a:srgbClr val="777777"/>
                </a:solidFill>
                <a:latin typeface="Times New Roman"/>
                <a:cs typeface="Times New Roman"/>
              </a:rPr>
              <a:t>do </a:t>
            </a:r>
            <a:r>
              <a:rPr sz="3200" spc="-5" dirty="0">
                <a:solidFill>
                  <a:srgbClr val="777777"/>
                </a:solidFill>
                <a:latin typeface="Times New Roman"/>
                <a:cs typeface="Times New Roman"/>
              </a:rPr>
              <a:t>software </a:t>
            </a:r>
            <a:r>
              <a:rPr sz="3200" dirty="0">
                <a:solidFill>
                  <a:srgbClr val="777777"/>
                </a:solidFill>
                <a:latin typeface="Times New Roman"/>
                <a:cs typeface="Times New Roman"/>
              </a:rPr>
              <a:t>só </a:t>
            </a:r>
            <a:r>
              <a:rPr sz="3200" spc="-5" dirty="0">
                <a:solidFill>
                  <a:srgbClr val="777777"/>
                </a:solidFill>
                <a:latin typeface="Times New Roman"/>
                <a:cs typeface="Times New Roman"/>
              </a:rPr>
              <a:t>fica disponível </a:t>
            </a:r>
            <a:r>
              <a:rPr sz="3200" dirty="0">
                <a:solidFill>
                  <a:srgbClr val="777777"/>
                </a:solidFill>
                <a:latin typeface="Times New Roman"/>
                <a:cs typeface="Times New Roman"/>
              </a:rPr>
              <a:t> </a:t>
            </a:r>
            <a:r>
              <a:rPr sz="3200" spc="-5" dirty="0">
                <a:solidFill>
                  <a:srgbClr val="777777"/>
                </a:solidFill>
                <a:latin typeface="Times New Roman"/>
                <a:cs typeface="Times New Roman"/>
              </a:rPr>
              <a:t>numa</a:t>
            </a:r>
            <a:r>
              <a:rPr sz="3200" spc="-10" dirty="0">
                <a:solidFill>
                  <a:srgbClr val="777777"/>
                </a:solidFill>
                <a:latin typeface="Times New Roman"/>
                <a:cs typeface="Times New Roman"/>
              </a:rPr>
              <a:t> </a:t>
            </a:r>
            <a:r>
              <a:rPr sz="3200" spc="-5" dirty="0">
                <a:solidFill>
                  <a:srgbClr val="777777"/>
                </a:solidFill>
                <a:latin typeface="Times New Roman"/>
                <a:cs typeface="Times New Roman"/>
              </a:rPr>
              <a:t>etapa</a:t>
            </a:r>
            <a:r>
              <a:rPr sz="3200" spc="-10" dirty="0">
                <a:solidFill>
                  <a:srgbClr val="777777"/>
                </a:solidFill>
                <a:latin typeface="Times New Roman"/>
                <a:cs typeface="Times New Roman"/>
              </a:rPr>
              <a:t> </a:t>
            </a:r>
            <a:r>
              <a:rPr sz="3200" spc="-5" dirty="0">
                <a:solidFill>
                  <a:srgbClr val="777777"/>
                </a:solidFill>
                <a:latin typeface="Times New Roman"/>
                <a:cs typeface="Times New Roman"/>
              </a:rPr>
              <a:t>avançada</a:t>
            </a:r>
            <a:r>
              <a:rPr sz="3200" spc="-10" dirty="0">
                <a:solidFill>
                  <a:srgbClr val="777777"/>
                </a:solidFill>
                <a:latin typeface="Times New Roman"/>
                <a:cs typeface="Times New Roman"/>
              </a:rPr>
              <a:t> </a:t>
            </a:r>
            <a:r>
              <a:rPr sz="3200" dirty="0">
                <a:solidFill>
                  <a:srgbClr val="777777"/>
                </a:solidFill>
                <a:latin typeface="Times New Roman"/>
                <a:cs typeface="Times New Roman"/>
              </a:rPr>
              <a:t>do </a:t>
            </a:r>
            <a:r>
              <a:rPr sz="3200" spc="-5" dirty="0">
                <a:solidFill>
                  <a:srgbClr val="777777"/>
                </a:solidFill>
                <a:latin typeface="Times New Roman"/>
                <a:cs typeface="Times New Roman"/>
              </a:rPr>
              <a:t>desenvolvimento</a:t>
            </a:r>
            <a:endParaRPr sz="3200">
              <a:latin typeface="Times New Roman"/>
              <a:cs typeface="Times New Roman"/>
            </a:endParaRPr>
          </a:p>
        </p:txBody>
      </p:sp>
      <p:grpSp>
        <p:nvGrpSpPr>
          <p:cNvPr id="9" name="object 9"/>
          <p:cNvGrpSpPr/>
          <p:nvPr/>
        </p:nvGrpSpPr>
        <p:grpSpPr>
          <a:xfrm>
            <a:off x="1055716" y="1658389"/>
            <a:ext cx="6951980" cy="4825365"/>
            <a:chOff x="1055716" y="1658389"/>
            <a:chExt cx="6951980" cy="4825365"/>
          </a:xfrm>
        </p:grpSpPr>
        <p:sp>
          <p:nvSpPr>
            <p:cNvPr id="10" name="object 10"/>
            <p:cNvSpPr/>
            <p:nvPr/>
          </p:nvSpPr>
          <p:spPr>
            <a:xfrm>
              <a:off x="1219199" y="1828800"/>
              <a:ext cx="6781800" cy="4648200"/>
            </a:xfrm>
            <a:custGeom>
              <a:avLst/>
              <a:gdLst/>
              <a:ahLst/>
              <a:cxnLst/>
              <a:rect l="l" t="t" r="r" b="b"/>
              <a:pathLst>
                <a:path w="6781800" h="4648200">
                  <a:moveTo>
                    <a:pt x="6781798" y="0"/>
                  </a:moveTo>
                  <a:lnTo>
                    <a:pt x="0" y="0"/>
                  </a:lnTo>
                  <a:lnTo>
                    <a:pt x="0" y="4648199"/>
                  </a:lnTo>
                  <a:lnTo>
                    <a:pt x="5777044" y="4648199"/>
                  </a:lnTo>
                  <a:lnTo>
                    <a:pt x="6781798" y="3643444"/>
                  </a:lnTo>
                  <a:lnTo>
                    <a:pt x="6781798" y="0"/>
                  </a:lnTo>
                  <a:close/>
                </a:path>
              </a:pathLst>
            </a:custGeom>
            <a:solidFill>
              <a:srgbClr val="941100"/>
            </a:solidFill>
          </p:spPr>
          <p:txBody>
            <a:bodyPr wrap="square" lIns="0" tIns="0" rIns="0" bIns="0" rtlCol="0"/>
            <a:lstStyle/>
            <a:p>
              <a:endParaRPr/>
            </a:p>
          </p:txBody>
        </p:sp>
        <p:sp>
          <p:nvSpPr>
            <p:cNvPr id="11" name="object 11"/>
            <p:cNvSpPr/>
            <p:nvPr/>
          </p:nvSpPr>
          <p:spPr>
            <a:xfrm>
              <a:off x="6996244" y="5472244"/>
              <a:ext cx="1005205" cy="1005205"/>
            </a:xfrm>
            <a:custGeom>
              <a:avLst/>
              <a:gdLst/>
              <a:ahLst/>
              <a:cxnLst/>
              <a:rect l="l" t="t" r="r" b="b"/>
              <a:pathLst>
                <a:path w="1005204" h="1005204">
                  <a:moveTo>
                    <a:pt x="1004754" y="0"/>
                  </a:moveTo>
                  <a:lnTo>
                    <a:pt x="200950" y="200951"/>
                  </a:lnTo>
                  <a:lnTo>
                    <a:pt x="0" y="1004755"/>
                  </a:lnTo>
                  <a:lnTo>
                    <a:pt x="1004754" y="0"/>
                  </a:lnTo>
                  <a:close/>
                </a:path>
              </a:pathLst>
            </a:custGeom>
            <a:solidFill>
              <a:srgbClr val="7C0C00"/>
            </a:solidFill>
          </p:spPr>
          <p:txBody>
            <a:bodyPr wrap="square" lIns="0" tIns="0" rIns="0" bIns="0" rtlCol="0"/>
            <a:lstStyle/>
            <a:p>
              <a:endParaRPr/>
            </a:p>
          </p:txBody>
        </p:sp>
        <p:sp>
          <p:nvSpPr>
            <p:cNvPr id="12" name="object 12"/>
            <p:cNvSpPr/>
            <p:nvPr/>
          </p:nvSpPr>
          <p:spPr>
            <a:xfrm>
              <a:off x="1219199" y="1828800"/>
              <a:ext cx="6781800" cy="4648200"/>
            </a:xfrm>
            <a:custGeom>
              <a:avLst/>
              <a:gdLst/>
              <a:ahLst/>
              <a:cxnLst/>
              <a:rect l="l" t="t" r="r" b="b"/>
              <a:pathLst>
                <a:path w="6781800" h="4648200">
                  <a:moveTo>
                    <a:pt x="5777043" y="4648198"/>
                  </a:moveTo>
                  <a:lnTo>
                    <a:pt x="5977994" y="3844394"/>
                  </a:lnTo>
                  <a:lnTo>
                    <a:pt x="6781798" y="3643443"/>
                  </a:lnTo>
                  <a:lnTo>
                    <a:pt x="5777043" y="4648198"/>
                  </a:lnTo>
                  <a:lnTo>
                    <a:pt x="0" y="4648198"/>
                  </a:lnTo>
                  <a:lnTo>
                    <a:pt x="0" y="0"/>
                  </a:lnTo>
                  <a:lnTo>
                    <a:pt x="6781798" y="0"/>
                  </a:lnTo>
                  <a:lnTo>
                    <a:pt x="6781798" y="3643443"/>
                  </a:lnTo>
                </a:path>
              </a:pathLst>
            </a:custGeom>
            <a:ln w="12699">
              <a:solidFill>
                <a:srgbClr val="FF2600"/>
              </a:solidFill>
            </a:ln>
          </p:spPr>
          <p:txBody>
            <a:bodyPr wrap="square" lIns="0" tIns="0" rIns="0" bIns="0" rtlCol="0"/>
            <a:lstStyle/>
            <a:p>
              <a:endParaRPr/>
            </a:p>
          </p:txBody>
        </p:sp>
        <p:pic>
          <p:nvPicPr>
            <p:cNvPr id="13" name="object 13"/>
            <p:cNvPicPr/>
            <p:nvPr/>
          </p:nvPicPr>
          <p:blipFill>
            <a:blip r:embed="rId4" cstate="print"/>
            <a:stretch>
              <a:fillRect/>
            </a:stretch>
          </p:blipFill>
          <p:spPr>
            <a:xfrm>
              <a:off x="1055716" y="1658389"/>
              <a:ext cx="6887093" cy="4601094"/>
            </a:xfrm>
            <a:prstGeom prst="rect">
              <a:avLst/>
            </a:prstGeom>
          </p:spPr>
        </p:pic>
        <p:pic>
          <p:nvPicPr>
            <p:cNvPr id="14" name="object 14"/>
            <p:cNvPicPr/>
            <p:nvPr/>
          </p:nvPicPr>
          <p:blipFill>
            <a:blip r:embed="rId5" cstate="print"/>
            <a:stretch>
              <a:fillRect/>
            </a:stretch>
          </p:blipFill>
          <p:spPr>
            <a:xfrm>
              <a:off x="1309254" y="1961804"/>
              <a:ext cx="6429894" cy="893618"/>
            </a:xfrm>
            <a:prstGeom prst="rect">
              <a:avLst/>
            </a:prstGeom>
          </p:spPr>
        </p:pic>
        <p:pic>
          <p:nvPicPr>
            <p:cNvPr id="15" name="object 15"/>
            <p:cNvPicPr/>
            <p:nvPr/>
          </p:nvPicPr>
          <p:blipFill>
            <a:blip r:embed="rId6" cstate="print"/>
            <a:stretch>
              <a:fillRect/>
            </a:stretch>
          </p:blipFill>
          <p:spPr>
            <a:xfrm>
              <a:off x="1309254" y="1961804"/>
              <a:ext cx="6429894" cy="893618"/>
            </a:xfrm>
            <a:prstGeom prst="rect">
              <a:avLst/>
            </a:prstGeom>
          </p:spPr>
        </p:pic>
      </p:grpSp>
      <p:grpSp>
        <p:nvGrpSpPr>
          <p:cNvPr id="17" name="object 17"/>
          <p:cNvGrpSpPr/>
          <p:nvPr/>
        </p:nvGrpSpPr>
        <p:grpSpPr>
          <a:xfrm>
            <a:off x="1857894" y="2685010"/>
            <a:ext cx="5985510" cy="1858010"/>
            <a:chOff x="1857894" y="2685010"/>
            <a:chExt cx="5985510" cy="1858010"/>
          </a:xfrm>
        </p:grpSpPr>
        <p:pic>
          <p:nvPicPr>
            <p:cNvPr id="18" name="object 18"/>
            <p:cNvPicPr/>
            <p:nvPr/>
          </p:nvPicPr>
          <p:blipFill>
            <a:blip r:embed="rId7" cstate="print"/>
            <a:stretch>
              <a:fillRect/>
            </a:stretch>
          </p:blipFill>
          <p:spPr>
            <a:xfrm>
              <a:off x="4168831" y="2726574"/>
              <a:ext cx="3674225" cy="91439"/>
            </a:xfrm>
            <a:prstGeom prst="rect">
              <a:avLst/>
            </a:prstGeom>
          </p:spPr>
        </p:pic>
        <p:sp>
          <p:nvSpPr>
            <p:cNvPr id="19" name="object 19"/>
            <p:cNvSpPr/>
            <p:nvPr/>
          </p:nvSpPr>
          <p:spPr>
            <a:xfrm>
              <a:off x="4181475" y="2738438"/>
              <a:ext cx="3609975" cy="25400"/>
            </a:xfrm>
            <a:custGeom>
              <a:avLst/>
              <a:gdLst/>
              <a:ahLst/>
              <a:cxnLst/>
              <a:rect l="l" t="t" r="r" b="b"/>
              <a:pathLst>
                <a:path w="3609975" h="25400">
                  <a:moveTo>
                    <a:pt x="3609973" y="0"/>
                  </a:moveTo>
                  <a:lnTo>
                    <a:pt x="0" y="0"/>
                  </a:lnTo>
                  <a:lnTo>
                    <a:pt x="0" y="25400"/>
                  </a:lnTo>
                  <a:lnTo>
                    <a:pt x="3609973" y="25400"/>
                  </a:lnTo>
                  <a:lnTo>
                    <a:pt x="3609973" y="0"/>
                  </a:lnTo>
                  <a:close/>
                </a:path>
              </a:pathLst>
            </a:custGeom>
            <a:solidFill>
              <a:srgbClr val="FFFFFF"/>
            </a:solidFill>
          </p:spPr>
          <p:txBody>
            <a:bodyPr wrap="square" lIns="0" tIns="0" rIns="0" bIns="0" rtlCol="0"/>
            <a:lstStyle/>
            <a:p>
              <a:endParaRPr/>
            </a:p>
          </p:txBody>
        </p:sp>
        <p:pic>
          <p:nvPicPr>
            <p:cNvPr id="20" name="object 20"/>
            <p:cNvPicPr/>
            <p:nvPr/>
          </p:nvPicPr>
          <p:blipFill>
            <a:blip r:embed="rId8" cstate="print"/>
            <a:stretch>
              <a:fillRect/>
            </a:stretch>
          </p:blipFill>
          <p:spPr>
            <a:xfrm>
              <a:off x="1857894" y="2685010"/>
              <a:ext cx="5781502" cy="752301"/>
            </a:xfrm>
            <a:prstGeom prst="rect">
              <a:avLst/>
            </a:prstGeom>
          </p:spPr>
        </p:pic>
        <p:pic>
          <p:nvPicPr>
            <p:cNvPr id="21" name="object 21"/>
            <p:cNvPicPr/>
            <p:nvPr/>
          </p:nvPicPr>
          <p:blipFill>
            <a:blip r:embed="rId9" cstate="print"/>
            <a:stretch>
              <a:fillRect/>
            </a:stretch>
          </p:blipFill>
          <p:spPr>
            <a:xfrm>
              <a:off x="1857894" y="3246119"/>
              <a:ext cx="5831377" cy="752301"/>
            </a:xfrm>
            <a:prstGeom prst="rect">
              <a:avLst/>
            </a:prstGeom>
          </p:spPr>
        </p:pic>
        <p:pic>
          <p:nvPicPr>
            <p:cNvPr id="22" name="object 22"/>
            <p:cNvPicPr/>
            <p:nvPr/>
          </p:nvPicPr>
          <p:blipFill>
            <a:blip r:embed="rId10" cstate="print"/>
            <a:stretch>
              <a:fillRect/>
            </a:stretch>
          </p:blipFill>
          <p:spPr>
            <a:xfrm>
              <a:off x="1857894" y="3790603"/>
              <a:ext cx="5311832" cy="752301"/>
            </a:xfrm>
            <a:prstGeom prst="rect">
              <a:avLst/>
            </a:prstGeom>
          </p:spPr>
        </p:pic>
      </p:grpSp>
      <p:sp>
        <p:nvSpPr>
          <p:cNvPr id="23" name="object 23"/>
          <p:cNvSpPr txBox="1"/>
          <p:nvPr/>
        </p:nvSpPr>
        <p:spPr>
          <a:xfrm>
            <a:off x="752474" y="2707603"/>
            <a:ext cx="7012940" cy="381771"/>
          </a:xfrm>
          <a:prstGeom prst="rect">
            <a:avLst/>
          </a:prstGeom>
        </p:spPr>
        <p:txBody>
          <a:bodyPr vert="horz" wrap="square" lIns="0" tIns="86360" rIns="0" bIns="0" rtlCol="0">
            <a:spAutoFit/>
          </a:bodyPr>
          <a:lstStyle/>
          <a:p>
            <a:pPr marL="495300" marR="43180" indent="-469900" algn="just">
              <a:lnSpc>
                <a:spcPct val="87100"/>
              </a:lnSpc>
              <a:spcBef>
                <a:spcPts val="680"/>
              </a:spcBef>
            </a:pPr>
            <a:r>
              <a:rPr sz="2200" spc="40" dirty="0">
                <a:solidFill>
                  <a:srgbClr val="777777"/>
                </a:solidFill>
                <a:latin typeface="Wingdings"/>
                <a:cs typeface="Wingdings"/>
              </a:rPr>
              <a:t></a:t>
            </a:r>
            <a:r>
              <a:rPr sz="2200" spc="45" dirty="0">
                <a:solidFill>
                  <a:srgbClr val="777777"/>
                </a:solidFill>
                <a:latin typeface="Times New Roman"/>
                <a:cs typeface="Times New Roman"/>
              </a:rPr>
              <a:t> </a:t>
            </a:r>
            <a:endParaRPr sz="3200" dirty="0">
              <a:latin typeface="Times New Roman"/>
              <a:cs typeface="Times New Roman"/>
            </a:endParaRPr>
          </a:p>
        </p:txBody>
      </p:sp>
      <p:pic>
        <p:nvPicPr>
          <p:cNvPr id="24" name="object 24"/>
          <p:cNvPicPr/>
          <p:nvPr/>
        </p:nvPicPr>
        <p:blipFill>
          <a:blip r:embed="rId11" cstate="print"/>
          <a:stretch>
            <a:fillRect/>
          </a:stretch>
        </p:blipFill>
        <p:spPr>
          <a:xfrm>
            <a:off x="1857894" y="4339243"/>
            <a:ext cx="5881254" cy="752301"/>
          </a:xfrm>
          <a:prstGeom prst="rect">
            <a:avLst/>
          </a:prstGeom>
        </p:spPr>
      </p:pic>
      <p:pic>
        <p:nvPicPr>
          <p:cNvPr id="26" name="object 26"/>
          <p:cNvPicPr/>
          <p:nvPr/>
        </p:nvPicPr>
        <p:blipFill>
          <a:blip r:embed="rId12" cstate="print"/>
          <a:stretch>
            <a:fillRect/>
          </a:stretch>
        </p:blipFill>
        <p:spPr>
          <a:xfrm>
            <a:off x="1857894" y="4883727"/>
            <a:ext cx="2859577" cy="7523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16</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765174" y="360681"/>
            <a:ext cx="4665345"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Cascata</a:t>
            </a:r>
          </a:p>
        </p:txBody>
      </p:sp>
      <p:sp>
        <p:nvSpPr>
          <p:cNvPr id="5" name="object 5"/>
          <p:cNvSpPr txBox="1"/>
          <p:nvPr/>
        </p:nvSpPr>
        <p:spPr>
          <a:xfrm>
            <a:off x="688974" y="1709738"/>
            <a:ext cx="7839709" cy="3792220"/>
          </a:xfrm>
          <a:prstGeom prst="rect">
            <a:avLst/>
          </a:prstGeom>
        </p:spPr>
        <p:txBody>
          <a:bodyPr vert="horz" wrap="square" lIns="0" tIns="33020" rIns="0" bIns="0" rtlCol="0">
            <a:spAutoFit/>
          </a:bodyPr>
          <a:lstStyle/>
          <a:p>
            <a:pPr marL="354965" marR="360045" indent="-342900">
              <a:lnSpc>
                <a:spcPts val="3800"/>
              </a:lnSpc>
              <a:spcBef>
                <a:spcPts val="260"/>
              </a:spcBef>
              <a:buClr>
                <a:srgbClr val="CC0066"/>
              </a:buClr>
              <a:buSzPct val="68750"/>
              <a:buFont typeface="Wingdings"/>
              <a:buChar char=""/>
              <a:tabLst>
                <a:tab pos="355600" algn="l"/>
              </a:tabLst>
            </a:pPr>
            <a:r>
              <a:rPr sz="3200" dirty="0">
                <a:latin typeface="Arial MT"/>
                <a:cs typeface="Arial MT"/>
              </a:rPr>
              <a:t>O</a:t>
            </a:r>
            <a:r>
              <a:rPr sz="3200" spc="-5" dirty="0">
                <a:latin typeface="Arial MT"/>
                <a:cs typeface="Arial MT"/>
              </a:rPr>
              <a:t> </a:t>
            </a:r>
            <a:r>
              <a:rPr sz="3200" dirty="0">
                <a:latin typeface="Arial MT"/>
                <a:cs typeface="Arial MT"/>
              </a:rPr>
              <a:t>modelo</a:t>
            </a:r>
            <a:r>
              <a:rPr sz="3200" spc="5" dirty="0">
                <a:latin typeface="Arial MT"/>
                <a:cs typeface="Arial MT"/>
              </a:rPr>
              <a:t> </a:t>
            </a:r>
            <a:r>
              <a:rPr sz="3200" spc="-5" dirty="0">
                <a:latin typeface="Arial MT"/>
                <a:cs typeface="Arial MT"/>
              </a:rPr>
              <a:t>Cascata</a:t>
            </a:r>
            <a:r>
              <a:rPr sz="3200" spc="5" dirty="0">
                <a:latin typeface="Arial MT"/>
                <a:cs typeface="Arial MT"/>
              </a:rPr>
              <a:t> </a:t>
            </a:r>
            <a:r>
              <a:rPr sz="3200" spc="-5" dirty="0">
                <a:latin typeface="Arial MT"/>
                <a:cs typeface="Arial MT"/>
              </a:rPr>
              <a:t>trouxe</a:t>
            </a:r>
            <a:r>
              <a:rPr sz="3200" dirty="0">
                <a:latin typeface="Arial MT"/>
                <a:cs typeface="Arial MT"/>
              </a:rPr>
              <a:t> </a:t>
            </a:r>
            <a:r>
              <a:rPr sz="3200" spc="-5" dirty="0">
                <a:latin typeface="Arial MT"/>
                <a:cs typeface="Arial MT"/>
              </a:rPr>
              <a:t>contribuições </a:t>
            </a:r>
            <a:r>
              <a:rPr sz="3200" spc="-869" dirty="0">
                <a:latin typeface="Arial MT"/>
                <a:cs typeface="Arial MT"/>
              </a:rPr>
              <a:t> </a:t>
            </a:r>
            <a:r>
              <a:rPr sz="3200" spc="-5" dirty="0">
                <a:latin typeface="Arial MT"/>
                <a:cs typeface="Arial MT"/>
              </a:rPr>
              <a:t>importantes </a:t>
            </a:r>
            <a:r>
              <a:rPr sz="3200" dirty="0">
                <a:latin typeface="Arial MT"/>
                <a:cs typeface="Arial MT"/>
              </a:rPr>
              <a:t>para o processo de </a:t>
            </a:r>
            <a:r>
              <a:rPr sz="3200" spc="5" dirty="0">
                <a:latin typeface="Arial MT"/>
                <a:cs typeface="Arial MT"/>
              </a:rPr>
              <a:t> </a:t>
            </a:r>
            <a:r>
              <a:rPr sz="3200" spc="-5" dirty="0">
                <a:latin typeface="Arial MT"/>
                <a:cs typeface="Arial MT"/>
              </a:rPr>
              <a:t>desenvolvimento</a:t>
            </a:r>
            <a:r>
              <a:rPr sz="3200" dirty="0">
                <a:latin typeface="Arial MT"/>
                <a:cs typeface="Arial MT"/>
              </a:rPr>
              <a:t> de </a:t>
            </a:r>
            <a:r>
              <a:rPr sz="3200" spc="-5" dirty="0">
                <a:latin typeface="Arial MT"/>
                <a:cs typeface="Arial MT"/>
              </a:rPr>
              <a:t>software:</a:t>
            </a:r>
            <a:endParaRPr sz="3200">
              <a:latin typeface="Arial MT"/>
              <a:cs typeface="Arial MT"/>
            </a:endParaRPr>
          </a:p>
          <a:p>
            <a:pPr marL="749300" marR="769620" lvl="1" indent="-279400">
              <a:lnSpc>
                <a:spcPts val="3329"/>
              </a:lnSpc>
              <a:spcBef>
                <a:spcPts val="745"/>
              </a:spcBef>
              <a:buClr>
                <a:srgbClr val="990000"/>
              </a:buClr>
              <a:buFont typeface="Wingdings"/>
              <a:buChar char=""/>
              <a:tabLst>
                <a:tab pos="755650" algn="l"/>
              </a:tabLst>
            </a:pPr>
            <a:r>
              <a:rPr sz="2800" spc="-5" dirty="0">
                <a:latin typeface="Arial MT"/>
                <a:cs typeface="Arial MT"/>
              </a:rPr>
              <a:t>Imposição </a:t>
            </a:r>
            <a:r>
              <a:rPr sz="2800" dirty="0">
                <a:latin typeface="Arial MT"/>
                <a:cs typeface="Arial MT"/>
              </a:rPr>
              <a:t>de disciplina,</a:t>
            </a:r>
            <a:r>
              <a:rPr sz="2800" spc="-5" dirty="0">
                <a:latin typeface="Arial MT"/>
                <a:cs typeface="Arial MT"/>
              </a:rPr>
              <a:t> planejamento</a:t>
            </a:r>
            <a:r>
              <a:rPr sz="2800" dirty="0">
                <a:latin typeface="Arial MT"/>
                <a:cs typeface="Arial MT"/>
              </a:rPr>
              <a:t> e </a:t>
            </a:r>
            <a:r>
              <a:rPr sz="2800" spc="-765" dirty="0">
                <a:latin typeface="Arial MT"/>
                <a:cs typeface="Arial MT"/>
              </a:rPr>
              <a:t> </a:t>
            </a:r>
            <a:r>
              <a:rPr sz="2800" spc="-5" dirty="0">
                <a:latin typeface="Arial MT"/>
                <a:cs typeface="Arial MT"/>
              </a:rPr>
              <a:t>gerenciamento</a:t>
            </a:r>
            <a:endParaRPr sz="2800">
              <a:latin typeface="Arial MT"/>
              <a:cs typeface="Arial MT"/>
            </a:endParaRPr>
          </a:p>
          <a:p>
            <a:pPr marL="749300" marR="5080" lvl="1" indent="-279400">
              <a:lnSpc>
                <a:spcPct val="100099"/>
              </a:lnSpc>
              <a:spcBef>
                <a:spcPts val="600"/>
              </a:spcBef>
              <a:buClr>
                <a:srgbClr val="990000"/>
              </a:buClr>
              <a:buFont typeface="Wingdings"/>
              <a:buChar char=""/>
              <a:tabLst>
                <a:tab pos="755650" algn="l"/>
              </a:tabLst>
            </a:pPr>
            <a:r>
              <a:rPr sz="2800" dirty="0">
                <a:latin typeface="Arial MT"/>
                <a:cs typeface="Arial MT"/>
              </a:rPr>
              <a:t>a</a:t>
            </a:r>
            <a:r>
              <a:rPr sz="2800" spc="-5" dirty="0">
                <a:latin typeface="Arial MT"/>
                <a:cs typeface="Arial MT"/>
              </a:rPr>
              <a:t> implementação</a:t>
            </a:r>
            <a:r>
              <a:rPr sz="2800" dirty="0">
                <a:latin typeface="Arial MT"/>
                <a:cs typeface="Arial MT"/>
              </a:rPr>
              <a:t> do </a:t>
            </a:r>
            <a:r>
              <a:rPr sz="2800" spc="-5" dirty="0">
                <a:latin typeface="Arial MT"/>
                <a:cs typeface="Arial MT"/>
              </a:rPr>
              <a:t>produto</a:t>
            </a:r>
            <a:r>
              <a:rPr sz="2800" dirty="0">
                <a:latin typeface="Arial MT"/>
                <a:cs typeface="Arial MT"/>
              </a:rPr>
              <a:t> deve ser </a:t>
            </a:r>
            <a:r>
              <a:rPr sz="2800" spc="5" dirty="0">
                <a:latin typeface="Arial MT"/>
                <a:cs typeface="Arial MT"/>
              </a:rPr>
              <a:t> </a:t>
            </a:r>
            <a:r>
              <a:rPr sz="2800" spc="-5" dirty="0">
                <a:latin typeface="Arial MT"/>
                <a:cs typeface="Arial MT"/>
              </a:rPr>
              <a:t>postergada</a:t>
            </a:r>
            <a:r>
              <a:rPr sz="2800" dirty="0">
                <a:latin typeface="Arial MT"/>
                <a:cs typeface="Arial MT"/>
              </a:rPr>
              <a:t> </a:t>
            </a:r>
            <a:r>
              <a:rPr sz="2800" spc="-5" dirty="0">
                <a:latin typeface="Arial MT"/>
                <a:cs typeface="Arial MT"/>
              </a:rPr>
              <a:t>até</a:t>
            </a:r>
            <a:r>
              <a:rPr sz="2800" spc="5" dirty="0">
                <a:latin typeface="Arial MT"/>
                <a:cs typeface="Arial MT"/>
              </a:rPr>
              <a:t> </a:t>
            </a:r>
            <a:r>
              <a:rPr sz="2800" dirty="0">
                <a:latin typeface="Arial MT"/>
                <a:cs typeface="Arial MT"/>
              </a:rPr>
              <a:t>que os </a:t>
            </a:r>
            <a:r>
              <a:rPr sz="2800" spc="-5" dirty="0">
                <a:latin typeface="Arial MT"/>
                <a:cs typeface="Arial MT"/>
              </a:rPr>
              <a:t>objetivos</a:t>
            </a:r>
            <a:r>
              <a:rPr sz="2800" dirty="0">
                <a:latin typeface="Arial MT"/>
                <a:cs typeface="Arial MT"/>
              </a:rPr>
              <a:t> </a:t>
            </a:r>
            <a:r>
              <a:rPr sz="2800" spc="-5" dirty="0">
                <a:latin typeface="Arial MT"/>
                <a:cs typeface="Arial MT"/>
              </a:rPr>
              <a:t>tenham </a:t>
            </a:r>
            <a:r>
              <a:rPr sz="2800" dirty="0">
                <a:latin typeface="Arial MT"/>
                <a:cs typeface="Arial MT"/>
              </a:rPr>
              <a:t>sido </a:t>
            </a:r>
            <a:r>
              <a:rPr sz="2800" spc="-760" dirty="0">
                <a:latin typeface="Arial MT"/>
                <a:cs typeface="Arial MT"/>
              </a:rPr>
              <a:t> </a:t>
            </a:r>
            <a:r>
              <a:rPr sz="2800" spc="-5" dirty="0">
                <a:latin typeface="Arial MT"/>
                <a:cs typeface="Arial MT"/>
              </a:rPr>
              <a:t>completamente</a:t>
            </a:r>
            <a:r>
              <a:rPr sz="2800" dirty="0">
                <a:latin typeface="Arial MT"/>
                <a:cs typeface="Arial MT"/>
              </a:rPr>
              <a:t> </a:t>
            </a:r>
            <a:r>
              <a:rPr sz="2800" spc="-5" dirty="0">
                <a:latin typeface="Arial MT"/>
                <a:cs typeface="Arial MT"/>
              </a:rPr>
              <a:t>entendidos</a:t>
            </a:r>
            <a:endParaRPr sz="28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16</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304801" y="360681"/>
            <a:ext cx="8562972" cy="1490152"/>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lang="pt-BR" spc="10" dirty="0"/>
              <a:t>Modelos Derivados do Model</a:t>
            </a:r>
            <a:r>
              <a:rPr spc="-5" dirty="0"/>
              <a:t>o</a:t>
            </a:r>
            <a:r>
              <a:rPr lang="pt-BR" spc="-5" dirty="0"/>
              <a:t> </a:t>
            </a:r>
            <a:r>
              <a:rPr spc="-5" dirty="0" err="1"/>
              <a:t>Cascata</a:t>
            </a:r>
            <a:r>
              <a:rPr lang="pt-BR" spc="-5" dirty="0"/>
              <a:t> (</a:t>
            </a:r>
            <a:r>
              <a:rPr lang="pt-BR" spc="-5" dirty="0" err="1"/>
              <a:t>Sommerville</a:t>
            </a:r>
            <a:r>
              <a:rPr lang="pt-BR" spc="-5" dirty="0"/>
              <a:t>)</a:t>
            </a:r>
            <a:endParaRPr spc="-5" dirty="0"/>
          </a:p>
        </p:txBody>
      </p:sp>
      <p:sp>
        <p:nvSpPr>
          <p:cNvPr id="5" name="object 5"/>
          <p:cNvSpPr txBox="1"/>
          <p:nvPr/>
        </p:nvSpPr>
        <p:spPr>
          <a:xfrm>
            <a:off x="688974" y="1709738"/>
            <a:ext cx="7839709" cy="5546070"/>
          </a:xfrm>
          <a:prstGeom prst="rect">
            <a:avLst/>
          </a:prstGeom>
        </p:spPr>
        <p:txBody>
          <a:bodyPr vert="horz" wrap="square" lIns="0" tIns="33020" rIns="0" bIns="0" rtlCol="0">
            <a:spAutoFit/>
          </a:bodyPr>
          <a:lstStyle/>
          <a:p>
            <a:pPr marL="354965" marR="360045" indent="-342900">
              <a:lnSpc>
                <a:spcPts val="3800"/>
              </a:lnSpc>
              <a:spcBef>
                <a:spcPts val="260"/>
              </a:spcBef>
              <a:buClr>
                <a:srgbClr val="CC0066"/>
              </a:buClr>
              <a:buSzPct val="68750"/>
              <a:buFont typeface="Wingdings"/>
              <a:buChar char=""/>
              <a:tabLst>
                <a:tab pos="355600" algn="l"/>
              </a:tabLst>
            </a:pPr>
            <a:r>
              <a:rPr lang="pt-BR" sz="3200" spc="-5" dirty="0">
                <a:latin typeface="Arial MT"/>
                <a:cs typeface="Arial MT"/>
              </a:rPr>
              <a:t>Ver figura 2.1 Processo de Engenharia de Sistemas – Cap. 1 – </a:t>
            </a:r>
            <a:r>
              <a:rPr lang="pt-BR" sz="3200" spc="-5" dirty="0" err="1">
                <a:latin typeface="Arial MT"/>
                <a:cs typeface="Arial MT"/>
              </a:rPr>
              <a:t>Sommerville</a:t>
            </a:r>
            <a:r>
              <a:rPr lang="pt-BR" sz="3200" spc="-5" dirty="0">
                <a:latin typeface="Arial MT"/>
                <a:cs typeface="Arial MT"/>
              </a:rPr>
              <a:t>.</a:t>
            </a:r>
          </a:p>
          <a:p>
            <a:pPr marL="354965" marR="360045" indent="-342900">
              <a:lnSpc>
                <a:spcPts val="3800"/>
              </a:lnSpc>
              <a:spcBef>
                <a:spcPts val="260"/>
              </a:spcBef>
              <a:buClr>
                <a:srgbClr val="CC0066"/>
              </a:buClr>
              <a:buSzPct val="68750"/>
              <a:buFont typeface="Wingdings"/>
              <a:buChar char=""/>
              <a:tabLst>
                <a:tab pos="355600" algn="l"/>
              </a:tabLst>
            </a:pPr>
            <a:r>
              <a:rPr lang="pt-BR" sz="3200" spc="-5" dirty="0">
                <a:latin typeface="Arial MT"/>
                <a:cs typeface="Arial MT"/>
              </a:rPr>
              <a:t>Figura 2.2 – Disciplinas envolvidas Engenharia de sistemas.	</a:t>
            </a:r>
          </a:p>
          <a:p>
            <a:pPr marL="354965" marR="360045" indent="-342900">
              <a:lnSpc>
                <a:spcPts val="3800"/>
              </a:lnSpc>
              <a:spcBef>
                <a:spcPts val="260"/>
              </a:spcBef>
              <a:buClr>
                <a:srgbClr val="CC0066"/>
              </a:buClr>
              <a:buSzPct val="68750"/>
              <a:buFont typeface="Wingdings"/>
              <a:buChar char=""/>
              <a:tabLst>
                <a:tab pos="355600" algn="l"/>
              </a:tabLst>
            </a:pPr>
            <a:r>
              <a:rPr lang="pt-BR" sz="3200" spc="-5" dirty="0">
                <a:latin typeface="Arial MT"/>
                <a:cs typeface="Arial MT"/>
              </a:rPr>
              <a:t>Figura 2.3 – Processo de projeto de sistema.</a:t>
            </a:r>
          </a:p>
          <a:p>
            <a:pPr marL="354965" marR="360045" indent="-342900">
              <a:lnSpc>
                <a:spcPts val="3800"/>
              </a:lnSpc>
              <a:spcBef>
                <a:spcPts val="260"/>
              </a:spcBef>
              <a:buClr>
                <a:srgbClr val="CC0066"/>
              </a:buClr>
              <a:buSzPct val="68750"/>
              <a:buFont typeface="Wingdings"/>
              <a:buChar char=""/>
              <a:tabLst>
                <a:tab pos="355600" algn="l"/>
              </a:tabLst>
            </a:pPr>
            <a:r>
              <a:rPr lang="pt-BR" sz="3200" spc="-5" dirty="0">
                <a:latin typeface="Arial MT"/>
                <a:cs typeface="Arial MT"/>
              </a:rPr>
              <a:t>Figura 2.4 – Modelo espiral de requisitos de projeto.</a:t>
            </a:r>
          </a:p>
          <a:p>
            <a:pPr marL="354965" marR="360045" indent="-342900">
              <a:lnSpc>
                <a:spcPts val="3800"/>
              </a:lnSpc>
              <a:spcBef>
                <a:spcPts val="260"/>
              </a:spcBef>
              <a:buClr>
                <a:srgbClr val="CC0066"/>
              </a:buClr>
              <a:buSzPct val="68750"/>
              <a:buFont typeface="Wingdings"/>
              <a:buChar char=""/>
              <a:tabLst>
                <a:tab pos="355600" algn="l"/>
              </a:tabLst>
            </a:pPr>
            <a:r>
              <a:rPr lang="pt-BR" sz="3200" spc="-5" dirty="0">
                <a:latin typeface="Arial MT"/>
                <a:cs typeface="Arial MT"/>
              </a:rPr>
              <a:t>Figura 2.5 – Sistema simples de alarme contra roubo.</a:t>
            </a:r>
          </a:p>
          <a:p>
            <a:pPr marL="12065" marR="360045">
              <a:lnSpc>
                <a:spcPts val="3800"/>
              </a:lnSpc>
              <a:spcBef>
                <a:spcPts val="260"/>
              </a:spcBef>
              <a:buClr>
                <a:srgbClr val="CC0066"/>
              </a:buClr>
              <a:buSzPct val="68750"/>
              <a:tabLst>
                <a:tab pos="355600" algn="l"/>
              </a:tabLst>
            </a:pPr>
            <a:endParaRPr sz="2800" dirty="0">
              <a:latin typeface="Arial MT"/>
              <a:cs typeface="Arial MT"/>
            </a:endParaRPr>
          </a:p>
        </p:txBody>
      </p:sp>
    </p:spTree>
    <p:extLst>
      <p:ext uri="{BB962C8B-B14F-4D97-AF65-F5344CB8AC3E}">
        <p14:creationId xmlns:p14="http://schemas.microsoft.com/office/powerpoint/2010/main" val="2758460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16</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304801" y="360681"/>
            <a:ext cx="8562972" cy="1490152"/>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lang="pt-BR" spc="10" dirty="0"/>
              <a:t>Modelos Derivados do Model</a:t>
            </a:r>
            <a:r>
              <a:rPr spc="-5" dirty="0"/>
              <a:t>o</a:t>
            </a:r>
            <a:r>
              <a:rPr lang="pt-BR" spc="-5" dirty="0"/>
              <a:t> </a:t>
            </a:r>
            <a:r>
              <a:rPr spc="-5" dirty="0" err="1"/>
              <a:t>Cascata</a:t>
            </a:r>
            <a:r>
              <a:rPr lang="pt-BR" spc="-5" dirty="0"/>
              <a:t> (</a:t>
            </a:r>
            <a:r>
              <a:rPr lang="pt-BR" spc="-5" dirty="0" err="1"/>
              <a:t>Sommerville</a:t>
            </a:r>
            <a:r>
              <a:rPr lang="pt-BR" spc="-5" dirty="0"/>
              <a:t>)</a:t>
            </a:r>
            <a:endParaRPr spc="-5" dirty="0"/>
          </a:p>
        </p:txBody>
      </p:sp>
      <p:sp>
        <p:nvSpPr>
          <p:cNvPr id="5" name="object 5"/>
          <p:cNvSpPr txBox="1"/>
          <p:nvPr/>
        </p:nvSpPr>
        <p:spPr>
          <a:xfrm>
            <a:off x="688974" y="1709738"/>
            <a:ext cx="7839709" cy="5507598"/>
          </a:xfrm>
          <a:prstGeom prst="rect">
            <a:avLst/>
          </a:prstGeom>
        </p:spPr>
        <p:txBody>
          <a:bodyPr vert="horz" wrap="square" lIns="0" tIns="33020" rIns="0" bIns="0" rtlCol="0">
            <a:spAutoFit/>
          </a:bodyPr>
          <a:lstStyle/>
          <a:p>
            <a:pPr marL="354965" marR="360045" indent="-342900">
              <a:lnSpc>
                <a:spcPts val="3800"/>
              </a:lnSpc>
              <a:spcBef>
                <a:spcPts val="260"/>
              </a:spcBef>
              <a:buClr>
                <a:srgbClr val="CC0066"/>
              </a:buClr>
              <a:buSzPct val="68750"/>
              <a:buFont typeface="Wingdings"/>
              <a:buChar char=""/>
              <a:tabLst>
                <a:tab pos="355600" algn="l"/>
              </a:tabLst>
            </a:pPr>
            <a:r>
              <a:rPr lang="pt-BR" sz="3200" spc="-5" dirty="0">
                <a:latin typeface="Arial MT"/>
                <a:cs typeface="Arial MT"/>
              </a:rPr>
              <a:t>Tabela 2.2 – Descrições do subsistema no sistema de alarme contra roubo.</a:t>
            </a:r>
          </a:p>
          <a:p>
            <a:pPr marL="354965" marR="360045" indent="-342900">
              <a:lnSpc>
                <a:spcPts val="3800"/>
              </a:lnSpc>
              <a:spcBef>
                <a:spcPts val="260"/>
              </a:spcBef>
              <a:buClr>
                <a:srgbClr val="CC0066"/>
              </a:buClr>
              <a:buSzPct val="68750"/>
              <a:buFont typeface="Wingdings"/>
              <a:buChar char=""/>
              <a:tabLst>
                <a:tab pos="355600" algn="l"/>
              </a:tabLst>
            </a:pPr>
            <a:r>
              <a:rPr lang="pt-BR" sz="3200" spc="-5" dirty="0">
                <a:latin typeface="Arial MT"/>
                <a:cs typeface="Arial MT"/>
              </a:rPr>
              <a:t>Figura 2.6 – Modelo de arquitetura de um sistema de controle de tráfego aéreo.</a:t>
            </a:r>
          </a:p>
          <a:p>
            <a:pPr marL="354965" marR="360045" indent="-342900">
              <a:lnSpc>
                <a:spcPts val="3800"/>
              </a:lnSpc>
              <a:spcBef>
                <a:spcPts val="260"/>
              </a:spcBef>
              <a:buClr>
                <a:srgbClr val="CC0066"/>
              </a:buClr>
              <a:buSzPct val="68750"/>
              <a:buFont typeface="Wingdings"/>
              <a:buChar char=""/>
              <a:tabLst>
                <a:tab pos="355600" algn="l"/>
              </a:tabLst>
            </a:pPr>
            <a:r>
              <a:rPr lang="pt-BR" sz="3200" spc="-5" dirty="0">
                <a:latin typeface="Arial MT"/>
                <a:cs typeface="Arial MT"/>
              </a:rPr>
              <a:t>Figura 2.7 – Processos de aquisição, desenvolvimento e operação.</a:t>
            </a:r>
          </a:p>
          <a:p>
            <a:pPr marL="354965" marR="360045" indent="-342900">
              <a:lnSpc>
                <a:spcPts val="3800"/>
              </a:lnSpc>
              <a:spcBef>
                <a:spcPts val="260"/>
              </a:spcBef>
              <a:buClr>
                <a:srgbClr val="CC0066"/>
              </a:buClr>
              <a:buSzPct val="68750"/>
              <a:buFont typeface="Wingdings"/>
              <a:buChar char=""/>
              <a:tabLst>
                <a:tab pos="355600" algn="l"/>
              </a:tabLst>
            </a:pPr>
            <a:r>
              <a:rPr lang="pt-BR" sz="3200" spc="-5" dirty="0">
                <a:latin typeface="Arial MT"/>
                <a:cs typeface="Arial MT"/>
              </a:rPr>
              <a:t>Figura 2.8 – Processo de aquisição de sistema. – detalhamento – incluir equipe própria.</a:t>
            </a:r>
          </a:p>
          <a:p>
            <a:pPr marL="12065" marR="360045">
              <a:lnSpc>
                <a:spcPts val="3800"/>
              </a:lnSpc>
              <a:spcBef>
                <a:spcPts val="260"/>
              </a:spcBef>
              <a:buClr>
                <a:srgbClr val="CC0066"/>
              </a:buClr>
              <a:buSzPct val="68750"/>
              <a:tabLst>
                <a:tab pos="355600" algn="l"/>
              </a:tabLst>
            </a:pPr>
            <a:endParaRPr sz="2800" dirty="0">
              <a:latin typeface="Arial MT"/>
              <a:cs typeface="Arial MT"/>
            </a:endParaRPr>
          </a:p>
        </p:txBody>
      </p:sp>
    </p:spTree>
    <p:extLst>
      <p:ext uri="{BB962C8B-B14F-4D97-AF65-F5344CB8AC3E}">
        <p14:creationId xmlns:p14="http://schemas.microsoft.com/office/powerpoint/2010/main" val="154089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56673" y="33019"/>
            <a:ext cx="1143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2</a:t>
            </a:r>
            <a:endParaRPr sz="1400">
              <a:latin typeface="Times New Roman"/>
              <a:cs typeface="Times New Roman"/>
            </a:endParaRPr>
          </a:p>
        </p:txBody>
      </p:sp>
      <p:sp>
        <p:nvSpPr>
          <p:cNvPr id="3" name="object 3"/>
          <p:cNvSpPr txBox="1">
            <a:spLocks noGrp="1"/>
          </p:cNvSpPr>
          <p:nvPr>
            <p:ph type="title"/>
          </p:nvPr>
        </p:nvSpPr>
        <p:spPr>
          <a:xfrm>
            <a:off x="536574" y="142495"/>
            <a:ext cx="8110855" cy="695960"/>
          </a:xfrm>
          <a:prstGeom prst="rect">
            <a:avLst/>
          </a:prstGeom>
        </p:spPr>
        <p:txBody>
          <a:bodyPr vert="horz" wrap="square" lIns="0" tIns="12700" rIns="0" bIns="0" rtlCol="0">
            <a:spAutoFit/>
          </a:bodyPr>
          <a:lstStyle/>
          <a:p>
            <a:pPr marL="12700">
              <a:lnSpc>
                <a:spcPct val="100000"/>
              </a:lnSpc>
              <a:spcBef>
                <a:spcPts val="100"/>
              </a:spcBef>
              <a:tabLst>
                <a:tab pos="4939665" algn="l"/>
              </a:tabLst>
            </a:pPr>
            <a:r>
              <a:rPr sz="4400" i="0" spc="-5" dirty="0">
                <a:solidFill>
                  <a:srgbClr val="0066CC"/>
                </a:solidFill>
                <a:latin typeface="Tahoma"/>
                <a:cs typeface="Tahoma"/>
              </a:rPr>
              <a:t>ENGENHARIA</a:t>
            </a:r>
            <a:r>
              <a:rPr sz="4400" i="0" spc="20" dirty="0">
                <a:solidFill>
                  <a:srgbClr val="0066CC"/>
                </a:solidFill>
                <a:latin typeface="Tahoma"/>
                <a:cs typeface="Tahoma"/>
              </a:rPr>
              <a:t> </a:t>
            </a:r>
            <a:r>
              <a:rPr sz="4400" i="0" spc="-5" dirty="0">
                <a:solidFill>
                  <a:srgbClr val="0066CC"/>
                </a:solidFill>
                <a:latin typeface="Tahoma"/>
                <a:cs typeface="Tahoma"/>
              </a:rPr>
              <a:t>DE	SOFTWARE</a:t>
            </a:r>
            <a:endParaRPr sz="4400">
              <a:latin typeface="Tahoma"/>
              <a:cs typeface="Tahoma"/>
            </a:endParaRPr>
          </a:p>
        </p:txBody>
      </p:sp>
      <p:sp>
        <p:nvSpPr>
          <p:cNvPr id="4" name="object 4"/>
          <p:cNvSpPr txBox="1"/>
          <p:nvPr/>
        </p:nvSpPr>
        <p:spPr>
          <a:xfrm>
            <a:off x="536574" y="1417575"/>
            <a:ext cx="8508365" cy="4617720"/>
          </a:xfrm>
          <a:prstGeom prst="rect">
            <a:avLst/>
          </a:prstGeom>
        </p:spPr>
        <p:txBody>
          <a:bodyPr vert="horz" wrap="square" lIns="0" tIns="53340" rIns="0" bIns="0" rtlCol="0">
            <a:spAutoFit/>
          </a:bodyPr>
          <a:lstStyle/>
          <a:p>
            <a:pPr marL="12700" marR="5080" algn="just">
              <a:lnSpc>
                <a:spcPts val="4100"/>
              </a:lnSpc>
              <a:spcBef>
                <a:spcPts val="420"/>
              </a:spcBef>
            </a:pPr>
            <a:r>
              <a:rPr sz="3600" dirty="0">
                <a:latin typeface="Comic Sans MS"/>
                <a:cs typeface="Comic Sans MS"/>
              </a:rPr>
              <a:t>pode </a:t>
            </a:r>
            <a:r>
              <a:rPr sz="3600" spc="-5" dirty="0">
                <a:latin typeface="Comic Sans MS"/>
                <a:cs typeface="Comic Sans MS"/>
              </a:rPr>
              <a:t>ser vista </a:t>
            </a:r>
            <a:r>
              <a:rPr sz="3600" dirty="0">
                <a:latin typeface="Comic Sans MS"/>
                <a:cs typeface="Comic Sans MS"/>
              </a:rPr>
              <a:t>como </a:t>
            </a:r>
            <a:r>
              <a:rPr sz="3600" spc="-5" dirty="0">
                <a:latin typeface="Comic Sans MS"/>
                <a:cs typeface="Comic Sans MS"/>
              </a:rPr>
              <a:t>uma abordagem </a:t>
            </a:r>
            <a:r>
              <a:rPr sz="3600" dirty="0">
                <a:latin typeface="Comic Sans MS"/>
                <a:cs typeface="Comic Sans MS"/>
              </a:rPr>
              <a:t>de </a:t>
            </a:r>
            <a:r>
              <a:rPr sz="3600" spc="5" dirty="0">
                <a:latin typeface="Comic Sans MS"/>
                <a:cs typeface="Comic Sans MS"/>
              </a:rPr>
              <a:t> </a:t>
            </a:r>
            <a:r>
              <a:rPr sz="3600" spc="-5" dirty="0">
                <a:latin typeface="Comic Sans MS"/>
                <a:cs typeface="Comic Sans MS"/>
              </a:rPr>
              <a:t>desenvolvimento </a:t>
            </a:r>
            <a:r>
              <a:rPr sz="3600" dirty="0">
                <a:latin typeface="Comic Sans MS"/>
                <a:cs typeface="Comic Sans MS"/>
              </a:rPr>
              <a:t>de </a:t>
            </a:r>
            <a:r>
              <a:rPr sz="3600" spc="-5" dirty="0">
                <a:latin typeface="Comic Sans MS"/>
                <a:cs typeface="Comic Sans MS"/>
              </a:rPr>
              <a:t>software elaborada </a:t>
            </a:r>
            <a:r>
              <a:rPr sz="3600" spc="-1065" dirty="0">
                <a:latin typeface="Comic Sans MS"/>
                <a:cs typeface="Comic Sans MS"/>
              </a:rPr>
              <a:t> </a:t>
            </a:r>
            <a:r>
              <a:rPr sz="3600" dirty="0">
                <a:latin typeface="Comic Sans MS"/>
                <a:cs typeface="Comic Sans MS"/>
              </a:rPr>
              <a:t>com</a:t>
            </a:r>
            <a:r>
              <a:rPr sz="3600" spc="-5" dirty="0">
                <a:latin typeface="Comic Sans MS"/>
                <a:cs typeface="Comic Sans MS"/>
              </a:rPr>
              <a:t> disciplina </a:t>
            </a:r>
            <a:r>
              <a:rPr sz="3600" dirty="0">
                <a:latin typeface="Comic Sans MS"/>
                <a:cs typeface="Comic Sans MS"/>
              </a:rPr>
              <a:t>e</a:t>
            </a:r>
            <a:r>
              <a:rPr sz="3600" spc="-5" dirty="0">
                <a:latin typeface="Comic Sans MS"/>
                <a:cs typeface="Comic Sans MS"/>
              </a:rPr>
              <a:t> métodos</a:t>
            </a:r>
            <a:r>
              <a:rPr sz="3600" spc="-10" dirty="0">
                <a:latin typeface="Comic Sans MS"/>
                <a:cs typeface="Comic Sans MS"/>
              </a:rPr>
              <a:t> </a:t>
            </a:r>
            <a:r>
              <a:rPr sz="3600" dirty="0">
                <a:latin typeface="Comic Sans MS"/>
                <a:cs typeface="Comic Sans MS"/>
              </a:rPr>
              <a:t>bem</a:t>
            </a:r>
            <a:r>
              <a:rPr sz="3600" spc="-5" dirty="0">
                <a:latin typeface="Comic Sans MS"/>
                <a:cs typeface="Comic Sans MS"/>
              </a:rPr>
              <a:t> definidos.</a:t>
            </a:r>
            <a:endParaRPr sz="3600">
              <a:latin typeface="Comic Sans MS"/>
              <a:cs typeface="Comic Sans MS"/>
            </a:endParaRPr>
          </a:p>
          <a:p>
            <a:pPr marL="927100" marR="614680" indent="810895">
              <a:lnSpc>
                <a:spcPct val="100000"/>
              </a:lnSpc>
              <a:spcBef>
                <a:spcPts val="4140"/>
              </a:spcBef>
            </a:pPr>
            <a:r>
              <a:rPr sz="4000" dirty="0">
                <a:latin typeface="Palatino Linotype"/>
                <a:cs typeface="Palatino Linotype"/>
              </a:rPr>
              <a:t>.....“a </a:t>
            </a:r>
            <a:r>
              <a:rPr sz="4000" spc="-5" dirty="0">
                <a:latin typeface="Palatino Linotype"/>
                <a:cs typeface="Palatino Linotype"/>
              </a:rPr>
              <a:t>construção </a:t>
            </a:r>
            <a:r>
              <a:rPr sz="4000" dirty="0">
                <a:latin typeface="Palatino Linotype"/>
                <a:cs typeface="Palatino Linotype"/>
              </a:rPr>
              <a:t>por </a:t>
            </a:r>
            <a:r>
              <a:rPr sz="4000" spc="5" dirty="0">
                <a:latin typeface="Palatino Linotype"/>
                <a:cs typeface="Palatino Linotype"/>
              </a:rPr>
              <a:t> </a:t>
            </a:r>
            <a:r>
              <a:rPr sz="4000" spc="-5" dirty="0">
                <a:latin typeface="Palatino Linotype"/>
                <a:cs typeface="Palatino Linotype"/>
              </a:rPr>
              <a:t>múltiplas pessoas de um </a:t>
            </a:r>
            <a:r>
              <a:rPr sz="4000" dirty="0">
                <a:latin typeface="Palatino Linotype"/>
                <a:cs typeface="Palatino Linotype"/>
              </a:rPr>
              <a:t> </a:t>
            </a:r>
            <a:r>
              <a:rPr sz="4000" spc="-5" dirty="0">
                <a:latin typeface="Palatino Linotype"/>
                <a:cs typeface="Palatino Linotype"/>
              </a:rPr>
              <a:t>software</a:t>
            </a:r>
            <a:r>
              <a:rPr sz="4000" spc="-10" dirty="0">
                <a:latin typeface="Palatino Linotype"/>
                <a:cs typeface="Palatino Linotype"/>
              </a:rPr>
              <a:t> </a:t>
            </a:r>
            <a:r>
              <a:rPr sz="4000" spc="-5" dirty="0">
                <a:latin typeface="Palatino Linotype"/>
                <a:cs typeface="Palatino Linotype"/>
              </a:rPr>
              <a:t>de múltiplas</a:t>
            </a:r>
            <a:r>
              <a:rPr sz="4000" spc="-10" dirty="0">
                <a:latin typeface="Palatino Linotype"/>
                <a:cs typeface="Palatino Linotype"/>
              </a:rPr>
              <a:t> </a:t>
            </a:r>
            <a:r>
              <a:rPr sz="4000" spc="-5" dirty="0">
                <a:latin typeface="Palatino Linotype"/>
                <a:cs typeface="Palatino Linotype"/>
              </a:rPr>
              <a:t>versões”</a:t>
            </a:r>
            <a:endParaRPr sz="4000">
              <a:latin typeface="Palatino Linotype"/>
              <a:cs typeface="Palatino Linotype"/>
            </a:endParaRPr>
          </a:p>
          <a:p>
            <a:pPr marL="4584700">
              <a:lnSpc>
                <a:spcPct val="100000"/>
              </a:lnSpc>
              <a:spcBef>
                <a:spcPts val="200"/>
              </a:spcBef>
            </a:pPr>
            <a:r>
              <a:rPr sz="4000" i="1" spc="-5" dirty="0">
                <a:latin typeface="Arial"/>
                <a:cs typeface="Arial"/>
              </a:rPr>
              <a:t>[Parnas</a:t>
            </a:r>
            <a:r>
              <a:rPr sz="4000" i="1" spc="-40" dirty="0">
                <a:latin typeface="Arial"/>
                <a:cs typeface="Arial"/>
              </a:rPr>
              <a:t> </a:t>
            </a:r>
            <a:r>
              <a:rPr sz="4000" i="1" dirty="0">
                <a:latin typeface="Arial"/>
                <a:cs typeface="Arial"/>
              </a:rPr>
              <a:t>1987]</a:t>
            </a:r>
            <a:endParaRPr sz="4000">
              <a:latin typeface="Arial"/>
              <a:cs typeface="Arial"/>
            </a:endParaRPr>
          </a:p>
        </p:txBody>
      </p:sp>
      <p:grpSp>
        <p:nvGrpSpPr>
          <p:cNvPr id="5" name="object 5"/>
          <p:cNvGrpSpPr/>
          <p:nvPr/>
        </p:nvGrpSpPr>
        <p:grpSpPr>
          <a:xfrm>
            <a:off x="532493" y="3732700"/>
            <a:ext cx="623570" cy="1894205"/>
            <a:chOff x="532493" y="3732700"/>
            <a:chExt cx="623570" cy="1894205"/>
          </a:xfrm>
        </p:grpSpPr>
        <p:pic>
          <p:nvPicPr>
            <p:cNvPr id="6" name="object 6"/>
            <p:cNvPicPr/>
            <p:nvPr/>
          </p:nvPicPr>
          <p:blipFill>
            <a:blip r:embed="rId2" cstate="print"/>
            <a:stretch>
              <a:fillRect/>
            </a:stretch>
          </p:blipFill>
          <p:spPr>
            <a:xfrm>
              <a:off x="739813" y="3856012"/>
              <a:ext cx="126795" cy="214998"/>
            </a:xfrm>
            <a:prstGeom prst="rect">
              <a:avLst/>
            </a:prstGeom>
          </p:spPr>
        </p:pic>
        <p:sp>
          <p:nvSpPr>
            <p:cNvPr id="7" name="object 7"/>
            <p:cNvSpPr/>
            <p:nvPr/>
          </p:nvSpPr>
          <p:spPr>
            <a:xfrm>
              <a:off x="532485" y="3732707"/>
              <a:ext cx="623570" cy="1894205"/>
            </a:xfrm>
            <a:custGeom>
              <a:avLst/>
              <a:gdLst/>
              <a:ahLst/>
              <a:cxnLst/>
              <a:rect l="l" t="t" r="r" b="b"/>
              <a:pathLst>
                <a:path w="623569" h="1894204">
                  <a:moveTo>
                    <a:pt x="174078" y="157695"/>
                  </a:moveTo>
                  <a:lnTo>
                    <a:pt x="111671" y="118605"/>
                  </a:lnTo>
                  <a:lnTo>
                    <a:pt x="95504" y="120142"/>
                  </a:lnTo>
                  <a:lnTo>
                    <a:pt x="90055" y="131622"/>
                  </a:lnTo>
                  <a:lnTo>
                    <a:pt x="103962" y="145427"/>
                  </a:lnTo>
                  <a:lnTo>
                    <a:pt x="174078" y="157695"/>
                  </a:lnTo>
                  <a:close/>
                </a:path>
                <a:path w="623569" h="1894204">
                  <a:moveTo>
                    <a:pt x="211112" y="81165"/>
                  </a:moveTo>
                  <a:lnTo>
                    <a:pt x="205663" y="29133"/>
                  </a:lnTo>
                  <a:lnTo>
                    <a:pt x="195694" y="16852"/>
                  </a:lnTo>
                  <a:lnTo>
                    <a:pt x="178015" y="22898"/>
                  </a:lnTo>
                  <a:lnTo>
                    <a:pt x="174078" y="40487"/>
                  </a:lnTo>
                  <a:lnTo>
                    <a:pt x="211112" y="81165"/>
                  </a:lnTo>
                  <a:close/>
                </a:path>
                <a:path w="623569" h="1894204">
                  <a:moveTo>
                    <a:pt x="324281" y="8369"/>
                  </a:moveTo>
                  <a:lnTo>
                    <a:pt x="309626" y="0"/>
                  </a:lnTo>
                  <a:lnTo>
                    <a:pt x="292709" y="19913"/>
                  </a:lnTo>
                  <a:lnTo>
                    <a:pt x="297395" y="77381"/>
                  </a:lnTo>
                  <a:lnTo>
                    <a:pt x="322021" y="23698"/>
                  </a:lnTo>
                  <a:lnTo>
                    <a:pt x="324281" y="8369"/>
                  </a:lnTo>
                  <a:close/>
                </a:path>
                <a:path w="623569" h="1894204">
                  <a:moveTo>
                    <a:pt x="428256" y="476885"/>
                  </a:moveTo>
                  <a:lnTo>
                    <a:pt x="419785" y="468401"/>
                  </a:lnTo>
                  <a:lnTo>
                    <a:pt x="334264" y="519036"/>
                  </a:lnTo>
                  <a:lnTo>
                    <a:pt x="318846" y="496011"/>
                  </a:lnTo>
                  <a:lnTo>
                    <a:pt x="280314" y="437743"/>
                  </a:lnTo>
                  <a:lnTo>
                    <a:pt x="241173" y="406349"/>
                  </a:lnTo>
                  <a:lnTo>
                    <a:pt x="194945" y="406349"/>
                  </a:lnTo>
                  <a:lnTo>
                    <a:pt x="144018" y="426377"/>
                  </a:lnTo>
                  <a:lnTo>
                    <a:pt x="120891" y="460832"/>
                  </a:lnTo>
                  <a:lnTo>
                    <a:pt x="113182" y="507492"/>
                  </a:lnTo>
                  <a:lnTo>
                    <a:pt x="120891" y="569544"/>
                  </a:lnTo>
                  <a:lnTo>
                    <a:pt x="151714" y="639114"/>
                  </a:lnTo>
                  <a:lnTo>
                    <a:pt x="206425" y="685838"/>
                  </a:lnTo>
                  <a:lnTo>
                    <a:pt x="248729" y="708863"/>
                  </a:lnTo>
                  <a:lnTo>
                    <a:pt x="291947" y="716432"/>
                  </a:lnTo>
                  <a:lnTo>
                    <a:pt x="326555" y="704888"/>
                  </a:lnTo>
                  <a:lnTo>
                    <a:pt x="345897" y="685838"/>
                  </a:lnTo>
                  <a:lnTo>
                    <a:pt x="358140" y="639114"/>
                  </a:lnTo>
                  <a:lnTo>
                    <a:pt x="354355" y="584809"/>
                  </a:lnTo>
                  <a:lnTo>
                    <a:pt x="341972" y="538886"/>
                  </a:lnTo>
                  <a:lnTo>
                    <a:pt x="419785" y="496011"/>
                  </a:lnTo>
                  <a:lnTo>
                    <a:pt x="428256" y="476885"/>
                  </a:lnTo>
                  <a:close/>
                </a:path>
                <a:path w="623569" h="1894204">
                  <a:moveTo>
                    <a:pt x="432943" y="68897"/>
                  </a:moveTo>
                  <a:lnTo>
                    <a:pt x="413600" y="59613"/>
                  </a:lnTo>
                  <a:lnTo>
                    <a:pt x="357378" y="107988"/>
                  </a:lnTo>
                  <a:lnTo>
                    <a:pt x="421309" y="92646"/>
                  </a:lnTo>
                  <a:lnTo>
                    <a:pt x="431279" y="84963"/>
                  </a:lnTo>
                  <a:lnTo>
                    <a:pt x="432943" y="68897"/>
                  </a:lnTo>
                  <a:close/>
                </a:path>
                <a:path w="623569" h="1894204">
                  <a:moveTo>
                    <a:pt x="623201" y="1719300"/>
                  </a:moveTo>
                  <a:lnTo>
                    <a:pt x="611581" y="1707743"/>
                  </a:lnTo>
                  <a:lnTo>
                    <a:pt x="545376" y="1699247"/>
                  </a:lnTo>
                  <a:lnTo>
                    <a:pt x="471322" y="1699247"/>
                  </a:lnTo>
                  <a:lnTo>
                    <a:pt x="439737" y="1695462"/>
                  </a:lnTo>
                  <a:lnTo>
                    <a:pt x="432181" y="1672564"/>
                  </a:lnTo>
                  <a:lnTo>
                    <a:pt x="439737" y="1629651"/>
                  </a:lnTo>
                  <a:lnTo>
                    <a:pt x="444423" y="1556118"/>
                  </a:lnTo>
                  <a:lnTo>
                    <a:pt x="435965" y="1475003"/>
                  </a:lnTo>
                  <a:lnTo>
                    <a:pt x="424472" y="1367040"/>
                  </a:lnTo>
                  <a:lnTo>
                    <a:pt x="428256" y="1273644"/>
                  </a:lnTo>
                  <a:lnTo>
                    <a:pt x="428256" y="1243164"/>
                  </a:lnTo>
                  <a:lnTo>
                    <a:pt x="420547" y="1181176"/>
                  </a:lnTo>
                  <a:lnTo>
                    <a:pt x="418617" y="1179474"/>
                  </a:lnTo>
                  <a:lnTo>
                    <a:pt x="443674" y="1126756"/>
                  </a:lnTo>
                  <a:lnTo>
                    <a:pt x="439737" y="1053223"/>
                  </a:lnTo>
                  <a:lnTo>
                    <a:pt x="416775" y="968260"/>
                  </a:lnTo>
                  <a:lnTo>
                    <a:pt x="412838" y="894727"/>
                  </a:lnTo>
                  <a:lnTo>
                    <a:pt x="389115" y="799007"/>
                  </a:lnTo>
                  <a:lnTo>
                    <a:pt x="416775" y="789978"/>
                  </a:lnTo>
                  <a:lnTo>
                    <a:pt x="486740" y="735558"/>
                  </a:lnTo>
                  <a:lnTo>
                    <a:pt x="549148" y="670509"/>
                  </a:lnTo>
                  <a:lnTo>
                    <a:pt x="615480" y="596353"/>
                  </a:lnTo>
                  <a:lnTo>
                    <a:pt x="619252" y="565759"/>
                  </a:lnTo>
                  <a:lnTo>
                    <a:pt x="619252" y="480682"/>
                  </a:lnTo>
                  <a:lnTo>
                    <a:pt x="600075" y="349059"/>
                  </a:lnTo>
                  <a:lnTo>
                    <a:pt x="611581" y="271729"/>
                  </a:lnTo>
                  <a:lnTo>
                    <a:pt x="619252" y="240334"/>
                  </a:lnTo>
                  <a:lnTo>
                    <a:pt x="607771" y="225005"/>
                  </a:lnTo>
                  <a:lnTo>
                    <a:pt x="579970" y="209740"/>
                  </a:lnTo>
                  <a:lnTo>
                    <a:pt x="560781" y="198196"/>
                  </a:lnTo>
                  <a:lnTo>
                    <a:pt x="572262" y="128625"/>
                  </a:lnTo>
                  <a:lnTo>
                    <a:pt x="564553" y="112496"/>
                  </a:lnTo>
                  <a:lnTo>
                    <a:pt x="549148" y="117081"/>
                  </a:lnTo>
                  <a:lnTo>
                    <a:pt x="541439" y="205955"/>
                  </a:lnTo>
                  <a:lnTo>
                    <a:pt x="533730" y="228854"/>
                  </a:lnTo>
                  <a:lnTo>
                    <a:pt x="529958" y="244119"/>
                  </a:lnTo>
                  <a:lnTo>
                    <a:pt x="498373" y="232638"/>
                  </a:lnTo>
                  <a:lnTo>
                    <a:pt x="475246" y="232638"/>
                  </a:lnTo>
                  <a:lnTo>
                    <a:pt x="475246" y="247916"/>
                  </a:lnTo>
                  <a:lnTo>
                    <a:pt x="490664" y="260184"/>
                  </a:lnTo>
                  <a:lnTo>
                    <a:pt x="518312" y="260184"/>
                  </a:lnTo>
                  <a:lnTo>
                    <a:pt x="537667" y="275513"/>
                  </a:lnTo>
                  <a:lnTo>
                    <a:pt x="553072" y="302336"/>
                  </a:lnTo>
                  <a:lnTo>
                    <a:pt x="568490" y="345274"/>
                  </a:lnTo>
                  <a:lnTo>
                    <a:pt x="579970" y="430161"/>
                  </a:lnTo>
                  <a:lnTo>
                    <a:pt x="579970" y="507492"/>
                  </a:lnTo>
                  <a:lnTo>
                    <a:pt x="572262" y="569544"/>
                  </a:lnTo>
                  <a:lnTo>
                    <a:pt x="556856" y="596353"/>
                  </a:lnTo>
                  <a:lnTo>
                    <a:pt x="502145" y="635330"/>
                  </a:lnTo>
                  <a:lnTo>
                    <a:pt x="443674" y="670509"/>
                  </a:lnTo>
                  <a:lnTo>
                    <a:pt x="416775" y="697318"/>
                  </a:lnTo>
                  <a:lnTo>
                    <a:pt x="365848" y="735558"/>
                  </a:lnTo>
                  <a:lnTo>
                    <a:pt x="350431" y="747826"/>
                  </a:lnTo>
                  <a:lnTo>
                    <a:pt x="303441" y="732497"/>
                  </a:lnTo>
                  <a:lnTo>
                    <a:pt x="244957" y="740257"/>
                  </a:lnTo>
                  <a:lnTo>
                    <a:pt x="236499" y="756107"/>
                  </a:lnTo>
                  <a:lnTo>
                    <a:pt x="225767" y="751611"/>
                  </a:lnTo>
                  <a:lnTo>
                    <a:pt x="167132" y="755586"/>
                  </a:lnTo>
                  <a:lnTo>
                    <a:pt x="116357" y="794550"/>
                  </a:lnTo>
                  <a:lnTo>
                    <a:pt x="42316" y="875665"/>
                  </a:lnTo>
                  <a:lnTo>
                    <a:pt x="3924" y="941451"/>
                  </a:lnTo>
                  <a:lnTo>
                    <a:pt x="0" y="964476"/>
                  </a:lnTo>
                  <a:lnTo>
                    <a:pt x="19342" y="1007414"/>
                  </a:lnTo>
                  <a:lnTo>
                    <a:pt x="61658" y="1026528"/>
                  </a:lnTo>
                  <a:lnTo>
                    <a:pt x="116357" y="1049426"/>
                  </a:lnTo>
                  <a:lnTo>
                    <a:pt x="159423" y="1060907"/>
                  </a:lnTo>
                  <a:lnTo>
                    <a:pt x="178765" y="1080757"/>
                  </a:lnTo>
                  <a:lnTo>
                    <a:pt x="167132" y="1107643"/>
                  </a:lnTo>
                  <a:lnTo>
                    <a:pt x="136309" y="1139024"/>
                  </a:lnTo>
                  <a:lnTo>
                    <a:pt x="97015" y="1142822"/>
                  </a:lnTo>
                  <a:lnTo>
                    <a:pt x="70116" y="1130541"/>
                  </a:lnTo>
                  <a:lnTo>
                    <a:pt x="53949" y="1142822"/>
                  </a:lnTo>
                  <a:lnTo>
                    <a:pt x="57721" y="1158087"/>
                  </a:lnTo>
                  <a:lnTo>
                    <a:pt x="89306" y="1169631"/>
                  </a:lnTo>
                  <a:lnTo>
                    <a:pt x="136309" y="1169631"/>
                  </a:lnTo>
                  <a:lnTo>
                    <a:pt x="178765" y="1158087"/>
                  </a:lnTo>
                  <a:lnTo>
                    <a:pt x="202641" y="1142822"/>
                  </a:lnTo>
                  <a:lnTo>
                    <a:pt x="218059" y="1115212"/>
                  </a:lnTo>
                  <a:lnTo>
                    <a:pt x="225767" y="1084554"/>
                  </a:lnTo>
                  <a:lnTo>
                    <a:pt x="206425" y="1057122"/>
                  </a:lnTo>
                  <a:lnTo>
                    <a:pt x="159423" y="1037882"/>
                  </a:lnTo>
                  <a:lnTo>
                    <a:pt x="104724" y="1022743"/>
                  </a:lnTo>
                  <a:lnTo>
                    <a:pt x="57721" y="995870"/>
                  </a:lnTo>
                  <a:lnTo>
                    <a:pt x="46240" y="972045"/>
                  </a:lnTo>
                  <a:lnTo>
                    <a:pt x="53949" y="930084"/>
                  </a:lnTo>
                  <a:lnTo>
                    <a:pt x="89306" y="875665"/>
                  </a:lnTo>
                  <a:lnTo>
                    <a:pt x="132524" y="844270"/>
                  </a:lnTo>
                  <a:lnTo>
                    <a:pt x="198716" y="821372"/>
                  </a:lnTo>
                  <a:lnTo>
                    <a:pt x="219646" y="816965"/>
                  </a:lnTo>
                  <a:lnTo>
                    <a:pt x="221830" y="852766"/>
                  </a:lnTo>
                  <a:lnTo>
                    <a:pt x="237248" y="952995"/>
                  </a:lnTo>
                  <a:lnTo>
                    <a:pt x="237248" y="1041793"/>
                  </a:lnTo>
                  <a:lnTo>
                    <a:pt x="218059" y="1119124"/>
                  </a:lnTo>
                  <a:lnTo>
                    <a:pt x="206425" y="1161872"/>
                  </a:lnTo>
                  <a:lnTo>
                    <a:pt x="214122" y="1200289"/>
                  </a:lnTo>
                  <a:lnTo>
                    <a:pt x="222148" y="1206195"/>
                  </a:lnTo>
                  <a:lnTo>
                    <a:pt x="233476" y="1412989"/>
                  </a:lnTo>
                  <a:lnTo>
                    <a:pt x="233476" y="1463636"/>
                  </a:lnTo>
                  <a:lnTo>
                    <a:pt x="218059" y="1556880"/>
                  </a:lnTo>
                  <a:lnTo>
                    <a:pt x="214122" y="1664830"/>
                  </a:lnTo>
                  <a:lnTo>
                    <a:pt x="221830" y="1719262"/>
                  </a:lnTo>
                  <a:lnTo>
                    <a:pt x="214122" y="1749894"/>
                  </a:lnTo>
                  <a:lnTo>
                    <a:pt x="159423" y="1796592"/>
                  </a:lnTo>
                  <a:lnTo>
                    <a:pt x="135547" y="1854657"/>
                  </a:lnTo>
                  <a:lnTo>
                    <a:pt x="140233" y="1873923"/>
                  </a:lnTo>
                  <a:lnTo>
                    <a:pt x="182549" y="1893785"/>
                  </a:lnTo>
                  <a:lnTo>
                    <a:pt x="194183" y="1885289"/>
                  </a:lnTo>
                  <a:lnTo>
                    <a:pt x="198716" y="1850872"/>
                  </a:lnTo>
                  <a:lnTo>
                    <a:pt x="210350" y="1800390"/>
                  </a:lnTo>
                  <a:lnTo>
                    <a:pt x="229539" y="1777339"/>
                  </a:lnTo>
                  <a:lnTo>
                    <a:pt x="252666" y="1762023"/>
                  </a:lnTo>
                  <a:lnTo>
                    <a:pt x="272605" y="1742160"/>
                  </a:lnTo>
                  <a:lnTo>
                    <a:pt x="276542" y="1726844"/>
                  </a:lnTo>
                  <a:lnTo>
                    <a:pt x="265049" y="1707743"/>
                  </a:lnTo>
                  <a:lnTo>
                    <a:pt x="252666" y="1696212"/>
                  </a:lnTo>
                  <a:lnTo>
                    <a:pt x="244957" y="1649526"/>
                  </a:lnTo>
                  <a:lnTo>
                    <a:pt x="252666" y="1552333"/>
                  </a:lnTo>
                  <a:lnTo>
                    <a:pt x="280314" y="1440586"/>
                  </a:lnTo>
                  <a:lnTo>
                    <a:pt x="307365" y="1350975"/>
                  </a:lnTo>
                  <a:lnTo>
                    <a:pt x="315518" y="1246949"/>
                  </a:lnTo>
                  <a:lnTo>
                    <a:pt x="337350" y="1246949"/>
                  </a:lnTo>
                  <a:lnTo>
                    <a:pt x="362077" y="1328089"/>
                  </a:lnTo>
                  <a:lnTo>
                    <a:pt x="382016" y="1393888"/>
                  </a:lnTo>
                  <a:lnTo>
                    <a:pt x="405130" y="1482737"/>
                  </a:lnTo>
                  <a:lnTo>
                    <a:pt x="412838" y="1560068"/>
                  </a:lnTo>
                  <a:lnTo>
                    <a:pt x="412838" y="1622069"/>
                  </a:lnTo>
                  <a:lnTo>
                    <a:pt x="401358" y="1668780"/>
                  </a:lnTo>
                  <a:lnTo>
                    <a:pt x="389724" y="1683943"/>
                  </a:lnTo>
                  <a:lnTo>
                    <a:pt x="389724" y="1699247"/>
                  </a:lnTo>
                  <a:lnTo>
                    <a:pt x="405130" y="1723059"/>
                  </a:lnTo>
                  <a:lnTo>
                    <a:pt x="432181" y="1730641"/>
                  </a:lnTo>
                  <a:lnTo>
                    <a:pt x="475246" y="1730641"/>
                  </a:lnTo>
                  <a:lnTo>
                    <a:pt x="553072" y="1749894"/>
                  </a:lnTo>
                  <a:lnTo>
                    <a:pt x="576199" y="1777339"/>
                  </a:lnTo>
                  <a:lnTo>
                    <a:pt x="611581" y="1761261"/>
                  </a:lnTo>
                  <a:lnTo>
                    <a:pt x="623201" y="1732419"/>
                  </a:lnTo>
                  <a:lnTo>
                    <a:pt x="623201" y="171930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16</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304801" y="360681"/>
            <a:ext cx="8562972" cy="1490152"/>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lang="pt-BR" spc="10" dirty="0"/>
              <a:t>Modelos Derivados do Model</a:t>
            </a:r>
            <a:r>
              <a:rPr spc="-5" dirty="0"/>
              <a:t>o</a:t>
            </a:r>
            <a:r>
              <a:rPr lang="pt-BR" spc="-5" dirty="0"/>
              <a:t> </a:t>
            </a:r>
            <a:r>
              <a:rPr spc="-5" dirty="0" err="1"/>
              <a:t>Cascata</a:t>
            </a:r>
            <a:r>
              <a:rPr lang="pt-BR" spc="-5" dirty="0"/>
              <a:t> (</a:t>
            </a:r>
            <a:r>
              <a:rPr lang="pt-BR" spc="-5" dirty="0" err="1"/>
              <a:t>Sommerville</a:t>
            </a:r>
            <a:r>
              <a:rPr lang="pt-BR" spc="-5" dirty="0"/>
              <a:t>)</a:t>
            </a:r>
            <a:endParaRPr spc="-5" dirty="0"/>
          </a:p>
        </p:txBody>
      </p:sp>
      <p:sp>
        <p:nvSpPr>
          <p:cNvPr id="6" name="CaixaDeTexto 5">
            <a:extLst>
              <a:ext uri="{FF2B5EF4-FFF2-40B4-BE49-F238E27FC236}">
                <a16:creationId xmlns:a16="http://schemas.microsoft.com/office/drawing/2014/main" id="{216822F9-A4AD-2E3E-7562-799ACFB9157C}"/>
              </a:ext>
            </a:extLst>
          </p:cNvPr>
          <p:cNvSpPr txBox="1"/>
          <p:nvPr/>
        </p:nvSpPr>
        <p:spPr>
          <a:xfrm>
            <a:off x="304801" y="2133600"/>
            <a:ext cx="8847649" cy="1477328"/>
          </a:xfrm>
          <a:prstGeom prst="rect">
            <a:avLst/>
          </a:prstGeom>
          <a:noFill/>
        </p:spPr>
        <p:txBody>
          <a:bodyPr wrap="square" rtlCol="0">
            <a:spAutoFit/>
          </a:bodyPr>
          <a:lstStyle/>
          <a:p>
            <a:r>
              <a:rPr lang="pt-BR" dirty="0"/>
              <a:t>Avaliar disciplina de Sistemas integrados de Gestão (Erp) – aquisição para estudos</a:t>
            </a:r>
          </a:p>
          <a:p>
            <a:r>
              <a:rPr lang="pt-BR" dirty="0"/>
              <a:t>Detalhados de aquisição de sistemas e critérios tomada de decisão entre tecnologias </a:t>
            </a:r>
          </a:p>
          <a:p>
            <a:r>
              <a:rPr lang="pt-BR" dirty="0"/>
              <a:t>E fornecedores de TI.C.</a:t>
            </a:r>
          </a:p>
          <a:p>
            <a:r>
              <a:rPr lang="pt-BR" dirty="0"/>
              <a:t>FIGURA 2.9 – Componentes de sistema legado.</a:t>
            </a:r>
          </a:p>
          <a:p>
            <a:r>
              <a:rPr lang="pt-BR" dirty="0"/>
              <a:t>Figura 2.10 – Modelo em camadas de um sistema herdado.</a:t>
            </a:r>
          </a:p>
        </p:txBody>
      </p:sp>
    </p:spTree>
    <p:extLst>
      <p:ext uri="{BB962C8B-B14F-4D97-AF65-F5344CB8AC3E}">
        <p14:creationId xmlns:p14="http://schemas.microsoft.com/office/powerpoint/2010/main" val="4097399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16</a:t>
            </a:r>
            <a:endParaRPr sz="1400">
              <a:latin typeface="Times New Roman"/>
              <a:cs typeface="Times New Roman"/>
            </a:endParaRPr>
          </a:p>
        </p:txBody>
      </p:sp>
      <p:pic>
        <p:nvPicPr>
          <p:cNvPr id="7" name="Imagem 6">
            <a:extLst>
              <a:ext uri="{FF2B5EF4-FFF2-40B4-BE49-F238E27FC236}">
                <a16:creationId xmlns:a16="http://schemas.microsoft.com/office/drawing/2014/main" id="{06661ED9-EA8A-47C1-A001-FF8366EC8DF0}"/>
              </a:ext>
            </a:extLst>
          </p:cNvPr>
          <p:cNvPicPr>
            <a:picLocks noChangeAspect="1"/>
          </p:cNvPicPr>
          <p:nvPr/>
        </p:nvPicPr>
        <p:blipFill>
          <a:blip r:embed="rId2"/>
          <a:stretch>
            <a:fillRect/>
          </a:stretch>
        </p:blipFill>
        <p:spPr>
          <a:xfrm>
            <a:off x="685800" y="1752600"/>
            <a:ext cx="8001000" cy="3810000"/>
          </a:xfrm>
          <a:prstGeom prst="rect">
            <a:avLst/>
          </a:prstGeom>
        </p:spPr>
      </p:pic>
      <p:sp>
        <p:nvSpPr>
          <p:cNvPr id="8" name="CaixaDeTexto 7">
            <a:extLst>
              <a:ext uri="{FF2B5EF4-FFF2-40B4-BE49-F238E27FC236}">
                <a16:creationId xmlns:a16="http://schemas.microsoft.com/office/drawing/2014/main" id="{569F9643-E16C-43A4-BD62-283158DC2D0E}"/>
              </a:ext>
            </a:extLst>
          </p:cNvPr>
          <p:cNvSpPr txBox="1"/>
          <p:nvPr/>
        </p:nvSpPr>
        <p:spPr>
          <a:xfrm>
            <a:off x="762000" y="762000"/>
            <a:ext cx="7467600" cy="369332"/>
          </a:xfrm>
          <a:prstGeom prst="rect">
            <a:avLst/>
          </a:prstGeom>
          <a:noFill/>
        </p:spPr>
        <p:txBody>
          <a:bodyPr wrap="square" rtlCol="0">
            <a:spAutoFit/>
          </a:bodyPr>
          <a:lstStyle/>
          <a:p>
            <a:pPr algn="ctr"/>
            <a:r>
              <a:rPr lang="pt-BR" dirty="0"/>
              <a:t>Figura 2.1 – Processo de Engenharia de Sistemas.</a:t>
            </a:r>
          </a:p>
        </p:txBody>
      </p:sp>
    </p:spTree>
    <p:extLst>
      <p:ext uri="{BB962C8B-B14F-4D97-AF65-F5344CB8AC3E}">
        <p14:creationId xmlns:p14="http://schemas.microsoft.com/office/powerpoint/2010/main" val="162553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16</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304801" y="360681"/>
            <a:ext cx="8562972" cy="751488"/>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lang="pt-BR" spc="10" dirty="0"/>
              <a:t>Questionário I.</a:t>
            </a:r>
            <a:endParaRPr spc="-5" dirty="0"/>
          </a:p>
        </p:txBody>
      </p:sp>
      <p:sp>
        <p:nvSpPr>
          <p:cNvPr id="5" name="object 5"/>
          <p:cNvSpPr txBox="1"/>
          <p:nvPr/>
        </p:nvSpPr>
        <p:spPr>
          <a:xfrm>
            <a:off x="304801" y="1709739"/>
            <a:ext cx="8766171" cy="6713056"/>
          </a:xfrm>
          <a:prstGeom prst="rect">
            <a:avLst/>
          </a:prstGeom>
        </p:spPr>
        <p:txBody>
          <a:bodyPr vert="horz" wrap="square" lIns="0" tIns="33020" rIns="0" bIns="0" rtlCol="0">
            <a:spAutoFit/>
          </a:bodyPr>
          <a:lstStyle/>
          <a:p>
            <a:pPr marL="12065" marR="360045">
              <a:lnSpc>
                <a:spcPts val="3800"/>
              </a:lnSpc>
              <a:spcBef>
                <a:spcPts val="260"/>
              </a:spcBef>
              <a:buClr>
                <a:srgbClr val="CC0066"/>
              </a:buClr>
              <a:buSzPct val="68750"/>
              <a:tabLst>
                <a:tab pos="355600" algn="l"/>
              </a:tabLst>
            </a:pPr>
            <a:r>
              <a:rPr lang="pt-BR" sz="2800" dirty="0">
                <a:latin typeface="Arial MT"/>
                <a:cs typeface="Arial MT"/>
              </a:rPr>
              <a:t>1-) Esquematize graficamente as etapas do Modelo Cascata, e comente sobre suas </a:t>
            </a:r>
            <a:r>
              <a:rPr lang="pt-BR" sz="2800" dirty="0" err="1">
                <a:latin typeface="Arial MT"/>
                <a:cs typeface="Arial MT"/>
              </a:rPr>
              <a:t>caracteristicas</a:t>
            </a:r>
            <a:r>
              <a:rPr lang="pt-BR" sz="2800" dirty="0">
                <a:latin typeface="Arial MT"/>
                <a:cs typeface="Arial MT"/>
              </a:rPr>
              <a:t>.</a:t>
            </a:r>
          </a:p>
          <a:p>
            <a:pPr marL="12065" marR="360045">
              <a:lnSpc>
                <a:spcPts val="3800"/>
              </a:lnSpc>
              <a:spcBef>
                <a:spcPts val="260"/>
              </a:spcBef>
              <a:buClr>
                <a:srgbClr val="CC0066"/>
              </a:buClr>
              <a:buSzPct val="68750"/>
              <a:tabLst>
                <a:tab pos="355600" algn="l"/>
              </a:tabLst>
            </a:pPr>
            <a:r>
              <a:rPr lang="pt-BR" sz="2800" dirty="0">
                <a:latin typeface="Arial MT"/>
                <a:cs typeface="Arial MT"/>
              </a:rPr>
              <a:t>2-) Descreva como cada etapa do modelo Cascata</a:t>
            </a:r>
            <a:r>
              <a:rPr lang="pt-BR" sz="2800" b="1" spc="-180" dirty="0">
                <a:solidFill>
                  <a:srgbClr val="CC0066"/>
                </a:solidFill>
                <a:latin typeface="Arial"/>
                <a:cs typeface="Arial"/>
              </a:rPr>
              <a:t>.</a:t>
            </a:r>
          </a:p>
          <a:p>
            <a:pPr marL="12065" marR="360045">
              <a:lnSpc>
                <a:spcPts val="3800"/>
              </a:lnSpc>
              <a:spcBef>
                <a:spcPts val="260"/>
              </a:spcBef>
              <a:buClr>
                <a:srgbClr val="CC0066"/>
              </a:buClr>
              <a:buSzPct val="68750"/>
              <a:tabLst>
                <a:tab pos="355600" algn="l"/>
              </a:tabLst>
            </a:pPr>
            <a:r>
              <a:rPr lang="pt-BR" sz="2800" dirty="0">
                <a:latin typeface="Arial MT"/>
                <a:cs typeface="Arial MT"/>
              </a:rPr>
              <a:t>2.1-) Atividades etapa </a:t>
            </a:r>
            <a:r>
              <a:rPr lang="pt-BR" sz="2800" b="1" spc="-220" dirty="0">
                <a:solidFill>
                  <a:srgbClr val="CC0066"/>
                </a:solidFill>
                <a:latin typeface="Arial"/>
                <a:cs typeface="Arial"/>
              </a:rPr>
              <a:t>E</a:t>
            </a:r>
            <a:r>
              <a:rPr lang="pt-BR" sz="2800" b="1" spc="-195" dirty="0">
                <a:solidFill>
                  <a:srgbClr val="CC0066"/>
                </a:solidFill>
                <a:latin typeface="Arial"/>
                <a:cs typeface="Arial"/>
              </a:rPr>
              <a:t>ngenha</a:t>
            </a:r>
            <a:r>
              <a:rPr lang="pt-BR" sz="2800" b="1" spc="-135" dirty="0">
                <a:solidFill>
                  <a:srgbClr val="CC0066"/>
                </a:solidFill>
                <a:latin typeface="Arial"/>
                <a:cs typeface="Arial"/>
              </a:rPr>
              <a:t>ria</a:t>
            </a:r>
            <a:r>
              <a:rPr lang="pt-BR" sz="2800" b="1" spc="-90" dirty="0">
                <a:solidFill>
                  <a:srgbClr val="CC0066"/>
                </a:solidFill>
                <a:latin typeface="Arial"/>
                <a:cs typeface="Arial"/>
              </a:rPr>
              <a:t> </a:t>
            </a:r>
            <a:r>
              <a:rPr lang="pt-BR" sz="2800" b="1" spc="-140" dirty="0">
                <a:solidFill>
                  <a:srgbClr val="CC0066"/>
                </a:solidFill>
                <a:latin typeface="Arial"/>
                <a:cs typeface="Arial"/>
              </a:rPr>
              <a:t>de  </a:t>
            </a:r>
            <a:r>
              <a:rPr lang="pt-BR" sz="2800" b="1" spc="-180" dirty="0">
                <a:solidFill>
                  <a:srgbClr val="CC0066"/>
                </a:solidFill>
                <a:latin typeface="Arial"/>
                <a:cs typeface="Arial"/>
              </a:rPr>
              <a:t>Sistemas.</a:t>
            </a:r>
          </a:p>
          <a:p>
            <a:pPr marL="12065" marR="360045">
              <a:lnSpc>
                <a:spcPts val="3800"/>
              </a:lnSpc>
              <a:spcBef>
                <a:spcPts val="260"/>
              </a:spcBef>
              <a:buClr>
                <a:srgbClr val="CC0066"/>
              </a:buClr>
              <a:buSzPct val="68750"/>
              <a:tabLst>
                <a:tab pos="355600" algn="l"/>
              </a:tabLst>
            </a:pPr>
            <a:r>
              <a:rPr lang="pt-BR" sz="2800" dirty="0">
                <a:latin typeface="Arial"/>
                <a:cs typeface="Arial"/>
              </a:rPr>
              <a:t>2.2-) Atividades etapa Análise de Requisitos.</a:t>
            </a:r>
          </a:p>
          <a:p>
            <a:pPr marL="12065" marR="360045">
              <a:lnSpc>
                <a:spcPts val="3800"/>
              </a:lnSpc>
              <a:spcBef>
                <a:spcPts val="260"/>
              </a:spcBef>
              <a:buClr>
                <a:srgbClr val="CC0066"/>
              </a:buClr>
              <a:buSzPct val="68750"/>
              <a:tabLst>
                <a:tab pos="355600" algn="l"/>
              </a:tabLst>
            </a:pPr>
            <a:r>
              <a:rPr lang="pt-BR" sz="2800" dirty="0">
                <a:latin typeface="Arial"/>
                <a:cs typeface="Arial"/>
              </a:rPr>
              <a:t>2.3-) Atividades etapa </a:t>
            </a:r>
            <a:r>
              <a:rPr lang="pt-BR" sz="2800" b="1" spc="-165" dirty="0">
                <a:solidFill>
                  <a:srgbClr val="CC0066"/>
                </a:solidFill>
                <a:latin typeface="Arial"/>
                <a:cs typeface="Arial"/>
              </a:rPr>
              <a:t>Projeto.</a:t>
            </a:r>
            <a:endParaRPr lang="pt-BR" sz="2800" dirty="0">
              <a:latin typeface="Arial"/>
              <a:cs typeface="Arial"/>
            </a:endParaRPr>
          </a:p>
          <a:p>
            <a:pPr marL="12065" marR="360045">
              <a:lnSpc>
                <a:spcPts val="3800"/>
              </a:lnSpc>
              <a:spcBef>
                <a:spcPts val="260"/>
              </a:spcBef>
              <a:buClr>
                <a:srgbClr val="CC0066"/>
              </a:buClr>
              <a:buSzPct val="68750"/>
              <a:tabLst>
                <a:tab pos="355600" algn="l"/>
              </a:tabLst>
            </a:pPr>
            <a:r>
              <a:rPr lang="pt-BR" sz="2800" dirty="0">
                <a:latin typeface="Arial"/>
                <a:cs typeface="Arial"/>
              </a:rPr>
              <a:t>2.4-) Atividades etapa </a:t>
            </a:r>
            <a:r>
              <a:rPr lang="pt-BR" sz="2800" b="1" spc="-165" dirty="0">
                <a:solidFill>
                  <a:srgbClr val="CC0066"/>
                </a:solidFill>
                <a:latin typeface="Arial"/>
                <a:cs typeface="Arial"/>
              </a:rPr>
              <a:t>Codificação.</a:t>
            </a:r>
            <a:endParaRPr lang="pt-BR" sz="2800" dirty="0">
              <a:latin typeface="Arial"/>
              <a:cs typeface="Arial"/>
            </a:endParaRPr>
          </a:p>
          <a:p>
            <a:pPr marL="12065" marR="360045">
              <a:lnSpc>
                <a:spcPts val="3800"/>
              </a:lnSpc>
              <a:spcBef>
                <a:spcPts val="260"/>
              </a:spcBef>
              <a:buClr>
                <a:srgbClr val="CC0066"/>
              </a:buClr>
              <a:buSzPct val="68750"/>
              <a:tabLst>
                <a:tab pos="355600" algn="l"/>
              </a:tabLst>
            </a:pPr>
            <a:r>
              <a:rPr lang="pt-BR" sz="2800" dirty="0">
                <a:latin typeface="Arial"/>
                <a:cs typeface="Arial"/>
              </a:rPr>
              <a:t>2.5-) Atividades etapa Testes. </a:t>
            </a:r>
          </a:p>
          <a:p>
            <a:pPr marL="12065" marR="360045">
              <a:lnSpc>
                <a:spcPts val="3800"/>
              </a:lnSpc>
              <a:spcBef>
                <a:spcPts val="260"/>
              </a:spcBef>
              <a:buClr>
                <a:srgbClr val="CC0066"/>
              </a:buClr>
              <a:buSzPct val="68750"/>
              <a:tabLst>
                <a:tab pos="355600" algn="l"/>
              </a:tabLst>
            </a:pPr>
            <a:r>
              <a:rPr lang="pt-BR" sz="2800" dirty="0">
                <a:latin typeface="Arial"/>
                <a:cs typeface="Arial"/>
              </a:rPr>
              <a:t>2.6-) Atividade etapas Manutenção. (tipos de manutenção – corretiva, adaptativa, evolutiva)</a:t>
            </a:r>
            <a:endParaRPr lang="pt-BR" sz="2800" dirty="0">
              <a:latin typeface="Arial MT"/>
              <a:cs typeface="Arial MT"/>
            </a:endParaRPr>
          </a:p>
          <a:p>
            <a:pPr marL="12065" marR="360045">
              <a:lnSpc>
                <a:spcPts val="3800"/>
              </a:lnSpc>
              <a:spcBef>
                <a:spcPts val="260"/>
              </a:spcBef>
              <a:buClr>
                <a:srgbClr val="CC0066"/>
              </a:buClr>
              <a:buSzPct val="68750"/>
              <a:tabLst>
                <a:tab pos="355600" algn="l"/>
              </a:tabLst>
            </a:pPr>
            <a:endParaRPr lang="pt-BR" sz="2800" b="1" spc="-180" dirty="0">
              <a:solidFill>
                <a:srgbClr val="CC0066"/>
              </a:solidFill>
              <a:latin typeface="Arial"/>
              <a:cs typeface="Arial"/>
            </a:endParaRPr>
          </a:p>
          <a:p>
            <a:pPr marL="12065" marR="360045">
              <a:lnSpc>
                <a:spcPts val="3800"/>
              </a:lnSpc>
              <a:spcBef>
                <a:spcPts val="260"/>
              </a:spcBef>
              <a:buClr>
                <a:srgbClr val="CC0066"/>
              </a:buClr>
              <a:buSzPct val="68750"/>
              <a:tabLst>
                <a:tab pos="355600" algn="l"/>
              </a:tabLst>
            </a:pPr>
            <a:endParaRPr lang="pt-BR" sz="2800" dirty="0">
              <a:latin typeface="Arial"/>
              <a:cs typeface="Arial"/>
            </a:endParaRPr>
          </a:p>
          <a:p>
            <a:pPr marL="12065" marR="360045">
              <a:lnSpc>
                <a:spcPts val="3800"/>
              </a:lnSpc>
              <a:spcBef>
                <a:spcPts val="260"/>
              </a:spcBef>
              <a:buClr>
                <a:srgbClr val="CC0066"/>
              </a:buClr>
              <a:buSzPct val="68750"/>
              <a:tabLst>
                <a:tab pos="355600" algn="l"/>
              </a:tabLst>
            </a:pPr>
            <a:endParaRPr lang="pt-BR" sz="2800" dirty="0">
              <a:latin typeface="Arial MT"/>
              <a:cs typeface="Arial MT"/>
            </a:endParaRPr>
          </a:p>
        </p:txBody>
      </p:sp>
    </p:spTree>
    <p:extLst>
      <p:ext uri="{BB962C8B-B14F-4D97-AF65-F5344CB8AC3E}">
        <p14:creationId xmlns:p14="http://schemas.microsoft.com/office/powerpoint/2010/main" val="2952402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16</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304801" y="360681"/>
            <a:ext cx="8562972" cy="751488"/>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lang="pt-BR" spc="10" dirty="0"/>
              <a:t>Questionário I. (continuação I)</a:t>
            </a:r>
            <a:endParaRPr spc="-5" dirty="0"/>
          </a:p>
        </p:txBody>
      </p:sp>
      <p:sp>
        <p:nvSpPr>
          <p:cNvPr id="5" name="object 5"/>
          <p:cNvSpPr txBox="1"/>
          <p:nvPr/>
        </p:nvSpPr>
        <p:spPr>
          <a:xfrm>
            <a:off x="152401" y="1371600"/>
            <a:ext cx="8991600" cy="5507598"/>
          </a:xfrm>
          <a:prstGeom prst="rect">
            <a:avLst/>
          </a:prstGeom>
        </p:spPr>
        <p:txBody>
          <a:bodyPr vert="horz" wrap="square" lIns="0" tIns="33020" rIns="0" bIns="0" rtlCol="0">
            <a:spAutoFit/>
          </a:bodyPr>
          <a:lstStyle/>
          <a:p>
            <a:pPr marL="12065" marR="360045">
              <a:lnSpc>
                <a:spcPts val="3800"/>
              </a:lnSpc>
              <a:spcBef>
                <a:spcPts val="260"/>
              </a:spcBef>
              <a:buClr>
                <a:srgbClr val="CC0066"/>
              </a:buClr>
              <a:buSzPct val="68750"/>
              <a:tabLst>
                <a:tab pos="355600" algn="l"/>
              </a:tabLst>
            </a:pPr>
            <a:r>
              <a:rPr lang="pt-BR" sz="2800" dirty="0">
                <a:latin typeface="Arial MT"/>
                <a:cs typeface="Arial MT"/>
              </a:rPr>
              <a:t>3-) Descreva como realizar cada etapa do modelo derivado (evolutivo) cascata – </a:t>
            </a:r>
            <a:r>
              <a:rPr lang="pt-BR" sz="2800" dirty="0" err="1">
                <a:latin typeface="Arial MT"/>
                <a:cs typeface="Arial MT"/>
              </a:rPr>
              <a:t>Sommerville</a:t>
            </a:r>
            <a:r>
              <a:rPr lang="pt-BR" sz="2800" dirty="0">
                <a:latin typeface="Arial MT"/>
                <a:cs typeface="Arial MT"/>
              </a:rPr>
              <a:t>.</a:t>
            </a:r>
          </a:p>
          <a:p>
            <a:pPr marL="12065" marR="360045">
              <a:lnSpc>
                <a:spcPts val="3800"/>
              </a:lnSpc>
              <a:spcBef>
                <a:spcPts val="260"/>
              </a:spcBef>
              <a:buClr>
                <a:srgbClr val="CC0066"/>
              </a:buClr>
              <a:buSzPct val="68750"/>
              <a:tabLst>
                <a:tab pos="355600" algn="l"/>
              </a:tabLst>
            </a:pPr>
            <a:r>
              <a:rPr lang="pt-BR" sz="2800" dirty="0">
                <a:latin typeface="Arial MT"/>
                <a:cs typeface="Arial MT"/>
              </a:rPr>
              <a:t>3.1-) Comente sobre as diferenças existentes e vantagens sobre abordagem tradicional modelo cascata.</a:t>
            </a:r>
          </a:p>
          <a:p>
            <a:pPr marL="12065" marR="360045">
              <a:lnSpc>
                <a:spcPts val="3800"/>
              </a:lnSpc>
              <a:spcBef>
                <a:spcPts val="260"/>
              </a:spcBef>
              <a:buClr>
                <a:srgbClr val="CC0066"/>
              </a:buClr>
              <a:buSzPct val="68750"/>
              <a:tabLst>
                <a:tab pos="355600" algn="l"/>
              </a:tabLst>
            </a:pPr>
            <a:r>
              <a:rPr lang="pt-BR" sz="2800" dirty="0">
                <a:latin typeface="Arial MT"/>
                <a:cs typeface="Arial MT"/>
              </a:rPr>
              <a:t>3.2-) Quais os ganhos de custo e prazos perceptíveis nesta metodologia.</a:t>
            </a:r>
          </a:p>
          <a:p>
            <a:pPr marL="12065" marR="360045">
              <a:lnSpc>
                <a:spcPts val="3800"/>
              </a:lnSpc>
              <a:spcBef>
                <a:spcPts val="260"/>
              </a:spcBef>
              <a:buClr>
                <a:srgbClr val="CC0066"/>
              </a:buClr>
              <a:buSzPct val="68750"/>
              <a:tabLst>
                <a:tab pos="355600" algn="l"/>
              </a:tabLst>
            </a:pPr>
            <a:r>
              <a:rPr lang="pt-BR" sz="2800" dirty="0">
                <a:latin typeface="Arial MT"/>
                <a:cs typeface="Arial MT"/>
              </a:rPr>
              <a:t>4-) Descreva sobre os processos de aquisição, desenvolvimento, manutenção.</a:t>
            </a:r>
          </a:p>
          <a:p>
            <a:pPr marL="12065" marR="360045">
              <a:lnSpc>
                <a:spcPts val="3800"/>
              </a:lnSpc>
              <a:spcBef>
                <a:spcPts val="260"/>
              </a:spcBef>
              <a:buClr>
                <a:srgbClr val="CC0066"/>
              </a:buClr>
              <a:buSzPct val="68750"/>
              <a:tabLst>
                <a:tab pos="355600" algn="l"/>
              </a:tabLst>
            </a:pPr>
            <a:r>
              <a:rPr lang="pt-BR" sz="2800" dirty="0">
                <a:latin typeface="Arial MT"/>
                <a:cs typeface="Arial MT"/>
              </a:rPr>
              <a:t>5-) Detalhe sobre o processo de aquisição. (prontos, sob especificação / demanda, equipe própria).</a:t>
            </a:r>
          </a:p>
        </p:txBody>
      </p:sp>
    </p:spTree>
    <p:extLst>
      <p:ext uri="{BB962C8B-B14F-4D97-AF65-F5344CB8AC3E}">
        <p14:creationId xmlns:p14="http://schemas.microsoft.com/office/powerpoint/2010/main" val="2826653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16</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304801" y="360681"/>
            <a:ext cx="8562972" cy="751488"/>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lang="pt-BR" spc="10" dirty="0"/>
              <a:t>Questionário I. (continuação II)</a:t>
            </a:r>
            <a:endParaRPr spc="-5" dirty="0"/>
          </a:p>
        </p:txBody>
      </p:sp>
      <p:sp>
        <p:nvSpPr>
          <p:cNvPr id="5" name="object 5"/>
          <p:cNvSpPr txBox="1"/>
          <p:nvPr/>
        </p:nvSpPr>
        <p:spPr>
          <a:xfrm>
            <a:off x="152401" y="1371600"/>
            <a:ext cx="8991600" cy="4981813"/>
          </a:xfrm>
          <a:prstGeom prst="rect">
            <a:avLst/>
          </a:prstGeom>
        </p:spPr>
        <p:txBody>
          <a:bodyPr vert="horz" wrap="square" lIns="0" tIns="33020" rIns="0" bIns="0" rtlCol="0">
            <a:spAutoFit/>
          </a:bodyPr>
          <a:lstStyle/>
          <a:p>
            <a:pPr marL="12065" marR="360045">
              <a:lnSpc>
                <a:spcPts val="3800"/>
              </a:lnSpc>
              <a:spcBef>
                <a:spcPts val="260"/>
              </a:spcBef>
              <a:buClr>
                <a:srgbClr val="CC0066"/>
              </a:buClr>
              <a:buSzPct val="68750"/>
              <a:tabLst>
                <a:tab pos="355600" algn="l"/>
              </a:tabLst>
            </a:pPr>
            <a:r>
              <a:rPr lang="pt-BR" sz="2800" dirty="0">
                <a:latin typeface="Arial MT"/>
                <a:cs typeface="Arial MT"/>
              </a:rPr>
              <a:t>6-) No Caso levantado pelo STF, que supõe a emissão de comprovante de vacinação </a:t>
            </a:r>
            <a:r>
              <a:rPr lang="pt-BR" sz="2800" dirty="0" err="1">
                <a:latin typeface="Arial MT"/>
                <a:cs typeface="Arial MT"/>
              </a:rPr>
              <a:t>Conect</a:t>
            </a:r>
            <a:r>
              <a:rPr lang="pt-BR" sz="2800" dirty="0">
                <a:latin typeface="Arial MT"/>
                <a:cs typeface="Arial MT"/>
              </a:rPr>
              <a:t> sus à Pessoas que não tenham tomado a vacina ocorrido  dez/2022, por um usuário da presidência republica, com emissão de registros de vacina em 2021:</a:t>
            </a:r>
          </a:p>
          <a:p>
            <a:pPr marL="12065" marR="360045">
              <a:lnSpc>
                <a:spcPts val="3800"/>
              </a:lnSpc>
              <a:spcBef>
                <a:spcPts val="260"/>
              </a:spcBef>
              <a:buClr>
                <a:srgbClr val="CC0066"/>
              </a:buClr>
              <a:buSzPct val="68750"/>
              <a:tabLst>
                <a:tab pos="355600" algn="l"/>
              </a:tabLst>
            </a:pPr>
            <a:r>
              <a:rPr lang="pt-BR" sz="2800" dirty="0">
                <a:latin typeface="Arial MT"/>
                <a:cs typeface="Arial MT"/>
              </a:rPr>
              <a:t>6.1-) Caracteriza sistema com entrada de dados batch?. (sim ou não, justifique).</a:t>
            </a:r>
          </a:p>
          <a:p>
            <a:pPr marL="12065" marR="360045">
              <a:lnSpc>
                <a:spcPts val="3800"/>
              </a:lnSpc>
              <a:spcBef>
                <a:spcPts val="260"/>
              </a:spcBef>
              <a:buClr>
                <a:srgbClr val="CC0066"/>
              </a:buClr>
              <a:buSzPct val="68750"/>
              <a:tabLst>
                <a:tab pos="355600" algn="l"/>
              </a:tabLst>
            </a:pPr>
            <a:r>
              <a:rPr lang="pt-BR" sz="2800" dirty="0">
                <a:latin typeface="Arial MT"/>
                <a:cs typeface="Arial MT"/>
              </a:rPr>
              <a:t>6.1-) Aponte Possíveis Falhas requisitos funcionais.</a:t>
            </a:r>
          </a:p>
          <a:p>
            <a:pPr marL="12065" marR="360045">
              <a:lnSpc>
                <a:spcPts val="3800"/>
              </a:lnSpc>
              <a:spcBef>
                <a:spcPts val="260"/>
              </a:spcBef>
              <a:buClr>
                <a:srgbClr val="CC0066"/>
              </a:buClr>
              <a:buSzPct val="68750"/>
              <a:tabLst>
                <a:tab pos="355600" algn="l"/>
              </a:tabLst>
            </a:pPr>
            <a:r>
              <a:rPr lang="pt-BR" sz="2800" dirty="0">
                <a:latin typeface="Arial MT"/>
                <a:cs typeface="Arial MT"/>
              </a:rPr>
              <a:t>6.2-) Aponte Possíveis Falhas requisitos não funcionais (ligados a segurança e confiança).</a:t>
            </a:r>
          </a:p>
        </p:txBody>
      </p:sp>
    </p:spTree>
    <p:extLst>
      <p:ext uri="{BB962C8B-B14F-4D97-AF65-F5344CB8AC3E}">
        <p14:creationId xmlns:p14="http://schemas.microsoft.com/office/powerpoint/2010/main" val="311360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16</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304801" y="360681"/>
            <a:ext cx="8562972" cy="751488"/>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lang="pt-BR" spc="10" dirty="0"/>
              <a:t>Questionário I. (continuação III)</a:t>
            </a:r>
            <a:endParaRPr spc="-5" dirty="0"/>
          </a:p>
        </p:txBody>
      </p:sp>
      <p:sp>
        <p:nvSpPr>
          <p:cNvPr id="5" name="object 5"/>
          <p:cNvSpPr txBox="1"/>
          <p:nvPr/>
        </p:nvSpPr>
        <p:spPr>
          <a:xfrm>
            <a:off x="152401" y="1371600"/>
            <a:ext cx="8991600" cy="3519874"/>
          </a:xfrm>
          <a:prstGeom prst="rect">
            <a:avLst/>
          </a:prstGeom>
        </p:spPr>
        <p:txBody>
          <a:bodyPr vert="horz" wrap="square" lIns="0" tIns="33020" rIns="0" bIns="0" rtlCol="0">
            <a:spAutoFit/>
          </a:bodyPr>
          <a:lstStyle/>
          <a:p>
            <a:pPr marL="12065" marR="360045">
              <a:lnSpc>
                <a:spcPts val="3800"/>
              </a:lnSpc>
              <a:spcBef>
                <a:spcPts val="260"/>
              </a:spcBef>
              <a:buClr>
                <a:srgbClr val="CC0066"/>
              </a:buClr>
              <a:buSzPct val="68750"/>
              <a:tabLst>
                <a:tab pos="355600" algn="l"/>
              </a:tabLst>
            </a:pPr>
            <a:r>
              <a:rPr lang="pt-BR" sz="2800" dirty="0">
                <a:latin typeface="Arial MT"/>
                <a:cs typeface="Arial MT"/>
              </a:rPr>
              <a:t>6.4-) Posteriormente ao comprovante emitido, os lançamentos foram excluídos.</a:t>
            </a:r>
          </a:p>
          <a:p>
            <a:pPr marL="12065" marR="360045">
              <a:lnSpc>
                <a:spcPts val="3800"/>
              </a:lnSpc>
              <a:spcBef>
                <a:spcPts val="260"/>
              </a:spcBef>
              <a:buClr>
                <a:srgbClr val="CC0066"/>
              </a:buClr>
              <a:buSzPct val="68750"/>
              <a:tabLst>
                <a:tab pos="355600" algn="l"/>
              </a:tabLst>
            </a:pPr>
            <a:r>
              <a:rPr lang="pt-BR" sz="2800" dirty="0">
                <a:latin typeface="Arial MT"/>
                <a:cs typeface="Arial MT"/>
              </a:rPr>
              <a:t>6.4.1-) Aponte Possíveis Falhas requisitos funcionais.</a:t>
            </a:r>
          </a:p>
          <a:p>
            <a:pPr marL="12065" marR="360045">
              <a:lnSpc>
                <a:spcPts val="3800"/>
              </a:lnSpc>
              <a:spcBef>
                <a:spcPts val="260"/>
              </a:spcBef>
              <a:buClr>
                <a:srgbClr val="CC0066"/>
              </a:buClr>
              <a:buSzPct val="68750"/>
              <a:tabLst>
                <a:tab pos="355600" algn="l"/>
              </a:tabLst>
            </a:pPr>
            <a:r>
              <a:rPr lang="pt-BR" sz="2800" dirty="0">
                <a:latin typeface="Arial MT"/>
                <a:cs typeface="Arial MT"/>
              </a:rPr>
              <a:t>6.4.2-) Aponte Possíveis Falhas requisitos não funcionais (ligados a segurança e confiança).</a:t>
            </a:r>
          </a:p>
          <a:p>
            <a:pPr marL="12065" marR="360045">
              <a:lnSpc>
                <a:spcPts val="3800"/>
              </a:lnSpc>
              <a:spcBef>
                <a:spcPts val="260"/>
              </a:spcBef>
              <a:buClr>
                <a:srgbClr val="CC0066"/>
              </a:buClr>
              <a:buSzPct val="68750"/>
              <a:tabLst>
                <a:tab pos="355600" algn="l"/>
              </a:tabLst>
            </a:pPr>
            <a:r>
              <a:rPr lang="pt-BR" sz="2800" dirty="0">
                <a:latin typeface="Arial MT"/>
                <a:cs typeface="Arial MT"/>
              </a:rPr>
              <a:t>6.5-) Que auditoria poderia ser feita via sistema de informação, após o ocorrido.</a:t>
            </a:r>
          </a:p>
        </p:txBody>
      </p:sp>
    </p:spTree>
    <p:extLst>
      <p:ext uri="{BB962C8B-B14F-4D97-AF65-F5344CB8AC3E}">
        <p14:creationId xmlns:p14="http://schemas.microsoft.com/office/powerpoint/2010/main" val="3073833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17</a:t>
            </a:r>
            <a:endParaRPr sz="1400">
              <a:latin typeface="Times New Roman"/>
              <a:cs typeface="Times New Roman"/>
            </a:endParaRPr>
          </a:p>
        </p:txBody>
      </p:sp>
      <p:grpSp>
        <p:nvGrpSpPr>
          <p:cNvPr id="3" name="object 3"/>
          <p:cNvGrpSpPr/>
          <p:nvPr/>
        </p:nvGrpSpPr>
        <p:grpSpPr>
          <a:xfrm>
            <a:off x="698269" y="108065"/>
            <a:ext cx="6305550" cy="1405255"/>
            <a:chOff x="698269" y="108065"/>
            <a:chExt cx="6305550" cy="1405255"/>
          </a:xfrm>
        </p:grpSpPr>
        <p:pic>
          <p:nvPicPr>
            <p:cNvPr id="4" name="object 4"/>
            <p:cNvPicPr/>
            <p:nvPr/>
          </p:nvPicPr>
          <p:blipFill>
            <a:blip r:embed="rId2" cstate="print"/>
            <a:stretch>
              <a:fillRect/>
            </a:stretch>
          </p:blipFill>
          <p:spPr>
            <a:xfrm>
              <a:off x="698269" y="108065"/>
              <a:ext cx="6305203" cy="818803"/>
            </a:xfrm>
            <a:prstGeom prst="rect">
              <a:avLst/>
            </a:prstGeom>
          </p:spPr>
        </p:pic>
        <p:pic>
          <p:nvPicPr>
            <p:cNvPr id="5" name="object 5"/>
            <p:cNvPicPr/>
            <p:nvPr/>
          </p:nvPicPr>
          <p:blipFill>
            <a:blip r:embed="rId3" cstate="print"/>
            <a:stretch>
              <a:fillRect/>
            </a:stretch>
          </p:blipFill>
          <p:spPr>
            <a:xfrm>
              <a:off x="698269" y="694113"/>
              <a:ext cx="2556163" cy="818803"/>
            </a:xfrm>
            <a:prstGeom prst="rect">
              <a:avLst/>
            </a:prstGeom>
          </p:spPr>
        </p:pic>
      </p:grpSp>
      <p:sp>
        <p:nvSpPr>
          <p:cNvPr id="6" name="object 6"/>
          <p:cNvSpPr txBox="1">
            <a:spLocks noGrp="1"/>
          </p:cNvSpPr>
          <p:nvPr>
            <p:ph type="title"/>
          </p:nvPr>
        </p:nvSpPr>
        <p:spPr>
          <a:xfrm>
            <a:off x="765174" y="68072"/>
            <a:ext cx="6002020" cy="1341120"/>
          </a:xfrm>
          <a:prstGeom prst="rect">
            <a:avLst/>
          </a:prstGeom>
        </p:spPr>
        <p:txBody>
          <a:bodyPr vert="horz" wrap="square" lIns="0" tIns="159385" rIns="0" bIns="0" rtlCol="0">
            <a:spAutoFit/>
          </a:bodyPr>
          <a:lstStyle/>
          <a:p>
            <a:pPr marL="12700" marR="5080">
              <a:lnSpc>
                <a:spcPct val="79900"/>
              </a:lnSpc>
              <a:spcBef>
                <a:spcPts val="1255"/>
              </a:spcBef>
              <a:tabLst>
                <a:tab pos="5413375" algn="l"/>
              </a:tabLst>
            </a:pPr>
            <a:r>
              <a:rPr dirty="0"/>
              <a:t>Mod</a:t>
            </a:r>
            <a:r>
              <a:rPr spc="-5" dirty="0"/>
              <a:t>el</a:t>
            </a:r>
            <a:r>
              <a:rPr dirty="0"/>
              <a:t>os de</a:t>
            </a:r>
            <a:r>
              <a:rPr spc="-5" dirty="0"/>
              <a:t> P</a:t>
            </a:r>
            <a:r>
              <a:rPr dirty="0"/>
              <a:t>ro</a:t>
            </a:r>
            <a:r>
              <a:rPr spc="-5" dirty="0"/>
              <a:t>ce</a:t>
            </a:r>
            <a:r>
              <a:rPr dirty="0"/>
              <a:t>sso	de  </a:t>
            </a:r>
            <a:r>
              <a:rPr spc="-5" dirty="0"/>
              <a:t>Software</a:t>
            </a:r>
          </a:p>
        </p:txBody>
      </p:sp>
      <p:sp>
        <p:nvSpPr>
          <p:cNvPr id="7" name="object 7"/>
          <p:cNvSpPr txBox="1"/>
          <p:nvPr/>
        </p:nvSpPr>
        <p:spPr>
          <a:xfrm>
            <a:off x="765174" y="1597978"/>
            <a:ext cx="7504430" cy="4528820"/>
          </a:xfrm>
          <a:prstGeom prst="rect">
            <a:avLst/>
          </a:prstGeom>
        </p:spPr>
        <p:txBody>
          <a:bodyPr vert="horz" wrap="square" lIns="0" tIns="12700" rIns="0" bIns="0" rtlCol="0">
            <a:spAutoFit/>
          </a:bodyPr>
          <a:lstStyle/>
          <a:p>
            <a:pPr marL="355600" indent="-342900">
              <a:lnSpc>
                <a:spcPts val="3250"/>
              </a:lnSpc>
              <a:spcBef>
                <a:spcPts val="100"/>
              </a:spcBef>
              <a:buClr>
                <a:srgbClr val="969696"/>
              </a:buClr>
              <a:buSzPct val="69642"/>
              <a:buFont typeface="Wingdings"/>
              <a:buChar char=""/>
              <a:tabLst>
                <a:tab pos="354965" algn="l"/>
                <a:tab pos="355600" algn="l"/>
              </a:tabLst>
            </a:pPr>
            <a:r>
              <a:rPr sz="2800" i="1" dirty="0">
                <a:solidFill>
                  <a:srgbClr val="A7A7A7"/>
                </a:solidFill>
                <a:latin typeface="Arial"/>
                <a:cs typeface="Arial"/>
              </a:rPr>
              <a:t>O</a:t>
            </a:r>
            <a:r>
              <a:rPr sz="2800" i="1" spc="-30" dirty="0">
                <a:solidFill>
                  <a:srgbClr val="A7A7A7"/>
                </a:solidFill>
                <a:latin typeface="Arial"/>
                <a:cs typeface="Arial"/>
              </a:rPr>
              <a:t> </a:t>
            </a:r>
            <a:r>
              <a:rPr sz="2800" i="1" dirty="0">
                <a:solidFill>
                  <a:srgbClr val="A7A7A7"/>
                </a:solidFill>
                <a:latin typeface="Arial"/>
                <a:cs typeface="Arial"/>
              </a:rPr>
              <a:t>Modelo</a:t>
            </a:r>
            <a:r>
              <a:rPr sz="2800" i="1" spc="-25" dirty="0">
                <a:solidFill>
                  <a:srgbClr val="A7A7A7"/>
                </a:solidFill>
                <a:latin typeface="Arial"/>
                <a:cs typeface="Arial"/>
              </a:rPr>
              <a:t> </a:t>
            </a:r>
            <a:r>
              <a:rPr sz="2800" i="1" dirty="0">
                <a:solidFill>
                  <a:srgbClr val="A7A7A7"/>
                </a:solidFill>
                <a:latin typeface="Arial"/>
                <a:cs typeface="Arial"/>
              </a:rPr>
              <a:t>Sequencial</a:t>
            </a:r>
            <a:r>
              <a:rPr sz="2800" i="1" spc="-25" dirty="0">
                <a:solidFill>
                  <a:srgbClr val="A7A7A7"/>
                </a:solidFill>
                <a:latin typeface="Arial"/>
                <a:cs typeface="Arial"/>
              </a:rPr>
              <a:t> </a:t>
            </a:r>
            <a:r>
              <a:rPr sz="2800" i="1" dirty="0">
                <a:solidFill>
                  <a:srgbClr val="A7A7A7"/>
                </a:solidFill>
                <a:latin typeface="Arial"/>
                <a:cs typeface="Arial"/>
              </a:rPr>
              <a:t>Linear</a:t>
            </a:r>
            <a:endParaRPr sz="2800">
              <a:latin typeface="Arial"/>
              <a:cs typeface="Arial"/>
            </a:endParaRPr>
          </a:p>
          <a:p>
            <a:pPr marL="755650" lvl="1" indent="-286385">
              <a:lnSpc>
                <a:spcPts val="2660"/>
              </a:lnSpc>
              <a:buClr>
                <a:srgbClr val="990000"/>
              </a:buClr>
              <a:buFont typeface="Wingdings"/>
              <a:buChar char=""/>
              <a:tabLst>
                <a:tab pos="755015" algn="l"/>
                <a:tab pos="755650" algn="l"/>
              </a:tabLst>
            </a:pPr>
            <a:r>
              <a:rPr sz="2400" i="1" spc="-5" dirty="0">
                <a:solidFill>
                  <a:srgbClr val="969696"/>
                </a:solidFill>
                <a:latin typeface="Arial"/>
                <a:cs typeface="Arial"/>
              </a:rPr>
              <a:t>também</a:t>
            </a:r>
            <a:r>
              <a:rPr sz="2400" i="1" spc="-20" dirty="0">
                <a:solidFill>
                  <a:srgbClr val="969696"/>
                </a:solidFill>
                <a:latin typeface="Arial"/>
                <a:cs typeface="Arial"/>
              </a:rPr>
              <a:t> </a:t>
            </a:r>
            <a:r>
              <a:rPr sz="2400" i="1" dirty="0">
                <a:solidFill>
                  <a:srgbClr val="969696"/>
                </a:solidFill>
                <a:latin typeface="Arial"/>
                <a:cs typeface="Arial"/>
              </a:rPr>
              <a:t>chamado</a:t>
            </a:r>
            <a:r>
              <a:rPr sz="2400" i="1" spc="-20" dirty="0">
                <a:solidFill>
                  <a:srgbClr val="969696"/>
                </a:solidFill>
                <a:latin typeface="Arial"/>
                <a:cs typeface="Arial"/>
              </a:rPr>
              <a:t> </a:t>
            </a:r>
            <a:r>
              <a:rPr sz="2400" b="1" i="1" spc="-5" dirty="0">
                <a:solidFill>
                  <a:srgbClr val="969696"/>
                </a:solidFill>
                <a:latin typeface="Arial"/>
                <a:cs typeface="Arial"/>
              </a:rPr>
              <a:t>Modelo</a:t>
            </a:r>
            <a:r>
              <a:rPr sz="2400" b="1" i="1" spc="-20" dirty="0">
                <a:solidFill>
                  <a:srgbClr val="969696"/>
                </a:solidFill>
                <a:latin typeface="Arial"/>
                <a:cs typeface="Arial"/>
              </a:rPr>
              <a:t> </a:t>
            </a:r>
            <a:r>
              <a:rPr sz="2400" b="1" i="1" dirty="0">
                <a:solidFill>
                  <a:srgbClr val="969696"/>
                </a:solidFill>
                <a:latin typeface="Arial"/>
                <a:cs typeface="Arial"/>
              </a:rPr>
              <a:t>Cascata</a:t>
            </a:r>
            <a:endParaRPr sz="2400">
              <a:latin typeface="Arial"/>
              <a:cs typeface="Arial"/>
            </a:endParaRPr>
          </a:p>
          <a:p>
            <a:pPr marL="355600" indent="-342900">
              <a:lnSpc>
                <a:spcPts val="3120"/>
              </a:lnSpc>
              <a:buClr>
                <a:srgbClr val="CC0066"/>
              </a:buClr>
              <a:buSzPct val="69642"/>
              <a:buFont typeface="Wingdings"/>
              <a:buChar char=""/>
              <a:tabLst>
                <a:tab pos="354965" algn="l"/>
                <a:tab pos="355600" algn="l"/>
              </a:tabLst>
            </a:pPr>
            <a:r>
              <a:rPr sz="2800" b="1" i="1" u="heavy" dirty="0">
                <a:solidFill>
                  <a:srgbClr val="990000"/>
                </a:solidFill>
                <a:uFill>
                  <a:solidFill>
                    <a:srgbClr val="AB1500"/>
                  </a:solidFill>
                </a:uFill>
                <a:latin typeface="Arial"/>
                <a:cs typeface="Arial"/>
              </a:rPr>
              <a:t>O</a:t>
            </a:r>
            <a:r>
              <a:rPr sz="2800" b="1" i="1" u="heavy" spc="-15" dirty="0">
                <a:solidFill>
                  <a:srgbClr val="990000"/>
                </a:solidFill>
                <a:uFill>
                  <a:solidFill>
                    <a:srgbClr val="AB1500"/>
                  </a:solidFill>
                </a:uFill>
                <a:latin typeface="Arial"/>
                <a:cs typeface="Arial"/>
              </a:rPr>
              <a:t> </a:t>
            </a:r>
            <a:r>
              <a:rPr sz="2800" b="1" i="1" u="heavy" spc="-5" dirty="0">
                <a:solidFill>
                  <a:srgbClr val="990000"/>
                </a:solidFill>
                <a:uFill>
                  <a:solidFill>
                    <a:srgbClr val="AB1500"/>
                  </a:solidFill>
                </a:uFill>
                <a:latin typeface="Arial"/>
                <a:cs typeface="Arial"/>
              </a:rPr>
              <a:t>Modelo</a:t>
            </a:r>
            <a:r>
              <a:rPr sz="2800" b="1" i="1" u="heavy" spc="-15" dirty="0">
                <a:solidFill>
                  <a:srgbClr val="990000"/>
                </a:solidFill>
                <a:uFill>
                  <a:solidFill>
                    <a:srgbClr val="AB1500"/>
                  </a:solidFill>
                </a:uFill>
                <a:latin typeface="Arial"/>
                <a:cs typeface="Arial"/>
              </a:rPr>
              <a:t> </a:t>
            </a:r>
            <a:r>
              <a:rPr sz="2800" b="1" i="1" u="heavy" spc="-5" dirty="0">
                <a:solidFill>
                  <a:srgbClr val="990000"/>
                </a:solidFill>
                <a:uFill>
                  <a:solidFill>
                    <a:srgbClr val="AB1500"/>
                  </a:solidFill>
                </a:uFill>
                <a:latin typeface="Arial"/>
                <a:cs typeface="Arial"/>
              </a:rPr>
              <a:t>de</a:t>
            </a:r>
            <a:r>
              <a:rPr sz="2800" b="1" i="1" u="heavy" spc="-10" dirty="0">
                <a:solidFill>
                  <a:srgbClr val="990000"/>
                </a:solidFill>
                <a:uFill>
                  <a:solidFill>
                    <a:srgbClr val="AB1500"/>
                  </a:solidFill>
                </a:uFill>
                <a:latin typeface="Arial"/>
                <a:cs typeface="Arial"/>
              </a:rPr>
              <a:t> </a:t>
            </a:r>
            <a:r>
              <a:rPr sz="2800" b="1" i="1" u="heavy" spc="-5" dirty="0">
                <a:solidFill>
                  <a:srgbClr val="990000"/>
                </a:solidFill>
                <a:uFill>
                  <a:solidFill>
                    <a:srgbClr val="AB1500"/>
                  </a:solidFill>
                </a:uFill>
                <a:latin typeface="Arial"/>
                <a:cs typeface="Arial"/>
              </a:rPr>
              <a:t>Prototipação</a:t>
            </a:r>
            <a:endParaRPr sz="2800">
              <a:latin typeface="Arial"/>
              <a:cs typeface="Arial"/>
            </a:endParaRPr>
          </a:p>
          <a:p>
            <a:pPr marL="354965" marR="1764030" indent="-342900">
              <a:lnSpc>
                <a:spcPts val="3000"/>
              </a:lnSpc>
              <a:spcBef>
                <a:spcPts val="270"/>
              </a:spcBef>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Modelo</a:t>
            </a:r>
            <a:r>
              <a:rPr sz="2800" i="1" spc="-10" dirty="0">
                <a:solidFill>
                  <a:srgbClr val="969696"/>
                </a:solidFill>
                <a:latin typeface="Arial"/>
                <a:cs typeface="Arial"/>
              </a:rPr>
              <a:t> </a:t>
            </a:r>
            <a:r>
              <a:rPr sz="2800" i="1" dirty="0">
                <a:solidFill>
                  <a:srgbClr val="969696"/>
                </a:solidFill>
                <a:latin typeface="Arial"/>
                <a:cs typeface="Arial"/>
              </a:rPr>
              <a:t>RAD</a:t>
            </a:r>
            <a:r>
              <a:rPr sz="2800" i="1" spc="-15" dirty="0">
                <a:solidFill>
                  <a:srgbClr val="969696"/>
                </a:solidFill>
                <a:latin typeface="Arial"/>
                <a:cs typeface="Arial"/>
              </a:rPr>
              <a:t> </a:t>
            </a:r>
            <a:r>
              <a:rPr sz="2800" i="1" dirty="0">
                <a:solidFill>
                  <a:srgbClr val="969696"/>
                </a:solidFill>
                <a:latin typeface="Arial"/>
                <a:cs typeface="Arial"/>
              </a:rPr>
              <a:t>(Rapid</a:t>
            </a:r>
            <a:r>
              <a:rPr sz="2800" i="1" spc="-10" dirty="0">
                <a:solidFill>
                  <a:srgbClr val="969696"/>
                </a:solidFill>
                <a:latin typeface="Arial"/>
                <a:cs typeface="Arial"/>
              </a:rPr>
              <a:t> </a:t>
            </a:r>
            <a:r>
              <a:rPr sz="2800" i="1" spc="-5" dirty="0">
                <a:solidFill>
                  <a:srgbClr val="969696"/>
                </a:solidFill>
                <a:latin typeface="Arial"/>
                <a:cs typeface="Arial"/>
              </a:rPr>
              <a:t>Application </a:t>
            </a:r>
            <a:r>
              <a:rPr sz="2800" i="1" spc="-765" dirty="0">
                <a:solidFill>
                  <a:srgbClr val="969696"/>
                </a:solidFill>
                <a:latin typeface="Arial"/>
                <a:cs typeface="Arial"/>
              </a:rPr>
              <a:t> </a:t>
            </a:r>
            <a:r>
              <a:rPr sz="2800" i="1" spc="-5" dirty="0">
                <a:solidFill>
                  <a:srgbClr val="969696"/>
                </a:solidFill>
                <a:latin typeface="Arial"/>
                <a:cs typeface="Arial"/>
              </a:rPr>
              <a:t>Development)</a:t>
            </a:r>
            <a:endParaRPr sz="2800">
              <a:latin typeface="Arial"/>
              <a:cs typeface="Arial"/>
            </a:endParaRPr>
          </a:p>
          <a:p>
            <a:pPr marL="355600" indent="-342900">
              <a:lnSpc>
                <a:spcPts val="3000"/>
              </a:lnSpc>
              <a:buClr>
                <a:srgbClr val="969696"/>
              </a:buClr>
              <a:buSzPct val="69642"/>
              <a:buFont typeface="Wingdings"/>
              <a:buChar char=""/>
              <a:tabLst>
                <a:tab pos="354965" algn="l"/>
                <a:tab pos="355600" algn="l"/>
              </a:tabLst>
            </a:pPr>
            <a:r>
              <a:rPr sz="2800" dirty="0">
                <a:solidFill>
                  <a:srgbClr val="A7A7A7"/>
                </a:solidFill>
                <a:latin typeface="Arial MT"/>
                <a:cs typeface="Arial MT"/>
              </a:rPr>
              <a:t>Modelos</a:t>
            </a:r>
            <a:r>
              <a:rPr sz="2800" spc="-10" dirty="0">
                <a:solidFill>
                  <a:srgbClr val="A7A7A7"/>
                </a:solidFill>
                <a:latin typeface="Arial MT"/>
                <a:cs typeface="Arial MT"/>
              </a:rPr>
              <a:t> </a:t>
            </a:r>
            <a:r>
              <a:rPr sz="2800" spc="-5" dirty="0">
                <a:solidFill>
                  <a:srgbClr val="A7A7A7"/>
                </a:solidFill>
                <a:latin typeface="Arial MT"/>
                <a:cs typeface="Arial MT"/>
              </a:rPr>
              <a:t>Evolutivos</a:t>
            </a:r>
            <a:r>
              <a:rPr sz="2800" spc="-10" dirty="0">
                <a:solidFill>
                  <a:srgbClr val="A7A7A7"/>
                </a:solidFill>
                <a:latin typeface="Arial MT"/>
                <a:cs typeface="Arial MT"/>
              </a:rPr>
              <a:t> </a:t>
            </a:r>
            <a:r>
              <a:rPr sz="2800" dirty="0">
                <a:solidFill>
                  <a:srgbClr val="A7A7A7"/>
                </a:solidFill>
                <a:latin typeface="Arial MT"/>
                <a:cs typeface="Arial MT"/>
              </a:rPr>
              <a:t>de</a:t>
            </a:r>
            <a:r>
              <a:rPr sz="2800" spc="-5" dirty="0">
                <a:solidFill>
                  <a:srgbClr val="A7A7A7"/>
                </a:solidFill>
                <a:latin typeface="Arial MT"/>
                <a:cs typeface="Arial MT"/>
              </a:rPr>
              <a:t> </a:t>
            </a:r>
            <a:r>
              <a:rPr sz="2800" dirty="0">
                <a:solidFill>
                  <a:srgbClr val="A7A7A7"/>
                </a:solidFill>
                <a:latin typeface="Arial MT"/>
                <a:cs typeface="Arial MT"/>
              </a:rPr>
              <a:t>Processo</a:t>
            </a:r>
            <a:r>
              <a:rPr sz="2800" spc="-5" dirty="0">
                <a:solidFill>
                  <a:srgbClr val="A7A7A7"/>
                </a:solidFill>
                <a:latin typeface="Arial MT"/>
                <a:cs typeface="Arial MT"/>
              </a:rPr>
              <a:t> </a:t>
            </a:r>
            <a:r>
              <a:rPr sz="2800" dirty="0">
                <a:solidFill>
                  <a:srgbClr val="A7A7A7"/>
                </a:solidFill>
                <a:latin typeface="Arial MT"/>
                <a:cs typeface="Arial MT"/>
              </a:rPr>
              <a:t>de</a:t>
            </a:r>
            <a:r>
              <a:rPr sz="2800" spc="-5" dirty="0">
                <a:solidFill>
                  <a:srgbClr val="A7A7A7"/>
                </a:solidFill>
                <a:latin typeface="Arial MT"/>
                <a:cs typeface="Arial MT"/>
              </a:rPr>
              <a:t> Software</a:t>
            </a:r>
            <a:endParaRPr sz="2800">
              <a:latin typeface="Arial MT"/>
              <a:cs typeface="Arial MT"/>
            </a:endParaRPr>
          </a:p>
          <a:p>
            <a:pPr marL="755650" lvl="1" indent="-286385">
              <a:lnSpc>
                <a:spcPts val="2730"/>
              </a:lnSpc>
              <a:buClr>
                <a:srgbClr val="969696"/>
              </a:buClr>
              <a:buFont typeface="Wingdings"/>
              <a:buChar char=""/>
              <a:tabLst>
                <a:tab pos="755015" algn="l"/>
                <a:tab pos="755650" algn="l"/>
              </a:tabLst>
            </a:pPr>
            <a:r>
              <a:rPr sz="2400" dirty="0">
                <a:solidFill>
                  <a:srgbClr val="A7A7A7"/>
                </a:solidFill>
                <a:latin typeface="Arial MT"/>
                <a:cs typeface="Arial MT"/>
              </a:rPr>
              <a:t>O</a:t>
            </a:r>
            <a:r>
              <a:rPr sz="2400" spc="-20" dirty="0">
                <a:solidFill>
                  <a:srgbClr val="A7A7A7"/>
                </a:solidFill>
                <a:latin typeface="Arial MT"/>
                <a:cs typeface="Arial MT"/>
              </a:rPr>
              <a:t> </a:t>
            </a:r>
            <a:r>
              <a:rPr sz="2400" i="1" dirty="0">
                <a:solidFill>
                  <a:srgbClr val="A7A7A7"/>
                </a:solidFill>
                <a:latin typeface="Arial"/>
                <a:cs typeface="Arial"/>
              </a:rPr>
              <a:t>Modelo</a:t>
            </a:r>
            <a:r>
              <a:rPr sz="2400" i="1" spc="-15" dirty="0">
                <a:solidFill>
                  <a:srgbClr val="A7A7A7"/>
                </a:solidFill>
                <a:latin typeface="Arial"/>
                <a:cs typeface="Arial"/>
              </a:rPr>
              <a:t> </a:t>
            </a:r>
            <a:r>
              <a:rPr sz="2400" i="1" spc="-5" dirty="0">
                <a:solidFill>
                  <a:srgbClr val="A7A7A7"/>
                </a:solidFill>
                <a:latin typeface="Arial"/>
                <a:cs typeface="Arial"/>
              </a:rPr>
              <a:t>Incremental</a:t>
            </a:r>
            <a:endParaRPr sz="2400">
              <a:latin typeface="Arial"/>
              <a:cs typeface="Arial"/>
            </a:endParaRPr>
          </a:p>
          <a:p>
            <a:pPr marL="755650" lvl="1" indent="-286385">
              <a:lnSpc>
                <a:spcPts val="2650"/>
              </a:lnSpc>
              <a:buClr>
                <a:srgbClr val="969696"/>
              </a:buClr>
              <a:buFont typeface="Wingdings"/>
              <a:buChar char=""/>
              <a:tabLst>
                <a:tab pos="755015" algn="l"/>
                <a:tab pos="755650" algn="l"/>
              </a:tabLst>
            </a:pPr>
            <a:r>
              <a:rPr sz="2400" b="1" dirty="0">
                <a:solidFill>
                  <a:srgbClr val="A7A7A7"/>
                </a:solidFill>
                <a:latin typeface="Arial"/>
                <a:cs typeface="Arial"/>
              </a:rPr>
              <a:t>O</a:t>
            </a:r>
            <a:r>
              <a:rPr sz="2400" b="1" spc="-20" dirty="0">
                <a:solidFill>
                  <a:srgbClr val="A7A7A7"/>
                </a:solidFill>
                <a:latin typeface="Arial"/>
                <a:cs typeface="Arial"/>
              </a:rPr>
              <a:t> </a:t>
            </a:r>
            <a:r>
              <a:rPr sz="2400" b="1" i="1" spc="-5" dirty="0">
                <a:solidFill>
                  <a:srgbClr val="A7A7A7"/>
                </a:solidFill>
                <a:latin typeface="Arial"/>
                <a:cs typeface="Arial"/>
              </a:rPr>
              <a:t>Modelo</a:t>
            </a:r>
            <a:r>
              <a:rPr sz="2400" b="1" i="1" spc="-25" dirty="0">
                <a:solidFill>
                  <a:srgbClr val="A7A7A7"/>
                </a:solidFill>
                <a:latin typeface="Arial"/>
                <a:cs typeface="Arial"/>
              </a:rPr>
              <a:t> </a:t>
            </a:r>
            <a:r>
              <a:rPr sz="2400" b="1" i="1" spc="-5" dirty="0">
                <a:solidFill>
                  <a:srgbClr val="A7A7A7"/>
                </a:solidFill>
                <a:latin typeface="Arial"/>
                <a:cs typeface="Arial"/>
              </a:rPr>
              <a:t>Espiral</a:t>
            </a:r>
            <a:endParaRPr sz="2400">
              <a:latin typeface="Arial"/>
              <a:cs typeface="Arial"/>
            </a:endParaRPr>
          </a:p>
          <a:p>
            <a:pPr marL="755650" lvl="1" indent="-286385">
              <a:lnSpc>
                <a:spcPts val="265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10" dirty="0">
                <a:solidFill>
                  <a:srgbClr val="A7A7A7"/>
                </a:solidFill>
                <a:latin typeface="Arial"/>
                <a:cs typeface="Arial"/>
              </a:rPr>
              <a:t> </a:t>
            </a:r>
            <a:r>
              <a:rPr sz="2400" i="1" dirty="0">
                <a:solidFill>
                  <a:srgbClr val="A7A7A7"/>
                </a:solidFill>
                <a:latin typeface="Arial"/>
                <a:cs typeface="Arial"/>
              </a:rPr>
              <a:t>Modelo de</a:t>
            </a:r>
            <a:r>
              <a:rPr sz="2400" i="1" spc="-5" dirty="0">
                <a:solidFill>
                  <a:srgbClr val="A7A7A7"/>
                </a:solidFill>
                <a:latin typeface="Arial"/>
                <a:cs typeface="Arial"/>
              </a:rPr>
              <a:t> Montagem </a:t>
            </a:r>
            <a:r>
              <a:rPr sz="2400" i="1" dirty="0">
                <a:solidFill>
                  <a:srgbClr val="A7A7A7"/>
                </a:solidFill>
                <a:latin typeface="Arial"/>
                <a:cs typeface="Arial"/>
              </a:rPr>
              <a:t>de</a:t>
            </a:r>
            <a:r>
              <a:rPr sz="2400" i="1" spc="-5" dirty="0">
                <a:solidFill>
                  <a:srgbClr val="A7A7A7"/>
                </a:solidFill>
                <a:latin typeface="Arial"/>
                <a:cs typeface="Arial"/>
              </a:rPr>
              <a:t> Componentes</a:t>
            </a:r>
            <a:endParaRPr sz="2400">
              <a:latin typeface="Arial"/>
              <a:cs typeface="Arial"/>
            </a:endParaRPr>
          </a:p>
          <a:p>
            <a:pPr marL="755650" lvl="1" indent="-286385">
              <a:lnSpc>
                <a:spcPts val="268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5" dirty="0">
                <a:solidFill>
                  <a:srgbClr val="A7A7A7"/>
                </a:solidFill>
                <a:latin typeface="Arial"/>
                <a:cs typeface="Arial"/>
              </a:rPr>
              <a:t> </a:t>
            </a:r>
            <a:r>
              <a:rPr sz="2400" i="1" dirty="0">
                <a:solidFill>
                  <a:srgbClr val="A7A7A7"/>
                </a:solidFill>
                <a:latin typeface="Arial"/>
                <a:cs typeface="Arial"/>
              </a:rPr>
              <a:t>Modelo</a:t>
            </a:r>
            <a:r>
              <a:rPr sz="2400" i="1" spc="5" dirty="0">
                <a:solidFill>
                  <a:srgbClr val="A7A7A7"/>
                </a:solidFill>
                <a:latin typeface="Arial"/>
                <a:cs typeface="Arial"/>
              </a:rPr>
              <a:t> </a:t>
            </a:r>
            <a:r>
              <a:rPr sz="2400" i="1" dirty="0">
                <a:solidFill>
                  <a:srgbClr val="A7A7A7"/>
                </a:solidFill>
                <a:latin typeface="Arial"/>
                <a:cs typeface="Arial"/>
              </a:rPr>
              <a:t>de</a:t>
            </a:r>
            <a:r>
              <a:rPr sz="2400" i="1" spc="5" dirty="0">
                <a:solidFill>
                  <a:srgbClr val="A7A7A7"/>
                </a:solidFill>
                <a:latin typeface="Arial"/>
                <a:cs typeface="Arial"/>
              </a:rPr>
              <a:t> </a:t>
            </a:r>
            <a:r>
              <a:rPr sz="2400" i="1" spc="-5" dirty="0">
                <a:solidFill>
                  <a:srgbClr val="A7A7A7"/>
                </a:solidFill>
                <a:latin typeface="Arial"/>
                <a:cs typeface="Arial"/>
              </a:rPr>
              <a:t>Desenvolvimento</a:t>
            </a:r>
            <a:r>
              <a:rPr sz="2400" i="1" spc="5" dirty="0">
                <a:solidFill>
                  <a:srgbClr val="A7A7A7"/>
                </a:solidFill>
                <a:latin typeface="Arial"/>
                <a:cs typeface="Arial"/>
              </a:rPr>
              <a:t> </a:t>
            </a:r>
            <a:r>
              <a:rPr sz="2400" i="1" spc="-5" dirty="0">
                <a:solidFill>
                  <a:srgbClr val="A7A7A7"/>
                </a:solidFill>
                <a:latin typeface="Arial"/>
                <a:cs typeface="Arial"/>
              </a:rPr>
              <a:t>Concorrente</a:t>
            </a:r>
            <a:endParaRPr sz="2400">
              <a:latin typeface="Arial"/>
              <a:cs typeface="Arial"/>
            </a:endParaRPr>
          </a:p>
          <a:p>
            <a:pPr marL="355600" indent="-342900">
              <a:lnSpc>
                <a:spcPts val="3170"/>
              </a:lnSpc>
              <a:buSzPct val="69642"/>
              <a:buFont typeface="Wingdings"/>
              <a:buChar char=""/>
              <a:tabLst>
                <a:tab pos="354965" algn="l"/>
                <a:tab pos="355600" algn="l"/>
              </a:tabLst>
            </a:pPr>
            <a:r>
              <a:rPr sz="2800" i="1" dirty="0">
                <a:solidFill>
                  <a:srgbClr val="969696"/>
                </a:solidFill>
                <a:latin typeface="Arial"/>
                <a:cs typeface="Arial"/>
              </a:rPr>
              <a:t>Modelos</a:t>
            </a:r>
            <a:r>
              <a:rPr sz="2800" i="1" spc="-15" dirty="0">
                <a:solidFill>
                  <a:srgbClr val="969696"/>
                </a:solidFill>
                <a:latin typeface="Arial"/>
                <a:cs typeface="Arial"/>
              </a:rPr>
              <a:t> </a:t>
            </a:r>
            <a:r>
              <a:rPr sz="2800" i="1" dirty="0">
                <a:solidFill>
                  <a:srgbClr val="969696"/>
                </a:solidFill>
                <a:latin typeface="Arial"/>
                <a:cs typeface="Arial"/>
              </a:rPr>
              <a:t>de</a:t>
            </a:r>
            <a:r>
              <a:rPr sz="2800" i="1" spc="-10" dirty="0">
                <a:solidFill>
                  <a:srgbClr val="969696"/>
                </a:solidFill>
                <a:latin typeface="Arial"/>
                <a:cs typeface="Arial"/>
              </a:rPr>
              <a:t> </a:t>
            </a:r>
            <a:r>
              <a:rPr sz="2800" i="1" spc="-5" dirty="0">
                <a:solidFill>
                  <a:srgbClr val="969696"/>
                </a:solidFill>
                <a:latin typeface="Arial"/>
                <a:cs typeface="Arial"/>
              </a:rPr>
              <a:t>Métodos</a:t>
            </a:r>
            <a:r>
              <a:rPr sz="2800" i="1" spc="-15" dirty="0">
                <a:solidFill>
                  <a:srgbClr val="969696"/>
                </a:solidFill>
                <a:latin typeface="Arial"/>
                <a:cs typeface="Arial"/>
              </a:rPr>
              <a:t> </a:t>
            </a:r>
            <a:r>
              <a:rPr sz="2800" i="1" spc="-5" dirty="0">
                <a:solidFill>
                  <a:srgbClr val="969696"/>
                </a:solidFill>
                <a:latin typeface="Arial"/>
                <a:cs typeface="Arial"/>
              </a:rPr>
              <a:t>Formais</a:t>
            </a:r>
            <a:endParaRPr sz="2800">
              <a:latin typeface="Arial"/>
              <a:cs typeface="Arial"/>
            </a:endParaRPr>
          </a:p>
          <a:p>
            <a:pPr marL="355600" indent="-342900">
              <a:lnSpc>
                <a:spcPts val="3279"/>
              </a:lnSpc>
              <a:buSzPct val="69642"/>
              <a:buFont typeface="Wingdings"/>
              <a:buChar char=""/>
              <a:tabLst>
                <a:tab pos="354965" algn="l"/>
                <a:tab pos="355600" algn="l"/>
              </a:tabLst>
            </a:pPr>
            <a:r>
              <a:rPr sz="2800" i="1" spc="-5" dirty="0">
                <a:solidFill>
                  <a:srgbClr val="969696"/>
                </a:solidFill>
                <a:latin typeface="Arial"/>
                <a:cs typeface="Arial"/>
              </a:rPr>
              <a:t>Técnicas</a:t>
            </a:r>
            <a:r>
              <a:rPr sz="2800" i="1" spc="-10" dirty="0">
                <a:solidFill>
                  <a:srgbClr val="969696"/>
                </a:solidFill>
                <a:latin typeface="Arial"/>
                <a:cs typeface="Arial"/>
              </a:rPr>
              <a:t> </a:t>
            </a:r>
            <a:r>
              <a:rPr sz="2800" i="1" dirty="0">
                <a:solidFill>
                  <a:srgbClr val="969696"/>
                </a:solidFill>
                <a:latin typeface="Arial"/>
                <a:cs typeface="Arial"/>
              </a:rPr>
              <a:t>de</a:t>
            </a:r>
            <a:r>
              <a:rPr sz="2800" i="1" spc="-5" dirty="0">
                <a:solidFill>
                  <a:srgbClr val="969696"/>
                </a:solidFill>
                <a:latin typeface="Arial"/>
                <a:cs typeface="Arial"/>
              </a:rPr>
              <a:t> Quarta Geração</a:t>
            </a:r>
            <a:endParaRPr sz="28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18</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6912032" cy="818803"/>
          </a:xfrm>
          <a:prstGeom prst="rect">
            <a:avLst/>
          </a:prstGeom>
        </p:spPr>
      </p:pic>
      <p:sp>
        <p:nvSpPr>
          <p:cNvPr id="4" name="object 4"/>
          <p:cNvSpPr txBox="1">
            <a:spLocks noGrp="1"/>
          </p:cNvSpPr>
          <p:nvPr>
            <p:ph type="title"/>
          </p:nvPr>
        </p:nvSpPr>
        <p:spPr>
          <a:xfrm>
            <a:off x="765174" y="360681"/>
            <a:ext cx="6611620"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a:t>
            </a:r>
            <a:r>
              <a:rPr dirty="0"/>
              <a:t>de</a:t>
            </a:r>
            <a:r>
              <a:rPr spc="-65" dirty="0"/>
              <a:t> </a:t>
            </a:r>
            <a:r>
              <a:rPr spc="-5" dirty="0"/>
              <a:t>Prototipação</a:t>
            </a:r>
          </a:p>
        </p:txBody>
      </p:sp>
      <p:sp>
        <p:nvSpPr>
          <p:cNvPr id="5" name="object 5"/>
          <p:cNvSpPr txBox="1"/>
          <p:nvPr/>
        </p:nvSpPr>
        <p:spPr>
          <a:xfrm>
            <a:off x="765174" y="1648778"/>
            <a:ext cx="7553325" cy="3599179"/>
          </a:xfrm>
          <a:prstGeom prst="rect">
            <a:avLst/>
          </a:prstGeom>
        </p:spPr>
        <p:txBody>
          <a:bodyPr vert="horz" wrap="square" lIns="0" tIns="87630" rIns="0" bIns="0" rtlCol="0">
            <a:spAutoFit/>
          </a:bodyPr>
          <a:lstStyle/>
          <a:p>
            <a:pPr marL="354965" marR="433705" indent="-342900">
              <a:lnSpc>
                <a:spcPct val="84600"/>
              </a:lnSpc>
              <a:spcBef>
                <a:spcPts val="690"/>
              </a:spcBef>
              <a:buClr>
                <a:srgbClr val="CC0066"/>
              </a:buClr>
              <a:buSzPct val="68750"/>
              <a:buFont typeface="Wingdings"/>
              <a:buChar char=""/>
              <a:tabLst>
                <a:tab pos="355600" algn="l"/>
              </a:tabLst>
            </a:pPr>
            <a:r>
              <a:rPr sz="3200" dirty="0">
                <a:latin typeface="Arial MT"/>
                <a:cs typeface="Arial MT"/>
              </a:rPr>
              <a:t>o </a:t>
            </a:r>
            <a:r>
              <a:rPr sz="3200" spc="-5" dirty="0">
                <a:latin typeface="Arial MT"/>
                <a:cs typeface="Arial MT"/>
              </a:rPr>
              <a:t>objetivo</a:t>
            </a:r>
            <a:r>
              <a:rPr sz="3200" spc="5" dirty="0">
                <a:latin typeface="Arial MT"/>
                <a:cs typeface="Arial MT"/>
              </a:rPr>
              <a:t> </a:t>
            </a:r>
            <a:r>
              <a:rPr sz="3200" dirty="0">
                <a:latin typeface="Arial MT"/>
                <a:cs typeface="Arial MT"/>
              </a:rPr>
              <a:t>é </a:t>
            </a:r>
            <a:r>
              <a:rPr sz="3200" spc="-5" dirty="0">
                <a:latin typeface="Arial MT"/>
                <a:cs typeface="Arial MT"/>
              </a:rPr>
              <a:t>entender </a:t>
            </a:r>
            <a:r>
              <a:rPr sz="3200" dirty="0">
                <a:latin typeface="Arial MT"/>
                <a:cs typeface="Arial MT"/>
              </a:rPr>
              <a:t>os </a:t>
            </a:r>
            <a:r>
              <a:rPr sz="3200" spc="-5" dirty="0">
                <a:latin typeface="Arial MT"/>
                <a:cs typeface="Arial MT"/>
              </a:rPr>
              <a:t>requisitos </a:t>
            </a:r>
            <a:r>
              <a:rPr sz="3200" dirty="0">
                <a:latin typeface="Arial MT"/>
                <a:cs typeface="Arial MT"/>
              </a:rPr>
              <a:t>do </a:t>
            </a:r>
            <a:r>
              <a:rPr sz="3200" spc="-869" dirty="0">
                <a:latin typeface="Arial MT"/>
                <a:cs typeface="Arial MT"/>
              </a:rPr>
              <a:t> </a:t>
            </a:r>
            <a:r>
              <a:rPr sz="3200" dirty="0">
                <a:latin typeface="Arial MT"/>
                <a:cs typeface="Arial MT"/>
              </a:rPr>
              <a:t>usuário e, assim, </a:t>
            </a:r>
            <a:r>
              <a:rPr sz="3200" spc="-5" dirty="0">
                <a:latin typeface="Arial MT"/>
                <a:cs typeface="Arial MT"/>
              </a:rPr>
              <a:t>obter </a:t>
            </a:r>
            <a:r>
              <a:rPr sz="3200" dirty="0">
                <a:latin typeface="Arial MT"/>
                <a:cs typeface="Arial MT"/>
              </a:rPr>
              <a:t>uma melhor </a:t>
            </a:r>
            <a:r>
              <a:rPr sz="3200" spc="5" dirty="0">
                <a:latin typeface="Arial MT"/>
                <a:cs typeface="Arial MT"/>
              </a:rPr>
              <a:t> </a:t>
            </a:r>
            <a:r>
              <a:rPr sz="3200" spc="-5" dirty="0">
                <a:latin typeface="Arial MT"/>
                <a:cs typeface="Arial MT"/>
              </a:rPr>
              <a:t>definição</a:t>
            </a:r>
            <a:r>
              <a:rPr sz="3200" dirty="0">
                <a:latin typeface="Arial MT"/>
                <a:cs typeface="Arial MT"/>
              </a:rPr>
              <a:t> dos </a:t>
            </a:r>
            <a:r>
              <a:rPr sz="3200" spc="-5" dirty="0">
                <a:latin typeface="Arial MT"/>
                <a:cs typeface="Arial MT"/>
              </a:rPr>
              <a:t>requisitos </a:t>
            </a:r>
            <a:r>
              <a:rPr sz="3200" dirty="0">
                <a:latin typeface="Arial MT"/>
                <a:cs typeface="Arial MT"/>
              </a:rPr>
              <a:t>do</a:t>
            </a:r>
            <a:r>
              <a:rPr sz="3200" spc="5" dirty="0">
                <a:latin typeface="Arial MT"/>
                <a:cs typeface="Arial MT"/>
              </a:rPr>
              <a:t> </a:t>
            </a:r>
            <a:r>
              <a:rPr sz="3200" spc="-5" dirty="0">
                <a:latin typeface="Arial MT"/>
                <a:cs typeface="Arial MT"/>
              </a:rPr>
              <a:t>sistema.</a:t>
            </a:r>
            <a:endParaRPr sz="3200">
              <a:latin typeface="Arial MT"/>
              <a:cs typeface="Arial MT"/>
            </a:endParaRPr>
          </a:p>
          <a:p>
            <a:pPr marL="354965" marR="5080" indent="-342900" algn="just">
              <a:lnSpc>
                <a:spcPct val="85100"/>
              </a:lnSpc>
              <a:spcBef>
                <a:spcPts val="700"/>
              </a:spcBef>
              <a:buClr>
                <a:srgbClr val="CC0066"/>
              </a:buClr>
              <a:buSzPct val="68750"/>
              <a:buFont typeface="Wingdings"/>
              <a:buChar char=""/>
              <a:tabLst>
                <a:tab pos="355600" algn="l"/>
              </a:tabLst>
            </a:pPr>
            <a:r>
              <a:rPr sz="3200" spc="-5" dirty="0">
                <a:latin typeface="Arial MT"/>
                <a:cs typeface="Arial MT"/>
              </a:rPr>
              <a:t>possibilita </a:t>
            </a:r>
            <a:r>
              <a:rPr sz="3200" dirty="0">
                <a:latin typeface="Arial MT"/>
                <a:cs typeface="Arial MT"/>
              </a:rPr>
              <a:t>que o desenvolvedor crie um </a:t>
            </a:r>
            <a:r>
              <a:rPr sz="3200" spc="-875" dirty="0">
                <a:latin typeface="Arial MT"/>
                <a:cs typeface="Arial MT"/>
              </a:rPr>
              <a:t> </a:t>
            </a:r>
            <a:r>
              <a:rPr sz="3200" dirty="0">
                <a:latin typeface="Arial MT"/>
                <a:cs typeface="Arial MT"/>
              </a:rPr>
              <a:t>modelo </a:t>
            </a:r>
            <a:r>
              <a:rPr sz="3200" spc="-5" dirty="0">
                <a:latin typeface="Arial MT"/>
                <a:cs typeface="Arial MT"/>
              </a:rPr>
              <a:t>(protótipo)do software </a:t>
            </a:r>
            <a:r>
              <a:rPr sz="3200" dirty="0">
                <a:latin typeface="Arial MT"/>
                <a:cs typeface="Arial MT"/>
              </a:rPr>
              <a:t>que deve </a:t>
            </a:r>
            <a:r>
              <a:rPr sz="3200" spc="-875" dirty="0">
                <a:latin typeface="Arial MT"/>
                <a:cs typeface="Arial MT"/>
              </a:rPr>
              <a:t> </a:t>
            </a:r>
            <a:r>
              <a:rPr sz="3200" dirty="0">
                <a:latin typeface="Arial MT"/>
                <a:cs typeface="Arial MT"/>
              </a:rPr>
              <a:t>ser</a:t>
            </a:r>
            <a:r>
              <a:rPr sz="3200" spc="-10" dirty="0">
                <a:latin typeface="Arial MT"/>
                <a:cs typeface="Arial MT"/>
              </a:rPr>
              <a:t> </a:t>
            </a:r>
            <a:r>
              <a:rPr sz="3200" spc="-5" dirty="0">
                <a:latin typeface="Arial MT"/>
                <a:cs typeface="Arial MT"/>
              </a:rPr>
              <a:t>construído</a:t>
            </a:r>
            <a:endParaRPr sz="3200">
              <a:latin typeface="Arial MT"/>
              <a:cs typeface="Arial MT"/>
            </a:endParaRPr>
          </a:p>
          <a:p>
            <a:pPr marL="354965" marR="433070" indent="-342900" algn="just">
              <a:lnSpc>
                <a:spcPts val="3229"/>
              </a:lnSpc>
              <a:spcBef>
                <a:spcPts val="844"/>
              </a:spcBef>
              <a:buClr>
                <a:srgbClr val="CC0066"/>
              </a:buClr>
              <a:buSzPct val="68750"/>
              <a:buFont typeface="Wingdings"/>
              <a:buChar char=""/>
              <a:tabLst>
                <a:tab pos="355600" algn="l"/>
              </a:tabLst>
            </a:pPr>
            <a:r>
              <a:rPr sz="3200" dirty="0">
                <a:latin typeface="Arial MT"/>
                <a:cs typeface="Arial MT"/>
              </a:rPr>
              <a:t>apropriado</a:t>
            </a:r>
            <a:r>
              <a:rPr sz="3200" spc="-15" dirty="0">
                <a:latin typeface="Arial MT"/>
                <a:cs typeface="Arial MT"/>
              </a:rPr>
              <a:t> </a:t>
            </a:r>
            <a:r>
              <a:rPr sz="3200" dirty="0">
                <a:latin typeface="Arial MT"/>
                <a:cs typeface="Arial MT"/>
              </a:rPr>
              <a:t>para</a:t>
            </a:r>
            <a:r>
              <a:rPr sz="3200" spc="-15" dirty="0">
                <a:latin typeface="Arial MT"/>
                <a:cs typeface="Arial MT"/>
              </a:rPr>
              <a:t> </a:t>
            </a:r>
            <a:r>
              <a:rPr sz="3200" dirty="0">
                <a:latin typeface="Arial MT"/>
                <a:cs typeface="Arial MT"/>
              </a:rPr>
              <a:t>quando</a:t>
            </a:r>
            <a:r>
              <a:rPr sz="3200" spc="-15" dirty="0">
                <a:latin typeface="Arial MT"/>
                <a:cs typeface="Arial MT"/>
              </a:rPr>
              <a:t> </a:t>
            </a:r>
            <a:r>
              <a:rPr sz="3200" dirty="0">
                <a:latin typeface="Arial MT"/>
                <a:cs typeface="Arial MT"/>
              </a:rPr>
              <a:t>o</a:t>
            </a:r>
            <a:r>
              <a:rPr sz="3200" spc="-15" dirty="0">
                <a:latin typeface="Arial MT"/>
                <a:cs typeface="Arial MT"/>
              </a:rPr>
              <a:t> </a:t>
            </a:r>
            <a:r>
              <a:rPr sz="3200" spc="-5" dirty="0">
                <a:latin typeface="Arial MT"/>
                <a:cs typeface="Arial MT"/>
              </a:rPr>
              <a:t>cliente</a:t>
            </a:r>
            <a:r>
              <a:rPr sz="3200" spc="-10" dirty="0">
                <a:latin typeface="Arial MT"/>
                <a:cs typeface="Arial MT"/>
              </a:rPr>
              <a:t> </a:t>
            </a:r>
            <a:r>
              <a:rPr sz="3200" dirty="0">
                <a:latin typeface="Arial MT"/>
                <a:cs typeface="Arial MT"/>
              </a:rPr>
              <a:t>não </a:t>
            </a:r>
            <a:r>
              <a:rPr sz="3200" spc="-880" dirty="0">
                <a:latin typeface="Arial MT"/>
                <a:cs typeface="Arial MT"/>
              </a:rPr>
              <a:t> </a:t>
            </a:r>
            <a:r>
              <a:rPr sz="3200" spc="-5" dirty="0">
                <a:latin typeface="Arial MT"/>
                <a:cs typeface="Arial MT"/>
              </a:rPr>
              <a:t>definiu</a:t>
            </a:r>
            <a:r>
              <a:rPr sz="3200" spc="10" dirty="0">
                <a:latin typeface="Arial MT"/>
                <a:cs typeface="Arial MT"/>
              </a:rPr>
              <a:t> </a:t>
            </a:r>
            <a:r>
              <a:rPr sz="3200" spc="-5" dirty="0">
                <a:latin typeface="Arial MT"/>
                <a:cs typeface="Arial MT"/>
              </a:rPr>
              <a:t>detalhadamente</a:t>
            </a:r>
            <a:r>
              <a:rPr sz="3200" spc="10" dirty="0">
                <a:latin typeface="Arial MT"/>
                <a:cs typeface="Arial MT"/>
              </a:rPr>
              <a:t> </a:t>
            </a:r>
            <a:r>
              <a:rPr sz="3200" dirty="0">
                <a:latin typeface="Arial MT"/>
                <a:cs typeface="Arial MT"/>
              </a:rPr>
              <a:t>os</a:t>
            </a:r>
            <a:r>
              <a:rPr sz="3200" spc="10" dirty="0">
                <a:latin typeface="Arial MT"/>
                <a:cs typeface="Arial MT"/>
              </a:rPr>
              <a:t> </a:t>
            </a:r>
            <a:r>
              <a:rPr sz="3200" spc="-5" dirty="0">
                <a:latin typeface="Arial MT"/>
                <a:cs typeface="Arial MT"/>
              </a:rPr>
              <a:t>requisitos.</a:t>
            </a:r>
            <a:endParaRPr sz="320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19</a:t>
            </a:r>
            <a:endParaRPr sz="1400">
              <a:latin typeface="Times New Roman"/>
              <a:cs typeface="Times New Roman"/>
            </a:endParaRPr>
          </a:p>
        </p:txBody>
      </p:sp>
      <p:grpSp>
        <p:nvGrpSpPr>
          <p:cNvPr id="3" name="object 3"/>
          <p:cNvGrpSpPr/>
          <p:nvPr/>
        </p:nvGrpSpPr>
        <p:grpSpPr>
          <a:xfrm>
            <a:off x="698269" y="174567"/>
            <a:ext cx="7789545" cy="1292860"/>
            <a:chOff x="698269" y="174567"/>
            <a:chExt cx="7789545" cy="1292860"/>
          </a:xfrm>
        </p:grpSpPr>
        <p:pic>
          <p:nvPicPr>
            <p:cNvPr id="4" name="object 4"/>
            <p:cNvPicPr/>
            <p:nvPr/>
          </p:nvPicPr>
          <p:blipFill>
            <a:blip r:embed="rId2" cstate="print"/>
            <a:stretch>
              <a:fillRect/>
            </a:stretch>
          </p:blipFill>
          <p:spPr>
            <a:xfrm>
              <a:off x="698269" y="174567"/>
              <a:ext cx="7789025" cy="835428"/>
            </a:xfrm>
            <a:prstGeom prst="rect">
              <a:avLst/>
            </a:prstGeom>
          </p:spPr>
        </p:pic>
        <p:pic>
          <p:nvPicPr>
            <p:cNvPr id="5" name="object 5"/>
            <p:cNvPicPr/>
            <p:nvPr/>
          </p:nvPicPr>
          <p:blipFill>
            <a:blip r:embed="rId3" cstate="print"/>
            <a:stretch>
              <a:fillRect/>
            </a:stretch>
          </p:blipFill>
          <p:spPr>
            <a:xfrm>
              <a:off x="727363" y="827116"/>
              <a:ext cx="6084916" cy="640079"/>
            </a:xfrm>
            <a:prstGeom prst="rect">
              <a:avLst/>
            </a:prstGeom>
          </p:spPr>
        </p:pic>
      </p:grpSp>
      <p:sp>
        <p:nvSpPr>
          <p:cNvPr id="6" name="object 6"/>
          <p:cNvSpPr txBox="1">
            <a:spLocks noGrp="1"/>
          </p:cNvSpPr>
          <p:nvPr>
            <p:ph type="title"/>
          </p:nvPr>
        </p:nvSpPr>
        <p:spPr>
          <a:xfrm>
            <a:off x="765174" y="145796"/>
            <a:ext cx="7492365" cy="1236980"/>
          </a:xfrm>
          <a:prstGeom prst="rect">
            <a:avLst/>
          </a:prstGeom>
        </p:spPr>
        <p:txBody>
          <a:bodyPr vert="horz" wrap="square" lIns="0" tIns="12700" rIns="0" bIns="0" rtlCol="0">
            <a:spAutoFit/>
          </a:bodyPr>
          <a:lstStyle/>
          <a:p>
            <a:pPr marL="12700">
              <a:lnSpc>
                <a:spcPts val="5490"/>
              </a:lnSpc>
              <a:spcBef>
                <a:spcPts val="100"/>
              </a:spcBef>
              <a:tabLst>
                <a:tab pos="3534410" algn="l"/>
              </a:tabLst>
            </a:pPr>
            <a:r>
              <a:rPr dirty="0"/>
              <a:t>O</a:t>
            </a:r>
            <a:r>
              <a:rPr spc="15" dirty="0"/>
              <a:t> </a:t>
            </a:r>
            <a:r>
              <a:rPr spc="-5" dirty="0"/>
              <a:t>Paradigma	</a:t>
            </a:r>
            <a:r>
              <a:rPr dirty="0"/>
              <a:t>de</a:t>
            </a:r>
            <a:r>
              <a:rPr spc="-65" dirty="0"/>
              <a:t> </a:t>
            </a:r>
            <a:r>
              <a:rPr spc="-5" dirty="0"/>
              <a:t>Prototipação</a:t>
            </a:r>
          </a:p>
          <a:p>
            <a:pPr marL="12700">
              <a:lnSpc>
                <a:spcPts val="4050"/>
              </a:lnSpc>
            </a:pPr>
            <a:r>
              <a:rPr sz="3600" b="0" dirty="0">
                <a:latin typeface="Arial"/>
                <a:cs typeface="Arial"/>
              </a:rPr>
              <a:t>para</a:t>
            </a:r>
            <a:r>
              <a:rPr sz="3600" b="0" spc="-10" dirty="0">
                <a:latin typeface="Arial"/>
                <a:cs typeface="Arial"/>
              </a:rPr>
              <a:t> </a:t>
            </a:r>
            <a:r>
              <a:rPr sz="3600" b="0" spc="-5" dirty="0">
                <a:solidFill>
                  <a:srgbClr val="AB1500"/>
                </a:solidFill>
                <a:latin typeface="Arial"/>
                <a:cs typeface="Arial"/>
              </a:rPr>
              <a:t>obtenção </a:t>
            </a:r>
            <a:r>
              <a:rPr sz="3600" b="0" dirty="0">
                <a:solidFill>
                  <a:srgbClr val="AB1500"/>
                </a:solidFill>
                <a:latin typeface="Arial"/>
                <a:cs typeface="Arial"/>
              </a:rPr>
              <a:t>dos</a:t>
            </a:r>
            <a:r>
              <a:rPr sz="3600" b="0" spc="-10" dirty="0">
                <a:solidFill>
                  <a:srgbClr val="AB1500"/>
                </a:solidFill>
                <a:latin typeface="Arial"/>
                <a:cs typeface="Arial"/>
              </a:rPr>
              <a:t> </a:t>
            </a:r>
            <a:r>
              <a:rPr sz="3600" b="0" spc="-5" dirty="0">
                <a:solidFill>
                  <a:srgbClr val="AB1500"/>
                </a:solidFill>
                <a:latin typeface="Arial"/>
                <a:cs typeface="Arial"/>
              </a:rPr>
              <a:t>requisitos</a:t>
            </a:r>
            <a:endParaRPr sz="3600">
              <a:latin typeface="Arial"/>
              <a:cs typeface="Arial"/>
            </a:endParaRPr>
          </a:p>
        </p:txBody>
      </p:sp>
      <p:grpSp>
        <p:nvGrpSpPr>
          <p:cNvPr id="7" name="object 7"/>
          <p:cNvGrpSpPr/>
          <p:nvPr/>
        </p:nvGrpSpPr>
        <p:grpSpPr>
          <a:xfrm>
            <a:off x="1919287" y="1763713"/>
            <a:ext cx="5283200" cy="4603750"/>
            <a:chOff x="1919287" y="1763713"/>
            <a:chExt cx="5283200" cy="4603750"/>
          </a:xfrm>
        </p:grpSpPr>
        <p:pic>
          <p:nvPicPr>
            <p:cNvPr id="8" name="object 8"/>
            <p:cNvPicPr/>
            <p:nvPr/>
          </p:nvPicPr>
          <p:blipFill>
            <a:blip r:embed="rId4" cstate="print"/>
            <a:stretch>
              <a:fillRect/>
            </a:stretch>
          </p:blipFill>
          <p:spPr>
            <a:xfrm>
              <a:off x="2400300" y="1871663"/>
              <a:ext cx="1904998" cy="1654175"/>
            </a:xfrm>
            <a:prstGeom prst="rect">
              <a:avLst/>
            </a:prstGeom>
          </p:spPr>
        </p:pic>
        <p:sp>
          <p:nvSpPr>
            <p:cNvPr id="9" name="object 9"/>
            <p:cNvSpPr/>
            <p:nvPr/>
          </p:nvSpPr>
          <p:spPr>
            <a:xfrm>
              <a:off x="2400300" y="1871663"/>
              <a:ext cx="1905000" cy="1654175"/>
            </a:xfrm>
            <a:custGeom>
              <a:avLst/>
              <a:gdLst/>
              <a:ahLst/>
              <a:cxnLst/>
              <a:rect l="l" t="t" r="r" b="b"/>
              <a:pathLst>
                <a:path w="1905000" h="1654175">
                  <a:moveTo>
                    <a:pt x="0" y="1309686"/>
                  </a:moveTo>
                  <a:lnTo>
                    <a:pt x="19049" y="1276349"/>
                  </a:lnTo>
                  <a:lnTo>
                    <a:pt x="36512" y="1247774"/>
                  </a:lnTo>
                  <a:lnTo>
                    <a:pt x="53974" y="1219199"/>
                  </a:lnTo>
                  <a:lnTo>
                    <a:pt x="71437" y="1190624"/>
                  </a:lnTo>
                  <a:lnTo>
                    <a:pt x="90487" y="1160461"/>
                  </a:lnTo>
                  <a:lnTo>
                    <a:pt x="112712" y="1130299"/>
                  </a:lnTo>
                  <a:lnTo>
                    <a:pt x="131762" y="1103312"/>
                  </a:lnTo>
                  <a:lnTo>
                    <a:pt x="179387" y="1039812"/>
                  </a:lnTo>
                  <a:lnTo>
                    <a:pt x="207962" y="1004887"/>
                  </a:lnTo>
                  <a:lnTo>
                    <a:pt x="257174" y="949324"/>
                  </a:lnTo>
                  <a:lnTo>
                    <a:pt x="284162" y="917574"/>
                  </a:lnTo>
                  <a:lnTo>
                    <a:pt x="314324" y="884237"/>
                  </a:lnTo>
                  <a:lnTo>
                    <a:pt x="342899" y="854074"/>
                  </a:lnTo>
                  <a:lnTo>
                    <a:pt x="374649" y="822324"/>
                  </a:lnTo>
                  <a:lnTo>
                    <a:pt x="404812" y="795337"/>
                  </a:lnTo>
                  <a:lnTo>
                    <a:pt x="441325" y="760412"/>
                  </a:lnTo>
                  <a:lnTo>
                    <a:pt x="473074" y="730249"/>
                  </a:lnTo>
                  <a:lnTo>
                    <a:pt x="504824" y="704849"/>
                  </a:lnTo>
                  <a:lnTo>
                    <a:pt x="541337" y="674687"/>
                  </a:lnTo>
                  <a:lnTo>
                    <a:pt x="568324" y="652462"/>
                  </a:lnTo>
                  <a:lnTo>
                    <a:pt x="603249" y="627062"/>
                  </a:lnTo>
                  <a:lnTo>
                    <a:pt x="638174" y="601662"/>
                  </a:lnTo>
                  <a:lnTo>
                    <a:pt x="679449" y="574674"/>
                  </a:lnTo>
                  <a:lnTo>
                    <a:pt x="714374" y="550862"/>
                  </a:lnTo>
                  <a:lnTo>
                    <a:pt x="752474" y="522287"/>
                  </a:lnTo>
                  <a:lnTo>
                    <a:pt x="800099" y="495299"/>
                  </a:lnTo>
                  <a:lnTo>
                    <a:pt x="841374" y="468312"/>
                  </a:lnTo>
                  <a:lnTo>
                    <a:pt x="887412" y="439737"/>
                  </a:lnTo>
                  <a:lnTo>
                    <a:pt x="935037" y="414337"/>
                  </a:lnTo>
                  <a:lnTo>
                    <a:pt x="984249" y="390525"/>
                  </a:lnTo>
                  <a:lnTo>
                    <a:pt x="1035049" y="365124"/>
                  </a:lnTo>
                  <a:lnTo>
                    <a:pt x="1079499" y="347662"/>
                  </a:lnTo>
                  <a:lnTo>
                    <a:pt x="1120774" y="327024"/>
                  </a:lnTo>
                  <a:lnTo>
                    <a:pt x="1169986" y="309562"/>
                  </a:lnTo>
                  <a:lnTo>
                    <a:pt x="1204911" y="296862"/>
                  </a:lnTo>
                  <a:lnTo>
                    <a:pt x="1057274" y="0"/>
                  </a:lnTo>
                  <a:lnTo>
                    <a:pt x="1904999" y="422274"/>
                  </a:lnTo>
                  <a:lnTo>
                    <a:pt x="1684336" y="1300161"/>
                  </a:lnTo>
                  <a:lnTo>
                    <a:pt x="1547811" y="1039812"/>
                  </a:lnTo>
                  <a:lnTo>
                    <a:pt x="1490661" y="1062037"/>
                  </a:lnTo>
                  <a:lnTo>
                    <a:pt x="1436686" y="1089024"/>
                  </a:lnTo>
                  <a:lnTo>
                    <a:pt x="1377949" y="1120774"/>
                  </a:lnTo>
                  <a:lnTo>
                    <a:pt x="1314449" y="1157286"/>
                  </a:lnTo>
                  <a:lnTo>
                    <a:pt x="1265236" y="1189036"/>
                  </a:lnTo>
                  <a:lnTo>
                    <a:pt x="1216024" y="1225549"/>
                  </a:lnTo>
                  <a:lnTo>
                    <a:pt x="1166811" y="1258886"/>
                  </a:lnTo>
                  <a:lnTo>
                    <a:pt x="1125537" y="1295399"/>
                  </a:lnTo>
                  <a:lnTo>
                    <a:pt x="1085849" y="1333499"/>
                  </a:lnTo>
                  <a:lnTo>
                    <a:pt x="1042987" y="1374774"/>
                  </a:lnTo>
                  <a:lnTo>
                    <a:pt x="1004887" y="1414461"/>
                  </a:lnTo>
                  <a:lnTo>
                    <a:pt x="968374" y="1455736"/>
                  </a:lnTo>
                  <a:lnTo>
                    <a:pt x="936624" y="1492249"/>
                  </a:lnTo>
                  <a:lnTo>
                    <a:pt x="903287" y="1539874"/>
                  </a:lnTo>
                  <a:lnTo>
                    <a:pt x="869949" y="1585911"/>
                  </a:lnTo>
                  <a:lnTo>
                    <a:pt x="854074" y="1619249"/>
                  </a:lnTo>
                  <a:lnTo>
                    <a:pt x="831849" y="1654174"/>
                  </a:lnTo>
                  <a:lnTo>
                    <a:pt x="0" y="1309686"/>
                  </a:lnTo>
                  <a:close/>
                </a:path>
              </a:pathLst>
            </a:custGeom>
            <a:ln w="19049">
              <a:solidFill>
                <a:srgbClr val="000000"/>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1928812" y="3036888"/>
              <a:ext cx="1677986" cy="1841498"/>
            </a:xfrm>
            <a:prstGeom prst="rect">
              <a:avLst/>
            </a:prstGeom>
          </p:spPr>
        </p:pic>
        <p:sp>
          <p:nvSpPr>
            <p:cNvPr id="11" name="object 11"/>
            <p:cNvSpPr/>
            <p:nvPr/>
          </p:nvSpPr>
          <p:spPr>
            <a:xfrm>
              <a:off x="1928812" y="3036888"/>
              <a:ext cx="1678305" cy="1841500"/>
            </a:xfrm>
            <a:custGeom>
              <a:avLst/>
              <a:gdLst/>
              <a:ahLst/>
              <a:cxnLst/>
              <a:rect l="l" t="t" r="r" b="b"/>
              <a:pathLst>
                <a:path w="1678304" h="1841500">
                  <a:moveTo>
                    <a:pt x="1677986" y="761999"/>
                  </a:moveTo>
                  <a:lnTo>
                    <a:pt x="1250949" y="609599"/>
                  </a:lnTo>
                  <a:lnTo>
                    <a:pt x="1233486" y="644524"/>
                  </a:lnTo>
                  <a:lnTo>
                    <a:pt x="1223961" y="677862"/>
                  </a:lnTo>
                  <a:lnTo>
                    <a:pt x="1212849" y="714374"/>
                  </a:lnTo>
                  <a:lnTo>
                    <a:pt x="1201736" y="752474"/>
                  </a:lnTo>
                  <a:lnTo>
                    <a:pt x="1190624" y="801687"/>
                  </a:lnTo>
                  <a:lnTo>
                    <a:pt x="1182686" y="842962"/>
                  </a:lnTo>
                  <a:lnTo>
                    <a:pt x="1174749" y="887412"/>
                  </a:lnTo>
                  <a:lnTo>
                    <a:pt x="1169986" y="936624"/>
                  </a:lnTo>
                  <a:lnTo>
                    <a:pt x="1165224" y="987424"/>
                  </a:lnTo>
                  <a:lnTo>
                    <a:pt x="1165224" y="1079499"/>
                  </a:lnTo>
                  <a:lnTo>
                    <a:pt x="1168399" y="1125536"/>
                  </a:lnTo>
                  <a:lnTo>
                    <a:pt x="1169986" y="1171574"/>
                  </a:lnTo>
                  <a:lnTo>
                    <a:pt x="1177924" y="1216024"/>
                  </a:lnTo>
                  <a:lnTo>
                    <a:pt x="1187449" y="1260474"/>
                  </a:lnTo>
                  <a:lnTo>
                    <a:pt x="1196974" y="1303337"/>
                  </a:lnTo>
                  <a:lnTo>
                    <a:pt x="1209674" y="1354137"/>
                  </a:lnTo>
                  <a:lnTo>
                    <a:pt x="1227136" y="1401761"/>
                  </a:lnTo>
                  <a:lnTo>
                    <a:pt x="425449" y="1841499"/>
                  </a:lnTo>
                  <a:lnTo>
                    <a:pt x="407987" y="1795461"/>
                  </a:lnTo>
                  <a:lnTo>
                    <a:pt x="390524" y="1757361"/>
                  </a:lnTo>
                  <a:lnTo>
                    <a:pt x="376237" y="1720849"/>
                  </a:lnTo>
                  <a:lnTo>
                    <a:pt x="361949" y="1681161"/>
                  </a:lnTo>
                  <a:lnTo>
                    <a:pt x="349249" y="1646237"/>
                  </a:lnTo>
                  <a:lnTo>
                    <a:pt x="334962" y="1608137"/>
                  </a:lnTo>
                  <a:lnTo>
                    <a:pt x="323849" y="1571624"/>
                  </a:lnTo>
                  <a:lnTo>
                    <a:pt x="314324" y="1538287"/>
                  </a:lnTo>
                  <a:lnTo>
                    <a:pt x="304799" y="1501774"/>
                  </a:lnTo>
                  <a:lnTo>
                    <a:pt x="292099" y="1458911"/>
                  </a:lnTo>
                  <a:lnTo>
                    <a:pt x="285749" y="1414461"/>
                  </a:lnTo>
                  <a:lnTo>
                    <a:pt x="274637" y="1373187"/>
                  </a:lnTo>
                  <a:lnTo>
                    <a:pt x="265112" y="1333499"/>
                  </a:lnTo>
                  <a:lnTo>
                    <a:pt x="260349" y="1285874"/>
                  </a:lnTo>
                  <a:lnTo>
                    <a:pt x="255587" y="1241424"/>
                  </a:lnTo>
                  <a:lnTo>
                    <a:pt x="250824" y="1190624"/>
                  </a:lnTo>
                  <a:lnTo>
                    <a:pt x="246062" y="1141411"/>
                  </a:lnTo>
                  <a:lnTo>
                    <a:pt x="246062" y="1092199"/>
                  </a:lnTo>
                  <a:lnTo>
                    <a:pt x="246062" y="1041399"/>
                  </a:lnTo>
                  <a:lnTo>
                    <a:pt x="246062" y="976312"/>
                  </a:lnTo>
                  <a:lnTo>
                    <a:pt x="247649" y="919162"/>
                  </a:lnTo>
                  <a:lnTo>
                    <a:pt x="250824" y="881062"/>
                  </a:lnTo>
                  <a:lnTo>
                    <a:pt x="255587" y="833437"/>
                  </a:lnTo>
                  <a:lnTo>
                    <a:pt x="260349" y="788987"/>
                  </a:lnTo>
                  <a:lnTo>
                    <a:pt x="268287" y="736599"/>
                  </a:lnTo>
                  <a:lnTo>
                    <a:pt x="277812" y="688974"/>
                  </a:lnTo>
                  <a:lnTo>
                    <a:pt x="287337" y="646112"/>
                  </a:lnTo>
                  <a:lnTo>
                    <a:pt x="300037" y="592137"/>
                  </a:lnTo>
                  <a:lnTo>
                    <a:pt x="312737" y="550862"/>
                  </a:lnTo>
                  <a:lnTo>
                    <a:pt x="323849" y="498474"/>
                  </a:lnTo>
                  <a:lnTo>
                    <a:pt x="339724" y="455612"/>
                  </a:lnTo>
                  <a:lnTo>
                    <a:pt x="355599" y="409574"/>
                  </a:lnTo>
                  <a:lnTo>
                    <a:pt x="373062" y="361949"/>
                  </a:lnTo>
                  <a:lnTo>
                    <a:pt x="398462" y="304799"/>
                  </a:lnTo>
                  <a:lnTo>
                    <a:pt x="0" y="160337"/>
                  </a:lnTo>
                  <a:lnTo>
                    <a:pt x="1046161" y="0"/>
                  </a:lnTo>
                  <a:lnTo>
                    <a:pt x="1677986" y="761999"/>
                  </a:lnTo>
                  <a:close/>
                </a:path>
              </a:pathLst>
            </a:custGeom>
            <a:ln w="19049">
              <a:solidFill>
                <a:srgbClr val="000000"/>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2005012" y="4367212"/>
              <a:ext cx="1906586" cy="1576387"/>
            </a:xfrm>
            <a:prstGeom prst="rect">
              <a:avLst/>
            </a:prstGeom>
          </p:spPr>
        </p:pic>
        <p:sp>
          <p:nvSpPr>
            <p:cNvPr id="13" name="object 13"/>
            <p:cNvSpPr/>
            <p:nvPr/>
          </p:nvSpPr>
          <p:spPr>
            <a:xfrm>
              <a:off x="2005012" y="4367212"/>
              <a:ext cx="1906905" cy="1576705"/>
            </a:xfrm>
            <a:custGeom>
              <a:avLst/>
              <a:gdLst/>
              <a:ahLst/>
              <a:cxnLst/>
              <a:rect l="l" t="t" r="r" b="b"/>
              <a:pathLst>
                <a:path w="1906904" h="1576704">
                  <a:moveTo>
                    <a:pt x="1512886" y="1576386"/>
                  </a:moveTo>
                  <a:lnTo>
                    <a:pt x="1474786" y="1560511"/>
                  </a:lnTo>
                  <a:lnTo>
                    <a:pt x="1443036" y="1544636"/>
                  </a:lnTo>
                  <a:lnTo>
                    <a:pt x="1408111" y="1530348"/>
                  </a:lnTo>
                  <a:lnTo>
                    <a:pt x="1376361" y="1514473"/>
                  </a:lnTo>
                  <a:lnTo>
                    <a:pt x="1341436" y="1498598"/>
                  </a:lnTo>
                  <a:lnTo>
                    <a:pt x="1308099" y="1481136"/>
                  </a:lnTo>
                  <a:lnTo>
                    <a:pt x="1276349" y="1462086"/>
                  </a:lnTo>
                  <a:lnTo>
                    <a:pt x="1241424" y="1444623"/>
                  </a:lnTo>
                  <a:lnTo>
                    <a:pt x="1204911" y="1420811"/>
                  </a:lnTo>
                  <a:lnTo>
                    <a:pt x="1163636" y="1398586"/>
                  </a:lnTo>
                  <a:lnTo>
                    <a:pt x="1131886" y="1376361"/>
                  </a:lnTo>
                  <a:lnTo>
                    <a:pt x="1098549" y="1352549"/>
                  </a:lnTo>
                  <a:lnTo>
                    <a:pt x="1062036" y="1330324"/>
                  </a:lnTo>
                  <a:lnTo>
                    <a:pt x="1023936" y="1303336"/>
                  </a:lnTo>
                  <a:lnTo>
                    <a:pt x="989011" y="1277936"/>
                  </a:lnTo>
                  <a:lnTo>
                    <a:pt x="952499" y="1250949"/>
                  </a:lnTo>
                  <a:lnTo>
                    <a:pt x="922336" y="1227136"/>
                  </a:lnTo>
                  <a:lnTo>
                    <a:pt x="881061" y="1193799"/>
                  </a:lnTo>
                  <a:lnTo>
                    <a:pt x="846136" y="1165223"/>
                  </a:lnTo>
                  <a:lnTo>
                    <a:pt x="817561" y="1138236"/>
                  </a:lnTo>
                  <a:lnTo>
                    <a:pt x="782636" y="1104899"/>
                  </a:lnTo>
                  <a:lnTo>
                    <a:pt x="758824" y="1082673"/>
                  </a:lnTo>
                  <a:lnTo>
                    <a:pt x="728662" y="1052511"/>
                  </a:lnTo>
                  <a:lnTo>
                    <a:pt x="700087" y="1022349"/>
                  </a:lnTo>
                  <a:lnTo>
                    <a:pt x="668337" y="985836"/>
                  </a:lnTo>
                  <a:lnTo>
                    <a:pt x="638174" y="955674"/>
                  </a:lnTo>
                  <a:lnTo>
                    <a:pt x="608012" y="922336"/>
                  </a:lnTo>
                  <a:lnTo>
                    <a:pt x="574674" y="881062"/>
                  </a:lnTo>
                  <a:lnTo>
                    <a:pt x="544512" y="846137"/>
                  </a:lnTo>
                  <a:lnTo>
                    <a:pt x="512762" y="804862"/>
                  </a:lnTo>
                  <a:lnTo>
                    <a:pt x="484187" y="763587"/>
                  </a:lnTo>
                  <a:lnTo>
                    <a:pt x="457199" y="722312"/>
                  </a:lnTo>
                  <a:lnTo>
                    <a:pt x="427037" y="676274"/>
                  </a:lnTo>
                  <a:lnTo>
                    <a:pt x="407987" y="638174"/>
                  </a:lnTo>
                  <a:lnTo>
                    <a:pt x="382587" y="601662"/>
                  </a:lnTo>
                  <a:lnTo>
                    <a:pt x="363537" y="561974"/>
                  </a:lnTo>
                  <a:lnTo>
                    <a:pt x="0" y="711199"/>
                  </a:lnTo>
                  <a:lnTo>
                    <a:pt x="598487" y="0"/>
                  </a:lnTo>
                  <a:lnTo>
                    <a:pt x="1611311" y="77787"/>
                  </a:lnTo>
                  <a:lnTo>
                    <a:pt x="1204911" y="234949"/>
                  </a:lnTo>
                  <a:lnTo>
                    <a:pt x="1228724" y="279399"/>
                  </a:lnTo>
                  <a:lnTo>
                    <a:pt x="1258886" y="327024"/>
                  </a:lnTo>
                  <a:lnTo>
                    <a:pt x="1295399" y="377824"/>
                  </a:lnTo>
                  <a:lnTo>
                    <a:pt x="1336674" y="433387"/>
                  </a:lnTo>
                  <a:lnTo>
                    <a:pt x="1373186" y="476249"/>
                  </a:lnTo>
                  <a:lnTo>
                    <a:pt x="1416049" y="519112"/>
                  </a:lnTo>
                  <a:lnTo>
                    <a:pt x="1454149" y="561974"/>
                  </a:lnTo>
                  <a:lnTo>
                    <a:pt x="1497011" y="598487"/>
                  </a:lnTo>
                  <a:lnTo>
                    <a:pt x="1539874" y="631824"/>
                  </a:lnTo>
                  <a:lnTo>
                    <a:pt x="1587499" y="669924"/>
                  </a:lnTo>
                  <a:lnTo>
                    <a:pt x="1633536" y="703262"/>
                  </a:lnTo>
                  <a:lnTo>
                    <a:pt x="1677986" y="735012"/>
                  </a:lnTo>
                  <a:lnTo>
                    <a:pt x="1722436" y="761999"/>
                  </a:lnTo>
                  <a:lnTo>
                    <a:pt x="1776411" y="792162"/>
                  </a:lnTo>
                  <a:lnTo>
                    <a:pt x="1830386" y="819149"/>
                  </a:lnTo>
                  <a:lnTo>
                    <a:pt x="1868486" y="835024"/>
                  </a:lnTo>
                  <a:lnTo>
                    <a:pt x="1906586" y="852487"/>
                  </a:lnTo>
                  <a:lnTo>
                    <a:pt x="1512886" y="1576386"/>
                  </a:lnTo>
                  <a:close/>
                </a:path>
              </a:pathLst>
            </a:custGeom>
            <a:ln w="19049">
              <a:solidFill>
                <a:srgbClr val="000000"/>
              </a:solidFill>
            </a:ln>
          </p:spPr>
          <p:txBody>
            <a:bodyPr wrap="square" lIns="0" tIns="0" rIns="0" bIns="0" rtlCol="0"/>
            <a:lstStyle/>
            <a:p>
              <a:endParaRPr/>
            </a:p>
          </p:txBody>
        </p:sp>
        <p:pic>
          <p:nvPicPr>
            <p:cNvPr id="14" name="object 14"/>
            <p:cNvPicPr/>
            <p:nvPr/>
          </p:nvPicPr>
          <p:blipFill>
            <a:blip r:embed="rId7" cstate="print"/>
            <a:stretch>
              <a:fillRect/>
            </a:stretch>
          </p:blipFill>
          <p:spPr>
            <a:xfrm>
              <a:off x="3440112" y="4918075"/>
              <a:ext cx="2070100" cy="1439862"/>
            </a:xfrm>
            <a:prstGeom prst="rect">
              <a:avLst/>
            </a:prstGeom>
          </p:spPr>
        </p:pic>
        <p:sp>
          <p:nvSpPr>
            <p:cNvPr id="15" name="object 15"/>
            <p:cNvSpPr/>
            <p:nvPr/>
          </p:nvSpPr>
          <p:spPr>
            <a:xfrm>
              <a:off x="3440112" y="4918075"/>
              <a:ext cx="2070100" cy="1440180"/>
            </a:xfrm>
            <a:custGeom>
              <a:avLst/>
              <a:gdLst/>
              <a:ahLst/>
              <a:cxnLst/>
              <a:rect l="l" t="t" r="r" b="b"/>
              <a:pathLst>
                <a:path w="2070100" h="1440179">
                  <a:moveTo>
                    <a:pt x="828674" y="0"/>
                  </a:moveTo>
                  <a:lnTo>
                    <a:pt x="657224" y="371475"/>
                  </a:lnTo>
                  <a:lnTo>
                    <a:pt x="696912" y="385762"/>
                  </a:lnTo>
                  <a:lnTo>
                    <a:pt x="733424" y="395287"/>
                  </a:lnTo>
                  <a:lnTo>
                    <a:pt x="774699" y="404812"/>
                  </a:lnTo>
                  <a:lnTo>
                    <a:pt x="822324" y="415925"/>
                  </a:lnTo>
                  <a:lnTo>
                    <a:pt x="876299" y="425450"/>
                  </a:lnTo>
                  <a:lnTo>
                    <a:pt x="923924" y="431800"/>
                  </a:lnTo>
                  <a:lnTo>
                    <a:pt x="973137" y="438150"/>
                  </a:lnTo>
                  <a:lnTo>
                    <a:pt x="1030287" y="444500"/>
                  </a:lnTo>
                  <a:lnTo>
                    <a:pt x="1089024" y="447675"/>
                  </a:lnTo>
                  <a:lnTo>
                    <a:pt x="1193799" y="447675"/>
                  </a:lnTo>
                  <a:lnTo>
                    <a:pt x="1250949" y="446087"/>
                  </a:lnTo>
                  <a:lnTo>
                    <a:pt x="1300161" y="441325"/>
                  </a:lnTo>
                  <a:lnTo>
                    <a:pt x="1350961" y="434975"/>
                  </a:lnTo>
                  <a:lnTo>
                    <a:pt x="1404936" y="427037"/>
                  </a:lnTo>
                  <a:lnTo>
                    <a:pt x="1452561" y="420687"/>
                  </a:lnTo>
                  <a:lnTo>
                    <a:pt x="1511299" y="407987"/>
                  </a:lnTo>
                  <a:lnTo>
                    <a:pt x="1565274" y="392112"/>
                  </a:lnTo>
                  <a:lnTo>
                    <a:pt x="2070099" y="1087437"/>
                  </a:lnTo>
                  <a:lnTo>
                    <a:pt x="2020887" y="1104899"/>
                  </a:lnTo>
                  <a:lnTo>
                    <a:pt x="1974849" y="1120774"/>
                  </a:lnTo>
                  <a:lnTo>
                    <a:pt x="1931987" y="1133474"/>
                  </a:lnTo>
                  <a:lnTo>
                    <a:pt x="1889124" y="1146175"/>
                  </a:lnTo>
                  <a:lnTo>
                    <a:pt x="1846261" y="1155699"/>
                  </a:lnTo>
                  <a:lnTo>
                    <a:pt x="1803399" y="1168399"/>
                  </a:lnTo>
                  <a:lnTo>
                    <a:pt x="1763711" y="1177925"/>
                  </a:lnTo>
                  <a:lnTo>
                    <a:pt x="1722436" y="1185862"/>
                  </a:lnTo>
                  <a:lnTo>
                    <a:pt x="1679574" y="1195387"/>
                  </a:lnTo>
                  <a:lnTo>
                    <a:pt x="1633536" y="1204912"/>
                  </a:lnTo>
                  <a:lnTo>
                    <a:pt x="1579561" y="1211262"/>
                  </a:lnTo>
                  <a:lnTo>
                    <a:pt x="1535111" y="1220787"/>
                  </a:lnTo>
                  <a:lnTo>
                    <a:pt x="1485899" y="1228725"/>
                  </a:lnTo>
                  <a:lnTo>
                    <a:pt x="1435099" y="1235075"/>
                  </a:lnTo>
                  <a:lnTo>
                    <a:pt x="1381124" y="1239837"/>
                  </a:lnTo>
                  <a:lnTo>
                    <a:pt x="1322386" y="1241425"/>
                  </a:lnTo>
                  <a:lnTo>
                    <a:pt x="1265236" y="1246187"/>
                  </a:lnTo>
                  <a:lnTo>
                    <a:pt x="1211261" y="1246187"/>
                  </a:lnTo>
                  <a:lnTo>
                    <a:pt x="1152524" y="1246187"/>
                  </a:lnTo>
                  <a:lnTo>
                    <a:pt x="1079499" y="1246187"/>
                  </a:lnTo>
                  <a:lnTo>
                    <a:pt x="1012824" y="1244599"/>
                  </a:lnTo>
                  <a:lnTo>
                    <a:pt x="966787" y="1241425"/>
                  </a:lnTo>
                  <a:lnTo>
                    <a:pt x="914399" y="1239837"/>
                  </a:lnTo>
                  <a:lnTo>
                    <a:pt x="860424" y="1235075"/>
                  </a:lnTo>
                  <a:lnTo>
                    <a:pt x="800099" y="1227137"/>
                  </a:lnTo>
                  <a:lnTo>
                    <a:pt x="747712" y="1217612"/>
                  </a:lnTo>
                  <a:lnTo>
                    <a:pt x="696912" y="1211262"/>
                  </a:lnTo>
                  <a:lnTo>
                    <a:pt x="634999" y="1198562"/>
                  </a:lnTo>
                  <a:lnTo>
                    <a:pt x="588962" y="1189037"/>
                  </a:lnTo>
                  <a:lnTo>
                    <a:pt x="530224" y="1177925"/>
                  </a:lnTo>
                  <a:lnTo>
                    <a:pt x="477837" y="1165225"/>
                  </a:lnTo>
                  <a:lnTo>
                    <a:pt x="427037" y="1152525"/>
                  </a:lnTo>
                  <a:lnTo>
                    <a:pt x="373062" y="1135062"/>
                  </a:lnTo>
                  <a:lnTo>
                    <a:pt x="306387" y="1114424"/>
                  </a:lnTo>
                  <a:lnTo>
                    <a:pt x="149224" y="1439862"/>
                  </a:lnTo>
                  <a:lnTo>
                    <a:pt x="0" y="515937"/>
                  </a:lnTo>
                  <a:lnTo>
                    <a:pt x="828674" y="0"/>
                  </a:lnTo>
                  <a:close/>
                </a:path>
              </a:pathLst>
            </a:custGeom>
            <a:ln w="19049">
              <a:solidFill>
                <a:srgbClr val="000000"/>
              </a:solidFill>
            </a:ln>
          </p:spPr>
          <p:txBody>
            <a:bodyPr wrap="square" lIns="0" tIns="0" rIns="0" bIns="0" rtlCol="0"/>
            <a:lstStyle/>
            <a:p>
              <a:endParaRPr/>
            </a:p>
          </p:txBody>
        </p:sp>
        <p:pic>
          <p:nvPicPr>
            <p:cNvPr id="16" name="object 16"/>
            <p:cNvPicPr/>
            <p:nvPr/>
          </p:nvPicPr>
          <p:blipFill>
            <a:blip r:embed="rId8" cstate="print"/>
            <a:stretch>
              <a:fillRect/>
            </a:stretch>
          </p:blipFill>
          <p:spPr>
            <a:xfrm>
              <a:off x="4933950" y="4637087"/>
              <a:ext cx="1797048" cy="1563687"/>
            </a:xfrm>
            <a:prstGeom prst="rect">
              <a:avLst/>
            </a:prstGeom>
          </p:spPr>
        </p:pic>
        <p:sp>
          <p:nvSpPr>
            <p:cNvPr id="17" name="object 17"/>
            <p:cNvSpPr/>
            <p:nvPr/>
          </p:nvSpPr>
          <p:spPr>
            <a:xfrm>
              <a:off x="4933949" y="4637087"/>
              <a:ext cx="1797050" cy="1564005"/>
            </a:xfrm>
            <a:custGeom>
              <a:avLst/>
              <a:gdLst/>
              <a:ahLst/>
              <a:cxnLst/>
              <a:rect l="l" t="t" r="r" b="b"/>
              <a:pathLst>
                <a:path w="1797050" h="1564004">
                  <a:moveTo>
                    <a:pt x="1797049" y="342899"/>
                  </a:moveTo>
                  <a:lnTo>
                    <a:pt x="1774824" y="377824"/>
                  </a:lnTo>
                  <a:lnTo>
                    <a:pt x="1760536" y="404812"/>
                  </a:lnTo>
                  <a:lnTo>
                    <a:pt x="1741486" y="434974"/>
                  </a:lnTo>
                  <a:lnTo>
                    <a:pt x="1725611" y="461962"/>
                  </a:lnTo>
                  <a:lnTo>
                    <a:pt x="1706561" y="492124"/>
                  </a:lnTo>
                  <a:lnTo>
                    <a:pt x="1684336" y="522287"/>
                  </a:lnTo>
                  <a:lnTo>
                    <a:pt x="1665286" y="549274"/>
                  </a:lnTo>
                  <a:lnTo>
                    <a:pt x="1643061" y="579437"/>
                  </a:lnTo>
                  <a:lnTo>
                    <a:pt x="1616074" y="611187"/>
                  </a:lnTo>
                  <a:lnTo>
                    <a:pt x="1589086" y="646112"/>
                  </a:lnTo>
                  <a:lnTo>
                    <a:pt x="1566861" y="673099"/>
                  </a:lnTo>
                  <a:lnTo>
                    <a:pt x="1539874" y="701674"/>
                  </a:lnTo>
                  <a:lnTo>
                    <a:pt x="1509711" y="735011"/>
                  </a:lnTo>
                  <a:lnTo>
                    <a:pt x="1481136" y="769936"/>
                  </a:lnTo>
                  <a:lnTo>
                    <a:pt x="1450974" y="800099"/>
                  </a:lnTo>
                  <a:lnTo>
                    <a:pt x="1419224" y="831849"/>
                  </a:lnTo>
                  <a:lnTo>
                    <a:pt x="1392236" y="857249"/>
                  </a:lnTo>
                  <a:lnTo>
                    <a:pt x="1354136" y="893762"/>
                  </a:lnTo>
                  <a:lnTo>
                    <a:pt x="1322386" y="923924"/>
                  </a:lnTo>
                  <a:lnTo>
                    <a:pt x="1289049" y="949324"/>
                  </a:lnTo>
                  <a:lnTo>
                    <a:pt x="1252536" y="979486"/>
                  </a:lnTo>
                  <a:lnTo>
                    <a:pt x="1192211" y="1025524"/>
                  </a:lnTo>
                  <a:lnTo>
                    <a:pt x="1157286" y="1050924"/>
                  </a:lnTo>
                  <a:lnTo>
                    <a:pt x="1117599" y="1079499"/>
                  </a:lnTo>
                  <a:lnTo>
                    <a:pt x="1084261" y="1101724"/>
                  </a:lnTo>
                  <a:lnTo>
                    <a:pt x="1044574" y="1128711"/>
                  </a:lnTo>
                  <a:lnTo>
                    <a:pt x="995362" y="1157286"/>
                  </a:lnTo>
                  <a:lnTo>
                    <a:pt x="954087" y="1184274"/>
                  </a:lnTo>
                  <a:lnTo>
                    <a:pt x="909637" y="1211261"/>
                  </a:lnTo>
                  <a:lnTo>
                    <a:pt x="863599" y="1238249"/>
                  </a:lnTo>
                  <a:lnTo>
                    <a:pt x="814387" y="1262061"/>
                  </a:lnTo>
                  <a:lnTo>
                    <a:pt x="1062037" y="1563686"/>
                  </a:lnTo>
                  <a:lnTo>
                    <a:pt x="73024" y="1176336"/>
                  </a:lnTo>
                  <a:lnTo>
                    <a:pt x="0" y="412749"/>
                  </a:lnTo>
                  <a:lnTo>
                    <a:pt x="206374" y="628649"/>
                  </a:lnTo>
                  <a:lnTo>
                    <a:pt x="252412" y="609599"/>
                  </a:lnTo>
                  <a:lnTo>
                    <a:pt x="298449" y="588962"/>
                  </a:lnTo>
                  <a:lnTo>
                    <a:pt x="360362" y="561974"/>
                  </a:lnTo>
                  <a:lnTo>
                    <a:pt x="419099" y="533399"/>
                  </a:lnTo>
                  <a:lnTo>
                    <a:pt x="481012" y="496887"/>
                  </a:lnTo>
                  <a:lnTo>
                    <a:pt x="531812" y="465137"/>
                  </a:lnTo>
                  <a:lnTo>
                    <a:pt x="581024" y="428624"/>
                  </a:lnTo>
                  <a:lnTo>
                    <a:pt x="630237" y="392112"/>
                  </a:lnTo>
                  <a:lnTo>
                    <a:pt x="669924" y="357187"/>
                  </a:lnTo>
                  <a:lnTo>
                    <a:pt x="711199" y="319087"/>
                  </a:lnTo>
                  <a:lnTo>
                    <a:pt x="755649" y="276224"/>
                  </a:lnTo>
                  <a:lnTo>
                    <a:pt x="792162" y="238124"/>
                  </a:lnTo>
                  <a:lnTo>
                    <a:pt x="828674" y="198437"/>
                  </a:lnTo>
                  <a:lnTo>
                    <a:pt x="860424" y="161925"/>
                  </a:lnTo>
                  <a:lnTo>
                    <a:pt x="895349" y="112712"/>
                  </a:lnTo>
                  <a:lnTo>
                    <a:pt x="927099" y="68262"/>
                  </a:lnTo>
                  <a:lnTo>
                    <a:pt x="944562" y="33337"/>
                  </a:lnTo>
                  <a:lnTo>
                    <a:pt x="960437" y="0"/>
                  </a:lnTo>
                  <a:lnTo>
                    <a:pt x="1797049" y="342899"/>
                  </a:lnTo>
                  <a:close/>
                </a:path>
              </a:pathLst>
            </a:custGeom>
            <a:ln w="19049">
              <a:solidFill>
                <a:srgbClr val="000000"/>
              </a:solidFill>
            </a:ln>
          </p:spPr>
          <p:txBody>
            <a:bodyPr wrap="square" lIns="0" tIns="0" rIns="0" bIns="0" rtlCol="0"/>
            <a:lstStyle/>
            <a:p>
              <a:endParaRPr/>
            </a:p>
          </p:txBody>
        </p:sp>
        <p:pic>
          <p:nvPicPr>
            <p:cNvPr id="18" name="object 18"/>
            <p:cNvPicPr/>
            <p:nvPr/>
          </p:nvPicPr>
          <p:blipFill>
            <a:blip r:embed="rId9" cstate="print"/>
            <a:stretch>
              <a:fillRect/>
            </a:stretch>
          </p:blipFill>
          <p:spPr>
            <a:xfrm>
              <a:off x="5534025" y="3240088"/>
              <a:ext cx="1658937" cy="1819273"/>
            </a:xfrm>
            <a:prstGeom prst="rect">
              <a:avLst/>
            </a:prstGeom>
          </p:spPr>
        </p:pic>
        <p:sp>
          <p:nvSpPr>
            <p:cNvPr id="19" name="object 19"/>
            <p:cNvSpPr/>
            <p:nvPr/>
          </p:nvSpPr>
          <p:spPr>
            <a:xfrm>
              <a:off x="5534025" y="3240088"/>
              <a:ext cx="1659255" cy="1819275"/>
            </a:xfrm>
            <a:custGeom>
              <a:avLst/>
              <a:gdLst/>
              <a:ahLst/>
              <a:cxnLst/>
              <a:rect l="l" t="t" r="r" b="b"/>
              <a:pathLst>
                <a:path w="1659254" h="1819275">
                  <a:moveTo>
                    <a:pt x="0" y="1155699"/>
                  </a:moveTo>
                  <a:lnTo>
                    <a:pt x="412749" y="1290637"/>
                  </a:lnTo>
                  <a:lnTo>
                    <a:pt x="434974" y="1244599"/>
                  </a:lnTo>
                  <a:lnTo>
                    <a:pt x="452437" y="1201737"/>
                  </a:lnTo>
                  <a:lnTo>
                    <a:pt x="463549" y="1162049"/>
                  </a:lnTo>
                  <a:lnTo>
                    <a:pt x="476249" y="1125537"/>
                  </a:lnTo>
                  <a:lnTo>
                    <a:pt x="488949" y="1085849"/>
                  </a:lnTo>
                  <a:lnTo>
                    <a:pt x="498474" y="1038224"/>
                  </a:lnTo>
                  <a:lnTo>
                    <a:pt x="506412" y="995362"/>
                  </a:lnTo>
                  <a:lnTo>
                    <a:pt x="512762" y="952499"/>
                  </a:lnTo>
                  <a:lnTo>
                    <a:pt x="520699" y="903287"/>
                  </a:lnTo>
                  <a:lnTo>
                    <a:pt x="522287" y="852487"/>
                  </a:lnTo>
                  <a:lnTo>
                    <a:pt x="522287" y="760412"/>
                  </a:lnTo>
                  <a:lnTo>
                    <a:pt x="520699" y="711199"/>
                  </a:lnTo>
                  <a:lnTo>
                    <a:pt x="517524" y="669924"/>
                  </a:lnTo>
                  <a:lnTo>
                    <a:pt x="511174" y="623887"/>
                  </a:lnTo>
                  <a:lnTo>
                    <a:pt x="500062" y="577849"/>
                  </a:lnTo>
                  <a:lnTo>
                    <a:pt x="490537" y="536574"/>
                  </a:lnTo>
                  <a:lnTo>
                    <a:pt x="479424" y="485774"/>
                  </a:lnTo>
                  <a:lnTo>
                    <a:pt x="461962" y="436562"/>
                  </a:lnTo>
                  <a:lnTo>
                    <a:pt x="1260475" y="0"/>
                  </a:lnTo>
                  <a:lnTo>
                    <a:pt x="1281112" y="41275"/>
                  </a:lnTo>
                  <a:lnTo>
                    <a:pt x="1298575" y="82549"/>
                  </a:lnTo>
                  <a:lnTo>
                    <a:pt x="1312862" y="119062"/>
                  </a:lnTo>
                  <a:lnTo>
                    <a:pt x="1327149" y="157162"/>
                  </a:lnTo>
                  <a:lnTo>
                    <a:pt x="1339849" y="193674"/>
                  </a:lnTo>
                  <a:lnTo>
                    <a:pt x="1354137" y="231774"/>
                  </a:lnTo>
                  <a:lnTo>
                    <a:pt x="1363662" y="266699"/>
                  </a:lnTo>
                  <a:lnTo>
                    <a:pt x="1373187" y="301624"/>
                  </a:lnTo>
                  <a:lnTo>
                    <a:pt x="1384300" y="338137"/>
                  </a:lnTo>
                  <a:lnTo>
                    <a:pt x="1395412" y="379412"/>
                  </a:lnTo>
                  <a:lnTo>
                    <a:pt x="1403350" y="425449"/>
                  </a:lnTo>
                  <a:lnTo>
                    <a:pt x="1412875" y="465137"/>
                  </a:lnTo>
                  <a:lnTo>
                    <a:pt x="1422400" y="506412"/>
                  </a:lnTo>
                  <a:lnTo>
                    <a:pt x="1430337" y="552449"/>
                  </a:lnTo>
                  <a:lnTo>
                    <a:pt x="1433512" y="598487"/>
                  </a:lnTo>
                  <a:lnTo>
                    <a:pt x="1438275" y="649287"/>
                  </a:lnTo>
                  <a:lnTo>
                    <a:pt x="1443037" y="698499"/>
                  </a:lnTo>
                  <a:lnTo>
                    <a:pt x="1443037" y="746124"/>
                  </a:lnTo>
                  <a:lnTo>
                    <a:pt x="1443037" y="796924"/>
                  </a:lnTo>
                  <a:lnTo>
                    <a:pt x="1443037" y="860424"/>
                  </a:lnTo>
                  <a:lnTo>
                    <a:pt x="1439862" y="919162"/>
                  </a:lnTo>
                  <a:lnTo>
                    <a:pt x="1438275" y="958849"/>
                  </a:lnTo>
                  <a:lnTo>
                    <a:pt x="1433512" y="1003299"/>
                  </a:lnTo>
                  <a:lnTo>
                    <a:pt x="1430337" y="1050924"/>
                  </a:lnTo>
                  <a:lnTo>
                    <a:pt x="1420812" y="1104899"/>
                  </a:lnTo>
                  <a:lnTo>
                    <a:pt x="1411287" y="1149349"/>
                  </a:lnTo>
                  <a:lnTo>
                    <a:pt x="1400175" y="1193799"/>
                  </a:lnTo>
                  <a:lnTo>
                    <a:pt x="1389062" y="1247774"/>
                  </a:lnTo>
                  <a:lnTo>
                    <a:pt x="1376362" y="1287461"/>
                  </a:lnTo>
                  <a:lnTo>
                    <a:pt x="1363662" y="1338261"/>
                  </a:lnTo>
                  <a:lnTo>
                    <a:pt x="1349375" y="1384299"/>
                  </a:lnTo>
                  <a:lnTo>
                    <a:pt x="1331912" y="1428749"/>
                  </a:lnTo>
                  <a:lnTo>
                    <a:pt x="1314449" y="1474787"/>
                  </a:lnTo>
                  <a:lnTo>
                    <a:pt x="1292225" y="1533524"/>
                  </a:lnTo>
                  <a:lnTo>
                    <a:pt x="1268412" y="1590674"/>
                  </a:lnTo>
                  <a:lnTo>
                    <a:pt x="1658937" y="1728786"/>
                  </a:lnTo>
                  <a:lnTo>
                    <a:pt x="679449" y="1819274"/>
                  </a:lnTo>
                  <a:lnTo>
                    <a:pt x="0" y="1155699"/>
                  </a:lnTo>
                  <a:close/>
                </a:path>
              </a:pathLst>
            </a:custGeom>
            <a:ln w="19049">
              <a:solidFill>
                <a:srgbClr val="000000"/>
              </a:solidFill>
            </a:ln>
          </p:spPr>
          <p:txBody>
            <a:bodyPr wrap="square" lIns="0" tIns="0" rIns="0" bIns="0" rtlCol="0"/>
            <a:lstStyle/>
            <a:p>
              <a:endParaRPr/>
            </a:p>
          </p:txBody>
        </p:sp>
        <p:pic>
          <p:nvPicPr>
            <p:cNvPr id="20" name="object 20"/>
            <p:cNvPicPr/>
            <p:nvPr/>
          </p:nvPicPr>
          <p:blipFill>
            <a:blip r:embed="rId10" cstate="print"/>
            <a:stretch>
              <a:fillRect/>
            </a:stretch>
          </p:blipFill>
          <p:spPr>
            <a:xfrm>
              <a:off x="5230812" y="2182813"/>
              <a:ext cx="1939925" cy="1606548"/>
            </a:xfrm>
            <a:prstGeom prst="rect">
              <a:avLst/>
            </a:prstGeom>
          </p:spPr>
        </p:pic>
        <p:sp>
          <p:nvSpPr>
            <p:cNvPr id="21" name="object 21"/>
            <p:cNvSpPr/>
            <p:nvPr/>
          </p:nvSpPr>
          <p:spPr>
            <a:xfrm>
              <a:off x="5230812" y="2182813"/>
              <a:ext cx="1939925" cy="1606550"/>
            </a:xfrm>
            <a:custGeom>
              <a:avLst/>
              <a:gdLst/>
              <a:ahLst/>
              <a:cxnLst/>
              <a:rect l="l" t="t" r="r" b="b"/>
              <a:pathLst>
                <a:path w="1939925" h="1606550">
                  <a:moveTo>
                    <a:pt x="395287" y="0"/>
                  </a:moveTo>
                  <a:lnTo>
                    <a:pt x="433387" y="17462"/>
                  </a:lnTo>
                  <a:lnTo>
                    <a:pt x="465137" y="33337"/>
                  </a:lnTo>
                  <a:lnTo>
                    <a:pt x="500062" y="47624"/>
                  </a:lnTo>
                  <a:lnTo>
                    <a:pt x="531812" y="61912"/>
                  </a:lnTo>
                  <a:lnTo>
                    <a:pt x="566737" y="79374"/>
                  </a:lnTo>
                  <a:lnTo>
                    <a:pt x="598487" y="98424"/>
                  </a:lnTo>
                  <a:lnTo>
                    <a:pt x="630237" y="115887"/>
                  </a:lnTo>
                  <a:lnTo>
                    <a:pt x="661987" y="133350"/>
                  </a:lnTo>
                  <a:lnTo>
                    <a:pt x="701674" y="157162"/>
                  </a:lnTo>
                  <a:lnTo>
                    <a:pt x="742949" y="182562"/>
                  </a:lnTo>
                  <a:lnTo>
                    <a:pt x="774699" y="201612"/>
                  </a:lnTo>
                  <a:lnTo>
                    <a:pt x="806449" y="225424"/>
                  </a:lnTo>
                  <a:lnTo>
                    <a:pt x="846137" y="247649"/>
                  </a:lnTo>
                  <a:lnTo>
                    <a:pt x="884237" y="273049"/>
                  </a:lnTo>
                  <a:lnTo>
                    <a:pt x="919162" y="300037"/>
                  </a:lnTo>
                  <a:lnTo>
                    <a:pt x="954087" y="327024"/>
                  </a:lnTo>
                  <a:lnTo>
                    <a:pt x="985837" y="352424"/>
                  </a:lnTo>
                  <a:lnTo>
                    <a:pt x="1025524" y="384174"/>
                  </a:lnTo>
                  <a:lnTo>
                    <a:pt x="1058861" y="412749"/>
                  </a:lnTo>
                  <a:lnTo>
                    <a:pt x="1089024" y="439737"/>
                  </a:lnTo>
                  <a:lnTo>
                    <a:pt x="1122361" y="471487"/>
                  </a:lnTo>
                  <a:lnTo>
                    <a:pt x="1149349" y="495299"/>
                  </a:lnTo>
                  <a:lnTo>
                    <a:pt x="1179511" y="525462"/>
                  </a:lnTo>
                  <a:lnTo>
                    <a:pt x="1208086" y="555624"/>
                  </a:lnTo>
                  <a:lnTo>
                    <a:pt x="1239836" y="592137"/>
                  </a:lnTo>
                  <a:lnTo>
                    <a:pt x="1266824" y="620712"/>
                  </a:lnTo>
                  <a:lnTo>
                    <a:pt x="1296987" y="655637"/>
                  </a:lnTo>
                  <a:lnTo>
                    <a:pt x="1331911" y="695324"/>
                  </a:lnTo>
                  <a:lnTo>
                    <a:pt x="1360487" y="731837"/>
                  </a:lnTo>
                  <a:lnTo>
                    <a:pt x="1392237" y="773112"/>
                  </a:lnTo>
                  <a:lnTo>
                    <a:pt x="1422399" y="812799"/>
                  </a:lnTo>
                  <a:lnTo>
                    <a:pt x="1449387" y="855662"/>
                  </a:lnTo>
                  <a:lnTo>
                    <a:pt x="1477961" y="900112"/>
                  </a:lnTo>
                  <a:lnTo>
                    <a:pt x="1500187" y="939799"/>
                  </a:lnTo>
                  <a:lnTo>
                    <a:pt x="1522411" y="976312"/>
                  </a:lnTo>
                  <a:lnTo>
                    <a:pt x="1541461" y="1017587"/>
                  </a:lnTo>
                  <a:lnTo>
                    <a:pt x="1554161" y="1047749"/>
                  </a:lnTo>
                  <a:lnTo>
                    <a:pt x="1939924" y="915987"/>
                  </a:lnTo>
                  <a:lnTo>
                    <a:pt x="1341437" y="1606549"/>
                  </a:lnTo>
                  <a:lnTo>
                    <a:pt x="280987" y="1493837"/>
                  </a:lnTo>
                  <a:lnTo>
                    <a:pt x="701674" y="1346199"/>
                  </a:lnTo>
                  <a:lnTo>
                    <a:pt x="674687" y="1296986"/>
                  </a:lnTo>
                  <a:lnTo>
                    <a:pt x="647699" y="1250949"/>
                  </a:lnTo>
                  <a:lnTo>
                    <a:pt x="609599" y="1200149"/>
                  </a:lnTo>
                  <a:lnTo>
                    <a:pt x="568324" y="1146174"/>
                  </a:lnTo>
                  <a:lnTo>
                    <a:pt x="531812" y="1101724"/>
                  </a:lnTo>
                  <a:lnTo>
                    <a:pt x="492124" y="1058862"/>
                  </a:lnTo>
                  <a:lnTo>
                    <a:pt x="450849" y="1015999"/>
                  </a:lnTo>
                  <a:lnTo>
                    <a:pt x="409574" y="979487"/>
                  </a:lnTo>
                  <a:lnTo>
                    <a:pt x="368299" y="946149"/>
                  </a:lnTo>
                  <a:lnTo>
                    <a:pt x="319087" y="908049"/>
                  </a:lnTo>
                  <a:lnTo>
                    <a:pt x="271462" y="874712"/>
                  </a:lnTo>
                  <a:lnTo>
                    <a:pt x="227012" y="842962"/>
                  </a:lnTo>
                  <a:lnTo>
                    <a:pt x="184149" y="815974"/>
                  </a:lnTo>
                  <a:lnTo>
                    <a:pt x="130174" y="785812"/>
                  </a:lnTo>
                  <a:lnTo>
                    <a:pt x="76199" y="757237"/>
                  </a:lnTo>
                  <a:lnTo>
                    <a:pt x="39687" y="742949"/>
                  </a:lnTo>
                  <a:lnTo>
                    <a:pt x="0" y="723899"/>
                  </a:lnTo>
                  <a:lnTo>
                    <a:pt x="395287" y="0"/>
                  </a:lnTo>
                  <a:close/>
                </a:path>
              </a:pathLst>
            </a:custGeom>
            <a:ln w="19049">
              <a:solidFill>
                <a:srgbClr val="000000"/>
              </a:solidFill>
            </a:ln>
          </p:spPr>
          <p:txBody>
            <a:bodyPr wrap="square" lIns="0" tIns="0" rIns="0" bIns="0" rtlCol="0"/>
            <a:lstStyle/>
            <a:p>
              <a:endParaRPr/>
            </a:p>
          </p:txBody>
        </p:sp>
        <p:pic>
          <p:nvPicPr>
            <p:cNvPr id="22" name="object 22"/>
            <p:cNvPicPr/>
            <p:nvPr/>
          </p:nvPicPr>
          <p:blipFill>
            <a:blip r:embed="rId11" cstate="print"/>
            <a:stretch>
              <a:fillRect/>
            </a:stretch>
          </p:blipFill>
          <p:spPr>
            <a:xfrm>
              <a:off x="3871912" y="1773238"/>
              <a:ext cx="1876425" cy="1317625"/>
            </a:xfrm>
            <a:prstGeom prst="rect">
              <a:avLst/>
            </a:prstGeom>
          </p:spPr>
        </p:pic>
        <p:sp>
          <p:nvSpPr>
            <p:cNvPr id="23" name="object 23"/>
            <p:cNvSpPr/>
            <p:nvPr/>
          </p:nvSpPr>
          <p:spPr>
            <a:xfrm>
              <a:off x="3871912" y="1773238"/>
              <a:ext cx="1876425" cy="1317625"/>
            </a:xfrm>
            <a:custGeom>
              <a:avLst/>
              <a:gdLst/>
              <a:ahLst/>
              <a:cxnLst/>
              <a:rect l="l" t="t" r="r" b="b"/>
              <a:pathLst>
                <a:path w="1876425" h="1317625">
                  <a:moveTo>
                    <a:pt x="1000124" y="1317624"/>
                  </a:moveTo>
                  <a:lnTo>
                    <a:pt x="1122361" y="1060449"/>
                  </a:lnTo>
                  <a:lnTo>
                    <a:pt x="1084261" y="1050924"/>
                  </a:lnTo>
                  <a:lnTo>
                    <a:pt x="1039811" y="1041399"/>
                  </a:lnTo>
                  <a:lnTo>
                    <a:pt x="982662" y="1030287"/>
                  </a:lnTo>
                  <a:lnTo>
                    <a:pt x="936624" y="1023937"/>
                  </a:lnTo>
                  <a:lnTo>
                    <a:pt x="885824" y="1017587"/>
                  </a:lnTo>
                  <a:lnTo>
                    <a:pt x="828674" y="1014412"/>
                  </a:lnTo>
                  <a:lnTo>
                    <a:pt x="769937" y="1009649"/>
                  </a:lnTo>
                  <a:lnTo>
                    <a:pt x="665162" y="1009649"/>
                  </a:lnTo>
                  <a:lnTo>
                    <a:pt x="611187" y="1011237"/>
                  </a:lnTo>
                  <a:lnTo>
                    <a:pt x="558799" y="1015999"/>
                  </a:lnTo>
                  <a:lnTo>
                    <a:pt x="507999" y="1020762"/>
                  </a:lnTo>
                  <a:lnTo>
                    <a:pt x="455612" y="1028699"/>
                  </a:lnTo>
                  <a:lnTo>
                    <a:pt x="406399" y="1036637"/>
                  </a:lnTo>
                  <a:lnTo>
                    <a:pt x="347662" y="1047749"/>
                  </a:lnTo>
                  <a:lnTo>
                    <a:pt x="296862" y="1063624"/>
                  </a:lnTo>
                  <a:lnTo>
                    <a:pt x="431799" y="520699"/>
                  </a:lnTo>
                  <a:lnTo>
                    <a:pt x="0" y="306387"/>
                  </a:lnTo>
                  <a:lnTo>
                    <a:pt x="22224" y="300037"/>
                  </a:lnTo>
                  <a:lnTo>
                    <a:pt x="66674" y="285749"/>
                  </a:lnTo>
                  <a:lnTo>
                    <a:pt x="100012" y="277812"/>
                  </a:lnTo>
                  <a:lnTo>
                    <a:pt x="139700" y="266699"/>
                  </a:lnTo>
                  <a:lnTo>
                    <a:pt x="185737" y="258762"/>
                  </a:lnTo>
                  <a:lnTo>
                    <a:pt x="225424" y="250824"/>
                  </a:lnTo>
                  <a:lnTo>
                    <a:pt x="277812" y="239712"/>
                  </a:lnTo>
                  <a:lnTo>
                    <a:pt x="320674" y="233362"/>
                  </a:lnTo>
                  <a:lnTo>
                    <a:pt x="373062" y="227012"/>
                  </a:lnTo>
                  <a:lnTo>
                    <a:pt x="427037" y="220662"/>
                  </a:lnTo>
                  <a:lnTo>
                    <a:pt x="477837" y="215899"/>
                  </a:lnTo>
                  <a:lnTo>
                    <a:pt x="536574" y="214312"/>
                  </a:lnTo>
                  <a:lnTo>
                    <a:pt x="593724" y="209549"/>
                  </a:lnTo>
                  <a:lnTo>
                    <a:pt x="649287" y="209549"/>
                  </a:lnTo>
                  <a:lnTo>
                    <a:pt x="708024" y="209549"/>
                  </a:lnTo>
                  <a:lnTo>
                    <a:pt x="782637" y="209549"/>
                  </a:lnTo>
                  <a:lnTo>
                    <a:pt x="847724" y="211137"/>
                  </a:lnTo>
                  <a:lnTo>
                    <a:pt x="892174" y="214312"/>
                  </a:lnTo>
                  <a:lnTo>
                    <a:pt x="946149" y="217487"/>
                  </a:lnTo>
                  <a:lnTo>
                    <a:pt x="998537" y="222249"/>
                  </a:lnTo>
                  <a:lnTo>
                    <a:pt x="1058861" y="228599"/>
                  </a:lnTo>
                  <a:lnTo>
                    <a:pt x="1111249" y="238124"/>
                  </a:lnTo>
                  <a:lnTo>
                    <a:pt x="1160461" y="246062"/>
                  </a:lnTo>
                  <a:lnTo>
                    <a:pt x="1223961" y="257174"/>
                  </a:lnTo>
                  <a:lnTo>
                    <a:pt x="1273174" y="266699"/>
                  </a:lnTo>
                  <a:lnTo>
                    <a:pt x="1331911" y="279399"/>
                  </a:lnTo>
                  <a:lnTo>
                    <a:pt x="1381124" y="290512"/>
                  </a:lnTo>
                  <a:lnTo>
                    <a:pt x="1435099" y="306387"/>
                  </a:lnTo>
                  <a:lnTo>
                    <a:pt x="1489074" y="320674"/>
                  </a:lnTo>
                  <a:lnTo>
                    <a:pt x="1647824" y="0"/>
                  </a:lnTo>
                  <a:lnTo>
                    <a:pt x="1876424" y="892174"/>
                  </a:lnTo>
                  <a:lnTo>
                    <a:pt x="1000124" y="1317624"/>
                  </a:lnTo>
                  <a:close/>
                </a:path>
              </a:pathLst>
            </a:custGeom>
            <a:ln w="19049">
              <a:solidFill>
                <a:srgbClr val="000000"/>
              </a:solidFill>
            </a:ln>
          </p:spPr>
          <p:txBody>
            <a:bodyPr wrap="square" lIns="0" tIns="0" rIns="0" bIns="0" rtlCol="0"/>
            <a:lstStyle/>
            <a:p>
              <a:endParaRPr/>
            </a:p>
          </p:txBody>
        </p:sp>
        <p:sp>
          <p:nvSpPr>
            <p:cNvPr id="24" name="object 24"/>
            <p:cNvSpPr/>
            <p:nvPr/>
          </p:nvSpPr>
          <p:spPr>
            <a:xfrm>
              <a:off x="2027237" y="2057400"/>
              <a:ext cx="2482850" cy="469900"/>
            </a:xfrm>
            <a:custGeom>
              <a:avLst/>
              <a:gdLst/>
              <a:ahLst/>
              <a:cxnLst/>
              <a:rect l="l" t="t" r="r" b="b"/>
              <a:pathLst>
                <a:path w="2482850" h="469900">
                  <a:moveTo>
                    <a:pt x="2482850" y="0"/>
                  </a:moveTo>
                  <a:lnTo>
                    <a:pt x="0" y="0"/>
                  </a:lnTo>
                  <a:lnTo>
                    <a:pt x="0" y="469900"/>
                  </a:lnTo>
                  <a:lnTo>
                    <a:pt x="2482850" y="469900"/>
                  </a:lnTo>
                  <a:lnTo>
                    <a:pt x="2482850" y="0"/>
                  </a:lnTo>
                  <a:close/>
                </a:path>
              </a:pathLst>
            </a:custGeom>
            <a:solidFill>
              <a:srgbClr val="FFFFFF"/>
            </a:solidFill>
          </p:spPr>
          <p:txBody>
            <a:bodyPr wrap="square" lIns="0" tIns="0" rIns="0" bIns="0" rtlCol="0"/>
            <a:lstStyle/>
            <a:p>
              <a:endParaRPr/>
            </a:p>
          </p:txBody>
        </p:sp>
      </p:grpSp>
      <p:sp>
        <p:nvSpPr>
          <p:cNvPr id="25" name="object 25"/>
          <p:cNvSpPr txBox="1"/>
          <p:nvPr/>
        </p:nvSpPr>
        <p:spPr>
          <a:xfrm>
            <a:off x="2027237" y="2057400"/>
            <a:ext cx="2482850" cy="469900"/>
          </a:xfrm>
          <a:prstGeom prst="rect">
            <a:avLst/>
          </a:prstGeom>
          <a:ln w="12699">
            <a:solidFill>
              <a:srgbClr val="AB1500"/>
            </a:solidFill>
          </a:ln>
        </p:spPr>
        <p:txBody>
          <a:bodyPr vert="horz" wrap="square" lIns="0" tIns="52069" rIns="0" bIns="0" rtlCol="0">
            <a:spAutoFit/>
          </a:bodyPr>
          <a:lstStyle/>
          <a:p>
            <a:pPr marL="141605">
              <a:lnSpc>
                <a:spcPct val="100000"/>
              </a:lnSpc>
              <a:spcBef>
                <a:spcPts val="409"/>
              </a:spcBef>
            </a:pPr>
            <a:r>
              <a:rPr sz="2400" b="1" spc="-5" dirty="0">
                <a:latin typeface="Times New Roman"/>
                <a:cs typeface="Times New Roman"/>
              </a:rPr>
              <a:t>Obter</a:t>
            </a:r>
            <a:r>
              <a:rPr sz="2400" b="1" spc="-70" dirty="0">
                <a:latin typeface="Times New Roman"/>
                <a:cs typeface="Times New Roman"/>
              </a:rPr>
              <a:t> </a:t>
            </a:r>
            <a:r>
              <a:rPr sz="2400" b="1" spc="-5" dirty="0">
                <a:latin typeface="Times New Roman"/>
                <a:cs typeface="Times New Roman"/>
              </a:rPr>
              <a:t>Requisitos</a:t>
            </a:r>
            <a:endParaRPr sz="2400">
              <a:latin typeface="Times New Roman"/>
              <a:cs typeface="Times New Roman"/>
            </a:endParaRPr>
          </a:p>
        </p:txBody>
      </p:sp>
      <p:sp>
        <p:nvSpPr>
          <p:cNvPr id="26" name="object 26"/>
          <p:cNvSpPr/>
          <p:nvPr/>
        </p:nvSpPr>
        <p:spPr>
          <a:xfrm>
            <a:off x="5410198" y="3276600"/>
            <a:ext cx="3446779" cy="469900"/>
          </a:xfrm>
          <a:custGeom>
            <a:avLst/>
            <a:gdLst/>
            <a:ahLst/>
            <a:cxnLst/>
            <a:rect l="l" t="t" r="r" b="b"/>
            <a:pathLst>
              <a:path w="3446779" h="469900">
                <a:moveTo>
                  <a:pt x="3446462" y="0"/>
                </a:moveTo>
                <a:lnTo>
                  <a:pt x="0" y="0"/>
                </a:lnTo>
                <a:lnTo>
                  <a:pt x="0" y="469900"/>
                </a:lnTo>
                <a:lnTo>
                  <a:pt x="3446462" y="469900"/>
                </a:lnTo>
                <a:lnTo>
                  <a:pt x="3446462" y="0"/>
                </a:lnTo>
                <a:close/>
              </a:path>
            </a:pathLst>
          </a:custGeom>
          <a:solidFill>
            <a:srgbClr val="FFFFFF"/>
          </a:solidFill>
        </p:spPr>
        <p:txBody>
          <a:bodyPr wrap="square" lIns="0" tIns="0" rIns="0" bIns="0" rtlCol="0"/>
          <a:lstStyle/>
          <a:p>
            <a:endParaRPr/>
          </a:p>
        </p:txBody>
      </p:sp>
      <p:sp>
        <p:nvSpPr>
          <p:cNvPr id="27" name="object 27"/>
          <p:cNvSpPr txBox="1"/>
          <p:nvPr/>
        </p:nvSpPr>
        <p:spPr>
          <a:xfrm>
            <a:off x="5410198" y="3276600"/>
            <a:ext cx="3446779" cy="469900"/>
          </a:xfrm>
          <a:prstGeom prst="rect">
            <a:avLst/>
          </a:prstGeom>
          <a:ln w="12699">
            <a:solidFill>
              <a:srgbClr val="AB1500"/>
            </a:solidFill>
          </a:ln>
        </p:spPr>
        <p:txBody>
          <a:bodyPr vert="horz" wrap="square" lIns="0" tIns="52069" rIns="0" bIns="0" rtlCol="0">
            <a:spAutoFit/>
          </a:bodyPr>
          <a:lstStyle/>
          <a:p>
            <a:pPr marL="103505">
              <a:lnSpc>
                <a:spcPct val="100000"/>
              </a:lnSpc>
              <a:spcBef>
                <a:spcPts val="409"/>
              </a:spcBef>
            </a:pPr>
            <a:r>
              <a:rPr sz="2400" b="1" spc="-5" dirty="0">
                <a:latin typeface="Times New Roman"/>
                <a:cs typeface="Times New Roman"/>
              </a:rPr>
              <a:t>Elaborar</a:t>
            </a:r>
            <a:r>
              <a:rPr sz="2400" b="1" spc="-55" dirty="0">
                <a:latin typeface="Times New Roman"/>
                <a:cs typeface="Times New Roman"/>
              </a:rPr>
              <a:t> </a:t>
            </a:r>
            <a:r>
              <a:rPr sz="2400" b="1" spc="-10" dirty="0">
                <a:latin typeface="Times New Roman"/>
                <a:cs typeface="Times New Roman"/>
              </a:rPr>
              <a:t>Projeto </a:t>
            </a:r>
            <a:r>
              <a:rPr sz="2400" b="1" spc="-5" dirty="0">
                <a:latin typeface="Times New Roman"/>
                <a:cs typeface="Times New Roman"/>
              </a:rPr>
              <a:t>Rápido</a:t>
            </a:r>
            <a:endParaRPr sz="2400">
              <a:latin typeface="Times New Roman"/>
              <a:cs typeface="Times New Roman"/>
            </a:endParaRPr>
          </a:p>
        </p:txBody>
      </p:sp>
      <p:sp>
        <p:nvSpPr>
          <p:cNvPr id="28" name="object 28"/>
          <p:cNvSpPr/>
          <p:nvPr/>
        </p:nvSpPr>
        <p:spPr>
          <a:xfrm>
            <a:off x="5410198" y="5181600"/>
            <a:ext cx="2795905" cy="469900"/>
          </a:xfrm>
          <a:custGeom>
            <a:avLst/>
            <a:gdLst/>
            <a:ahLst/>
            <a:cxnLst/>
            <a:rect l="l" t="t" r="r" b="b"/>
            <a:pathLst>
              <a:path w="2795904" h="469900">
                <a:moveTo>
                  <a:pt x="2795587" y="0"/>
                </a:moveTo>
                <a:lnTo>
                  <a:pt x="0" y="0"/>
                </a:lnTo>
                <a:lnTo>
                  <a:pt x="0" y="469899"/>
                </a:lnTo>
                <a:lnTo>
                  <a:pt x="2795587" y="469899"/>
                </a:lnTo>
                <a:lnTo>
                  <a:pt x="2795587" y="0"/>
                </a:lnTo>
                <a:close/>
              </a:path>
            </a:pathLst>
          </a:custGeom>
          <a:solidFill>
            <a:srgbClr val="FFFFFF"/>
          </a:solidFill>
        </p:spPr>
        <p:txBody>
          <a:bodyPr wrap="square" lIns="0" tIns="0" rIns="0" bIns="0" rtlCol="0"/>
          <a:lstStyle/>
          <a:p>
            <a:endParaRPr/>
          </a:p>
        </p:txBody>
      </p:sp>
      <p:sp>
        <p:nvSpPr>
          <p:cNvPr id="29" name="object 29"/>
          <p:cNvSpPr txBox="1"/>
          <p:nvPr/>
        </p:nvSpPr>
        <p:spPr>
          <a:xfrm>
            <a:off x="5410198" y="5181600"/>
            <a:ext cx="2795905" cy="469900"/>
          </a:xfrm>
          <a:prstGeom prst="rect">
            <a:avLst/>
          </a:prstGeom>
          <a:ln w="12699">
            <a:solidFill>
              <a:srgbClr val="AB1500"/>
            </a:solidFill>
          </a:ln>
        </p:spPr>
        <p:txBody>
          <a:bodyPr vert="horz" wrap="square" lIns="0" tIns="52069" rIns="0" bIns="0" rtlCol="0">
            <a:spAutoFit/>
          </a:bodyPr>
          <a:lstStyle/>
          <a:p>
            <a:pPr marL="103505">
              <a:lnSpc>
                <a:spcPct val="100000"/>
              </a:lnSpc>
              <a:spcBef>
                <a:spcPts val="409"/>
              </a:spcBef>
            </a:pPr>
            <a:r>
              <a:rPr sz="2400" b="1" spc="-5" dirty="0">
                <a:latin typeface="Times New Roman"/>
                <a:cs typeface="Times New Roman"/>
              </a:rPr>
              <a:t>Construir</a:t>
            </a:r>
            <a:r>
              <a:rPr sz="2400" b="1" spc="-60"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sp>
        <p:nvSpPr>
          <p:cNvPr id="30" name="object 30"/>
          <p:cNvSpPr/>
          <p:nvPr/>
        </p:nvSpPr>
        <p:spPr>
          <a:xfrm>
            <a:off x="1447800" y="5562600"/>
            <a:ext cx="2489200" cy="469900"/>
          </a:xfrm>
          <a:custGeom>
            <a:avLst/>
            <a:gdLst/>
            <a:ahLst/>
            <a:cxnLst/>
            <a:rect l="l" t="t" r="r" b="b"/>
            <a:pathLst>
              <a:path w="2489200" h="469900">
                <a:moveTo>
                  <a:pt x="2489198" y="0"/>
                </a:moveTo>
                <a:lnTo>
                  <a:pt x="0" y="0"/>
                </a:lnTo>
                <a:lnTo>
                  <a:pt x="0" y="469900"/>
                </a:lnTo>
                <a:lnTo>
                  <a:pt x="2489198" y="469900"/>
                </a:lnTo>
                <a:lnTo>
                  <a:pt x="2489198" y="0"/>
                </a:lnTo>
                <a:close/>
              </a:path>
            </a:pathLst>
          </a:custGeom>
          <a:solidFill>
            <a:srgbClr val="FFFFFF"/>
          </a:solidFill>
        </p:spPr>
        <p:txBody>
          <a:bodyPr wrap="square" lIns="0" tIns="0" rIns="0" bIns="0" rtlCol="0"/>
          <a:lstStyle/>
          <a:p>
            <a:endParaRPr/>
          </a:p>
        </p:txBody>
      </p:sp>
      <p:sp>
        <p:nvSpPr>
          <p:cNvPr id="31" name="object 31"/>
          <p:cNvSpPr txBox="1"/>
          <p:nvPr/>
        </p:nvSpPr>
        <p:spPr>
          <a:xfrm>
            <a:off x="1447800" y="5562600"/>
            <a:ext cx="2489200" cy="469900"/>
          </a:xfrm>
          <a:prstGeom prst="rect">
            <a:avLst/>
          </a:prstGeom>
          <a:ln w="12699">
            <a:solidFill>
              <a:srgbClr val="AB1500"/>
            </a:solidFill>
          </a:ln>
        </p:spPr>
        <p:txBody>
          <a:bodyPr vert="horz" wrap="square" lIns="0" tIns="52069" rIns="0" bIns="0" rtlCol="0">
            <a:spAutoFit/>
          </a:bodyPr>
          <a:lstStyle/>
          <a:p>
            <a:pPr marL="116205">
              <a:lnSpc>
                <a:spcPct val="100000"/>
              </a:lnSpc>
              <a:spcBef>
                <a:spcPts val="409"/>
              </a:spcBef>
            </a:pPr>
            <a:r>
              <a:rPr sz="2400" b="1" spc="-30" dirty="0">
                <a:latin typeface="Times New Roman"/>
                <a:cs typeface="Times New Roman"/>
              </a:rPr>
              <a:t>Avaliar</a:t>
            </a:r>
            <a:r>
              <a:rPr sz="2400" b="1" spc="-65"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sp>
        <p:nvSpPr>
          <p:cNvPr id="32" name="object 32"/>
          <p:cNvSpPr/>
          <p:nvPr/>
        </p:nvSpPr>
        <p:spPr>
          <a:xfrm>
            <a:off x="304800" y="3810000"/>
            <a:ext cx="3583304" cy="469900"/>
          </a:xfrm>
          <a:custGeom>
            <a:avLst/>
            <a:gdLst/>
            <a:ahLst/>
            <a:cxnLst/>
            <a:rect l="l" t="t" r="r" b="b"/>
            <a:pathLst>
              <a:path w="3583304" h="469900">
                <a:moveTo>
                  <a:pt x="3582987" y="0"/>
                </a:moveTo>
                <a:lnTo>
                  <a:pt x="0" y="0"/>
                </a:lnTo>
                <a:lnTo>
                  <a:pt x="0" y="469900"/>
                </a:lnTo>
                <a:lnTo>
                  <a:pt x="3582987" y="469900"/>
                </a:lnTo>
                <a:lnTo>
                  <a:pt x="3582987" y="0"/>
                </a:lnTo>
                <a:close/>
              </a:path>
            </a:pathLst>
          </a:custGeom>
          <a:solidFill>
            <a:srgbClr val="FFFFFF"/>
          </a:solidFill>
        </p:spPr>
        <p:txBody>
          <a:bodyPr wrap="square" lIns="0" tIns="0" rIns="0" bIns="0" rtlCol="0"/>
          <a:lstStyle/>
          <a:p>
            <a:endParaRPr/>
          </a:p>
        </p:txBody>
      </p:sp>
      <p:sp>
        <p:nvSpPr>
          <p:cNvPr id="33" name="object 33"/>
          <p:cNvSpPr txBox="1"/>
          <p:nvPr/>
        </p:nvSpPr>
        <p:spPr>
          <a:xfrm>
            <a:off x="304800" y="3810000"/>
            <a:ext cx="3583304" cy="469900"/>
          </a:xfrm>
          <a:prstGeom prst="rect">
            <a:avLst/>
          </a:prstGeom>
          <a:ln w="12699">
            <a:solidFill>
              <a:srgbClr val="AB1500"/>
            </a:solidFill>
          </a:ln>
        </p:spPr>
        <p:txBody>
          <a:bodyPr vert="horz" wrap="square" lIns="0" tIns="52069" rIns="0" bIns="0" rtlCol="0">
            <a:spAutoFit/>
          </a:bodyPr>
          <a:lstStyle/>
          <a:p>
            <a:pPr marL="103505">
              <a:lnSpc>
                <a:spcPct val="100000"/>
              </a:lnSpc>
              <a:spcBef>
                <a:spcPts val="409"/>
              </a:spcBef>
            </a:pPr>
            <a:r>
              <a:rPr sz="2400" b="1" spc="-5" dirty="0">
                <a:latin typeface="Times New Roman"/>
                <a:cs typeface="Times New Roman"/>
              </a:rPr>
              <a:t>Refinamento</a:t>
            </a:r>
            <a:r>
              <a:rPr sz="2400" b="1" spc="-10" dirty="0">
                <a:latin typeface="Times New Roman"/>
                <a:cs typeface="Times New Roman"/>
              </a:rPr>
              <a:t> </a:t>
            </a:r>
            <a:r>
              <a:rPr sz="2400" b="1" dirty="0">
                <a:latin typeface="Times New Roman"/>
                <a:cs typeface="Times New Roman"/>
              </a:rPr>
              <a:t>do</a:t>
            </a:r>
            <a:r>
              <a:rPr sz="2400" b="1" spc="-5"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20</a:t>
            </a:r>
            <a:endParaRPr sz="1400">
              <a:latin typeface="Times New Roman"/>
              <a:cs typeface="Times New Roman"/>
            </a:endParaRPr>
          </a:p>
        </p:txBody>
      </p:sp>
      <p:grpSp>
        <p:nvGrpSpPr>
          <p:cNvPr id="3" name="object 3"/>
          <p:cNvGrpSpPr/>
          <p:nvPr/>
        </p:nvGrpSpPr>
        <p:grpSpPr>
          <a:xfrm>
            <a:off x="698269" y="174567"/>
            <a:ext cx="7789545" cy="1292860"/>
            <a:chOff x="698269" y="174567"/>
            <a:chExt cx="7789545" cy="1292860"/>
          </a:xfrm>
        </p:grpSpPr>
        <p:pic>
          <p:nvPicPr>
            <p:cNvPr id="4" name="object 4"/>
            <p:cNvPicPr/>
            <p:nvPr/>
          </p:nvPicPr>
          <p:blipFill>
            <a:blip r:embed="rId2" cstate="print"/>
            <a:stretch>
              <a:fillRect/>
            </a:stretch>
          </p:blipFill>
          <p:spPr>
            <a:xfrm>
              <a:off x="698269" y="174567"/>
              <a:ext cx="7789025" cy="835428"/>
            </a:xfrm>
            <a:prstGeom prst="rect">
              <a:avLst/>
            </a:prstGeom>
          </p:spPr>
        </p:pic>
        <p:pic>
          <p:nvPicPr>
            <p:cNvPr id="5" name="object 5"/>
            <p:cNvPicPr/>
            <p:nvPr/>
          </p:nvPicPr>
          <p:blipFill>
            <a:blip r:embed="rId3" cstate="print"/>
            <a:stretch>
              <a:fillRect/>
            </a:stretch>
          </p:blipFill>
          <p:spPr>
            <a:xfrm>
              <a:off x="727363" y="827116"/>
              <a:ext cx="6084916" cy="640079"/>
            </a:xfrm>
            <a:prstGeom prst="rect">
              <a:avLst/>
            </a:prstGeom>
          </p:spPr>
        </p:pic>
      </p:grpSp>
      <p:sp>
        <p:nvSpPr>
          <p:cNvPr id="6" name="object 6"/>
          <p:cNvSpPr txBox="1">
            <a:spLocks noGrp="1"/>
          </p:cNvSpPr>
          <p:nvPr>
            <p:ph type="title"/>
          </p:nvPr>
        </p:nvSpPr>
        <p:spPr>
          <a:xfrm>
            <a:off x="765174" y="145796"/>
            <a:ext cx="7492365" cy="1236980"/>
          </a:xfrm>
          <a:prstGeom prst="rect">
            <a:avLst/>
          </a:prstGeom>
        </p:spPr>
        <p:txBody>
          <a:bodyPr vert="horz" wrap="square" lIns="0" tIns="12700" rIns="0" bIns="0" rtlCol="0">
            <a:spAutoFit/>
          </a:bodyPr>
          <a:lstStyle/>
          <a:p>
            <a:pPr marL="12700">
              <a:lnSpc>
                <a:spcPts val="5490"/>
              </a:lnSpc>
              <a:spcBef>
                <a:spcPts val="100"/>
              </a:spcBef>
              <a:tabLst>
                <a:tab pos="3534410" algn="l"/>
              </a:tabLst>
            </a:pPr>
            <a:r>
              <a:rPr dirty="0"/>
              <a:t>O</a:t>
            </a:r>
            <a:r>
              <a:rPr spc="15" dirty="0"/>
              <a:t> </a:t>
            </a:r>
            <a:r>
              <a:rPr spc="-5" dirty="0"/>
              <a:t>Paradigma	</a:t>
            </a:r>
            <a:r>
              <a:rPr dirty="0"/>
              <a:t>de</a:t>
            </a:r>
            <a:r>
              <a:rPr spc="-65" dirty="0"/>
              <a:t> </a:t>
            </a:r>
            <a:r>
              <a:rPr spc="-5" dirty="0"/>
              <a:t>Prototipação</a:t>
            </a:r>
          </a:p>
          <a:p>
            <a:pPr marL="12700">
              <a:lnSpc>
                <a:spcPts val="4050"/>
              </a:lnSpc>
            </a:pPr>
            <a:r>
              <a:rPr sz="3600" b="0" dirty="0">
                <a:latin typeface="Arial"/>
                <a:cs typeface="Arial"/>
              </a:rPr>
              <a:t>para</a:t>
            </a:r>
            <a:r>
              <a:rPr sz="3600" b="0" spc="-10" dirty="0">
                <a:latin typeface="Arial"/>
                <a:cs typeface="Arial"/>
              </a:rPr>
              <a:t> </a:t>
            </a:r>
            <a:r>
              <a:rPr sz="3600" b="0" spc="-5" dirty="0">
                <a:solidFill>
                  <a:srgbClr val="AB1500"/>
                </a:solidFill>
                <a:latin typeface="Arial"/>
                <a:cs typeface="Arial"/>
              </a:rPr>
              <a:t>obtenção </a:t>
            </a:r>
            <a:r>
              <a:rPr sz="3600" b="0" dirty="0">
                <a:solidFill>
                  <a:srgbClr val="AB1500"/>
                </a:solidFill>
                <a:latin typeface="Arial"/>
                <a:cs typeface="Arial"/>
              </a:rPr>
              <a:t>dos</a:t>
            </a:r>
            <a:r>
              <a:rPr sz="3600" b="0" spc="-10" dirty="0">
                <a:solidFill>
                  <a:srgbClr val="AB1500"/>
                </a:solidFill>
                <a:latin typeface="Arial"/>
                <a:cs typeface="Arial"/>
              </a:rPr>
              <a:t> </a:t>
            </a:r>
            <a:r>
              <a:rPr sz="3600" b="0" spc="-5" dirty="0">
                <a:solidFill>
                  <a:srgbClr val="AB1500"/>
                </a:solidFill>
                <a:latin typeface="Arial"/>
                <a:cs typeface="Arial"/>
              </a:rPr>
              <a:t>requisitos</a:t>
            </a:r>
            <a:endParaRPr sz="3600">
              <a:latin typeface="Arial"/>
              <a:cs typeface="Arial"/>
            </a:endParaRPr>
          </a:p>
        </p:txBody>
      </p:sp>
      <p:grpSp>
        <p:nvGrpSpPr>
          <p:cNvPr id="7" name="object 7"/>
          <p:cNvGrpSpPr/>
          <p:nvPr/>
        </p:nvGrpSpPr>
        <p:grpSpPr>
          <a:xfrm>
            <a:off x="1919287" y="1763713"/>
            <a:ext cx="6943725" cy="4603750"/>
            <a:chOff x="1919287" y="1763713"/>
            <a:chExt cx="6943725" cy="4603750"/>
          </a:xfrm>
        </p:grpSpPr>
        <p:pic>
          <p:nvPicPr>
            <p:cNvPr id="8" name="object 8"/>
            <p:cNvPicPr/>
            <p:nvPr/>
          </p:nvPicPr>
          <p:blipFill>
            <a:blip r:embed="rId4" cstate="print"/>
            <a:stretch>
              <a:fillRect/>
            </a:stretch>
          </p:blipFill>
          <p:spPr>
            <a:xfrm>
              <a:off x="2400300" y="1871663"/>
              <a:ext cx="1904998" cy="1654175"/>
            </a:xfrm>
            <a:prstGeom prst="rect">
              <a:avLst/>
            </a:prstGeom>
          </p:spPr>
        </p:pic>
        <p:sp>
          <p:nvSpPr>
            <p:cNvPr id="9" name="object 9"/>
            <p:cNvSpPr/>
            <p:nvPr/>
          </p:nvSpPr>
          <p:spPr>
            <a:xfrm>
              <a:off x="2400300" y="1871663"/>
              <a:ext cx="1905000" cy="1654175"/>
            </a:xfrm>
            <a:custGeom>
              <a:avLst/>
              <a:gdLst/>
              <a:ahLst/>
              <a:cxnLst/>
              <a:rect l="l" t="t" r="r" b="b"/>
              <a:pathLst>
                <a:path w="1905000" h="1654175">
                  <a:moveTo>
                    <a:pt x="0" y="1309686"/>
                  </a:moveTo>
                  <a:lnTo>
                    <a:pt x="19049" y="1276349"/>
                  </a:lnTo>
                  <a:lnTo>
                    <a:pt x="36512" y="1247774"/>
                  </a:lnTo>
                  <a:lnTo>
                    <a:pt x="53974" y="1219199"/>
                  </a:lnTo>
                  <a:lnTo>
                    <a:pt x="71437" y="1190624"/>
                  </a:lnTo>
                  <a:lnTo>
                    <a:pt x="90487" y="1160461"/>
                  </a:lnTo>
                  <a:lnTo>
                    <a:pt x="112712" y="1130299"/>
                  </a:lnTo>
                  <a:lnTo>
                    <a:pt x="131762" y="1103312"/>
                  </a:lnTo>
                  <a:lnTo>
                    <a:pt x="179387" y="1039812"/>
                  </a:lnTo>
                  <a:lnTo>
                    <a:pt x="207962" y="1004887"/>
                  </a:lnTo>
                  <a:lnTo>
                    <a:pt x="257174" y="949324"/>
                  </a:lnTo>
                  <a:lnTo>
                    <a:pt x="284162" y="917574"/>
                  </a:lnTo>
                  <a:lnTo>
                    <a:pt x="314324" y="884237"/>
                  </a:lnTo>
                  <a:lnTo>
                    <a:pt x="342899" y="854074"/>
                  </a:lnTo>
                  <a:lnTo>
                    <a:pt x="374649" y="822324"/>
                  </a:lnTo>
                  <a:lnTo>
                    <a:pt x="404812" y="795337"/>
                  </a:lnTo>
                  <a:lnTo>
                    <a:pt x="441325" y="760412"/>
                  </a:lnTo>
                  <a:lnTo>
                    <a:pt x="473074" y="730249"/>
                  </a:lnTo>
                  <a:lnTo>
                    <a:pt x="504824" y="704849"/>
                  </a:lnTo>
                  <a:lnTo>
                    <a:pt x="541337" y="674687"/>
                  </a:lnTo>
                  <a:lnTo>
                    <a:pt x="568324" y="652462"/>
                  </a:lnTo>
                  <a:lnTo>
                    <a:pt x="603249" y="627062"/>
                  </a:lnTo>
                  <a:lnTo>
                    <a:pt x="638174" y="601662"/>
                  </a:lnTo>
                  <a:lnTo>
                    <a:pt x="679449" y="574674"/>
                  </a:lnTo>
                  <a:lnTo>
                    <a:pt x="714374" y="550862"/>
                  </a:lnTo>
                  <a:lnTo>
                    <a:pt x="752474" y="522287"/>
                  </a:lnTo>
                  <a:lnTo>
                    <a:pt x="800099" y="495299"/>
                  </a:lnTo>
                  <a:lnTo>
                    <a:pt x="841374" y="468312"/>
                  </a:lnTo>
                  <a:lnTo>
                    <a:pt x="887412" y="439737"/>
                  </a:lnTo>
                  <a:lnTo>
                    <a:pt x="935037" y="414337"/>
                  </a:lnTo>
                  <a:lnTo>
                    <a:pt x="984249" y="390525"/>
                  </a:lnTo>
                  <a:lnTo>
                    <a:pt x="1035049" y="365124"/>
                  </a:lnTo>
                  <a:lnTo>
                    <a:pt x="1079499" y="347662"/>
                  </a:lnTo>
                  <a:lnTo>
                    <a:pt x="1120774" y="327024"/>
                  </a:lnTo>
                  <a:lnTo>
                    <a:pt x="1169986" y="309562"/>
                  </a:lnTo>
                  <a:lnTo>
                    <a:pt x="1204911" y="296862"/>
                  </a:lnTo>
                  <a:lnTo>
                    <a:pt x="1057274" y="0"/>
                  </a:lnTo>
                  <a:lnTo>
                    <a:pt x="1904999" y="422274"/>
                  </a:lnTo>
                  <a:lnTo>
                    <a:pt x="1684336" y="1300161"/>
                  </a:lnTo>
                  <a:lnTo>
                    <a:pt x="1547811" y="1039812"/>
                  </a:lnTo>
                  <a:lnTo>
                    <a:pt x="1490661" y="1062037"/>
                  </a:lnTo>
                  <a:lnTo>
                    <a:pt x="1436686" y="1089024"/>
                  </a:lnTo>
                  <a:lnTo>
                    <a:pt x="1377949" y="1120774"/>
                  </a:lnTo>
                  <a:lnTo>
                    <a:pt x="1314449" y="1157286"/>
                  </a:lnTo>
                  <a:lnTo>
                    <a:pt x="1265236" y="1189036"/>
                  </a:lnTo>
                  <a:lnTo>
                    <a:pt x="1216024" y="1225549"/>
                  </a:lnTo>
                  <a:lnTo>
                    <a:pt x="1166811" y="1258886"/>
                  </a:lnTo>
                  <a:lnTo>
                    <a:pt x="1125537" y="1295399"/>
                  </a:lnTo>
                  <a:lnTo>
                    <a:pt x="1085849" y="1333499"/>
                  </a:lnTo>
                  <a:lnTo>
                    <a:pt x="1042987" y="1374774"/>
                  </a:lnTo>
                  <a:lnTo>
                    <a:pt x="1004887" y="1414461"/>
                  </a:lnTo>
                  <a:lnTo>
                    <a:pt x="968374" y="1455736"/>
                  </a:lnTo>
                  <a:lnTo>
                    <a:pt x="936624" y="1492249"/>
                  </a:lnTo>
                  <a:lnTo>
                    <a:pt x="903287" y="1539874"/>
                  </a:lnTo>
                  <a:lnTo>
                    <a:pt x="869949" y="1585911"/>
                  </a:lnTo>
                  <a:lnTo>
                    <a:pt x="854074" y="1619249"/>
                  </a:lnTo>
                  <a:lnTo>
                    <a:pt x="831849" y="1654174"/>
                  </a:lnTo>
                  <a:lnTo>
                    <a:pt x="0" y="1309686"/>
                  </a:lnTo>
                  <a:close/>
                </a:path>
              </a:pathLst>
            </a:custGeom>
            <a:ln w="19049">
              <a:solidFill>
                <a:srgbClr val="000000"/>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1928812" y="3036888"/>
              <a:ext cx="1677986" cy="1841498"/>
            </a:xfrm>
            <a:prstGeom prst="rect">
              <a:avLst/>
            </a:prstGeom>
          </p:spPr>
        </p:pic>
        <p:sp>
          <p:nvSpPr>
            <p:cNvPr id="11" name="object 11"/>
            <p:cNvSpPr/>
            <p:nvPr/>
          </p:nvSpPr>
          <p:spPr>
            <a:xfrm>
              <a:off x="1928812" y="3036888"/>
              <a:ext cx="1678305" cy="1841500"/>
            </a:xfrm>
            <a:custGeom>
              <a:avLst/>
              <a:gdLst/>
              <a:ahLst/>
              <a:cxnLst/>
              <a:rect l="l" t="t" r="r" b="b"/>
              <a:pathLst>
                <a:path w="1678304" h="1841500">
                  <a:moveTo>
                    <a:pt x="1677986" y="761999"/>
                  </a:moveTo>
                  <a:lnTo>
                    <a:pt x="1250949" y="609599"/>
                  </a:lnTo>
                  <a:lnTo>
                    <a:pt x="1233486" y="644524"/>
                  </a:lnTo>
                  <a:lnTo>
                    <a:pt x="1223961" y="677862"/>
                  </a:lnTo>
                  <a:lnTo>
                    <a:pt x="1212849" y="714374"/>
                  </a:lnTo>
                  <a:lnTo>
                    <a:pt x="1201736" y="752474"/>
                  </a:lnTo>
                  <a:lnTo>
                    <a:pt x="1190624" y="801687"/>
                  </a:lnTo>
                  <a:lnTo>
                    <a:pt x="1182686" y="842962"/>
                  </a:lnTo>
                  <a:lnTo>
                    <a:pt x="1174749" y="887412"/>
                  </a:lnTo>
                  <a:lnTo>
                    <a:pt x="1169986" y="936624"/>
                  </a:lnTo>
                  <a:lnTo>
                    <a:pt x="1165224" y="987424"/>
                  </a:lnTo>
                  <a:lnTo>
                    <a:pt x="1165224" y="1079499"/>
                  </a:lnTo>
                  <a:lnTo>
                    <a:pt x="1168399" y="1125536"/>
                  </a:lnTo>
                  <a:lnTo>
                    <a:pt x="1169986" y="1171574"/>
                  </a:lnTo>
                  <a:lnTo>
                    <a:pt x="1177924" y="1216024"/>
                  </a:lnTo>
                  <a:lnTo>
                    <a:pt x="1187449" y="1260474"/>
                  </a:lnTo>
                  <a:lnTo>
                    <a:pt x="1196974" y="1303337"/>
                  </a:lnTo>
                  <a:lnTo>
                    <a:pt x="1209674" y="1354137"/>
                  </a:lnTo>
                  <a:lnTo>
                    <a:pt x="1227136" y="1401761"/>
                  </a:lnTo>
                  <a:lnTo>
                    <a:pt x="425449" y="1841499"/>
                  </a:lnTo>
                  <a:lnTo>
                    <a:pt x="407987" y="1795461"/>
                  </a:lnTo>
                  <a:lnTo>
                    <a:pt x="390524" y="1757361"/>
                  </a:lnTo>
                  <a:lnTo>
                    <a:pt x="376237" y="1720849"/>
                  </a:lnTo>
                  <a:lnTo>
                    <a:pt x="361949" y="1681161"/>
                  </a:lnTo>
                  <a:lnTo>
                    <a:pt x="349249" y="1646237"/>
                  </a:lnTo>
                  <a:lnTo>
                    <a:pt x="334962" y="1608137"/>
                  </a:lnTo>
                  <a:lnTo>
                    <a:pt x="323849" y="1571624"/>
                  </a:lnTo>
                  <a:lnTo>
                    <a:pt x="314324" y="1538287"/>
                  </a:lnTo>
                  <a:lnTo>
                    <a:pt x="304799" y="1501774"/>
                  </a:lnTo>
                  <a:lnTo>
                    <a:pt x="292099" y="1458911"/>
                  </a:lnTo>
                  <a:lnTo>
                    <a:pt x="285749" y="1414461"/>
                  </a:lnTo>
                  <a:lnTo>
                    <a:pt x="274637" y="1373187"/>
                  </a:lnTo>
                  <a:lnTo>
                    <a:pt x="265112" y="1333499"/>
                  </a:lnTo>
                  <a:lnTo>
                    <a:pt x="260349" y="1285874"/>
                  </a:lnTo>
                  <a:lnTo>
                    <a:pt x="255587" y="1241424"/>
                  </a:lnTo>
                  <a:lnTo>
                    <a:pt x="250824" y="1190624"/>
                  </a:lnTo>
                  <a:lnTo>
                    <a:pt x="246062" y="1141411"/>
                  </a:lnTo>
                  <a:lnTo>
                    <a:pt x="246062" y="1092199"/>
                  </a:lnTo>
                  <a:lnTo>
                    <a:pt x="246062" y="1041399"/>
                  </a:lnTo>
                  <a:lnTo>
                    <a:pt x="246062" y="976312"/>
                  </a:lnTo>
                  <a:lnTo>
                    <a:pt x="247649" y="919162"/>
                  </a:lnTo>
                  <a:lnTo>
                    <a:pt x="250824" y="881062"/>
                  </a:lnTo>
                  <a:lnTo>
                    <a:pt x="255587" y="833437"/>
                  </a:lnTo>
                  <a:lnTo>
                    <a:pt x="260349" y="788987"/>
                  </a:lnTo>
                  <a:lnTo>
                    <a:pt x="268287" y="736599"/>
                  </a:lnTo>
                  <a:lnTo>
                    <a:pt x="277812" y="688974"/>
                  </a:lnTo>
                  <a:lnTo>
                    <a:pt x="287337" y="646112"/>
                  </a:lnTo>
                  <a:lnTo>
                    <a:pt x="300037" y="592137"/>
                  </a:lnTo>
                  <a:lnTo>
                    <a:pt x="312737" y="550862"/>
                  </a:lnTo>
                  <a:lnTo>
                    <a:pt x="323849" y="498474"/>
                  </a:lnTo>
                  <a:lnTo>
                    <a:pt x="339724" y="455612"/>
                  </a:lnTo>
                  <a:lnTo>
                    <a:pt x="355599" y="409574"/>
                  </a:lnTo>
                  <a:lnTo>
                    <a:pt x="373062" y="361949"/>
                  </a:lnTo>
                  <a:lnTo>
                    <a:pt x="398462" y="304799"/>
                  </a:lnTo>
                  <a:lnTo>
                    <a:pt x="0" y="160337"/>
                  </a:lnTo>
                  <a:lnTo>
                    <a:pt x="1046161" y="0"/>
                  </a:lnTo>
                  <a:lnTo>
                    <a:pt x="1677986" y="761999"/>
                  </a:lnTo>
                  <a:close/>
                </a:path>
              </a:pathLst>
            </a:custGeom>
            <a:ln w="19049">
              <a:solidFill>
                <a:srgbClr val="000000"/>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2005012" y="4367212"/>
              <a:ext cx="1906586" cy="1576387"/>
            </a:xfrm>
            <a:prstGeom prst="rect">
              <a:avLst/>
            </a:prstGeom>
          </p:spPr>
        </p:pic>
        <p:sp>
          <p:nvSpPr>
            <p:cNvPr id="13" name="object 13"/>
            <p:cNvSpPr/>
            <p:nvPr/>
          </p:nvSpPr>
          <p:spPr>
            <a:xfrm>
              <a:off x="2005012" y="4367212"/>
              <a:ext cx="1906905" cy="1576705"/>
            </a:xfrm>
            <a:custGeom>
              <a:avLst/>
              <a:gdLst/>
              <a:ahLst/>
              <a:cxnLst/>
              <a:rect l="l" t="t" r="r" b="b"/>
              <a:pathLst>
                <a:path w="1906904" h="1576704">
                  <a:moveTo>
                    <a:pt x="1512886" y="1576386"/>
                  </a:moveTo>
                  <a:lnTo>
                    <a:pt x="1474786" y="1560511"/>
                  </a:lnTo>
                  <a:lnTo>
                    <a:pt x="1443036" y="1544636"/>
                  </a:lnTo>
                  <a:lnTo>
                    <a:pt x="1408111" y="1530348"/>
                  </a:lnTo>
                  <a:lnTo>
                    <a:pt x="1376361" y="1514473"/>
                  </a:lnTo>
                  <a:lnTo>
                    <a:pt x="1341436" y="1498598"/>
                  </a:lnTo>
                  <a:lnTo>
                    <a:pt x="1308099" y="1481136"/>
                  </a:lnTo>
                  <a:lnTo>
                    <a:pt x="1276349" y="1462086"/>
                  </a:lnTo>
                  <a:lnTo>
                    <a:pt x="1241424" y="1444623"/>
                  </a:lnTo>
                  <a:lnTo>
                    <a:pt x="1204911" y="1420811"/>
                  </a:lnTo>
                  <a:lnTo>
                    <a:pt x="1163636" y="1398586"/>
                  </a:lnTo>
                  <a:lnTo>
                    <a:pt x="1131886" y="1376361"/>
                  </a:lnTo>
                  <a:lnTo>
                    <a:pt x="1098549" y="1352549"/>
                  </a:lnTo>
                  <a:lnTo>
                    <a:pt x="1062036" y="1330324"/>
                  </a:lnTo>
                  <a:lnTo>
                    <a:pt x="1023936" y="1303336"/>
                  </a:lnTo>
                  <a:lnTo>
                    <a:pt x="989011" y="1277936"/>
                  </a:lnTo>
                  <a:lnTo>
                    <a:pt x="952499" y="1250949"/>
                  </a:lnTo>
                  <a:lnTo>
                    <a:pt x="922336" y="1227136"/>
                  </a:lnTo>
                  <a:lnTo>
                    <a:pt x="881061" y="1193799"/>
                  </a:lnTo>
                  <a:lnTo>
                    <a:pt x="846136" y="1165223"/>
                  </a:lnTo>
                  <a:lnTo>
                    <a:pt x="817561" y="1138236"/>
                  </a:lnTo>
                  <a:lnTo>
                    <a:pt x="782636" y="1104899"/>
                  </a:lnTo>
                  <a:lnTo>
                    <a:pt x="758824" y="1082673"/>
                  </a:lnTo>
                  <a:lnTo>
                    <a:pt x="728662" y="1052511"/>
                  </a:lnTo>
                  <a:lnTo>
                    <a:pt x="700087" y="1022349"/>
                  </a:lnTo>
                  <a:lnTo>
                    <a:pt x="668337" y="985836"/>
                  </a:lnTo>
                  <a:lnTo>
                    <a:pt x="638174" y="955674"/>
                  </a:lnTo>
                  <a:lnTo>
                    <a:pt x="608012" y="922336"/>
                  </a:lnTo>
                  <a:lnTo>
                    <a:pt x="574674" y="881062"/>
                  </a:lnTo>
                  <a:lnTo>
                    <a:pt x="544512" y="846137"/>
                  </a:lnTo>
                  <a:lnTo>
                    <a:pt x="512762" y="804862"/>
                  </a:lnTo>
                  <a:lnTo>
                    <a:pt x="484187" y="763587"/>
                  </a:lnTo>
                  <a:lnTo>
                    <a:pt x="457199" y="722312"/>
                  </a:lnTo>
                  <a:lnTo>
                    <a:pt x="427037" y="676274"/>
                  </a:lnTo>
                  <a:lnTo>
                    <a:pt x="407987" y="638174"/>
                  </a:lnTo>
                  <a:lnTo>
                    <a:pt x="382587" y="601662"/>
                  </a:lnTo>
                  <a:lnTo>
                    <a:pt x="363537" y="561974"/>
                  </a:lnTo>
                  <a:lnTo>
                    <a:pt x="0" y="711199"/>
                  </a:lnTo>
                  <a:lnTo>
                    <a:pt x="598487" y="0"/>
                  </a:lnTo>
                  <a:lnTo>
                    <a:pt x="1611311" y="77787"/>
                  </a:lnTo>
                  <a:lnTo>
                    <a:pt x="1204911" y="234949"/>
                  </a:lnTo>
                  <a:lnTo>
                    <a:pt x="1228724" y="279399"/>
                  </a:lnTo>
                  <a:lnTo>
                    <a:pt x="1258886" y="327024"/>
                  </a:lnTo>
                  <a:lnTo>
                    <a:pt x="1295399" y="377824"/>
                  </a:lnTo>
                  <a:lnTo>
                    <a:pt x="1336674" y="433387"/>
                  </a:lnTo>
                  <a:lnTo>
                    <a:pt x="1373186" y="476249"/>
                  </a:lnTo>
                  <a:lnTo>
                    <a:pt x="1416049" y="519112"/>
                  </a:lnTo>
                  <a:lnTo>
                    <a:pt x="1454149" y="561974"/>
                  </a:lnTo>
                  <a:lnTo>
                    <a:pt x="1497011" y="598487"/>
                  </a:lnTo>
                  <a:lnTo>
                    <a:pt x="1539874" y="631824"/>
                  </a:lnTo>
                  <a:lnTo>
                    <a:pt x="1587499" y="669924"/>
                  </a:lnTo>
                  <a:lnTo>
                    <a:pt x="1633536" y="703262"/>
                  </a:lnTo>
                  <a:lnTo>
                    <a:pt x="1677986" y="735012"/>
                  </a:lnTo>
                  <a:lnTo>
                    <a:pt x="1722436" y="761999"/>
                  </a:lnTo>
                  <a:lnTo>
                    <a:pt x="1776411" y="792162"/>
                  </a:lnTo>
                  <a:lnTo>
                    <a:pt x="1830386" y="819149"/>
                  </a:lnTo>
                  <a:lnTo>
                    <a:pt x="1868486" y="835024"/>
                  </a:lnTo>
                  <a:lnTo>
                    <a:pt x="1906586" y="852487"/>
                  </a:lnTo>
                  <a:lnTo>
                    <a:pt x="1512886" y="1576386"/>
                  </a:lnTo>
                  <a:close/>
                </a:path>
              </a:pathLst>
            </a:custGeom>
            <a:ln w="19049">
              <a:solidFill>
                <a:srgbClr val="000000"/>
              </a:solidFill>
            </a:ln>
          </p:spPr>
          <p:txBody>
            <a:bodyPr wrap="square" lIns="0" tIns="0" rIns="0" bIns="0" rtlCol="0"/>
            <a:lstStyle/>
            <a:p>
              <a:endParaRPr/>
            </a:p>
          </p:txBody>
        </p:sp>
        <p:pic>
          <p:nvPicPr>
            <p:cNvPr id="14" name="object 14"/>
            <p:cNvPicPr/>
            <p:nvPr/>
          </p:nvPicPr>
          <p:blipFill>
            <a:blip r:embed="rId7" cstate="print"/>
            <a:stretch>
              <a:fillRect/>
            </a:stretch>
          </p:blipFill>
          <p:spPr>
            <a:xfrm>
              <a:off x="3440112" y="4918075"/>
              <a:ext cx="2070100" cy="1439862"/>
            </a:xfrm>
            <a:prstGeom prst="rect">
              <a:avLst/>
            </a:prstGeom>
          </p:spPr>
        </p:pic>
        <p:sp>
          <p:nvSpPr>
            <p:cNvPr id="15" name="object 15"/>
            <p:cNvSpPr/>
            <p:nvPr/>
          </p:nvSpPr>
          <p:spPr>
            <a:xfrm>
              <a:off x="3440112" y="4918075"/>
              <a:ext cx="2070100" cy="1440180"/>
            </a:xfrm>
            <a:custGeom>
              <a:avLst/>
              <a:gdLst/>
              <a:ahLst/>
              <a:cxnLst/>
              <a:rect l="l" t="t" r="r" b="b"/>
              <a:pathLst>
                <a:path w="2070100" h="1440179">
                  <a:moveTo>
                    <a:pt x="828674" y="0"/>
                  </a:moveTo>
                  <a:lnTo>
                    <a:pt x="657224" y="371475"/>
                  </a:lnTo>
                  <a:lnTo>
                    <a:pt x="696912" y="385762"/>
                  </a:lnTo>
                  <a:lnTo>
                    <a:pt x="733424" y="395287"/>
                  </a:lnTo>
                  <a:lnTo>
                    <a:pt x="774699" y="404812"/>
                  </a:lnTo>
                  <a:lnTo>
                    <a:pt x="822324" y="415925"/>
                  </a:lnTo>
                  <a:lnTo>
                    <a:pt x="876299" y="425450"/>
                  </a:lnTo>
                  <a:lnTo>
                    <a:pt x="923924" y="431800"/>
                  </a:lnTo>
                  <a:lnTo>
                    <a:pt x="973137" y="438150"/>
                  </a:lnTo>
                  <a:lnTo>
                    <a:pt x="1030287" y="444500"/>
                  </a:lnTo>
                  <a:lnTo>
                    <a:pt x="1089024" y="447675"/>
                  </a:lnTo>
                  <a:lnTo>
                    <a:pt x="1193799" y="447675"/>
                  </a:lnTo>
                  <a:lnTo>
                    <a:pt x="1250949" y="446087"/>
                  </a:lnTo>
                  <a:lnTo>
                    <a:pt x="1300161" y="441325"/>
                  </a:lnTo>
                  <a:lnTo>
                    <a:pt x="1350961" y="434975"/>
                  </a:lnTo>
                  <a:lnTo>
                    <a:pt x="1404936" y="427037"/>
                  </a:lnTo>
                  <a:lnTo>
                    <a:pt x="1452561" y="420687"/>
                  </a:lnTo>
                  <a:lnTo>
                    <a:pt x="1511299" y="407987"/>
                  </a:lnTo>
                  <a:lnTo>
                    <a:pt x="1565274" y="392112"/>
                  </a:lnTo>
                  <a:lnTo>
                    <a:pt x="2070099" y="1087437"/>
                  </a:lnTo>
                  <a:lnTo>
                    <a:pt x="2020887" y="1104899"/>
                  </a:lnTo>
                  <a:lnTo>
                    <a:pt x="1974849" y="1120774"/>
                  </a:lnTo>
                  <a:lnTo>
                    <a:pt x="1931987" y="1133474"/>
                  </a:lnTo>
                  <a:lnTo>
                    <a:pt x="1889124" y="1146175"/>
                  </a:lnTo>
                  <a:lnTo>
                    <a:pt x="1846261" y="1155699"/>
                  </a:lnTo>
                  <a:lnTo>
                    <a:pt x="1803399" y="1168399"/>
                  </a:lnTo>
                  <a:lnTo>
                    <a:pt x="1763711" y="1177925"/>
                  </a:lnTo>
                  <a:lnTo>
                    <a:pt x="1722436" y="1185862"/>
                  </a:lnTo>
                  <a:lnTo>
                    <a:pt x="1679574" y="1195387"/>
                  </a:lnTo>
                  <a:lnTo>
                    <a:pt x="1633536" y="1204912"/>
                  </a:lnTo>
                  <a:lnTo>
                    <a:pt x="1579561" y="1211262"/>
                  </a:lnTo>
                  <a:lnTo>
                    <a:pt x="1535111" y="1220787"/>
                  </a:lnTo>
                  <a:lnTo>
                    <a:pt x="1485899" y="1228725"/>
                  </a:lnTo>
                  <a:lnTo>
                    <a:pt x="1435099" y="1235075"/>
                  </a:lnTo>
                  <a:lnTo>
                    <a:pt x="1381124" y="1239837"/>
                  </a:lnTo>
                  <a:lnTo>
                    <a:pt x="1322386" y="1241425"/>
                  </a:lnTo>
                  <a:lnTo>
                    <a:pt x="1265236" y="1246187"/>
                  </a:lnTo>
                  <a:lnTo>
                    <a:pt x="1211261" y="1246187"/>
                  </a:lnTo>
                  <a:lnTo>
                    <a:pt x="1152524" y="1246187"/>
                  </a:lnTo>
                  <a:lnTo>
                    <a:pt x="1079499" y="1246187"/>
                  </a:lnTo>
                  <a:lnTo>
                    <a:pt x="1012824" y="1244599"/>
                  </a:lnTo>
                  <a:lnTo>
                    <a:pt x="966787" y="1241425"/>
                  </a:lnTo>
                  <a:lnTo>
                    <a:pt x="914399" y="1239837"/>
                  </a:lnTo>
                  <a:lnTo>
                    <a:pt x="860424" y="1235075"/>
                  </a:lnTo>
                  <a:lnTo>
                    <a:pt x="800099" y="1227137"/>
                  </a:lnTo>
                  <a:lnTo>
                    <a:pt x="747712" y="1217612"/>
                  </a:lnTo>
                  <a:lnTo>
                    <a:pt x="696912" y="1211262"/>
                  </a:lnTo>
                  <a:lnTo>
                    <a:pt x="634999" y="1198562"/>
                  </a:lnTo>
                  <a:lnTo>
                    <a:pt x="588962" y="1189037"/>
                  </a:lnTo>
                  <a:lnTo>
                    <a:pt x="530224" y="1177925"/>
                  </a:lnTo>
                  <a:lnTo>
                    <a:pt x="477837" y="1165225"/>
                  </a:lnTo>
                  <a:lnTo>
                    <a:pt x="427037" y="1152525"/>
                  </a:lnTo>
                  <a:lnTo>
                    <a:pt x="373062" y="1135062"/>
                  </a:lnTo>
                  <a:lnTo>
                    <a:pt x="306387" y="1114424"/>
                  </a:lnTo>
                  <a:lnTo>
                    <a:pt x="149224" y="1439862"/>
                  </a:lnTo>
                  <a:lnTo>
                    <a:pt x="0" y="515937"/>
                  </a:lnTo>
                  <a:lnTo>
                    <a:pt x="828674" y="0"/>
                  </a:lnTo>
                  <a:close/>
                </a:path>
              </a:pathLst>
            </a:custGeom>
            <a:ln w="19049">
              <a:solidFill>
                <a:srgbClr val="000000"/>
              </a:solidFill>
            </a:ln>
          </p:spPr>
          <p:txBody>
            <a:bodyPr wrap="square" lIns="0" tIns="0" rIns="0" bIns="0" rtlCol="0"/>
            <a:lstStyle/>
            <a:p>
              <a:endParaRPr/>
            </a:p>
          </p:txBody>
        </p:sp>
        <p:pic>
          <p:nvPicPr>
            <p:cNvPr id="16" name="object 16"/>
            <p:cNvPicPr/>
            <p:nvPr/>
          </p:nvPicPr>
          <p:blipFill>
            <a:blip r:embed="rId8" cstate="print"/>
            <a:stretch>
              <a:fillRect/>
            </a:stretch>
          </p:blipFill>
          <p:spPr>
            <a:xfrm>
              <a:off x="4933950" y="4637087"/>
              <a:ext cx="1797048" cy="1563687"/>
            </a:xfrm>
            <a:prstGeom prst="rect">
              <a:avLst/>
            </a:prstGeom>
          </p:spPr>
        </p:pic>
        <p:sp>
          <p:nvSpPr>
            <p:cNvPr id="17" name="object 17"/>
            <p:cNvSpPr/>
            <p:nvPr/>
          </p:nvSpPr>
          <p:spPr>
            <a:xfrm>
              <a:off x="4933949" y="4637087"/>
              <a:ext cx="1797050" cy="1564005"/>
            </a:xfrm>
            <a:custGeom>
              <a:avLst/>
              <a:gdLst/>
              <a:ahLst/>
              <a:cxnLst/>
              <a:rect l="l" t="t" r="r" b="b"/>
              <a:pathLst>
                <a:path w="1797050" h="1564004">
                  <a:moveTo>
                    <a:pt x="1797049" y="342899"/>
                  </a:moveTo>
                  <a:lnTo>
                    <a:pt x="1774824" y="377824"/>
                  </a:lnTo>
                  <a:lnTo>
                    <a:pt x="1760536" y="404812"/>
                  </a:lnTo>
                  <a:lnTo>
                    <a:pt x="1741486" y="434974"/>
                  </a:lnTo>
                  <a:lnTo>
                    <a:pt x="1725611" y="461962"/>
                  </a:lnTo>
                  <a:lnTo>
                    <a:pt x="1706561" y="492124"/>
                  </a:lnTo>
                  <a:lnTo>
                    <a:pt x="1684336" y="522287"/>
                  </a:lnTo>
                  <a:lnTo>
                    <a:pt x="1665286" y="549274"/>
                  </a:lnTo>
                  <a:lnTo>
                    <a:pt x="1643061" y="579437"/>
                  </a:lnTo>
                  <a:lnTo>
                    <a:pt x="1616074" y="611187"/>
                  </a:lnTo>
                  <a:lnTo>
                    <a:pt x="1589086" y="646112"/>
                  </a:lnTo>
                  <a:lnTo>
                    <a:pt x="1566861" y="673099"/>
                  </a:lnTo>
                  <a:lnTo>
                    <a:pt x="1539874" y="701674"/>
                  </a:lnTo>
                  <a:lnTo>
                    <a:pt x="1509711" y="735011"/>
                  </a:lnTo>
                  <a:lnTo>
                    <a:pt x="1481136" y="769936"/>
                  </a:lnTo>
                  <a:lnTo>
                    <a:pt x="1450974" y="800099"/>
                  </a:lnTo>
                  <a:lnTo>
                    <a:pt x="1419224" y="831849"/>
                  </a:lnTo>
                  <a:lnTo>
                    <a:pt x="1392236" y="857249"/>
                  </a:lnTo>
                  <a:lnTo>
                    <a:pt x="1354136" y="893762"/>
                  </a:lnTo>
                  <a:lnTo>
                    <a:pt x="1322386" y="923924"/>
                  </a:lnTo>
                  <a:lnTo>
                    <a:pt x="1289049" y="949324"/>
                  </a:lnTo>
                  <a:lnTo>
                    <a:pt x="1252536" y="979486"/>
                  </a:lnTo>
                  <a:lnTo>
                    <a:pt x="1192211" y="1025524"/>
                  </a:lnTo>
                  <a:lnTo>
                    <a:pt x="1157286" y="1050924"/>
                  </a:lnTo>
                  <a:lnTo>
                    <a:pt x="1117599" y="1079499"/>
                  </a:lnTo>
                  <a:lnTo>
                    <a:pt x="1084261" y="1101724"/>
                  </a:lnTo>
                  <a:lnTo>
                    <a:pt x="1044574" y="1128711"/>
                  </a:lnTo>
                  <a:lnTo>
                    <a:pt x="995362" y="1157286"/>
                  </a:lnTo>
                  <a:lnTo>
                    <a:pt x="954087" y="1184274"/>
                  </a:lnTo>
                  <a:lnTo>
                    <a:pt x="909637" y="1211261"/>
                  </a:lnTo>
                  <a:lnTo>
                    <a:pt x="863599" y="1238249"/>
                  </a:lnTo>
                  <a:lnTo>
                    <a:pt x="814387" y="1262061"/>
                  </a:lnTo>
                  <a:lnTo>
                    <a:pt x="1062037" y="1563686"/>
                  </a:lnTo>
                  <a:lnTo>
                    <a:pt x="73024" y="1176336"/>
                  </a:lnTo>
                  <a:lnTo>
                    <a:pt x="0" y="412749"/>
                  </a:lnTo>
                  <a:lnTo>
                    <a:pt x="206374" y="628649"/>
                  </a:lnTo>
                  <a:lnTo>
                    <a:pt x="252412" y="609599"/>
                  </a:lnTo>
                  <a:lnTo>
                    <a:pt x="298449" y="588962"/>
                  </a:lnTo>
                  <a:lnTo>
                    <a:pt x="360362" y="561974"/>
                  </a:lnTo>
                  <a:lnTo>
                    <a:pt x="419099" y="533399"/>
                  </a:lnTo>
                  <a:lnTo>
                    <a:pt x="481012" y="496887"/>
                  </a:lnTo>
                  <a:lnTo>
                    <a:pt x="531812" y="465137"/>
                  </a:lnTo>
                  <a:lnTo>
                    <a:pt x="581024" y="428624"/>
                  </a:lnTo>
                  <a:lnTo>
                    <a:pt x="630237" y="392112"/>
                  </a:lnTo>
                  <a:lnTo>
                    <a:pt x="669924" y="357187"/>
                  </a:lnTo>
                  <a:lnTo>
                    <a:pt x="711199" y="319087"/>
                  </a:lnTo>
                  <a:lnTo>
                    <a:pt x="755649" y="276224"/>
                  </a:lnTo>
                  <a:lnTo>
                    <a:pt x="792162" y="238124"/>
                  </a:lnTo>
                  <a:lnTo>
                    <a:pt x="828674" y="198437"/>
                  </a:lnTo>
                  <a:lnTo>
                    <a:pt x="860424" y="161925"/>
                  </a:lnTo>
                  <a:lnTo>
                    <a:pt x="895349" y="112712"/>
                  </a:lnTo>
                  <a:lnTo>
                    <a:pt x="927099" y="68262"/>
                  </a:lnTo>
                  <a:lnTo>
                    <a:pt x="944562" y="33337"/>
                  </a:lnTo>
                  <a:lnTo>
                    <a:pt x="960437" y="0"/>
                  </a:lnTo>
                  <a:lnTo>
                    <a:pt x="1797049" y="342899"/>
                  </a:lnTo>
                  <a:close/>
                </a:path>
              </a:pathLst>
            </a:custGeom>
            <a:ln w="19049">
              <a:solidFill>
                <a:srgbClr val="000000"/>
              </a:solidFill>
            </a:ln>
          </p:spPr>
          <p:txBody>
            <a:bodyPr wrap="square" lIns="0" tIns="0" rIns="0" bIns="0" rtlCol="0"/>
            <a:lstStyle/>
            <a:p>
              <a:endParaRPr/>
            </a:p>
          </p:txBody>
        </p:sp>
        <p:pic>
          <p:nvPicPr>
            <p:cNvPr id="18" name="object 18"/>
            <p:cNvPicPr/>
            <p:nvPr/>
          </p:nvPicPr>
          <p:blipFill>
            <a:blip r:embed="rId9" cstate="print"/>
            <a:stretch>
              <a:fillRect/>
            </a:stretch>
          </p:blipFill>
          <p:spPr>
            <a:xfrm>
              <a:off x="5534025" y="3240088"/>
              <a:ext cx="1658937" cy="1819273"/>
            </a:xfrm>
            <a:prstGeom prst="rect">
              <a:avLst/>
            </a:prstGeom>
          </p:spPr>
        </p:pic>
        <p:sp>
          <p:nvSpPr>
            <p:cNvPr id="19" name="object 19"/>
            <p:cNvSpPr/>
            <p:nvPr/>
          </p:nvSpPr>
          <p:spPr>
            <a:xfrm>
              <a:off x="5534025" y="3240088"/>
              <a:ext cx="1659255" cy="1819275"/>
            </a:xfrm>
            <a:custGeom>
              <a:avLst/>
              <a:gdLst/>
              <a:ahLst/>
              <a:cxnLst/>
              <a:rect l="l" t="t" r="r" b="b"/>
              <a:pathLst>
                <a:path w="1659254" h="1819275">
                  <a:moveTo>
                    <a:pt x="0" y="1155699"/>
                  </a:moveTo>
                  <a:lnTo>
                    <a:pt x="412749" y="1290637"/>
                  </a:lnTo>
                  <a:lnTo>
                    <a:pt x="434974" y="1244599"/>
                  </a:lnTo>
                  <a:lnTo>
                    <a:pt x="452437" y="1201737"/>
                  </a:lnTo>
                  <a:lnTo>
                    <a:pt x="463549" y="1162049"/>
                  </a:lnTo>
                  <a:lnTo>
                    <a:pt x="476249" y="1125537"/>
                  </a:lnTo>
                  <a:lnTo>
                    <a:pt x="488949" y="1085849"/>
                  </a:lnTo>
                  <a:lnTo>
                    <a:pt x="498474" y="1038224"/>
                  </a:lnTo>
                  <a:lnTo>
                    <a:pt x="506412" y="995362"/>
                  </a:lnTo>
                  <a:lnTo>
                    <a:pt x="512762" y="952499"/>
                  </a:lnTo>
                  <a:lnTo>
                    <a:pt x="520699" y="903287"/>
                  </a:lnTo>
                  <a:lnTo>
                    <a:pt x="522287" y="852487"/>
                  </a:lnTo>
                  <a:lnTo>
                    <a:pt x="522287" y="760412"/>
                  </a:lnTo>
                  <a:lnTo>
                    <a:pt x="520699" y="711199"/>
                  </a:lnTo>
                  <a:lnTo>
                    <a:pt x="517524" y="669924"/>
                  </a:lnTo>
                  <a:lnTo>
                    <a:pt x="511174" y="623887"/>
                  </a:lnTo>
                  <a:lnTo>
                    <a:pt x="500062" y="577849"/>
                  </a:lnTo>
                  <a:lnTo>
                    <a:pt x="490537" y="536574"/>
                  </a:lnTo>
                  <a:lnTo>
                    <a:pt x="479424" y="485774"/>
                  </a:lnTo>
                  <a:lnTo>
                    <a:pt x="461962" y="436562"/>
                  </a:lnTo>
                  <a:lnTo>
                    <a:pt x="1260475" y="0"/>
                  </a:lnTo>
                  <a:lnTo>
                    <a:pt x="1281112" y="41275"/>
                  </a:lnTo>
                  <a:lnTo>
                    <a:pt x="1298575" y="82549"/>
                  </a:lnTo>
                  <a:lnTo>
                    <a:pt x="1312862" y="119062"/>
                  </a:lnTo>
                  <a:lnTo>
                    <a:pt x="1327149" y="157162"/>
                  </a:lnTo>
                  <a:lnTo>
                    <a:pt x="1339849" y="193674"/>
                  </a:lnTo>
                  <a:lnTo>
                    <a:pt x="1354137" y="231774"/>
                  </a:lnTo>
                  <a:lnTo>
                    <a:pt x="1363662" y="266699"/>
                  </a:lnTo>
                  <a:lnTo>
                    <a:pt x="1373187" y="301624"/>
                  </a:lnTo>
                  <a:lnTo>
                    <a:pt x="1384300" y="338137"/>
                  </a:lnTo>
                  <a:lnTo>
                    <a:pt x="1395412" y="379412"/>
                  </a:lnTo>
                  <a:lnTo>
                    <a:pt x="1403350" y="425449"/>
                  </a:lnTo>
                  <a:lnTo>
                    <a:pt x="1412875" y="465137"/>
                  </a:lnTo>
                  <a:lnTo>
                    <a:pt x="1422400" y="506412"/>
                  </a:lnTo>
                  <a:lnTo>
                    <a:pt x="1430337" y="552449"/>
                  </a:lnTo>
                  <a:lnTo>
                    <a:pt x="1433512" y="598487"/>
                  </a:lnTo>
                  <a:lnTo>
                    <a:pt x="1438275" y="649287"/>
                  </a:lnTo>
                  <a:lnTo>
                    <a:pt x="1443037" y="698499"/>
                  </a:lnTo>
                  <a:lnTo>
                    <a:pt x="1443037" y="746124"/>
                  </a:lnTo>
                  <a:lnTo>
                    <a:pt x="1443037" y="796924"/>
                  </a:lnTo>
                  <a:lnTo>
                    <a:pt x="1443037" y="860424"/>
                  </a:lnTo>
                  <a:lnTo>
                    <a:pt x="1439862" y="919162"/>
                  </a:lnTo>
                  <a:lnTo>
                    <a:pt x="1438275" y="958849"/>
                  </a:lnTo>
                  <a:lnTo>
                    <a:pt x="1433512" y="1003299"/>
                  </a:lnTo>
                  <a:lnTo>
                    <a:pt x="1430337" y="1050924"/>
                  </a:lnTo>
                  <a:lnTo>
                    <a:pt x="1420812" y="1104899"/>
                  </a:lnTo>
                  <a:lnTo>
                    <a:pt x="1411287" y="1149349"/>
                  </a:lnTo>
                  <a:lnTo>
                    <a:pt x="1400175" y="1193799"/>
                  </a:lnTo>
                  <a:lnTo>
                    <a:pt x="1389062" y="1247774"/>
                  </a:lnTo>
                  <a:lnTo>
                    <a:pt x="1376362" y="1287461"/>
                  </a:lnTo>
                  <a:lnTo>
                    <a:pt x="1363662" y="1338261"/>
                  </a:lnTo>
                  <a:lnTo>
                    <a:pt x="1349375" y="1384299"/>
                  </a:lnTo>
                  <a:lnTo>
                    <a:pt x="1331912" y="1428749"/>
                  </a:lnTo>
                  <a:lnTo>
                    <a:pt x="1314449" y="1474787"/>
                  </a:lnTo>
                  <a:lnTo>
                    <a:pt x="1292225" y="1533524"/>
                  </a:lnTo>
                  <a:lnTo>
                    <a:pt x="1268412" y="1590674"/>
                  </a:lnTo>
                  <a:lnTo>
                    <a:pt x="1658937" y="1728786"/>
                  </a:lnTo>
                  <a:lnTo>
                    <a:pt x="679449" y="1819274"/>
                  </a:lnTo>
                  <a:lnTo>
                    <a:pt x="0" y="1155699"/>
                  </a:lnTo>
                  <a:close/>
                </a:path>
              </a:pathLst>
            </a:custGeom>
            <a:ln w="19049">
              <a:solidFill>
                <a:srgbClr val="000000"/>
              </a:solidFill>
            </a:ln>
          </p:spPr>
          <p:txBody>
            <a:bodyPr wrap="square" lIns="0" tIns="0" rIns="0" bIns="0" rtlCol="0"/>
            <a:lstStyle/>
            <a:p>
              <a:endParaRPr/>
            </a:p>
          </p:txBody>
        </p:sp>
        <p:pic>
          <p:nvPicPr>
            <p:cNvPr id="20" name="object 20"/>
            <p:cNvPicPr/>
            <p:nvPr/>
          </p:nvPicPr>
          <p:blipFill>
            <a:blip r:embed="rId10" cstate="print"/>
            <a:stretch>
              <a:fillRect/>
            </a:stretch>
          </p:blipFill>
          <p:spPr>
            <a:xfrm>
              <a:off x="5230812" y="2182813"/>
              <a:ext cx="1939925" cy="1606548"/>
            </a:xfrm>
            <a:prstGeom prst="rect">
              <a:avLst/>
            </a:prstGeom>
          </p:spPr>
        </p:pic>
        <p:sp>
          <p:nvSpPr>
            <p:cNvPr id="21" name="object 21"/>
            <p:cNvSpPr/>
            <p:nvPr/>
          </p:nvSpPr>
          <p:spPr>
            <a:xfrm>
              <a:off x="5230812" y="2182813"/>
              <a:ext cx="1939925" cy="1606550"/>
            </a:xfrm>
            <a:custGeom>
              <a:avLst/>
              <a:gdLst/>
              <a:ahLst/>
              <a:cxnLst/>
              <a:rect l="l" t="t" r="r" b="b"/>
              <a:pathLst>
                <a:path w="1939925" h="1606550">
                  <a:moveTo>
                    <a:pt x="395287" y="0"/>
                  </a:moveTo>
                  <a:lnTo>
                    <a:pt x="433387" y="17462"/>
                  </a:lnTo>
                  <a:lnTo>
                    <a:pt x="465137" y="33337"/>
                  </a:lnTo>
                  <a:lnTo>
                    <a:pt x="500062" y="47624"/>
                  </a:lnTo>
                  <a:lnTo>
                    <a:pt x="531812" y="61912"/>
                  </a:lnTo>
                  <a:lnTo>
                    <a:pt x="566737" y="79374"/>
                  </a:lnTo>
                  <a:lnTo>
                    <a:pt x="598487" y="98424"/>
                  </a:lnTo>
                  <a:lnTo>
                    <a:pt x="630237" y="115887"/>
                  </a:lnTo>
                  <a:lnTo>
                    <a:pt x="661987" y="133350"/>
                  </a:lnTo>
                  <a:lnTo>
                    <a:pt x="701674" y="157162"/>
                  </a:lnTo>
                  <a:lnTo>
                    <a:pt x="742949" y="182562"/>
                  </a:lnTo>
                  <a:lnTo>
                    <a:pt x="774699" y="201612"/>
                  </a:lnTo>
                  <a:lnTo>
                    <a:pt x="806449" y="225424"/>
                  </a:lnTo>
                  <a:lnTo>
                    <a:pt x="846137" y="247649"/>
                  </a:lnTo>
                  <a:lnTo>
                    <a:pt x="884237" y="273049"/>
                  </a:lnTo>
                  <a:lnTo>
                    <a:pt x="919162" y="300037"/>
                  </a:lnTo>
                  <a:lnTo>
                    <a:pt x="954087" y="327024"/>
                  </a:lnTo>
                  <a:lnTo>
                    <a:pt x="985837" y="352424"/>
                  </a:lnTo>
                  <a:lnTo>
                    <a:pt x="1025524" y="384174"/>
                  </a:lnTo>
                  <a:lnTo>
                    <a:pt x="1058861" y="412749"/>
                  </a:lnTo>
                  <a:lnTo>
                    <a:pt x="1089024" y="439737"/>
                  </a:lnTo>
                  <a:lnTo>
                    <a:pt x="1122361" y="471487"/>
                  </a:lnTo>
                  <a:lnTo>
                    <a:pt x="1149349" y="495299"/>
                  </a:lnTo>
                  <a:lnTo>
                    <a:pt x="1179511" y="525462"/>
                  </a:lnTo>
                  <a:lnTo>
                    <a:pt x="1208086" y="555624"/>
                  </a:lnTo>
                  <a:lnTo>
                    <a:pt x="1239836" y="592137"/>
                  </a:lnTo>
                  <a:lnTo>
                    <a:pt x="1266824" y="620712"/>
                  </a:lnTo>
                  <a:lnTo>
                    <a:pt x="1296987" y="655637"/>
                  </a:lnTo>
                  <a:lnTo>
                    <a:pt x="1331911" y="695324"/>
                  </a:lnTo>
                  <a:lnTo>
                    <a:pt x="1360487" y="731837"/>
                  </a:lnTo>
                  <a:lnTo>
                    <a:pt x="1392237" y="773112"/>
                  </a:lnTo>
                  <a:lnTo>
                    <a:pt x="1422399" y="812799"/>
                  </a:lnTo>
                  <a:lnTo>
                    <a:pt x="1449387" y="855662"/>
                  </a:lnTo>
                  <a:lnTo>
                    <a:pt x="1477961" y="900112"/>
                  </a:lnTo>
                  <a:lnTo>
                    <a:pt x="1500187" y="939799"/>
                  </a:lnTo>
                  <a:lnTo>
                    <a:pt x="1522411" y="976312"/>
                  </a:lnTo>
                  <a:lnTo>
                    <a:pt x="1541461" y="1017587"/>
                  </a:lnTo>
                  <a:lnTo>
                    <a:pt x="1554161" y="1047749"/>
                  </a:lnTo>
                  <a:lnTo>
                    <a:pt x="1939924" y="915987"/>
                  </a:lnTo>
                  <a:lnTo>
                    <a:pt x="1341437" y="1606549"/>
                  </a:lnTo>
                  <a:lnTo>
                    <a:pt x="280987" y="1493837"/>
                  </a:lnTo>
                  <a:lnTo>
                    <a:pt x="701674" y="1346199"/>
                  </a:lnTo>
                  <a:lnTo>
                    <a:pt x="674687" y="1296986"/>
                  </a:lnTo>
                  <a:lnTo>
                    <a:pt x="647699" y="1250949"/>
                  </a:lnTo>
                  <a:lnTo>
                    <a:pt x="609599" y="1200149"/>
                  </a:lnTo>
                  <a:lnTo>
                    <a:pt x="568324" y="1146174"/>
                  </a:lnTo>
                  <a:lnTo>
                    <a:pt x="531812" y="1101724"/>
                  </a:lnTo>
                  <a:lnTo>
                    <a:pt x="492124" y="1058862"/>
                  </a:lnTo>
                  <a:lnTo>
                    <a:pt x="450849" y="1015999"/>
                  </a:lnTo>
                  <a:lnTo>
                    <a:pt x="409574" y="979487"/>
                  </a:lnTo>
                  <a:lnTo>
                    <a:pt x="368299" y="946149"/>
                  </a:lnTo>
                  <a:lnTo>
                    <a:pt x="319087" y="908049"/>
                  </a:lnTo>
                  <a:lnTo>
                    <a:pt x="271462" y="874712"/>
                  </a:lnTo>
                  <a:lnTo>
                    <a:pt x="227012" y="842962"/>
                  </a:lnTo>
                  <a:lnTo>
                    <a:pt x="184149" y="815974"/>
                  </a:lnTo>
                  <a:lnTo>
                    <a:pt x="130174" y="785812"/>
                  </a:lnTo>
                  <a:lnTo>
                    <a:pt x="76199" y="757237"/>
                  </a:lnTo>
                  <a:lnTo>
                    <a:pt x="39687" y="742949"/>
                  </a:lnTo>
                  <a:lnTo>
                    <a:pt x="0" y="723899"/>
                  </a:lnTo>
                  <a:lnTo>
                    <a:pt x="395287" y="0"/>
                  </a:lnTo>
                  <a:close/>
                </a:path>
              </a:pathLst>
            </a:custGeom>
            <a:ln w="19049">
              <a:solidFill>
                <a:srgbClr val="000000"/>
              </a:solidFill>
            </a:ln>
          </p:spPr>
          <p:txBody>
            <a:bodyPr wrap="square" lIns="0" tIns="0" rIns="0" bIns="0" rtlCol="0"/>
            <a:lstStyle/>
            <a:p>
              <a:endParaRPr/>
            </a:p>
          </p:txBody>
        </p:sp>
        <p:pic>
          <p:nvPicPr>
            <p:cNvPr id="22" name="object 22"/>
            <p:cNvPicPr/>
            <p:nvPr/>
          </p:nvPicPr>
          <p:blipFill>
            <a:blip r:embed="rId11" cstate="print"/>
            <a:stretch>
              <a:fillRect/>
            </a:stretch>
          </p:blipFill>
          <p:spPr>
            <a:xfrm>
              <a:off x="3871912" y="1773238"/>
              <a:ext cx="1876425" cy="1317625"/>
            </a:xfrm>
            <a:prstGeom prst="rect">
              <a:avLst/>
            </a:prstGeom>
          </p:spPr>
        </p:pic>
        <p:sp>
          <p:nvSpPr>
            <p:cNvPr id="23" name="object 23"/>
            <p:cNvSpPr/>
            <p:nvPr/>
          </p:nvSpPr>
          <p:spPr>
            <a:xfrm>
              <a:off x="3871912" y="1773238"/>
              <a:ext cx="1876425" cy="1317625"/>
            </a:xfrm>
            <a:custGeom>
              <a:avLst/>
              <a:gdLst/>
              <a:ahLst/>
              <a:cxnLst/>
              <a:rect l="l" t="t" r="r" b="b"/>
              <a:pathLst>
                <a:path w="1876425" h="1317625">
                  <a:moveTo>
                    <a:pt x="1000124" y="1317624"/>
                  </a:moveTo>
                  <a:lnTo>
                    <a:pt x="1122361" y="1060449"/>
                  </a:lnTo>
                  <a:lnTo>
                    <a:pt x="1084261" y="1050924"/>
                  </a:lnTo>
                  <a:lnTo>
                    <a:pt x="1039811" y="1041399"/>
                  </a:lnTo>
                  <a:lnTo>
                    <a:pt x="982662" y="1030287"/>
                  </a:lnTo>
                  <a:lnTo>
                    <a:pt x="936624" y="1023937"/>
                  </a:lnTo>
                  <a:lnTo>
                    <a:pt x="885824" y="1017587"/>
                  </a:lnTo>
                  <a:lnTo>
                    <a:pt x="828674" y="1014412"/>
                  </a:lnTo>
                  <a:lnTo>
                    <a:pt x="769937" y="1009649"/>
                  </a:lnTo>
                  <a:lnTo>
                    <a:pt x="665162" y="1009649"/>
                  </a:lnTo>
                  <a:lnTo>
                    <a:pt x="611187" y="1011237"/>
                  </a:lnTo>
                  <a:lnTo>
                    <a:pt x="558799" y="1015999"/>
                  </a:lnTo>
                  <a:lnTo>
                    <a:pt x="507999" y="1020762"/>
                  </a:lnTo>
                  <a:lnTo>
                    <a:pt x="455612" y="1028699"/>
                  </a:lnTo>
                  <a:lnTo>
                    <a:pt x="406399" y="1036637"/>
                  </a:lnTo>
                  <a:lnTo>
                    <a:pt x="347662" y="1047749"/>
                  </a:lnTo>
                  <a:lnTo>
                    <a:pt x="296862" y="1063624"/>
                  </a:lnTo>
                  <a:lnTo>
                    <a:pt x="431799" y="520699"/>
                  </a:lnTo>
                  <a:lnTo>
                    <a:pt x="0" y="306387"/>
                  </a:lnTo>
                  <a:lnTo>
                    <a:pt x="22224" y="300037"/>
                  </a:lnTo>
                  <a:lnTo>
                    <a:pt x="66674" y="285749"/>
                  </a:lnTo>
                  <a:lnTo>
                    <a:pt x="100012" y="277812"/>
                  </a:lnTo>
                  <a:lnTo>
                    <a:pt x="139700" y="266699"/>
                  </a:lnTo>
                  <a:lnTo>
                    <a:pt x="185737" y="258762"/>
                  </a:lnTo>
                  <a:lnTo>
                    <a:pt x="225424" y="250824"/>
                  </a:lnTo>
                  <a:lnTo>
                    <a:pt x="277812" y="239712"/>
                  </a:lnTo>
                  <a:lnTo>
                    <a:pt x="320674" y="233362"/>
                  </a:lnTo>
                  <a:lnTo>
                    <a:pt x="373062" y="227012"/>
                  </a:lnTo>
                  <a:lnTo>
                    <a:pt x="427037" y="220662"/>
                  </a:lnTo>
                  <a:lnTo>
                    <a:pt x="477837" y="215899"/>
                  </a:lnTo>
                  <a:lnTo>
                    <a:pt x="536574" y="214312"/>
                  </a:lnTo>
                  <a:lnTo>
                    <a:pt x="593724" y="209549"/>
                  </a:lnTo>
                  <a:lnTo>
                    <a:pt x="649287" y="209549"/>
                  </a:lnTo>
                  <a:lnTo>
                    <a:pt x="708024" y="209549"/>
                  </a:lnTo>
                  <a:lnTo>
                    <a:pt x="782637" y="209549"/>
                  </a:lnTo>
                  <a:lnTo>
                    <a:pt x="847724" y="211137"/>
                  </a:lnTo>
                  <a:lnTo>
                    <a:pt x="892174" y="214312"/>
                  </a:lnTo>
                  <a:lnTo>
                    <a:pt x="946149" y="217487"/>
                  </a:lnTo>
                  <a:lnTo>
                    <a:pt x="998537" y="222249"/>
                  </a:lnTo>
                  <a:lnTo>
                    <a:pt x="1058861" y="228599"/>
                  </a:lnTo>
                  <a:lnTo>
                    <a:pt x="1111249" y="238124"/>
                  </a:lnTo>
                  <a:lnTo>
                    <a:pt x="1160461" y="246062"/>
                  </a:lnTo>
                  <a:lnTo>
                    <a:pt x="1223961" y="257174"/>
                  </a:lnTo>
                  <a:lnTo>
                    <a:pt x="1273174" y="266699"/>
                  </a:lnTo>
                  <a:lnTo>
                    <a:pt x="1331911" y="279399"/>
                  </a:lnTo>
                  <a:lnTo>
                    <a:pt x="1381124" y="290512"/>
                  </a:lnTo>
                  <a:lnTo>
                    <a:pt x="1435099" y="306387"/>
                  </a:lnTo>
                  <a:lnTo>
                    <a:pt x="1489074" y="320674"/>
                  </a:lnTo>
                  <a:lnTo>
                    <a:pt x="1647824" y="0"/>
                  </a:lnTo>
                  <a:lnTo>
                    <a:pt x="1876424" y="892174"/>
                  </a:lnTo>
                  <a:lnTo>
                    <a:pt x="1000124" y="1317624"/>
                  </a:lnTo>
                  <a:close/>
                </a:path>
              </a:pathLst>
            </a:custGeom>
            <a:ln w="19049">
              <a:solidFill>
                <a:srgbClr val="000000"/>
              </a:solidFill>
            </a:ln>
          </p:spPr>
          <p:txBody>
            <a:bodyPr wrap="square" lIns="0" tIns="0" rIns="0" bIns="0" rtlCol="0"/>
            <a:lstStyle/>
            <a:p>
              <a:endParaRPr/>
            </a:p>
          </p:txBody>
        </p:sp>
        <p:sp>
          <p:nvSpPr>
            <p:cNvPr id="24" name="object 24"/>
            <p:cNvSpPr/>
            <p:nvPr/>
          </p:nvSpPr>
          <p:spPr>
            <a:xfrm>
              <a:off x="5410198" y="3276600"/>
              <a:ext cx="3446779" cy="469900"/>
            </a:xfrm>
            <a:custGeom>
              <a:avLst/>
              <a:gdLst/>
              <a:ahLst/>
              <a:cxnLst/>
              <a:rect l="l" t="t" r="r" b="b"/>
              <a:pathLst>
                <a:path w="3446779" h="469900">
                  <a:moveTo>
                    <a:pt x="3446462" y="0"/>
                  </a:moveTo>
                  <a:lnTo>
                    <a:pt x="0" y="0"/>
                  </a:lnTo>
                  <a:lnTo>
                    <a:pt x="0" y="469900"/>
                  </a:lnTo>
                  <a:lnTo>
                    <a:pt x="3446462" y="469900"/>
                  </a:lnTo>
                  <a:lnTo>
                    <a:pt x="3446462" y="0"/>
                  </a:lnTo>
                  <a:close/>
                </a:path>
              </a:pathLst>
            </a:custGeom>
            <a:solidFill>
              <a:srgbClr val="FFFFFF"/>
            </a:solidFill>
          </p:spPr>
          <p:txBody>
            <a:bodyPr wrap="square" lIns="0" tIns="0" rIns="0" bIns="0" rtlCol="0"/>
            <a:lstStyle/>
            <a:p>
              <a:endParaRPr/>
            </a:p>
          </p:txBody>
        </p:sp>
        <p:sp>
          <p:nvSpPr>
            <p:cNvPr id="25" name="object 25"/>
            <p:cNvSpPr/>
            <p:nvPr/>
          </p:nvSpPr>
          <p:spPr>
            <a:xfrm>
              <a:off x="5410198" y="3276600"/>
              <a:ext cx="3446779" cy="469900"/>
            </a:xfrm>
            <a:custGeom>
              <a:avLst/>
              <a:gdLst/>
              <a:ahLst/>
              <a:cxnLst/>
              <a:rect l="l" t="t" r="r" b="b"/>
              <a:pathLst>
                <a:path w="3446779" h="469900">
                  <a:moveTo>
                    <a:pt x="0" y="0"/>
                  </a:moveTo>
                  <a:lnTo>
                    <a:pt x="3446462" y="0"/>
                  </a:lnTo>
                  <a:lnTo>
                    <a:pt x="3446462" y="469899"/>
                  </a:lnTo>
                  <a:lnTo>
                    <a:pt x="0" y="469899"/>
                  </a:lnTo>
                  <a:lnTo>
                    <a:pt x="0" y="0"/>
                  </a:lnTo>
                  <a:close/>
                </a:path>
              </a:pathLst>
            </a:custGeom>
            <a:ln w="12699">
              <a:solidFill>
                <a:srgbClr val="AB1500"/>
              </a:solidFill>
            </a:ln>
          </p:spPr>
          <p:txBody>
            <a:bodyPr wrap="square" lIns="0" tIns="0" rIns="0" bIns="0" rtlCol="0"/>
            <a:lstStyle/>
            <a:p>
              <a:endParaRPr/>
            </a:p>
          </p:txBody>
        </p:sp>
      </p:grpSp>
      <p:sp>
        <p:nvSpPr>
          <p:cNvPr id="26" name="object 26"/>
          <p:cNvSpPr txBox="1"/>
          <p:nvPr/>
        </p:nvSpPr>
        <p:spPr>
          <a:xfrm>
            <a:off x="7564078" y="3315970"/>
            <a:ext cx="120332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o</a:t>
            </a:r>
            <a:r>
              <a:rPr sz="2400" b="1" spc="-65" dirty="0">
                <a:latin typeface="Times New Roman"/>
                <a:cs typeface="Times New Roman"/>
              </a:rPr>
              <a:t> </a:t>
            </a:r>
            <a:r>
              <a:rPr sz="2400" b="1" spc="-5" dirty="0">
                <a:latin typeface="Times New Roman"/>
                <a:cs typeface="Times New Roman"/>
              </a:rPr>
              <a:t>Rápido</a:t>
            </a:r>
            <a:endParaRPr sz="2400">
              <a:latin typeface="Times New Roman"/>
              <a:cs typeface="Times New Roman"/>
            </a:endParaRPr>
          </a:p>
        </p:txBody>
      </p:sp>
      <p:sp>
        <p:nvSpPr>
          <p:cNvPr id="27" name="object 27"/>
          <p:cNvSpPr/>
          <p:nvPr/>
        </p:nvSpPr>
        <p:spPr>
          <a:xfrm>
            <a:off x="5410198" y="5181600"/>
            <a:ext cx="2795905" cy="469900"/>
          </a:xfrm>
          <a:custGeom>
            <a:avLst/>
            <a:gdLst/>
            <a:ahLst/>
            <a:cxnLst/>
            <a:rect l="l" t="t" r="r" b="b"/>
            <a:pathLst>
              <a:path w="2795904" h="469900">
                <a:moveTo>
                  <a:pt x="2795587" y="0"/>
                </a:moveTo>
                <a:lnTo>
                  <a:pt x="0" y="0"/>
                </a:lnTo>
                <a:lnTo>
                  <a:pt x="0" y="469899"/>
                </a:lnTo>
                <a:lnTo>
                  <a:pt x="2795587" y="469899"/>
                </a:lnTo>
                <a:lnTo>
                  <a:pt x="2795587" y="0"/>
                </a:lnTo>
                <a:close/>
              </a:path>
            </a:pathLst>
          </a:custGeom>
          <a:solidFill>
            <a:srgbClr val="FFFFFF"/>
          </a:solidFill>
        </p:spPr>
        <p:txBody>
          <a:bodyPr wrap="square" lIns="0" tIns="0" rIns="0" bIns="0" rtlCol="0"/>
          <a:lstStyle/>
          <a:p>
            <a:endParaRPr/>
          </a:p>
        </p:txBody>
      </p:sp>
      <p:sp>
        <p:nvSpPr>
          <p:cNvPr id="28" name="object 28"/>
          <p:cNvSpPr txBox="1"/>
          <p:nvPr/>
        </p:nvSpPr>
        <p:spPr>
          <a:xfrm>
            <a:off x="5410198" y="5181600"/>
            <a:ext cx="2795905" cy="469900"/>
          </a:xfrm>
          <a:prstGeom prst="rect">
            <a:avLst/>
          </a:prstGeom>
          <a:ln w="12699">
            <a:solidFill>
              <a:srgbClr val="AB1500"/>
            </a:solidFill>
          </a:ln>
        </p:spPr>
        <p:txBody>
          <a:bodyPr vert="horz" wrap="square" lIns="0" tIns="52069" rIns="0" bIns="0" rtlCol="0">
            <a:spAutoFit/>
          </a:bodyPr>
          <a:lstStyle/>
          <a:p>
            <a:pPr marL="103505">
              <a:lnSpc>
                <a:spcPct val="100000"/>
              </a:lnSpc>
              <a:spcBef>
                <a:spcPts val="409"/>
              </a:spcBef>
            </a:pPr>
            <a:r>
              <a:rPr sz="2400" b="1" spc="-5" dirty="0">
                <a:latin typeface="Times New Roman"/>
                <a:cs typeface="Times New Roman"/>
              </a:rPr>
              <a:t>Construir</a:t>
            </a:r>
            <a:r>
              <a:rPr sz="2400" b="1" spc="-60"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sp>
        <p:nvSpPr>
          <p:cNvPr id="29" name="object 29"/>
          <p:cNvSpPr/>
          <p:nvPr/>
        </p:nvSpPr>
        <p:spPr>
          <a:xfrm>
            <a:off x="1447800" y="5562600"/>
            <a:ext cx="2489200" cy="469900"/>
          </a:xfrm>
          <a:custGeom>
            <a:avLst/>
            <a:gdLst/>
            <a:ahLst/>
            <a:cxnLst/>
            <a:rect l="l" t="t" r="r" b="b"/>
            <a:pathLst>
              <a:path w="2489200" h="469900">
                <a:moveTo>
                  <a:pt x="2489198" y="0"/>
                </a:moveTo>
                <a:lnTo>
                  <a:pt x="0" y="0"/>
                </a:lnTo>
                <a:lnTo>
                  <a:pt x="0" y="469900"/>
                </a:lnTo>
                <a:lnTo>
                  <a:pt x="2489198" y="469900"/>
                </a:lnTo>
                <a:lnTo>
                  <a:pt x="2489198" y="0"/>
                </a:lnTo>
                <a:close/>
              </a:path>
            </a:pathLst>
          </a:custGeom>
          <a:solidFill>
            <a:srgbClr val="FFFFFF"/>
          </a:solidFill>
        </p:spPr>
        <p:txBody>
          <a:bodyPr wrap="square" lIns="0" tIns="0" rIns="0" bIns="0" rtlCol="0"/>
          <a:lstStyle/>
          <a:p>
            <a:endParaRPr/>
          </a:p>
        </p:txBody>
      </p:sp>
      <p:sp>
        <p:nvSpPr>
          <p:cNvPr id="30" name="object 30"/>
          <p:cNvSpPr txBox="1"/>
          <p:nvPr/>
        </p:nvSpPr>
        <p:spPr>
          <a:xfrm>
            <a:off x="1447800" y="5562600"/>
            <a:ext cx="2489200" cy="469900"/>
          </a:xfrm>
          <a:prstGeom prst="rect">
            <a:avLst/>
          </a:prstGeom>
          <a:ln w="12699">
            <a:solidFill>
              <a:srgbClr val="AB1500"/>
            </a:solidFill>
          </a:ln>
        </p:spPr>
        <p:txBody>
          <a:bodyPr vert="horz" wrap="square" lIns="0" tIns="52069" rIns="0" bIns="0" rtlCol="0">
            <a:spAutoFit/>
          </a:bodyPr>
          <a:lstStyle/>
          <a:p>
            <a:pPr marL="116205">
              <a:lnSpc>
                <a:spcPct val="100000"/>
              </a:lnSpc>
              <a:spcBef>
                <a:spcPts val="409"/>
              </a:spcBef>
            </a:pPr>
            <a:r>
              <a:rPr sz="2400" b="1" spc="-30" dirty="0">
                <a:latin typeface="Times New Roman"/>
                <a:cs typeface="Times New Roman"/>
              </a:rPr>
              <a:t>Avaliar</a:t>
            </a:r>
            <a:r>
              <a:rPr sz="2400" b="1" spc="-65"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grpSp>
        <p:nvGrpSpPr>
          <p:cNvPr id="31" name="object 31"/>
          <p:cNvGrpSpPr/>
          <p:nvPr/>
        </p:nvGrpSpPr>
        <p:grpSpPr>
          <a:xfrm>
            <a:off x="298450" y="3803650"/>
            <a:ext cx="3596004" cy="482600"/>
            <a:chOff x="298450" y="3803650"/>
            <a:chExt cx="3596004" cy="482600"/>
          </a:xfrm>
        </p:grpSpPr>
        <p:sp>
          <p:nvSpPr>
            <p:cNvPr id="32" name="object 32"/>
            <p:cNvSpPr/>
            <p:nvPr/>
          </p:nvSpPr>
          <p:spPr>
            <a:xfrm>
              <a:off x="304800" y="3809999"/>
              <a:ext cx="3583304" cy="469900"/>
            </a:xfrm>
            <a:custGeom>
              <a:avLst/>
              <a:gdLst/>
              <a:ahLst/>
              <a:cxnLst/>
              <a:rect l="l" t="t" r="r" b="b"/>
              <a:pathLst>
                <a:path w="3583304" h="469900">
                  <a:moveTo>
                    <a:pt x="3582987" y="0"/>
                  </a:moveTo>
                  <a:lnTo>
                    <a:pt x="0" y="0"/>
                  </a:lnTo>
                  <a:lnTo>
                    <a:pt x="0" y="469900"/>
                  </a:lnTo>
                  <a:lnTo>
                    <a:pt x="3582987" y="469900"/>
                  </a:lnTo>
                  <a:lnTo>
                    <a:pt x="3582987" y="0"/>
                  </a:lnTo>
                  <a:close/>
                </a:path>
              </a:pathLst>
            </a:custGeom>
            <a:solidFill>
              <a:srgbClr val="FFFFFF"/>
            </a:solidFill>
          </p:spPr>
          <p:txBody>
            <a:bodyPr wrap="square" lIns="0" tIns="0" rIns="0" bIns="0" rtlCol="0"/>
            <a:lstStyle/>
            <a:p>
              <a:endParaRPr/>
            </a:p>
          </p:txBody>
        </p:sp>
        <p:sp>
          <p:nvSpPr>
            <p:cNvPr id="33" name="object 33"/>
            <p:cNvSpPr/>
            <p:nvPr/>
          </p:nvSpPr>
          <p:spPr>
            <a:xfrm>
              <a:off x="304800" y="3810000"/>
              <a:ext cx="3583304" cy="469900"/>
            </a:xfrm>
            <a:custGeom>
              <a:avLst/>
              <a:gdLst/>
              <a:ahLst/>
              <a:cxnLst/>
              <a:rect l="l" t="t" r="r" b="b"/>
              <a:pathLst>
                <a:path w="3583304" h="469900">
                  <a:moveTo>
                    <a:pt x="0" y="0"/>
                  </a:moveTo>
                  <a:lnTo>
                    <a:pt x="3582987" y="0"/>
                  </a:lnTo>
                  <a:lnTo>
                    <a:pt x="3582987" y="469899"/>
                  </a:lnTo>
                  <a:lnTo>
                    <a:pt x="0" y="469899"/>
                  </a:lnTo>
                  <a:lnTo>
                    <a:pt x="0" y="0"/>
                  </a:lnTo>
                  <a:close/>
                </a:path>
              </a:pathLst>
            </a:custGeom>
            <a:ln w="12699">
              <a:solidFill>
                <a:srgbClr val="AB1500"/>
              </a:solidFill>
            </a:ln>
          </p:spPr>
          <p:txBody>
            <a:bodyPr wrap="square" lIns="0" tIns="0" rIns="0" bIns="0" rtlCol="0"/>
            <a:lstStyle/>
            <a:p>
              <a:endParaRPr/>
            </a:p>
          </p:txBody>
        </p:sp>
      </p:grpSp>
      <p:sp>
        <p:nvSpPr>
          <p:cNvPr id="34" name="object 34"/>
          <p:cNvSpPr txBox="1"/>
          <p:nvPr/>
        </p:nvSpPr>
        <p:spPr>
          <a:xfrm>
            <a:off x="396239" y="3849370"/>
            <a:ext cx="8890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R</a:t>
            </a:r>
            <a:r>
              <a:rPr sz="2400" b="1" spc="-5" dirty="0">
                <a:latin typeface="Times New Roman"/>
                <a:cs typeface="Times New Roman"/>
              </a:rPr>
              <a:t>e</a:t>
            </a:r>
            <a:r>
              <a:rPr sz="2400" b="1" dirty="0">
                <a:latin typeface="Times New Roman"/>
                <a:cs typeface="Times New Roman"/>
              </a:rPr>
              <a:t>f</a:t>
            </a:r>
            <a:r>
              <a:rPr sz="2400" b="1" spc="-5" dirty="0">
                <a:latin typeface="Times New Roman"/>
                <a:cs typeface="Times New Roman"/>
              </a:rPr>
              <a:t>i</a:t>
            </a:r>
            <a:r>
              <a:rPr sz="2400" b="1" dirty="0">
                <a:latin typeface="Times New Roman"/>
                <a:cs typeface="Times New Roman"/>
              </a:rPr>
              <a:t>na</a:t>
            </a:r>
            <a:endParaRPr sz="2400">
              <a:latin typeface="Times New Roman"/>
              <a:cs typeface="Times New Roman"/>
            </a:endParaRPr>
          </a:p>
        </p:txBody>
      </p:sp>
      <p:sp>
        <p:nvSpPr>
          <p:cNvPr id="35" name="object 35"/>
          <p:cNvSpPr txBox="1"/>
          <p:nvPr/>
        </p:nvSpPr>
        <p:spPr>
          <a:xfrm>
            <a:off x="1272384" y="2142658"/>
            <a:ext cx="6304915" cy="2090420"/>
          </a:xfrm>
          <a:prstGeom prst="rect">
            <a:avLst/>
          </a:prstGeom>
        </p:spPr>
        <p:txBody>
          <a:bodyPr vert="horz" wrap="square" lIns="0" tIns="0" rIns="0" bIns="0" rtlCol="0">
            <a:spAutoFit/>
          </a:bodyPr>
          <a:lstStyle/>
          <a:p>
            <a:pPr marL="896619">
              <a:lnSpc>
                <a:spcPts val="2620"/>
              </a:lnSpc>
            </a:pPr>
            <a:r>
              <a:rPr sz="2400" b="1" spc="-5" dirty="0">
                <a:solidFill>
                  <a:srgbClr val="FF0000"/>
                </a:solidFill>
                <a:latin typeface="Times New Roman"/>
                <a:cs typeface="Times New Roman"/>
              </a:rPr>
              <a:t>Obter</a:t>
            </a:r>
            <a:r>
              <a:rPr sz="2400" b="1" spc="-70" dirty="0">
                <a:solidFill>
                  <a:srgbClr val="FF0000"/>
                </a:solidFill>
                <a:latin typeface="Times New Roman"/>
                <a:cs typeface="Times New Roman"/>
              </a:rPr>
              <a:t> </a:t>
            </a:r>
            <a:r>
              <a:rPr sz="2400" b="1" spc="-5" dirty="0">
                <a:solidFill>
                  <a:srgbClr val="FF0000"/>
                </a:solidFill>
                <a:latin typeface="Times New Roman"/>
                <a:cs typeface="Times New Roman"/>
              </a:rPr>
              <a:t>Requisitos</a:t>
            </a:r>
            <a:endParaRPr sz="2400">
              <a:latin typeface="Times New Roman"/>
              <a:cs typeface="Times New Roman"/>
            </a:endParaRPr>
          </a:p>
          <a:p>
            <a:pPr>
              <a:lnSpc>
                <a:spcPct val="100000"/>
              </a:lnSpc>
            </a:pPr>
            <a:endParaRPr sz="2600">
              <a:latin typeface="Times New Roman"/>
              <a:cs typeface="Times New Roman"/>
            </a:endParaRPr>
          </a:p>
          <a:p>
            <a:pPr>
              <a:lnSpc>
                <a:spcPct val="100000"/>
              </a:lnSpc>
              <a:spcBef>
                <a:spcPts val="50"/>
              </a:spcBef>
            </a:pPr>
            <a:endParaRPr sz="3200">
              <a:latin typeface="Times New Roman"/>
              <a:cs typeface="Times New Roman"/>
            </a:endParaRPr>
          </a:p>
          <a:p>
            <a:pPr marL="4241800">
              <a:lnSpc>
                <a:spcPct val="100000"/>
              </a:lnSpc>
            </a:pPr>
            <a:r>
              <a:rPr sz="2400" b="1" spc="-5" dirty="0">
                <a:latin typeface="Times New Roman"/>
                <a:cs typeface="Times New Roman"/>
              </a:rPr>
              <a:t>Elaborar</a:t>
            </a:r>
            <a:r>
              <a:rPr sz="2400" b="1" spc="-85" dirty="0">
                <a:latin typeface="Times New Roman"/>
                <a:cs typeface="Times New Roman"/>
              </a:rPr>
              <a:t> </a:t>
            </a:r>
            <a:r>
              <a:rPr sz="2400" b="1" spc="-10" dirty="0">
                <a:latin typeface="Times New Roman"/>
                <a:cs typeface="Times New Roman"/>
              </a:rPr>
              <a:t>Projet</a:t>
            </a:r>
            <a:endParaRPr sz="2400">
              <a:latin typeface="Times New Roman"/>
              <a:cs typeface="Times New Roman"/>
            </a:endParaRPr>
          </a:p>
          <a:p>
            <a:pPr>
              <a:lnSpc>
                <a:spcPct val="100000"/>
              </a:lnSpc>
              <a:spcBef>
                <a:spcPts val="1320"/>
              </a:spcBef>
            </a:pPr>
            <a:r>
              <a:rPr sz="2400" b="1" spc="-5" dirty="0">
                <a:latin typeface="Times New Roman"/>
                <a:cs typeface="Times New Roman"/>
              </a:rPr>
              <a:t>mento</a:t>
            </a:r>
            <a:r>
              <a:rPr sz="2400" b="1" spc="-15" dirty="0">
                <a:latin typeface="Times New Roman"/>
                <a:cs typeface="Times New Roman"/>
              </a:rPr>
              <a:t> </a:t>
            </a:r>
            <a:r>
              <a:rPr sz="2400" b="1" dirty="0">
                <a:latin typeface="Times New Roman"/>
                <a:cs typeface="Times New Roman"/>
              </a:rPr>
              <a:t>do</a:t>
            </a:r>
            <a:r>
              <a:rPr sz="2400" b="1" spc="-15"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grpSp>
        <p:nvGrpSpPr>
          <p:cNvPr id="36" name="object 36"/>
          <p:cNvGrpSpPr/>
          <p:nvPr/>
        </p:nvGrpSpPr>
        <p:grpSpPr>
          <a:xfrm>
            <a:off x="1366837" y="1976437"/>
            <a:ext cx="6257925" cy="3133725"/>
            <a:chOff x="1366837" y="1976437"/>
            <a:chExt cx="6257925" cy="3133725"/>
          </a:xfrm>
        </p:grpSpPr>
        <p:sp>
          <p:nvSpPr>
            <p:cNvPr id="37" name="object 37"/>
            <p:cNvSpPr/>
            <p:nvPr/>
          </p:nvSpPr>
          <p:spPr>
            <a:xfrm>
              <a:off x="1371599" y="1981200"/>
              <a:ext cx="6248400" cy="3124200"/>
            </a:xfrm>
            <a:custGeom>
              <a:avLst/>
              <a:gdLst/>
              <a:ahLst/>
              <a:cxnLst/>
              <a:rect l="l" t="t" r="r" b="b"/>
              <a:pathLst>
                <a:path w="6248400" h="3124200">
                  <a:moveTo>
                    <a:pt x="6248398" y="0"/>
                  </a:moveTo>
                  <a:lnTo>
                    <a:pt x="0" y="0"/>
                  </a:lnTo>
                  <a:lnTo>
                    <a:pt x="0" y="3124200"/>
                  </a:lnTo>
                  <a:lnTo>
                    <a:pt x="6248398" y="3124200"/>
                  </a:lnTo>
                  <a:lnTo>
                    <a:pt x="6248398" y="0"/>
                  </a:lnTo>
                  <a:close/>
                </a:path>
              </a:pathLst>
            </a:custGeom>
            <a:solidFill>
              <a:srgbClr val="FFFFFF"/>
            </a:solidFill>
          </p:spPr>
          <p:txBody>
            <a:bodyPr wrap="square" lIns="0" tIns="0" rIns="0" bIns="0" rtlCol="0"/>
            <a:lstStyle/>
            <a:p>
              <a:endParaRPr/>
            </a:p>
          </p:txBody>
        </p:sp>
        <p:sp>
          <p:nvSpPr>
            <p:cNvPr id="38" name="object 38"/>
            <p:cNvSpPr/>
            <p:nvPr/>
          </p:nvSpPr>
          <p:spPr>
            <a:xfrm>
              <a:off x="1371599" y="1981200"/>
              <a:ext cx="6248400" cy="3124200"/>
            </a:xfrm>
            <a:custGeom>
              <a:avLst/>
              <a:gdLst/>
              <a:ahLst/>
              <a:cxnLst/>
              <a:rect l="l" t="t" r="r" b="b"/>
              <a:pathLst>
                <a:path w="6248400" h="3124200">
                  <a:moveTo>
                    <a:pt x="0" y="0"/>
                  </a:moveTo>
                  <a:lnTo>
                    <a:pt x="6248398" y="0"/>
                  </a:lnTo>
                  <a:lnTo>
                    <a:pt x="6248398" y="3124199"/>
                  </a:lnTo>
                  <a:lnTo>
                    <a:pt x="0" y="3124199"/>
                  </a:lnTo>
                  <a:lnTo>
                    <a:pt x="0" y="0"/>
                  </a:lnTo>
                  <a:close/>
                </a:path>
              </a:pathLst>
            </a:custGeom>
            <a:ln w="9524">
              <a:solidFill>
                <a:srgbClr val="FF2600"/>
              </a:solidFill>
            </a:ln>
          </p:spPr>
          <p:txBody>
            <a:bodyPr wrap="square" lIns="0" tIns="0" rIns="0" bIns="0" rtlCol="0"/>
            <a:lstStyle/>
            <a:p>
              <a:endParaRPr/>
            </a:p>
          </p:txBody>
        </p:sp>
        <p:pic>
          <p:nvPicPr>
            <p:cNvPr id="39" name="object 39"/>
            <p:cNvPicPr/>
            <p:nvPr/>
          </p:nvPicPr>
          <p:blipFill>
            <a:blip r:embed="rId12" cstate="print"/>
            <a:stretch>
              <a:fillRect/>
            </a:stretch>
          </p:blipFill>
          <p:spPr>
            <a:xfrm>
              <a:off x="1413163" y="1990898"/>
              <a:ext cx="5823065" cy="552796"/>
            </a:xfrm>
            <a:prstGeom prst="rect">
              <a:avLst/>
            </a:prstGeom>
          </p:spPr>
        </p:pic>
        <p:pic>
          <p:nvPicPr>
            <p:cNvPr id="40" name="object 40"/>
            <p:cNvPicPr/>
            <p:nvPr/>
          </p:nvPicPr>
          <p:blipFill>
            <a:blip r:embed="rId13" cstate="print"/>
            <a:stretch>
              <a:fillRect/>
            </a:stretch>
          </p:blipFill>
          <p:spPr>
            <a:xfrm>
              <a:off x="1770611" y="2410690"/>
              <a:ext cx="5440679" cy="83127"/>
            </a:xfrm>
            <a:prstGeom prst="rect">
              <a:avLst/>
            </a:prstGeom>
          </p:spPr>
        </p:pic>
      </p:grpSp>
      <p:sp>
        <p:nvSpPr>
          <p:cNvPr id="41" name="object 41"/>
          <p:cNvSpPr txBox="1"/>
          <p:nvPr/>
        </p:nvSpPr>
        <p:spPr>
          <a:xfrm>
            <a:off x="1450975" y="2014538"/>
            <a:ext cx="5943600" cy="1303020"/>
          </a:xfrm>
          <a:prstGeom prst="rect">
            <a:avLst/>
          </a:prstGeom>
        </p:spPr>
        <p:txBody>
          <a:bodyPr vert="horz" wrap="square" lIns="0" tIns="12700" rIns="0" bIns="0" rtlCol="0">
            <a:spAutoFit/>
          </a:bodyPr>
          <a:lstStyle/>
          <a:p>
            <a:pPr marL="12700">
              <a:lnSpc>
                <a:spcPts val="3329"/>
              </a:lnSpc>
              <a:spcBef>
                <a:spcPts val="100"/>
              </a:spcBef>
            </a:pPr>
            <a:r>
              <a:rPr sz="2800" b="1" i="1" spc="5" dirty="0">
                <a:solidFill>
                  <a:srgbClr val="990000"/>
                </a:solidFill>
                <a:latin typeface="Arial"/>
                <a:cs typeface="Arial"/>
              </a:rPr>
              <a:t>1-</a:t>
            </a:r>
            <a:r>
              <a:rPr sz="2800" b="1" i="1" u="heavy" spc="-25" dirty="0">
                <a:solidFill>
                  <a:srgbClr val="990000"/>
                </a:solidFill>
                <a:uFill>
                  <a:solidFill>
                    <a:srgbClr val="AB1500"/>
                  </a:solidFill>
                </a:uFill>
                <a:latin typeface="Arial"/>
                <a:cs typeface="Arial"/>
              </a:rPr>
              <a:t> </a:t>
            </a:r>
            <a:r>
              <a:rPr sz="2800" b="1" i="1" u="heavy" spc="-5" dirty="0">
                <a:solidFill>
                  <a:srgbClr val="990000"/>
                </a:solidFill>
                <a:uFill>
                  <a:solidFill>
                    <a:srgbClr val="AB1500"/>
                  </a:solidFill>
                </a:uFill>
                <a:latin typeface="Arial"/>
                <a:cs typeface="Arial"/>
              </a:rPr>
              <a:t>OBTENÇÃO</a:t>
            </a:r>
            <a:r>
              <a:rPr sz="2800" b="1" i="1" u="heavy" spc="-10" dirty="0">
                <a:solidFill>
                  <a:srgbClr val="990000"/>
                </a:solidFill>
                <a:uFill>
                  <a:solidFill>
                    <a:srgbClr val="AB1500"/>
                  </a:solidFill>
                </a:uFill>
                <a:latin typeface="Arial"/>
                <a:cs typeface="Arial"/>
              </a:rPr>
              <a:t> </a:t>
            </a:r>
            <a:r>
              <a:rPr sz="2800" b="1" i="1" u="heavy" spc="-5" dirty="0">
                <a:solidFill>
                  <a:srgbClr val="990000"/>
                </a:solidFill>
                <a:uFill>
                  <a:solidFill>
                    <a:srgbClr val="AB1500"/>
                  </a:solidFill>
                </a:uFill>
                <a:latin typeface="Arial"/>
                <a:cs typeface="Arial"/>
              </a:rPr>
              <a:t>DOS </a:t>
            </a:r>
            <a:r>
              <a:rPr sz="2800" b="1" i="1" u="heavy" spc="-10" dirty="0">
                <a:solidFill>
                  <a:srgbClr val="990000"/>
                </a:solidFill>
                <a:uFill>
                  <a:solidFill>
                    <a:srgbClr val="AB1500"/>
                  </a:solidFill>
                </a:uFill>
                <a:latin typeface="Arial"/>
                <a:cs typeface="Arial"/>
              </a:rPr>
              <a:t>REQUISITOS</a:t>
            </a:r>
            <a:r>
              <a:rPr sz="2800" i="1" u="heavy" spc="-10" dirty="0">
                <a:solidFill>
                  <a:srgbClr val="AB1500"/>
                </a:solidFill>
                <a:uFill>
                  <a:solidFill>
                    <a:srgbClr val="AB1500"/>
                  </a:solidFill>
                </a:uFill>
                <a:latin typeface="Arial"/>
                <a:cs typeface="Arial"/>
              </a:rPr>
              <a:t>:</a:t>
            </a:r>
            <a:endParaRPr sz="2800">
              <a:latin typeface="Arial"/>
              <a:cs typeface="Arial"/>
            </a:endParaRPr>
          </a:p>
          <a:p>
            <a:pPr marL="355600" marR="5080">
              <a:lnSpc>
                <a:spcPts val="3400"/>
              </a:lnSpc>
              <a:spcBef>
                <a:spcPts val="30"/>
              </a:spcBef>
            </a:pPr>
            <a:r>
              <a:rPr sz="2800" dirty="0">
                <a:latin typeface="Arial MT"/>
                <a:cs typeface="Arial MT"/>
              </a:rPr>
              <a:t>desenvolvedor</a:t>
            </a:r>
            <a:r>
              <a:rPr sz="2800" spc="-15" dirty="0">
                <a:latin typeface="Arial MT"/>
                <a:cs typeface="Arial MT"/>
              </a:rPr>
              <a:t> </a:t>
            </a:r>
            <a:r>
              <a:rPr sz="2800" dirty="0">
                <a:latin typeface="Arial MT"/>
                <a:cs typeface="Arial MT"/>
              </a:rPr>
              <a:t>e</a:t>
            </a:r>
            <a:r>
              <a:rPr sz="2800" spc="-10" dirty="0">
                <a:latin typeface="Arial MT"/>
                <a:cs typeface="Arial MT"/>
              </a:rPr>
              <a:t> </a:t>
            </a:r>
            <a:r>
              <a:rPr sz="2800" spc="-5" dirty="0">
                <a:latin typeface="Arial MT"/>
                <a:cs typeface="Arial MT"/>
              </a:rPr>
              <a:t>cliente</a:t>
            </a:r>
            <a:r>
              <a:rPr sz="2800" spc="-10" dirty="0">
                <a:latin typeface="Arial MT"/>
                <a:cs typeface="Arial MT"/>
              </a:rPr>
              <a:t> </a:t>
            </a:r>
            <a:r>
              <a:rPr sz="2800" spc="-5" dirty="0">
                <a:latin typeface="Arial MT"/>
                <a:cs typeface="Arial MT"/>
              </a:rPr>
              <a:t>definem</a:t>
            </a:r>
            <a:r>
              <a:rPr sz="2800" spc="-15" dirty="0">
                <a:latin typeface="Arial MT"/>
                <a:cs typeface="Arial MT"/>
              </a:rPr>
              <a:t> </a:t>
            </a:r>
            <a:r>
              <a:rPr sz="2800" dirty="0">
                <a:latin typeface="Arial MT"/>
                <a:cs typeface="Arial MT"/>
              </a:rPr>
              <a:t>os </a:t>
            </a:r>
            <a:r>
              <a:rPr sz="2800" spc="-765" dirty="0">
                <a:latin typeface="Arial MT"/>
                <a:cs typeface="Arial MT"/>
              </a:rPr>
              <a:t> </a:t>
            </a:r>
            <a:r>
              <a:rPr sz="2800" spc="-5" dirty="0">
                <a:latin typeface="Arial MT"/>
                <a:cs typeface="Arial MT"/>
              </a:rPr>
              <a:t>objetivos</a:t>
            </a:r>
            <a:r>
              <a:rPr sz="2800" spc="-10" dirty="0">
                <a:latin typeface="Arial MT"/>
                <a:cs typeface="Arial MT"/>
              </a:rPr>
              <a:t> </a:t>
            </a:r>
            <a:r>
              <a:rPr sz="2800" dirty="0">
                <a:latin typeface="Arial MT"/>
                <a:cs typeface="Arial MT"/>
              </a:rPr>
              <a:t>gerais</a:t>
            </a:r>
            <a:r>
              <a:rPr sz="2800" spc="-5" dirty="0">
                <a:latin typeface="Arial MT"/>
                <a:cs typeface="Arial MT"/>
              </a:rPr>
              <a:t> </a:t>
            </a:r>
            <a:r>
              <a:rPr sz="2800" dirty="0">
                <a:latin typeface="Arial MT"/>
                <a:cs typeface="Arial MT"/>
              </a:rPr>
              <a:t>do</a:t>
            </a:r>
            <a:r>
              <a:rPr sz="2800" spc="-5" dirty="0">
                <a:latin typeface="Arial MT"/>
                <a:cs typeface="Arial MT"/>
              </a:rPr>
              <a:t> software,</a:t>
            </a:r>
            <a:endParaRPr sz="2800">
              <a:latin typeface="Arial MT"/>
              <a:cs typeface="Arial MT"/>
            </a:endParaRPr>
          </a:p>
        </p:txBody>
      </p:sp>
      <p:sp>
        <p:nvSpPr>
          <p:cNvPr id="42" name="object 42"/>
          <p:cNvSpPr txBox="1"/>
          <p:nvPr/>
        </p:nvSpPr>
        <p:spPr>
          <a:xfrm>
            <a:off x="1793875" y="3284539"/>
            <a:ext cx="4967605"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Arial MT"/>
                <a:cs typeface="Arial MT"/>
              </a:rPr>
              <a:t>identificam</a:t>
            </a:r>
            <a:r>
              <a:rPr sz="2800" spc="-10" dirty="0">
                <a:latin typeface="Arial MT"/>
                <a:cs typeface="Arial MT"/>
              </a:rPr>
              <a:t> </a:t>
            </a:r>
            <a:r>
              <a:rPr sz="2800" dirty="0">
                <a:latin typeface="Arial MT"/>
                <a:cs typeface="Arial MT"/>
              </a:rPr>
              <a:t>quais</a:t>
            </a:r>
            <a:r>
              <a:rPr sz="2800" spc="-10" dirty="0">
                <a:latin typeface="Arial MT"/>
                <a:cs typeface="Arial MT"/>
              </a:rPr>
              <a:t> </a:t>
            </a:r>
            <a:r>
              <a:rPr sz="2800" spc="-5" dirty="0">
                <a:latin typeface="Arial MT"/>
                <a:cs typeface="Arial MT"/>
              </a:rPr>
              <a:t>requisitos </a:t>
            </a:r>
            <a:r>
              <a:rPr sz="2800" dirty="0">
                <a:latin typeface="Arial MT"/>
                <a:cs typeface="Arial MT"/>
              </a:rPr>
              <a:t>são</a:t>
            </a:r>
            <a:endParaRPr sz="2800">
              <a:latin typeface="Arial MT"/>
              <a:cs typeface="Arial MT"/>
            </a:endParaRPr>
          </a:p>
        </p:txBody>
      </p:sp>
      <p:sp>
        <p:nvSpPr>
          <p:cNvPr id="43" name="object 43"/>
          <p:cNvSpPr txBox="1"/>
          <p:nvPr/>
        </p:nvSpPr>
        <p:spPr>
          <a:xfrm>
            <a:off x="1793875" y="3716339"/>
            <a:ext cx="4276725" cy="883919"/>
          </a:xfrm>
          <a:prstGeom prst="rect">
            <a:avLst/>
          </a:prstGeom>
        </p:spPr>
        <p:txBody>
          <a:bodyPr vert="horz" wrap="square" lIns="0" tIns="7620" rIns="0" bIns="0" rtlCol="0">
            <a:spAutoFit/>
          </a:bodyPr>
          <a:lstStyle/>
          <a:p>
            <a:pPr marL="12700" marR="5080">
              <a:lnSpc>
                <a:spcPct val="101200"/>
              </a:lnSpc>
              <a:spcBef>
                <a:spcPts val="60"/>
              </a:spcBef>
            </a:pPr>
            <a:r>
              <a:rPr sz="2800" dirty="0">
                <a:latin typeface="Arial MT"/>
                <a:cs typeface="Arial MT"/>
              </a:rPr>
              <a:t>conhecidos</a:t>
            </a:r>
            <a:r>
              <a:rPr sz="2800" spc="-30" dirty="0">
                <a:latin typeface="Arial MT"/>
                <a:cs typeface="Arial MT"/>
              </a:rPr>
              <a:t> </a:t>
            </a:r>
            <a:r>
              <a:rPr sz="2800" dirty="0">
                <a:latin typeface="Arial MT"/>
                <a:cs typeface="Arial MT"/>
              </a:rPr>
              <a:t>e</a:t>
            </a:r>
            <a:r>
              <a:rPr sz="2800" spc="-25" dirty="0">
                <a:latin typeface="Arial MT"/>
                <a:cs typeface="Arial MT"/>
              </a:rPr>
              <a:t> </a:t>
            </a:r>
            <a:r>
              <a:rPr sz="2800" dirty="0">
                <a:latin typeface="Arial MT"/>
                <a:cs typeface="Arial MT"/>
              </a:rPr>
              <a:t>as</a:t>
            </a:r>
            <a:r>
              <a:rPr sz="2800" spc="-30" dirty="0">
                <a:latin typeface="Arial MT"/>
                <a:cs typeface="Arial MT"/>
              </a:rPr>
              <a:t> </a:t>
            </a:r>
            <a:r>
              <a:rPr sz="2800" dirty="0">
                <a:latin typeface="Arial MT"/>
                <a:cs typeface="Arial MT"/>
              </a:rPr>
              <a:t>áreas</a:t>
            </a:r>
            <a:r>
              <a:rPr sz="2800" spc="-30" dirty="0">
                <a:latin typeface="Arial MT"/>
                <a:cs typeface="Arial MT"/>
              </a:rPr>
              <a:t> </a:t>
            </a:r>
            <a:r>
              <a:rPr sz="2800" dirty="0">
                <a:latin typeface="Arial MT"/>
                <a:cs typeface="Arial MT"/>
              </a:rPr>
              <a:t>que </a:t>
            </a:r>
            <a:r>
              <a:rPr sz="2800" spc="-765" dirty="0">
                <a:latin typeface="Arial MT"/>
                <a:cs typeface="Arial MT"/>
              </a:rPr>
              <a:t> </a:t>
            </a:r>
            <a:r>
              <a:rPr sz="2800" spc="-5" dirty="0">
                <a:latin typeface="Arial MT"/>
                <a:cs typeface="Arial MT"/>
              </a:rPr>
              <a:t>necessitam</a:t>
            </a:r>
            <a:r>
              <a:rPr sz="2800" spc="-10" dirty="0">
                <a:latin typeface="Arial MT"/>
                <a:cs typeface="Arial MT"/>
              </a:rPr>
              <a:t> </a:t>
            </a:r>
            <a:r>
              <a:rPr sz="2800" dirty="0">
                <a:latin typeface="Arial MT"/>
                <a:cs typeface="Arial MT"/>
              </a:rPr>
              <a:t>de </a:t>
            </a:r>
            <a:r>
              <a:rPr sz="2800" spc="-5" dirty="0">
                <a:latin typeface="Arial MT"/>
                <a:cs typeface="Arial MT"/>
              </a:rPr>
              <a:t>definições</a:t>
            </a:r>
            <a:endParaRPr sz="2800">
              <a:latin typeface="Arial MT"/>
              <a:cs typeface="Arial MT"/>
            </a:endParaRPr>
          </a:p>
        </p:txBody>
      </p:sp>
      <p:sp>
        <p:nvSpPr>
          <p:cNvPr id="44" name="object 44"/>
          <p:cNvSpPr txBox="1"/>
          <p:nvPr/>
        </p:nvSpPr>
        <p:spPr>
          <a:xfrm>
            <a:off x="1793875" y="4567239"/>
            <a:ext cx="1706245"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Arial MT"/>
                <a:cs typeface="Arial MT"/>
              </a:rPr>
              <a:t>adicionais</a:t>
            </a:r>
            <a:r>
              <a:rPr sz="2800" b="1" spc="-5" dirty="0">
                <a:latin typeface="Arial"/>
                <a:cs typeface="Arial"/>
              </a:rPr>
              <a:t>.</a:t>
            </a:r>
            <a:endParaRPr sz="28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56673" y="33019"/>
            <a:ext cx="1143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3</a:t>
            </a:r>
            <a:endParaRPr sz="1400">
              <a:latin typeface="Times New Roman"/>
              <a:cs typeface="Times New Roman"/>
            </a:endParaRPr>
          </a:p>
        </p:txBody>
      </p:sp>
      <p:grpSp>
        <p:nvGrpSpPr>
          <p:cNvPr id="3" name="object 3"/>
          <p:cNvGrpSpPr/>
          <p:nvPr/>
        </p:nvGrpSpPr>
        <p:grpSpPr>
          <a:xfrm>
            <a:off x="698269" y="108065"/>
            <a:ext cx="6305550" cy="1405255"/>
            <a:chOff x="698269" y="108065"/>
            <a:chExt cx="6305550" cy="1405255"/>
          </a:xfrm>
        </p:grpSpPr>
        <p:pic>
          <p:nvPicPr>
            <p:cNvPr id="4" name="object 4"/>
            <p:cNvPicPr/>
            <p:nvPr/>
          </p:nvPicPr>
          <p:blipFill>
            <a:blip r:embed="rId2" cstate="print"/>
            <a:stretch>
              <a:fillRect/>
            </a:stretch>
          </p:blipFill>
          <p:spPr>
            <a:xfrm>
              <a:off x="698269" y="108065"/>
              <a:ext cx="6305203" cy="818803"/>
            </a:xfrm>
            <a:prstGeom prst="rect">
              <a:avLst/>
            </a:prstGeom>
          </p:spPr>
        </p:pic>
        <p:pic>
          <p:nvPicPr>
            <p:cNvPr id="5" name="object 5"/>
            <p:cNvPicPr/>
            <p:nvPr/>
          </p:nvPicPr>
          <p:blipFill>
            <a:blip r:embed="rId3" cstate="print"/>
            <a:stretch>
              <a:fillRect/>
            </a:stretch>
          </p:blipFill>
          <p:spPr>
            <a:xfrm>
              <a:off x="698269" y="694113"/>
              <a:ext cx="2556163" cy="818803"/>
            </a:xfrm>
            <a:prstGeom prst="rect">
              <a:avLst/>
            </a:prstGeom>
          </p:spPr>
        </p:pic>
      </p:grpSp>
      <p:sp>
        <p:nvSpPr>
          <p:cNvPr id="6" name="object 6"/>
          <p:cNvSpPr txBox="1">
            <a:spLocks noGrp="1"/>
          </p:cNvSpPr>
          <p:nvPr>
            <p:ph type="title"/>
          </p:nvPr>
        </p:nvSpPr>
        <p:spPr>
          <a:xfrm>
            <a:off x="765174" y="68072"/>
            <a:ext cx="6002020" cy="1341120"/>
          </a:xfrm>
          <a:prstGeom prst="rect">
            <a:avLst/>
          </a:prstGeom>
        </p:spPr>
        <p:txBody>
          <a:bodyPr vert="horz" wrap="square" lIns="0" tIns="159385" rIns="0" bIns="0" rtlCol="0">
            <a:spAutoFit/>
          </a:bodyPr>
          <a:lstStyle/>
          <a:p>
            <a:pPr marL="12700" marR="5080">
              <a:lnSpc>
                <a:spcPct val="79900"/>
              </a:lnSpc>
              <a:spcBef>
                <a:spcPts val="1255"/>
              </a:spcBef>
              <a:tabLst>
                <a:tab pos="5413375" algn="l"/>
              </a:tabLst>
            </a:pPr>
            <a:r>
              <a:rPr dirty="0"/>
              <a:t>Mod</a:t>
            </a:r>
            <a:r>
              <a:rPr spc="-5" dirty="0"/>
              <a:t>el</a:t>
            </a:r>
            <a:r>
              <a:rPr dirty="0"/>
              <a:t>os de</a:t>
            </a:r>
            <a:r>
              <a:rPr spc="-5" dirty="0"/>
              <a:t> P</a:t>
            </a:r>
            <a:r>
              <a:rPr dirty="0"/>
              <a:t>ro</a:t>
            </a:r>
            <a:r>
              <a:rPr spc="-5" dirty="0"/>
              <a:t>ce</a:t>
            </a:r>
            <a:r>
              <a:rPr dirty="0"/>
              <a:t>sso	de  </a:t>
            </a:r>
            <a:r>
              <a:rPr spc="-5" dirty="0"/>
              <a:t>Software</a:t>
            </a:r>
          </a:p>
        </p:txBody>
      </p:sp>
      <p:sp>
        <p:nvSpPr>
          <p:cNvPr id="7" name="object 7"/>
          <p:cNvSpPr txBox="1"/>
          <p:nvPr/>
        </p:nvSpPr>
        <p:spPr>
          <a:xfrm>
            <a:off x="765174" y="1709738"/>
            <a:ext cx="7553325" cy="3040380"/>
          </a:xfrm>
          <a:prstGeom prst="rect">
            <a:avLst/>
          </a:prstGeom>
        </p:spPr>
        <p:txBody>
          <a:bodyPr vert="horz" wrap="square" lIns="0" tIns="33020" rIns="0" bIns="0" rtlCol="0">
            <a:spAutoFit/>
          </a:bodyPr>
          <a:lstStyle/>
          <a:p>
            <a:pPr marL="354965" marR="5080" indent="-342900" algn="just">
              <a:lnSpc>
                <a:spcPts val="3800"/>
              </a:lnSpc>
              <a:spcBef>
                <a:spcPts val="260"/>
              </a:spcBef>
              <a:buClr>
                <a:srgbClr val="CC0066"/>
              </a:buClr>
              <a:buSzPct val="68750"/>
              <a:buFont typeface="Wingdings"/>
              <a:buChar char=""/>
              <a:tabLst>
                <a:tab pos="355600" algn="l"/>
              </a:tabLst>
            </a:pPr>
            <a:r>
              <a:rPr sz="3200" spc="-5" dirty="0">
                <a:latin typeface="Arial MT"/>
                <a:cs typeface="Arial MT"/>
              </a:rPr>
              <a:t>Existem</a:t>
            </a:r>
            <a:r>
              <a:rPr sz="3200" spc="-20" dirty="0">
                <a:latin typeface="Arial MT"/>
                <a:cs typeface="Arial MT"/>
              </a:rPr>
              <a:t> </a:t>
            </a:r>
            <a:r>
              <a:rPr sz="3200" dirty="0">
                <a:latin typeface="Arial MT"/>
                <a:cs typeface="Arial MT"/>
              </a:rPr>
              <a:t>vários</a:t>
            </a:r>
            <a:r>
              <a:rPr sz="3200" spc="-20" dirty="0">
                <a:latin typeface="Arial MT"/>
                <a:cs typeface="Arial MT"/>
              </a:rPr>
              <a:t> </a:t>
            </a:r>
            <a:r>
              <a:rPr sz="3200" i="1" dirty="0">
                <a:latin typeface="Arial"/>
                <a:cs typeface="Arial"/>
              </a:rPr>
              <a:t>modelos</a:t>
            </a:r>
            <a:r>
              <a:rPr sz="3200" i="1" spc="-20" dirty="0">
                <a:latin typeface="Arial"/>
                <a:cs typeface="Arial"/>
              </a:rPr>
              <a:t> </a:t>
            </a:r>
            <a:r>
              <a:rPr sz="3200" i="1" dirty="0">
                <a:latin typeface="Arial"/>
                <a:cs typeface="Arial"/>
              </a:rPr>
              <a:t>de</a:t>
            </a:r>
            <a:r>
              <a:rPr sz="3200" i="1" spc="-15" dirty="0">
                <a:latin typeface="Arial"/>
                <a:cs typeface="Arial"/>
              </a:rPr>
              <a:t> </a:t>
            </a:r>
            <a:r>
              <a:rPr sz="3200" i="1" dirty="0">
                <a:latin typeface="Arial"/>
                <a:cs typeface="Arial"/>
              </a:rPr>
              <a:t>processo</a:t>
            </a:r>
            <a:r>
              <a:rPr sz="3200" i="1" spc="-10" dirty="0">
                <a:latin typeface="Arial"/>
                <a:cs typeface="Arial"/>
              </a:rPr>
              <a:t> </a:t>
            </a:r>
            <a:r>
              <a:rPr sz="3200" i="1" dirty="0">
                <a:latin typeface="Arial"/>
                <a:cs typeface="Arial"/>
              </a:rPr>
              <a:t>de </a:t>
            </a:r>
            <a:r>
              <a:rPr sz="3200" i="1" spc="-880" dirty="0">
                <a:latin typeface="Arial"/>
                <a:cs typeface="Arial"/>
              </a:rPr>
              <a:t> </a:t>
            </a:r>
            <a:r>
              <a:rPr sz="3200" i="1" spc="-5" dirty="0">
                <a:latin typeface="Arial"/>
                <a:cs typeface="Arial"/>
              </a:rPr>
              <a:t>software</a:t>
            </a:r>
            <a:r>
              <a:rPr sz="3200" i="1" spc="-25" dirty="0">
                <a:latin typeface="Arial"/>
                <a:cs typeface="Arial"/>
              </a:rPr>
              <a:t> </a:t>
            </a:r>
            <a:r>
              <a:rPr sz="3200" dirty="0">
                <a:latin typeface="Arial MT"/>
                <a:cs typeface="Arial MT"/>
              </a:rPr>
              <a:t>(ou</a:t>
            </a:r>
            <a:r>
              <a:rPr sz="3200" spc="-20" dirty="0">
                <a:latin typeface="Arial MT"/>
                <a:cs typeface="Arial MT"/>
              </a:rPr>
              <a:t> </a:t>
            </a:r>
            <a:r>
              <a:rPr sz="3200" i="1" dirty="0">
                <a:latin typeface="Arial"/>
                <a:cs typeface="Arial"/>
              </a:rPr>
              <a:t>paradigmas</a:t>
            </a:r>
            <a:r>
              <a:rPr sz="3200" i="1" spc="-25" dirty="0">
                <a:latin typeface="Arial"/>
                <a:cs typeface="Arial"/>
              </a:rPr>
              <a:t> </a:t>
            </a:r>
            <a:r>
              <a:rPr sz="3200" i="1" dirty="0">
                <a:latin typeface="Arial"/>
                <a:cs typeface="Arial"/>
              </a:rPr>
              <a:t>de</a:t>
            </a:r>
            <a:r>
              <a:rPr sz="3200" i="1" spc="-15" dirty="0">
                <a:latin typeface="Arial"/>
                <a:cs typeface="Arial"/>
              </a:rPr>
              <a:t> </a:t>
            </a:r>
            <a:r>
              <a:rPr sz="3200" i="1" dirty="0">
                <a:latin typeface="Arial"/>
                <a:cs typeface="Arial"/>
              </a:rPr>
              <a:t>engenharia </a:t>
            </a:r>
            <a:r>
              <a:rPr sz="3200" i="1" spc="-880" dirty="0">
                <a:latin typeface="Arial"/>
                <a:cs typeface="Arial"/>
              </a:rPr>
              <a:t> </a:t>
            </a:r>
            <a:r>
              <a:rPr sz="3200" i="1" dirty="0">
                <a:latin typeface="Arial"/>
                <a:cs typeface="Arial"/>
              </a:rPr>
              <a:t>de</a:t>
            </a:r>
            <a:r>
              <a:rPr sz="3200" i="1" spc="-5" dirty="0">
                <a:latin typeface="Arial"/>
                <a:cs typeface="Arial"/>
              </a:rPr>
              <a:t> software</a:t>
            </a:r>
            <a:r>
              <a:rPr sz="3200" spc="-5" dirty="0">
                <a:latin typeface="Arial MT"/>
                <a:cs typeface="Arial MT"/>
              </a:rPr>
              <a:t>)</a:t>
            </a:r>
            <a:endParaRPr sz="3200">
              <a:latin typeface="Arial MT"/>
              <a:cs typeface="Arial MT"/>
            </a:endParaRPr>
          </a:p>
          <a:p>
            <a:pPr marL="354965" marR="366395" indent="-342900">
              <a:lnSpc>
                <a:spcPct val="99400"/>
              </a:lnSpc>
              <a:spcBef>
                <a:spcPts val="730"/>
              </a:spcBef>
              <a:buClr>
                <a:srgbClr val="CC0066"/>
              </a:buClr>
              <a:buSzPct val="68750"/>
              <a:buFont typeface="Wingdings"/>
              <a:buChar char=""/>
              <a:tabLst>
                <a:tab pos="355600" algn="l"/>
              </a:tabLst>
            </a:pPr>
            <a:r>
              <a:rPr sz="3200" dirty="0">
                <a:latin typeface="Arial MT"/>
                <a:cs typeface="Arial MT"/>
              </a:rPr>
              <a:t>Cada um </a:t>
            </a:r>
            <a:r>
              <a:rPr sz="3200" spc="-5" dirty="0">
                <a:latin typeface="Arial MT"/>
                <a:cs typeface="Arial MT"/>
              </a:rPr>
              <a:t>representa </a:t>
            </a:r>
            <a:r>
              <a:rPr sz="3200" dirty="0">
                <a:latin typeface="Arial MT"/>
                <a:cs typeface="Arial MT"/>
              </a:rPr>
              <a:t>uma </a:t>
            </a:r>
            <a:r>
              <a:rPr sz="3200" spc="-5" dirty="0">
                <a:latin typeface="Arial MT"/>
                <a:cs typeface="Arial MT"/>
              </a:rPr>
              <a:t>tentativa </a:t>
            </a:r>
            <a:r>
              <a:rPr sz="3200" dirty="0">
                <a:latin typeface="Arial MT"/>
                <a:cs typeface="Arial MT"/>
              </a:rPr>
              <a:t>de </a:t>
            </a:r>
            <a:r>
              <a:rPr sz="3200" spc="-875" dirty="0">
                <a:latin typeface="Arial MT"/>
                <a:cs typeface="Arial MT"/>
              </a:rPr>
              <a:t> </a:t>
            </a:r>
            <a:r>
              <a:rPr sz="3200" dirty="0">
                <a:latin typeface="Arial MT"/>
                <a:cs typeface="Arial MT"/>
              </a:rPr>
              <a:t>colocar ordem em uma </a:t>
            </a:r>
            <a:r>
              <a:rPr sz="3200" spc="-5" dirty="0">
                <a:latin typeface="Arial MT"/>
                <a:cs typeface="Arial MT"/>
              </a:rPr>
              <a:t>atividade </a:t>
            </a:r>
            <a:r>
              <a:rPr sz="3200" dirty="0">
                <a:latin typeface="Arial MT"/>
                <a:cs typeface="Arial MT"/>
              </a:rPr>
              <a:t> </a:t>
            </a:r>
            <a:r>
              <a:rPr sz="3200" spc="-5" dirty="0">
                <a:latin typeface="Arial MT"/>
                <a:cs typeface="Arial MT"/>
              </a:rPr>
              <a:t>inerentemente caótica</a:t>
            </a:r>
            <a:endParaRPr sz="320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21</a:t>
            </a:r>
            <a:endParaRPr sz="1400">
              <a:latin typeface="Times New Roman"/>
              <a:cs typeface="Times New Roman"/>
            </a:endParaRPr>
          </a:p>
        </p:txBody>
      </p:sp>
      <p:grpSp>
        <p:nvGrpSpPr>
          <p:cNvPr id="3" name="object 3"/>
          <p:cNvGrpSpPr/>
          <p:nvPr/>
        </p:nvGrpSpPr>
        <p:grpSpPr>
          <a:xfrm>
            <a:off x="698269" y="174567"/>
            <a:ext cx="7789545" cy="1292860"/>
            <a:chOff x="698269" y="174567"/>
            <a:chExt cx="7789545" cy="1292860"/>
          </a:xfrm>
        </p:grpSpPr>
        <p:pic>
          <p:nvPicPr>
            <p:cNvPr id="4" name="object 4"/>
            <p:cNvPicPr/>
            <p:nvPr/>
          </p:nvPicPr>
          <p:blipFill>
            <a:blip r:embed="rId2" cstate="print"/>
            <a:stretch>
              <a:fillRect/>
            </a:stretch>
          </p:blipFill>
          <p:spPr>
            <a:xfrm>
              <a:off x="698269" y="174567"/>
              <a:ext cx="7789025" cy="835428"/>
            </a:xfrm>
            <a:prstGeom prst="rect">
              <a:avLst/>
            </a:prstGeom>
          </p:spPr>
        </p:pic>
        <p:pic>
          <p:nvPicPr>
            <p:cNvPr id="5" name="object 5"/>
            <p:cNvPicPr/>
            <p:nvPr/>
          </p:nvPicPr>
          <p:blipFill>
            <a:blip r:embed="rId3" cstate="print"/>
            <a:stretch>
              <a:fillRect/>
            </a:stretch>
          </p:blipFill>
          <p:spPr>
            <a:xfrm>
              <a:off x="727363" y="827116"/>
              <a:ext cx="6084916" cy="640079"/>
            </a:xfrm>
            <a:prstGeom prst="rect">
              <a:avLst/>
            </a:prstGeom>
          </p:spPr>
        </p:pic>
      </p:grpSp>
      <p:sp>
        <p:nvSpPr>
          <p:cNvPr id="6" name="object 6"/>
          <p:cNvSpPr txBox="1">
            <a:spLocks noGrp="1"/>
          </p:cNvSpPr>
          <p:nvPr>
            <p:ph type="title"/>
          </p:nvPr>
        </p:nvSpPr>
        <p:spPr>
          <a:xfrm>
            <a:off x="765174" y="145796"/>
            <a:ext cx="7492365" cy="1236980"/>
          </a:xfrm>
          <a:prstGeom prst="rect">
            <a:avLst/>
          </a:prstGeom>
        </p:spPr>
        <p:txBody>
          <a:bodyPr vert="horz" wrap="square" lIns="0" tIns="12700" rIns="0" bIns="0" rtlCol="0">
            <a:spAutoFit/>
          </a:bodyPr>
          <a:lstStyle/>
          <a:p>
            <a:pPr marL="12700">
              <a:lnSpc>
                <a:spcPts val="5490"/>
              </a:lnSpc>
              <a:spcBef>
                <a:spcPts val="100"/>
              </a:spcBef>
              <a:tabLst>
                <a:tab pos="3534410" algn="l"/>
              </a:tabLst>
            </a:pPr>
            <a:r>
              <a:rPr dirty="0"/>
              <a:t>O</a:t>
            </a:r>
            <a:r>
              <a:rPr spc="15" dirty="0"/>
              <a:t> </a:t>
            </a:r>
            <a:r>
              <a:rPr spc="-5" dirty="0"/>
              <a:t>Paradigma	</a:t>
            </a:r>
            <a:r>
              <a:rPr dirty="0"/>
              <a:t>de</a:t>
            </a:r>
            <a:r>
              <a:rPr spc="-65" dirty="0"/>
              <a:t> </a:t>
            </a:r>
            <a:r>
              <a:rPr spc="-5" dirty="0"/>
              <a:t>Prototipação</a:t>
            </a:r>
          </a:p>
          <a:p>
            <a:pPr marL="12700">
              <a:lnSpc>
                <a:spcPts val="4050"/>
              </a:lnSpc>
            </a:pPr>
            <a:r>
              <a:rPr sz="3600" b="0" dirty="0">
                <a:latin typeface="Arial"/>
                <a:cs typeface="Arial"/>
              </a:rPr>
              <a:t>para</a:t>
            </a:r>
            <a:r>
              <a:rPr sz="3600" b="0" spc="-10" dirty="0">
                <a:latin typeface="Arial"/>
                <a:cs typeface="Arial"/>
              </a:rPr>
              <a:t> </a:t>
            </a:r>
            <a:r>
              <a:rPr sz="3600" b="0" spc="-5" dirty="0">
                <a:solidFill>
                  <a:srgbClr val="AB1500"/>
                </a:solidFill>
                <a:latin typeface="Arial"/>
                <a:cs typeface="Arial"/>
              </a:rPr>
              <a:t>obtenção </a:t>
            </a:r>
            <a:r>
              <a:rPr sz="3600" b="0" dirty="0">
                <a:solidFill>
                  <a:srgbClr val="AB1500"/>
                </a:solidFill>
                <a:latin typeface="Arial"/>
                <a:cs typeface="Arial"/>
              </a:rPr>
              <a:t>dos</a:t>
            </a:r>
            <a:r>
              <a:rPr sz="3600" b="0" spc="-10" dirty="0">
                <a:solidFill>
                  <a:srgbClr val="AB1500"/>
                </a:solidFill>
                <a:latin typeface="Arial"/>
                <a:cs typeface="Arial"/>
              </a:rPr>
              <a:t> </a:t>
            </a:r>
            <a:r>
              <a:rPr sz="3600" b="0" spc="-5" dirty="0">
                <a:solidFill>
                  <a:srgbClr val="AB1500"/>
                </a:solidFill>
                <a:latin typeface="Arial"/>
                <a:cs typeface="Arial"/>
              </a:rPr>
              <a:t>requisitos</a:t>
            </a:r>
            <a:endParaRPr sz="3600">
              <a:latin typeface="Arial"/>
              <a:cs typeface="Arial"/>
            </a:endParaRPr>
          </a:p>
        </p:txBody>
      </p:sp>
      <p:grpSp>
        <p:nvGrpSpPr>
          <p:cNvPr id="7" name="object 7"/>
          <p:cNvGrpSpPr/>
          <p:nvPr/>
        </p:nvGrpSpPr>
        <p:grpSpPr>
          <a:xfrm>
            <a:off x="1919287" y="1763713"/>
            <a:ext cx="5283200" cy="4603750"/>
            <a:chOff x="1919287" y="1763713"/>
            <a:chExt cx="5283200" cy="4603750"/>
          </a:xfrm>
        </p:grpSpPr>
        <p:pic>
          <p:nvPicPr>
            <p:cNvPr id="8" name="object 8"/>
            <p:cNvPicPr/>
            <p:nvPr/>
          </p:nvPicPr>
          <p:blipFill>
            <a:blip r:embed="rId4" cstate="print"/>
            <a:stretch>
              <a:fillRect/>
            </a:stretch>
          </p:blipFill>
          <p:spPr>
            <a:xfrm>
              <a:off x="2400300" y="1871663"/>
              <a:ext cx="1904998" cy="1654175"/>
            </a:xfrm>
            <a:prstGeom prst="rect">
              <a:avLst/>
            </a:prstGeom>
          </p:spPr>
        </p:pic>
        <p:sp>
          <p:nvSpPr>
            <p:cNvPr id="9" name="object 9"/>
            <p:cNvSpPr/>
            <p:nvPr/>
          </p:nvSpPr>
          <p:spPr>
            <a:xfrm>
              <a:off x="2400300" y="1871663"/>
              <a:ext cx="1905000" cy="1654175"/>
            </a:xfrm>
            <a:custGeom>
              <a:avLst/>
              <a:gdLst/>
              <a:ahLst/>
              <a:cxnLst/>
              <a:rect l="l" t="t" r="r" b="b"/>
              <a:pathLst>
                <a:path w="1905000" h="1654175">
                  <a:moveTo>
                    <a:pt x="0" y="1309686"/>
                  </a:moveTo>
                  <a:lnTo>
                    <a:pt x="19049" y="1276349"/>
                  </a:lnTo>
                  <a:lnTo>
                    <a:pt x="36512" y="1247774"/>
                  </a:lnTo>
                  <a:lnTo>
                    <a:pt x="53974" y="1219199"/>
                  </a:lnTo>
                  <a:lnTo>
                    <a:pt x="71437" y="1190624"/>
                  </a:lnTo>
                  <a:lnTo>
                    <a:pt x="90487" y="1160461"/>
                  </a:lnTo>
                  <a:lnTo>
                    <a:pt x="112712" y="1130299"/>
                  </a:lnTo>
                  <a:lnTo>
                    <a:pt x="131762" y="1103312"/>
                  </a:lnTo>
                  <a:lnTo>
                    <a:pt x="179387" y="1039812"/>
                  </a:lnTo>
                  <a:lnTo>
                    <a:pt x="207962" y="1004887"/>
                  </a:lnTo>
                  <a:lnTo>
                    <a:pt x="257174" y="949324"/>
                  </a:lnTo>
                  <a:lnTo>
                    <a:pt x="284162" y="917574"/>
                  </a:lnTo>
                  <a:lnTo>
                    <a:pt x="314324" y="884237"/>
                  </a:lnTo>
                  <a:lnTo>
                    <a:pt x="342899" y="854074"/>
                  </a:lnTo>
                  <a:lnTo>
                    <a:pt x="374649" y="822324"/>
                  </a:lnTo>
                  <a:lnTo>
                    <a:pt x="404812" y="795337"/>
                  </a:lnTo>
                  <a:lnTo>
                    <a:pt x="441325" y="760412"/>
                  </a:lnTo>
                  <a:lnTo>
                    <a:pt x="473074" y="730249"/>
                  </a:lnTo>
                  <a:lnTo>
                    <a:pt x="504824" y="704849"/>
                  </a:lnTo>
                  <a:lnTo>
                    <a:pt x="541337" y="674687"/>
                  </a:lnTo>
                  <a:lnTo>
                    <a:pt x="568324" y="652462"/>
                  </a:lnTo>
                  <a:lnTo>
                    <a:pt x="603249" y="627062"/>
                  </a:lnTo>
                  <a:lnTo>
                    <a:pt x="638174" y="601662"/>
                  </a:lnTo>
                  <a:lnTo>
                    <a:pt x="679449" y="574674"/>
                  </a:lnTo>
                  <a:lnTo>
                    <a:pt x="714374" y="550862"/>
                  </a:lnTo>
                  <a:lnTo>
                    <a:pt x="752474" y="522287"/>
                  </a:lnTo>
                  <a:lnTo>
                    <a:pt x="800099" y="495299"/>
                  </a:lnTo>
                  <a:lnTo>
                    <a:pt x="841374" y="468312"/>
                  </a:lnTo>
                  <a:lnTo>
                    <a:pt x="887412" y="439737"/>
                  </a:lnTo>
                  <a:lnTo>
                    <a:pt x="935037" y="414337"/>
                  </a:lnTo>
                  <a:lnTo>
                    <a:pt x="984249" y="390525"/>
                  </a:lnTo>
                  <a:lnTo>
                    <a:pt x="1035049" y="365124"/>
                  </a:lnTo>
                  <a:lnTo>
                    <a:pt x="1079499" y="347662"/>
                  </a:lnTo>
                  <a:lnTo>
                    <a:pt x="1120774" y="327024"/>
                  </a:lnTo>
                  <a:lnTo>
                    <a:pt x="1169986" y="309562"/>
                  </a:lnTo>
                  <a:lnTo>
                    <a:pt x="1204911" y="296862"/>
                  </a:lnTo>
                  <a:lnTo>
                    <a:pt x="1057274" y="0"/>
                  </a:lnTo>
                  <a:lnTo>
                    <a:pt x="1904999" y="422274"/>
                  </a:lnTo>
                  <a:lnTo>
                    <a:pt x="1684336" y="1300161"/>
                  </a:lnTo>
                  <a:lnTo>
                    <a:pt x="1547811" y="1039812"/>
                  </a:lnTo>
                  <a:lnTo>
                    <a:pt x="1490661" y="1062037"/>
                  </a:lnTo>
                  <a:lnTo>
                    <a:pt x="1436686" y="1089024"/>
                  </a:lnTo>
                  <a:lnTo>
                    <a:pt x="1377949" y="1120774"/>
                  </a:lnTo>
                  <a:lnTo>
                    <a:pt x="1314449" y="1157286"/>
                  </a:lnTo>
                  <a:lnTo>
                    <a:pt x="1265236" y="1189036"/>
                  </a:lnTo>
                  <a:lnTo>
                    <a:pt x="1216024" y="1225549"/>
                  </a:lnTo>
                  <a:lnTo>
                    <a:pt x="1166811" y="1258886"/>
                  </a:lnTo>
                  <a:lnTo>
                    <a:pt x="1125537" y="1295399"/>
                  </a:lnTo>
                  <a:lnTo>
                    <a:pt x="1085849" y="1333499"/>
                  </a:lnTo>
                  <a:lnTo>
                    <a:pt x="1042987" y="1374774"/>
                  </a:lnTo>
                  <a:lnTo>
                    <a:pt x="1004887" y="1414461"/>
                  </a:lnTo>
                  <a:lnTo>
                    <a:pt x="968374" y="1455736"/>
                  </a:lnTo>
                  <a:lnTo>
                    <a:pt x="936624" y="1492249"/>
                  </a:lnTo>
                  <a:lnTo>
                    <a:pt x="903287" y="1539874"/>
                  </a:lnTo>
                  <a:lnTo>
                    <a:pt x="869949" y="1585911"/>
                  </a:lnTo>
                  <a:lnTo>
                    <a:pt x="854074" y="1619249"/>
                  </a:lnTo>
                  <a:lnTo>
                    <a:pt x="831849" y="1654174"/>
                  </a:lnTo>
                  <a:lnTo>
                    <a:pt x="0" y="1309686"/>
                  </a:lnTo>
                  <a:close/>
                </a:path>
              </a:pathLst>
            </a:custGeom>
            <a:ln w="19049">
              <a:solidFill>
                <a:srgbClr val="000000"/>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1928812" y="3036888"/>
              <a:ext cx="1677986" cy="1841498"/>
            </a:xfrm>
            <a:prstGeom prst="rect">
              <a:avLst/>
            </a:prstGeom>
          </p:spPr>
        </p:pic>
        <p:sp>
          <p:nvSpPr>
            <p:cNvPr id="11" name="object 11"/>
            <p:cNvSpPr/>
            <p:nvPr/>
          </p:nvSpPr>
          <p:spPr>
            <a:xfrm>
              <a:off x="1928812" y="3036888"/>
              <a:ext cx="1678305" cy="1841500"/>
            </a:xfrm>
            <a:custGeom>
              <a:avLst/>
              <a:gdLst/>
              <a:ahLst/>
              <a:cxnLst/>
              <a:rect l="l" t="t" r="r" b="b"/>
              <a:pathLst>
                <a:path w="1678304" h="1841500">
                  <a:moveTo>
                    <a:pt x="1677986" y="761999"/>
                  </a:moveTo>
                  <a:lnTo>
                    <a:pt x="1250949" y="609599"/>
                  </a:lnTo>
                  <a:lnTo>
                    <a:pt x="1233486" y="644524"/>
                  </a:lnTo>
                  <a:lnTo>
                    <a:pt x="1223961" y="677862"/>
                  </a:lnTo>
                  <a:lnTo>
                    <a:pt x="1212849" y="714374"/>
                  </a:lnTo>
                  <a:lnTo>
                    <a:pt x="1201736" y="752474"/>
                  </a:lnTo>
                  <a:lnTo>
                    <a:pt x="1190624" y="801687"/>
                  </a:lnTo>
                  <a:lnTo>
                    <a:pt x="1182686" y="842962"/>
                  </a:lnTo>
                  <a:lnTo>
                    <a:pt x="1174749" y="887412"/>
                  </a:lnTo>
                  <a:lnTo>
                    <a:pt x="1169986" y="936624"/>
                  </a:lnTo>
                  <a:lnTo>
                    <a:pt x="1165224" y="987424"/>
                  </a:lnTo>
                  <a:lnTo>
                    <a:pt x="1165224" y="1079499"/>
                  </a:lnTo>
                  <a:lnTo>
                    <a:pt x="1168399" y="1125536"/>
                  </a:lnTo>
                  <a:lnTo>
                    <a:pt x="1169986" y="1171574"/>
                  </a:lnTo>
                  <a:lnTo>
                    <a:pt x="1177924" y="1216024"/>
                  </a:lnTo>
                  <a:lnTo>
                    <a:pt x="1187449" y="1260474"/>
                  </a:lnTo>
                  <a:lnTo>
                    <a:pt x="1196974" y="1303337"/>
                  </a:lnTo>
                  <a:lnTo>
                    <a:pt x="1209674" y="1354137"/>
                  </a:lnTo>
                  <a:lnTo>
                    <a:pt x="1227136" y="1401761"/>
                  </a:lnTo>
                  <a:lnTo>
                    <a:pt x="425449" y="1841499"/>
                  </a:lnTo>
                  <a:lnTo>
                    <a:pt x="407987" y="1795461"/>
                  </a:lnTo>
                  <a:lnTo>
                    <a:pt x="390524" y="1757361"/>
                  </a:lnTo>
                  <a:lnTo>
                    <a:pt x="376237" y="1720849"/>
                  </a:lnTo>
                  <a:lnTo>
                    <a:pt x="361949" y="1681161"/>
                  </a:lnTo>
                  <a:lnTo>
                    <a:pt x="349249" y="1646237"/>
                  </a:lnTo>
                  <a:lnTo>
                    <a:pt x="334962" y="1608137"/>
                  </a:lnTo>
                  <a:lnTo>
                    <a:pt x="323849" y="1571624"/>
                  </a:lnTo>
                  <a:lnTo>
                    <a:pt x="314324" y="1538287"/>
                  </a:lnTo>
                  <a:lnTo>
                    <a:pt x="304799" y="1501774"/>
                  </a:lnTo>
                  <a:lnTo>
                    <a:pt x="292099" y="1458911"/>
                  </a:lnTo>
                  <a:lnTo>
                    <a:pt x="285749" y="1414461"/>
                  </a:lnTo>
                  <a:lnTo>
                    <a:pt x="274637" y="1373187"/>
                  </a:lnTo>
                  <a:lnTo>
                    <a:pt x="265112" y="1333499"/>
                  </a:lnTo>
                  <a:lnTo>
                    <a:pt x="260349" y="1285874"/>
                  </a:lnTo>
                  <a:lnTo>
                    <a:pt x="255587" y="1241424"/>
                  </a:lnTo>
                  <a:lnTo>
                    <a:pt x="250824" y="1190624"/>
                  </a:lnTo>
                  <a:lnTo>
                    <a:pt x="246062" y="1141411"/>
                  </a:lnTo>
                  <a:lnTo>
                    <a:pt x="246062" y="1092199"/>
                  </a:lnTo>
                  <a:lnTo>
                    <a:pt x="246062" y="1041399"/>
                  </a:lnTo>
                  <a:lnTo>
                    <a:pt x="246062" y="976312"/>
                  </a:lnTo>
                  <a:lnTo>
                    <a:pt x="247649" y="919162"/>
                  </a:lnTo>
                  <a:lnTo>
                    <a:pt x="250824" y="881062"/>
                  </a:lnTo>
                  <a:lnTo>
                    <a:pt x="255587" y="833437"/>
                  </a:lnTo>
                  <a:lnTo>
                    <a:pt x="260349" y="788987"/>
                  </a:lnTo>
                  <a:lnTo>
                    <a:pt x="268287" y="736599"/>
                  </a:lnTo>
                  <a:lnTo>
                    <a:pt x="277812" y="688974"/>
                  </a:lnTo>
                  <a:lnTo>
                    <a:pt x="287337" y="646112"/>
                  </a:lnTo>
                  <a:lnTo>
                    <a:pt x="300037" y="592137"/>
                  </a:lnTo>
                  <a:lnTo>
                    <a:pt x="312737" y="550862"/>
                  </a:lnTo>
                  <a:lnTo>
                    <a:pt x="323849" y="498474"/>
                  </a:lnTo>
                  <a:lnTo>
                    <a:pt x="339724" y="455612"/>
                  </a:lnTo>
                  <a:lnTo>
                    <a:pt x="355599" y="409574"/>
                  </a:lnTo>
                  <a:lnTo>
                    <a:pt x="373062" y="361949"/>
                  </a:lnTo>
                  <a:lnTo>
                    <a:pt x="398462" y="304799"/>
                  </a:lnTo>
                  <a:lnTo>
                    <a:pt x="0" y="160337"/>
                  </a:lnTo>
                  <a:lnTo>
                    <a:pt x="1046161" y="0"/>
                  </a:lnTo>
                  <a:lnTo>
                    <a:pt x="1677986" y="761999"/>
                  </a:lnTo>
                  <a:close/>
                </a:path>
              </a:pathLst>
            </a:custGeom>
            <a:ln w="19049">
              <a:solidFill>
                <a:srgbClr val="000000"/>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2005012" y="4367212"/>
              <a:ext cx="1906586" cy="1576387"/>
            </a:xfrm>
            <a:prstGeom prst="rect">
              <a:avLst/>
            </a:prstGeom>
          </p:spPr>
        </p:pic>
        <p:sp>
          <p:nvSpPr>
            <p:cNvPr id="13" name="object 13"/>
            <p:cNvSpPr/>
            <p:nvPr/>
          </p:nvSpPr>
          <p:spPr>
            <a:xfrm>
              <a:off x="2005012" y="4367212"/>
              <a:ext cx="1906905" cy="1576705"/>
            </a:xfrm>
            <a:custGeom>
              <a:avLst/>
              <a:gdLst/>
              <a:ahLst/>
              <a:cxnLst/>
              <a:rect l="l" t="t" r="r" b="b"/>
              <a:pathLst>
                <a:path w="1906904" h="1576704">
                  <a:moveTo>
                    <a:pt x="1512886" y="1576386"/>
                  </a:moveTo>
                  <a:lnTo>
                    <a:pt x="1474786" y="1560511"/>
                  </a:lnTo>
                  <a:lnTo>
                    <a:pt x="1443036" y="1544636"/>
                  </a:lnTo>
                  <a:lnTo>
                    <a:pt x="1408111" y="1530348"/>
                  </a:lnTo>
                  <a:lnTo>
                    <a:pt x="1376361" y="1514473"/>
                  </a:lnTo>
                  <a:lnTo>
                    <a:pt x="1341436" y="1498598"/>
                  </a:lnTo>
                  <a:lnTo>
                    <a:pt x="1308099" y="1481136"/>
                  </a:lnTo>
                  <a:lnTo>
                    <a:pt x="1276349" y="1462086"/>
                  </a:lnTo>
                  <a:lnTo>
                    <a:pt x="1241424" y="1444623"/>
                  </a:lnTo>
                  <a:lnTo>
                    <a:pt x="1204911" y="1420811"/>
                  </a:lnTo>
                  <a:lnTo>
                    <a:pt x="1163636" y="1398586"/>
                  </a:lnTo>
                  <a:lnTo>
                    <a:pt x="1131886" y="1376361"/>
                  </a:lnTo>
                  <a:lnTo>
                    <a:pt x="1098549" y="1352549"/>
                  </a:lnTo>
                  <a:lnTo>
                    <a:pt x="1062036" y="1330324"/>
                  </a:lnTo>
                  <a:lnTo>
                    <a:pt x="1023936" y="1303336"/>
                  </a:lnTo>
                  <a:lnTo>
                    <a:pt x="989011" y="1277936"/>
                  </a:lnTo>
                  <a:lnTo>
                    <a:pt x="952499" y="1250949"/>
                  </a:lnTo>
                  <a:lnTo>
                    <a:pt x="922336" y="1227136"/>
                  </a:lnTo>
                  <a:lnTo>
                    <a:pt x="881061" y="1193799"/>
                  </a:lnTo>
                  <a:lnTo>
                    <a:pt x="846136" y="1165223"/>
                  </a:lnTo>
                  <a:lnTo>
                    <a:pt x="817561" y="1138236"/>
                  </a:lnTo>
                  <a:lnTo>
                    <a:pt x="782636" y="1104899"/>
                  </a:lnTo>
                  <a:lnTo>
                    <a:pt x="758824" y="1082673"/>
                  </a:lnTo>
                  <a:lnTo>
                    <a:pt x="728662" y="1052511"/>
                  </a:lnTo>
                  <a:lnTo>
                    <a:pt x="700087" y="1022349"/>
                  </a:lnTo>
                  <a:lnTo>
                    <a:pt x="668337" y="985836"/>
                  </a:lnTo>
                  <a:lnTo>
                    <a:pt x="638174" y="955674"/>
                  </a:lnTo>
                  <a:lnTo>
                    <a:pt x="608012" y="922336"/>
                  </a:lnTo>
                  <a:lnTo>
                    <a:pt x="574674" y="881062"/>
                  </a:lnTo>
                  <a:lnTo>
                    <a:pt x="544512" y="846137"/>
                  </a:lnTo>
                  <a:lnTo>
                    <a:pt x="512762" y="804862"/>
                  </a:lnTo>
                  <a:lnTo>
                    <a:pt x="484187" y="763587"/>
                  </a:lnTo>
                  <a:lnTo>
                    <a:pt x="457199" y="722312"/>
                  </a:lnTo>
                  <a:lnTo>
                    <a:pt x="427037" y="676274"/>
                  </a:lnTo>
                  <a:lnTo>
                    <a:pt x="407987" y="638174"/>
                  </a:lnTo>
                  <a:lnTo>
                    <a:pt x="382587" y="601662"/>
                  </a:lnTo>
                  <a:lnTo>
                    <a:pt x="363537" y="561974"/>
                  </a:lnTo>
                  <a:lnTo>
                    <a:pt x="0" y="711199"/>
                  </a:lnTo>
                  <a:lnTo>
                    <a:pt x="598487" y="0"/>
                  </a:lnTo>
                  <a:lnTo>
                    <a:pt x="1611311" y="77787"/>
                  </a:lnTo>
                  <a:lnTo>
                    <a:pt x="1204911" y="234949"/>
                  </a:lnTo>
                  <a:lnTo>
                    <a:pt x="1228724" y="279399"/>
                  </a:lnTo>
                  <a:lnTo>
                    <a:pt x="1258886" y="327024"/>
                  </a:lnTo>
                  <a:lnTo>
                    <a:pt x="1295399" y="377824"/>
                  </a:lnTo>
                  <a:lnTo>
                    <a:pt x="1336674" y="433387"/>
                  </a:lnTo>
                  <a:lnTo>
                    <a:pt x="1373186" y="476249"/>
                  </a:lnTo>
                  <a:lnTo>
                    <a:pt x="1416049" y="519112"/>
                  </a:lnTo>
                  <a:lnTo>
                    <a:pt x="1454149" y="561974"/>
                  </a:lnTo>
                  <a:lnTo>
                    <a:pt x="1497011" y="598487"/>
                  </a:lnTo>
                  <a:lnTo>
                    <a:pt x="1539874" y="631824"/>
                  </a:lnTo>
                  <a:lnTo>
                    <a:pt x="1587499" y="669924"/>
                  </a:lnTo>
                  <a:lnTo>
                    <a:pt x="1633536" y="703262"/>
                  </a:lnTo>
                  <a:lnTo>
                    <a:pt x="1677986" y="735012"/>
                  </a:lnTo>
                  <a:lnTo>
                    <a:pt x="1722436" y="761999"/>
                  </a:lnTo>
                  <a:lnTo>
                    <a:pt x="1776411" y="792162"/>
                  </a:lnTo>
                  <a:lnTo>
                    <a:pt x="1830386" y="819149"/>
                  </a:lnTo>
                  <a:lnTo>
                    <a:pt x="1868486" y="835024"/>
                  </a:lnTo>
                  <a:lnTo>
                    <a:pt x="1906586" y="852487"/>
                  </a:lnTo>
                  <a:lnTo>
                    <a:pt x="1512886" y="1576386"/>
                  </a:lnTo>
                  <a:close/>
                </a:path>
              </a:pathLst>
            </a:custGeom>
            <a:ln w="19049">
              <a:solidFill>
                <a:srgbClr val="000000"/>
              </a:solidFill>
            </a:ln>
          </p:spPr>
          <p:txBody>
            <a:bodyPr wrap="square" lIns="0" tIns="0" rIns="0" bIns="0" rtlCol="0"/>
            <a:lstStyle/>
            <a:p>
              <a:endParaRPr/>
            </a:p>
          </p:txBody>
        </p:sp>
        <p:pic>
          <p:nvPicPr>
            <p:cNvPr id="14" name="object 14"/>
            <p:cNvPicPr/>
            <p:nvPr/>
          </p:nvPicPr>
          <p:blipFill>
            <a:blip r:embed="rId7" cstate="print"/>
            <a:stretch>
              <a:fillRect/>
            </a:stretch>
          </p:blipFill>
          <p:spPr>
            <a:xfrm>
              <a:off x="3440112" y="4918075"/>
              <a:ext cx="2070100" cy="1439862"/>
            </a:xfrm>
            <a:prstGeom prst="rect">
              <a:avLst/>
            </a:prstGeom>
          </p:spPr>
        </p:pic>
        <p:sp>
          <p:nvSpPr>
            <p:cNvPr id="15" name="object 15"/>
            <p:cNvSpPr/>
            <p:nvPr/>
          </p:nvSpPr>
          <p:spPr>
            <a:xfrm>
              <a:off x="3440112" y="4918075"/>
              <a:ext cx="2070100" cy="1440180"/>
            </a:xfrm>
            <a:custGeom>
              <a:avLst/>
              <a:gdLst/>
              <a:ahLst/>
              <a:cxnLst/>
              <a:rect l="l" t="t" r="r" b="b"/>
              <a:pathLst>
                <a:path w="2070100" h="1440179">
                  <a:moveTo>
                    <a:pt x="828674" y="0"/>
                  </a:moveTo>
                  <a:lnTo>
                    <a:pt x="657224" y="371475"/>
                  </a:lnTo>
                  <a:lnTo>
                    <a:pt x="696912" y="385762"/>
                  </a:lnTo>
                  <a:lnTo>
                    <a:pt x="733424" y="395287"/>
                  </a:lnTo>
                  <a:lnTo>
                    <a:pt x="774699" y="404812"/>
                  </a:lnTo>
                  <a:lnTo>
                    <a:pt x="822324" y="415925"/>
                  </a:lnTo>
                  <a:lnTo>
                    <a:pt x="876299" y="425450"/>
                  </a:lnTo>
                  <a:lnTo>
                    <a:pt x="923924" y="431800"/>
                  </a:lnTo>
                  <a:lnTo>
                    <a:pt x="973137" y="438150"/>
                  </a:lnTo>
                  <a:lnTo>
                    <a:pt x="1030287" y="444500"/>
                  </a:lnTo>
                  <a:lnTo>
                    <a:pt x="1089024" y="447675"/>
                  </a:lnTo>
                  <a:lnTo>
                    <a:pt x="1193799" y="447675"/>
                  </a:lnTo>
                  <a:lnTo>
                    <a:pt x="1250949" y="446087"/>
                  </a:lnTo>
                  <a:lnTo>
                    <a:pt x="1300161" y="441325"/>
                  </a:lnTo>
                  <a:lnTo>
                    <a:pt x="1350961" y="434975"/>
                  </a:lnTo>
                  <a:lnTo>
                    <a:pt x="1404936" y="427037"/>
                  </a:lnTo>
                  <a:lnTo>
                    <a:pt x="1452561" y="420687"/>
                  </a:lnTo>
                  <a:lnTo>
                    <a:pt x="1511299" y="407987"/>
                  </a:lnTo>
                  <a:lnTo>
                    <a:pt x="1565274" y="392112"/>
                  </a:lnTo>
                  <a:lnTo>
                    <a:pt x="2070099" y="1087437"/>
                  </a:lnTo>
                  <a:lnTo>
                    <a:pt x="2020887" y="1104899"/>
                  </a:lnTo>
                  <a:lnTo>
                    <a:pt x="1974849" y="1120774"/>
                  </a:lnTo>
                  <a:lnTo>
                    <a:pt x="1931987" y="1133474"/>
                  </a:lnTo>
                  <a:lnTo>
                    <a:pt x="1889124" y="1146175"/>
                  </a:lnTo>
                  <a:lnTo>
                    <a:pt x="1846261" y="1155699"/>
                  </a:lnTo>
                  <a:lnTo>
                    <a:pt x="1803399" y="1168399"/>
                  </a:lnTo>
                  <a:lnTo>
                    <a:pt x="1763711" y="1177925"/>
                  </a:lnTo>
                  <a:lnTo>
                    <a:pt x="1722436" y="1185862"/>
                  </a:lnTo>
                  <a:lnTo>
                    <a:pt x="1679574" y="1195387"/>
                  </a:lnTo>
                  <a:lnTo>
                    <a:pt x="1633536" y="1204912"/>
                  </a:lnTo>
                  <a:lnTo>
                    <a:pt x="1579561" y="1211262"/>
                  </a:lnTo>
                  <a:lnTo>
                    <a:pt x="1535111" y="1220787"/>
                  </a:lnTo>
                  <a:lnTo>
                    <a:pt x="1485899" y="1228725"/>
                  </a:lnTo>
                  <a:lnTo>
                    <a:pt x="1435099" y="1235075"/>
                  </a:lnTo>
                  <a:lnTo>
                    <a:pt x="1381124" y="1239837"/>
                  </a:lnTo>
                  <a:lnTo>
                    <a:pt x="1322386" y="1241425"/>
                  </a:lnTo>
                  <a:lnTo>
                    <a:pt x="1265236" y="1246187"/>
                  </a:lnTo>
                  <a:lnTo>
                    <a:pt x="1211261" y="1246187"/>
                  </a:lnTo>
                  <a:lnTo>
                    <a:pt x="1152524" y="1246187"/>
                  </a:lnTo>
                  <a:lnTo>
                    <a:pt x="1079499" y="1246187"/>
                  </a:lnTo>
                  <a:lnTo>
                    <a:pt x="1012824" y="1244599"/>
                  </a:lnTo>
                  <a:lnTo>
                    <a:pt x="966787" y="1241425"/>
                  </a:lnTo>
                  <a:lnTo>
                    <a:pt x="914399" y="1239837"/>
                  </a:lnTo>
                  <a:lnTo>
                    <a:pt x="860424" y="1235075"/>
                  </a:lnTo>
                  <a:lnTo>
                    <a:pt x="800099" y="1227137"/>
                  </a:lnTo>
                  <a:lnTo>
                    <a:pt x="747712" y="1217612"/>
                  </a:lnTo>
                  <a:lnTo>
                    <a:pt x="696912" y="1211262"/>
                  </a:lnTo>
                  <a:lnTo>
                    <a:pt x="634999" y="1198562"/>
                  </a:lnTo>
                  <a:lnTo>
                    <a:pt x="588962" y="1189037"/>
                  </a:lnTo>
                  <a:lnTo>
                    <a:pt x="530224" y="1177925"/>
                  </a:lnTo>
                  <a:lnTo>
                    <a:pt x="477837" y="1165225"/>
                  </a:lnTo>
                  <a:lnTo>
                    <a:pt x="427037" y="1152525"/>
                  </a:lnTo>
                  <a:lnTo>
                    <a:pt x="373062" y="1135062"/>
                  </a:lnTo>
                  <a:lnTo>
                    <a:pt x="306387" y="1114424"/>
                  </a:lnTo>
                  <a:lnTo>
                    <a:pt x="149224" y="1439862"/>
                  </a:lnTo>
                  <a:lnTo>
                    <a:pt x="0" y="515937"/>
                  </a:lnTo>
                  <a:lnTo>
                    <a:pt x="828674" y="0"/>
                  </a:lnTo>
                  <a:close/>
                </a:path>
              </a:pathLst>
            </a:custGeom>
            <a:ln w="19049">
              <a:solidFill>
                <a:srgbClr val="000000"/>
              </a:solidFill>
            </a:ln>
          </p:spPr>
          <p:txBody>
            <a:bodyPr wrap="square" lIns="0" tIns="0" rIns="0" bIns="0" rtlCol="0"/>
            <a:lstStyle/>
            <a:p>
              <a:endParaRPr/>
            </a:p>
          </p:txBody>
        </p:sp>
        <p:pic>
          <p:nvPicPr>
            <p:cNvPr id="16" name="object 16"/>
            <p:cNvPicPr/>
            <p:nvPr/>
          </p:nvPicPr>
          <p:blipFill>
            <a:blip r:embed="rId8" cstate="print"/>
            <a:stretch>
              <a:fillRect/>
            </a:stretch>
          </p:blipFill>
          <p:spPr>
            <a:xfrm>
              <a:off x="4933950" y="4637087"/>
              <a:ext cx="1797048" cy="1563687"/>
            </a:xfrm>
            <a:prstGeom prst="rect">
              <a:avLst/>
            </a:prstGeom>
          </p:spPr>
        </p:pic>
        <p:sp>
          <p:nvSpPr>
            <p:cNvPr id="17" name="object 17"/>
            <p:cNvSpPr/>
            <p:nvPr/>
          </p:nvSpPr>
          <p:spPr>
            <a:xfrm>
              <a:off x="4933949" y="4637087"/>
              <a:ext cx="1797050" cy="1564005"/>
            </a:xfrm>
            <a:custGeom>
              <a:avLst/>
              <a:gdLst/>
              <a:ahLst/>
              <a:cxnLst/>
              <a:rect l="l" t="t" r="r" b="b"/>
              <a:pathLst>
                <a:path w="1797050" h="1564004">
                  <a:moveTo>
                    <a:pt x="1797049" y="342899"/>
                  </a:moveTo>
                  <a:lnTo>
                    <a:pt x="1774824" y="377824"/>
                  </a:lnTo>
                  <a:lnTo>
                    <a:pt x="1760536" y="404812"/>
                  </a:lnTo>
                  <a:lnTo>
                    <a:pt x="1741486" y="434974"/>
                  </a:lnTo>
                  <a:lnTo>
                    <a:pt x="1725611" y="461962"/>
                  </a:lnTo>
                  <a:lnTo>
                    <a:pt x="1706561" y="492124"/>
                  </a:lnTo>
                  <a:lnTo>
                    <a:pt x="1684336" y="522287"/>
                  </a:lnTo>
                  <a:lnTo>
                    <a:pt x="1665286" y="549274"/>
                  </a:lnTo>
                  <a:lnTo>
                    <a:pt x="1643061" y="579437"/>
                  </a:lnTo>
                  <a:lnTo>
                    <a:pt x="1616074" y="611187"/>
                  </a:lnTo>
                  <a:lnTo>
                    <a:pt x="1589086" y="646112"/>
                  </a:lnTo>
                  <a:lnTo>
                    <a:pt x="1566861" y="673099"/>
                  </a:lnTo>
                  <a:lnTo>
                    <a:pt x="1539874" y="701674"/>
                  </a:lnTo>
                  <a:lnTo>
                    <a:pt x="1509711" y="735011"/>
                  </a:lnTo>
                  <a:lnTo>
                    <a:pt x="1481136" y="769936"/>
                  </a:lnTo>
                  <a:lnTo>
                    <a:pt x="1450974" y="800099"/>
                  </a:lnTo>
                  <a:lnTo>
                    <a:pt x="1419224" y="831849"/>
                  </a:lnTo>
                  <a:lnTo>
                    <a:pt x="1392236" y="857249"/>
                  </a:lnTo>
                  <a:lnTo>
                    <a:pt x="1354136" y="893762"/>
                  </a:lnTo>
                  <a:lnTo>
                    <a:pt x="1322386" y="923924"/>
                  </a:lnTo>
                  <a:lnTo>
                    <a:pt x="1289049" y="949324"/>
                  </a:lnTo>
                  <a:lnTo>
                    <a:pt x="1252536" y="979486"/>
                  </a:lnTo>
                  <a:lnTo>
                    <a:pt x="1192211" y="1025524"/>
                  </a:lnTo>
                  <a:lnTo>
                    <a:pt x="1157286" y="1050924"/>
                  </a:lnTo>
                  <a:lnTo>
                    <a:pt x="1117599" y="1079499"/>
                  </a:lnTo>
                  <a:lnTo>
                    <a:pt x="1084261" y="1101724"/>
                  </a:lnTo>
                  <a:lnTo>
                    <a:pt x="1044574" y="1128711"/>
                  </a:lnTo>
                  <a:lnTo>
                    <a:pt x="995362" y="1157286"/>
                  </a:lnTo>
                  <a:lnTo>
                    <a:pt x="954087" y="1184274"/>
                  </a:lnTo>
                  <a:lnTo>
                    <a:pt x="909637" y="1211261"/>
                  </a:lnTo>
                  <a:lnTo>
                    <a:pt x="863599" y="1238249"/>
                  </a:lnTo>
                  <a:lnTo>
                    <a:pt x="814387" y="1262061"/>
                  </a:lnTo>
                  <a:lnTo>
                    <a:pt x="1062037" y="1563686"/>
                  </a:lnTo>
                  <a:lnTo>
                    <a:pt x="73024" y="1176336"/>
                  </a:lnTo>
                  <a:lnTo>
                    <a:pt x="0" y="412749"/>
                  </a:lnTo>
                  <a:lnTo>
                    <a:pt x="206374" y="628649"/>
                  </a:lnTo>
                  <a:lnTo>
                    <a:pt x="252412" y="609599"/>
                  </a:lnTo>
                  <a:lnTo>
                    <a:pt x="298449" y="588962"/>
                  </a:lnTo>
                  <a:lnTo>
                    <a:pt x="360362" y="561974"/>
                  </a:lnTo>
                  <a:lnTo>
                    <a:pt x="419099" y="533399"/>
                  </a:lnTo>
                  <a:lnTo>
                    <a:pt x="481012" y="496887"/>
                  </a:lnTo>
                  <a:lnTo>
                    <a:pt x="531812" y="465137"/>
                  </a:lnTo>
                  <a:lnTo>
                    <a:pt x="581024" y="428624"/>
                  </a:lnTo>
                  <a:lnTo>
                    <a:pt x="630237" y="392112"/>
                  </a:lnTo>
                  <a:lnTo>
                    <a:pt x="669924" y="357187"/>
                  </a:lnTo>
                  <a:lnTo>
                    <a:pt x="711199" y="319087"/>
                  </a:lnTo>
                  <a:lnTo>
                    <a:pt x="755649" y="276224"/>
                  </a:lnTo>
                  <a:lnTo>
                    <a:pt x="792162" y="238124"/>
                  </a:lnTo>
                  <a:lnTo>
                    <a:pt x="828674" y="198437"/>
                  </a:lnTo>
                  <a:lnTo>
                    <a:pt x="860424" y="161925"/>
                  </a:lnTo>
                  <a:lnTo>
                    <a:pt x="895349" y="112712"/>
                  </a:lnTo>
                  <a:lnTo>
                    <a:pt x="927099" y="68262"/>
                  </a:lnTo>
                  <a:lnTo>
                    <a:pt x="944562" y="33337"/>
                  </a:lnTo>
                  <a:lnTo>
                    <a:pt x="960437" y="0"/>
                  </a:lnTo>
                  <a:lnTo>
                    <a:pt x="1797049" y="342899"/>
                  </a:lnTo>
                  <a:close/>
                </a:path>
              </a:pathLst>
            </a:custGeom>
            <a:ln w="19049">
              <a:solidFill>
                <a:srgbClr val="000000"/>
              </a:solidFill>
            </a:ln>
          </p:spPr>
          <p:txBody>
            <a:bodyPr wrap="square" lIns="0" tIns="0" rIns="0" bIns="0" rtlCol="0"/>
            <a:lstStyle/>
            <a:p>
              <a:endParaRPr/>
            </a:p>
          </p:txBody>
        </p:sp>
        <p:pic>
          <p:nvPicPr>
            <p:cNvPr id="18" name="object 18"/>
            <p:cNvPicPr/>
            <p:nvPr/>
          </p:nvPicPr>
          <p:blipFill>
            <a:blip r:embed="rId9" cstate="print"/>
            <a:stretch>
              <a:fillRect/>
            </a:stretch>
          </p:blipFill>
          <p:spPr>
            <a:xfrm>
              <a:off x="5534025" y="3240088"/>
              <a:ext cx="1658937" cy="1819273"/>
            </a:xfrm>
            <a:prstGeom prst="rect">
              <a:avLst/>
            </a:prstGeom>
          </p:spPr>
        </p:pic>
        <p:sp>
          <p:nvSpPr>
            <p:cNvPr id="19" name="object 19"/>
            <p:cNvSpPr/>
            <p:nvPr/>
          </p:nvSpPr>
          <p:spPr>
            <a:xfrm>
              <a:off x="5534025" y="3240088"/>
              <a:ext cx="1659255" cy="1819275"/>
            </a:xfrm>
            <a:custGeom>
              <a:avLst/>
              <a:gdLst/>
              <a:ahLst/>
              <a:cxnLst/>
              <a:rect l="l" t="t" r="r" b="b"/>
              <a:pathLst>
                <a:path w="1659254" h="1819275">
                  <a:moveTo>
                    <a:pt x="0" y="1155699"/>
                  </a:moveTo>
                  <a:lnTo>
                    <a:pt x="412749" y="1290637"/>
                  </a:lnTo>
                  <a:lnTo>
                    <a:pt x="434974" y="1244599"/>
                  </a:lnTo>
                  <a:lnTo>
                    <a:pt x="452437" y="1201737"/>
                  </a:lnTo>
                  <a:lnTo>
                    <a:pt x="463549" y="1162049"/>
                  </a:lnTo>
                  <a:lnTo>
                    <a:pt x="476249" y="1125537"/>
                  </a:lnTo>
                  <a:lnTo>
                    <a:pt x="488949" y="1085849"/>
                  </a:lnTo>
                  <a:lnTo>
                    <a:pt x="498474" y="1038224"/>
                  </a:lnTo>
                  <a:lnTo>
                    <a:pt x="506412" y="995362"/>
                  </a:lnTo>
                  <a:lnTo>
                    <a:pt x="512762" y="952499"/>
                  </a:lnTo>
                  <a:lnTo>
                    <a:pt x="520699" y="903287"/>
                  </a:lnTo>
                  <a:lnTo>
                    <a:pt x="522287" y="852487"/>
                  </a:lnTo>
                  <a:lnTo>
                    <a:pt x="522287" y="760412"/>
                  </a:lnTo>
                  <a:lnTo>
                    <a:pt x="520699" y="711199"/>
                  </a:lnTo>
                  <a:lnTo>
                    <a:pt x="517524" y="669924"/>
                  </a:lnTo>
                  <a:lnTo>
                    <a:pt x="511174" y="623887"/>
                  </a:lnTo>
                  <a:lnTo>
                    <a:pt x="500062" y="577849"/>
                  </a:lnTo>
                  <a:lnTo>
                    <a:pt x="490537" y="536574"/>
                  </a:lnTo>
                  <a:lnTo>
                    <a:pt x="479424" y="485774"/>
                  </a:lnTo>
                  <a:lnTo>
                    <a:pt x="461962" y="436562"/>
                  </a:lnTo>
                  <a:lnTo>
                    <a:pt x="1260475" y="0"/>
                  </a:lnTo>
                  <a:lnTo>
                    <a:pt x="1281112" y="41275"/>
                  </a:lnTo>
                  <a:lnTo>
                    <a:pt x="1298575" y="82549"/>
                  </a:lnTo>
                  <a:lnTo>
                    <a:pt x="1312862" y="119062"/>
                  </a:lnTo>
                  <a:lnTo>
                    <a:pt x="1327149" y="157162"/>
                  </a:lnTo>
                  <a:lnTo>
                    <a:pt x="1339849" y="193674"/>
                  </a:lnTo>
                  <a:lnTo>
                    <a:pt x="1354137" y="231774"/>
                  </a:lnTo>
                  <a:lnTo>
                    <a:pt x="1363662" y="266699"/>
                  </a:lnTo>
                  <a:lnTo>
                    <a:pt x="1373187" y="301624"/>
                  </a:lnTo>
                  <a:lnTo>
                    <a:pt x="1384300" y="338137"/>
                  </a:lnTo>
                  <a:lnTo>
                    <a:pt x="1395412" y="379412"/>
                  </a:lnTo>
                  <a:lnTo>
                    <a:pt x="1403350" y="425449"/>
                  </a:lnTo>
                  <a:lnTo>
                    <a:pt x="1412875" y="465137"/>
                  </a:lnTo>
                  <a:lnTo>
                    <a:pt x="1422400" y="506412"/>
                  </a:lnTo>
                  <a:lnTo>
                    <a:pt x="1430337" y="552449"/>
                  </a:lnTo>
                  <a:lnTo>
                    <a:pt x="1433512" y="598487"/>
                  </a:lnTo>
                  <a:lnTo>
                    <a:pt x="1438275" y="649287"/>
                  </a:lnTo>
                  <a:lnTo>
                    <a:pt x="1443037" y="698499"/>
                  </a:lnTo>
                  <a:lnTo>
                    <a:pt x="1443037" y="746124"/>
                  </a:lnTo>
                  <a:lnTo>
                    <a:pt x="1443037" y="796924"/>
                  </a:lnTo>
                  <a:lnTo>
                    <a:pt x="1443037" y="860424"/>
                  </a:lnTo>
                  <a:lnTo>
                    <a:pt x="1439862" y="919162"/>
                  </a:lnTo>
                  <a:lnTo>
                    <a:pt x="1438275" y="958849"/>
                  </a:lnTo>
                  <a:lnTo>
                    <a:pt x="1433512" y="1003299"/>
                  </a:lnTo>
                  <a:lnTo>
                    <a:pt x="1430337" y="1050924"/>
                  </a:lnTo>
                  <a:lnTo>
                    <a:pt x="1420812" y="1104899"/>
                  </a:lnTo>
                  <a:lnTo>
                    <a:pt x="1411287" y="1149349"/>
                  </a:lnTo>
                  <a:lnTo>
                    <a:pt x="1400175" y="1193799"/>
                  </a:lnTo>
                  <a:lnTo>
                    <a:pt x="1389062" y="1247774"/>
                  </a:lnTo>
                  <a:lnTo>
                    <a:pt x="1376362" y="1287461"/>
                  </a:lnTo>
                  <a:lnTo>
                    <a:pt x="1363662" y="1338261"/>
                  </a:lnTo>
                  <a:lnTo>
                    <a:pt x="1349375" y="1384299"/>
                  </a:lnTo>
                  <a:lnTo>
                    <a:pt x="1331912" y="1428749"/>
                  </a:lnTo>
                  <a:lnTo>
                    <a:pt x="1314449" y="1474787"/>
                  </a:lnTo>
                  <a:lnTo>
                    <a:pt x="1292225" y="1533524"/>
                  </a:lnTo>
                  <a:lnTo>
                    <a:pt x="1268412" y="1590674"/>
                  </a:lnTo>
                  <a:lnTo>
                    <a:pt x="1658937" y="1728786"/>
                  </a:lnTo>
                  <a:lnTo>
                    <a:pt x="679449" y="1819274"/>
                  </a:lnTo>
                  <a:lnTo>
                    <a:pt x="0" y="1155699"/>
                  </a:lnTo>
                  <a:close/>
                </a:path>
              </a:pathLst>
            </a:custGeom>
            <a:ln w="19049">
              <a:solidFill>
                <a:srgbClr val="000000"/>
              </a:solidFill>
            </a:ln>
          </p:spPr>
          <p:txBody>
            <a:bodyPr wrap="square" lIns="0" tIns="0" rIns="0" bIns="0" rtlCol="0"/>
            <a:lstStyle/>
            <a:p>
              <a:endParaRPr/>
            </a:p>
          </p:txBody>
        </p:sp>
        <p:pic>
          <p:nvPicPr>
            <p:cNvPr id="20" name="object 20"/>
            <p:cNvPicPr/>
            <p:nvPr/>
          </p:nvPicPr>
          <p:blipFill>
            <a:blip r:embed="rId10" cstate="print"/>
            <a:stretch>
              <a:fillRect/>
            </a:stretch>
          </p:blipFill>
          <p:spPr>
            <a:xfrm>
              <a:off x="5230812" y="2182813"/>
              <a:ext cx="1939925" cy="1606548"/>
            </a:xfrm>
            <a:prstGeom prst="rect">
              <a:avLst/>
            </a:prstGeom>
          </p:spPr>
        </p:pic>
        <p:sp>
          <p:nvSpPr>
            <p:cNvPr id="21" name="object 21"/>
            <p:cNvSpPr/>
            <p:nvPr/>
          </p:nvSpPr>
          <p:spPr>
            <a:xfrm>
              <a:off x="5230812" y="2182813"/>
              <a:ext cx="1939925" cy="1606550"/>
            </a:xfrm>
            <a:custGeom>
              <a:avLst/>
              <a:gdLst/>
              <a:ahLst/>
              <a:cxnLst/>
              <a:rect l="l" t="t" r="r" b="b"/>
              <a:pathLst>
                <a:path w="1939925" h="1606550">
                  <a:moveTo>
                    <a:pt x="395287" y="0"/>
                  </a:moveTo>
                  <a:lnTo>
                    <a:pt x="433387" y="17462"/>
                  </a:lnTo>
                  <a:lnTo>
                    <a:pt x="465137" y="33337"/>
                  </a:lnTo>
                  <a:lnTo>
                    <a:pt x="500062" y="47624"/>
                  </a:lnTo>
                  <a:lnTo>
                    <a:pt x="531812" y="61912"/>
                  </a:lnTo>
                  <a:lnTo>
                    <a:pt x="566737" y="79374"/>
                  </a:lnTo>
                  <a:lnTo>
                    <a:pt x="598487" y="98424"/>
                  </a:lnTo>
                  <a:lnTo>
                    <a:pt x="630237" y="115887"/>
                  </a:lnTo>
                  <a:lnTo>
                    <a:pt x="661987" y="133350"/>
                  </a:lnTo>
                  <a:lnTo>
                    <a:pt x="701674" y="157162"/>
                  </a:lnTo>
                  <a:lnTo>
                    <a:pt x="742949" y="182562"/>
                  </a:lnTo>
                  <a:lnTo>
                    <a:pt x="774699" y="201612"/>
                  </a:lnTo>
                  <a:lnTo>
                    <a:pt x="806449" y="225424"/>
                  </a:lnTo>
                  <a:lnTo>
                    <a:pt x="846137" y="247649"/>
                  </a:lnTo>
                  <a:lnTo>
                    <a:pt x="884237" y="273049"/>
                  </a:lnTo>
                  <a:lnTo>
                    <a:pt x="919162" y="300037"/>
                  </a:lnTo>
                  <a:lnTo>
                    <a:pt x="954087" y="327024"/>
                  </a:lnTo>
                  <a:lnTo>
                    <a:pt x="985837" y="352424"/>
                  </a:lnTo>
                  <a:lnTo>
                    <a:pt x="1025524" y="384174"/>
                  </a:lnTo>
                  <a:lnTo>
                    <a:pt x="1058861" y="412749"/>
                  </a:lnTo>
                  <a:lnTo>
                    <a:pt x="1089024" y="439737"/>
                  </a:lnTo>
                  <a:lnTo>
                    <a:pt x="1122361" y="471487"/>
                  </a:lnTo>
                  <a:lnTo>
                    <a:pt x="1149349" y="495299"/>
                  </a:lnTo>
                  <a:lnTo>
                    <a:pt x="1179511" y="525462"/>
                  </a:lnTo>
                  <a:lnTo>
                    <a:pt x="1208086" y="555624"/>
                  </a:lnTo>
                  <a:lnTo>
                    <a:pt x="1239836" y="592137"/>
                  </a:lnTo>
                  <a:lnTo>
                    <a:pt x="1266824" y="620712"/>
                  </a:lnTo>
                  <a:lnTo>
                    <a:pt x="1296987" y="655637"/>
                  </a:lnTo>
                  <a:lnTo>
                    <a:pt x="1331911" y="695324"/>
                  </a:lnTo>
                  <a:lnTo>
                    <a:pt x="1360487" y="731837"/>
                  </a:lnTo>
                  <a:lnTo>
                    <a:pt x="1392237" y="773112"/>
                  </a:lnTo>
                  <a:lnTo>
                    <a:pt x="1422399" y="812799"/>
                  </a:lnTo>
                  <a:lnTo>
                    <a:pt x="1449387" y="855662"/>
                  </a:lnTo>
                  <a:lnTo>
                    <a:pt x="1477961" y="900112"/>
                  </a:lnTo>
                  <a:lnTo>
                    <a:pt x="1500187" y="939799"/>
                  </a:lnTo>
                  <a:lnTo>
                    <a:pt x="1522411" y="976312"/>
                  </a:lnTo>
                  <a:lnTo>
                    <a:pt x="1541461" y="1017587"/>
                  </a:lnTo>
                  <a:lnTo>
                    <a:pt x="1554161" y="1047749"/>
                  </a:lnTo>
                  <a:lnTo>
                    <a:pt x="1939924" y="915987"/>
                  </a:lnTo>
                  <a:lnTo>
                    <a:pt x="1341437" y="1606549"/>
                  </a:lnTo>
                  <a:lnTo>
                    <a:pt x="280987" y="1493837"/>
                  </a:lnTo>
                  <a:lnTo>
                    <a:pt x="701674" y="1346199"/>
                  </a:lnTo>
                  <a:lnTo>
                    <a:pt x="674687" y="1296986"/>
                  </a:lnTo>
                  <a:lnTo>
                    <a:pt x="647699" y="1250949"/>
                  </a:lnTo>
                  <a:lnTo>
                    <a:pt x="609599" y="1200149"/>
                  </a:lnTo>
                  <a:lnTo>
                    <a:pt x="568324" y="1146174"/>
                  </a:lnTo>
                  <a:lnTo>
                    <a:pt x="531812" y="1101724"/>
                  </a:lnTo>
                  <a:lnTo>
                    <a:pt x="492124" y="1058862"/>
                  </a:lnTo>
                  <a:lnTo>
                    <a:pt x="450849" y="1015999"/>
                  </a:lnTo>
                  <a:lnTo>
                    <a:pt x="409574" y="979487"/>
                  </a:lnTo>
                  <a:lnTo>
                    <a:pt x="368299" y="946149"/>
                  </a:lnTo>
                  <a:lnTo>
                    <a:pt x="319087" y="908049"/>
                  </a:lnTo>
                  <a:lnTo>
                    <a:pt x="271462" y="874712"/>
                  </a:lnTo>
                  <a:lnTo>
                    <a:pt x="227012" y="842962"/>
                  </a:lnTo>
                  <a:lnTo>
                    <a:pt x="184149" y="815974"/>
                  </a:lnTo>
                  <a:lnTo>
                    <a:pt x="130174" y="785812"/>
                  </a:lnTo>
                  <a:lnTo>
                    <a:pt x="76199" y="757237"/>
                  </a:lnTo>
                  <a:lnTo>
                    <a:pt x="39687" y="742949"/>
                  </a:lnTo>
                  <a:lnTo>
                    <a:pt x="0" y="723899"/>
                  </a:lnTo>
                  <a:lnTo>
                    <a:pt x="395287" y="0"/>
                  </a:lnTo>
                  <a:close/>
                </a:path>
              </a:pathLst>
            </a:custGeom>
            <a:ln w="19049">
              <a:solidFill>
                <a:srgbClr val="000000"/>
              </a:solidFill>
            </a:ln>
          </p:spPr>
          <p:txBody>
            <a:bodyPr wrap="square" lIns="0" tIns="0" rIns="0" bIns="0" rtlCol="0"/>
            <a:lstStyle/>
            <a:p>
              <a:endParaRPr/>
            </a:p>
          </p:txBody>
        </p:sp>
        <p:pic>
          <p:nvPicPr>
            <p:cNvPr id="22" name="object 22"/>
            <p:cNvPicPr/>
            <p:nvPr/>
          </p:nvPicPr>
          <p:blipFill>
            <a:blip r:embed="rId11" cstate="print"/>
            <a:stretch>
              <a:fillRect/>
            </a:stretch>
          </p:blipFill>
          <p:spPr>
            <a:xfrm>
              <a:off x="3871912" y="1773238"/>
              <a:ext cx="1876425" cy="1317625"/>
            </a:xfrm>
            <a:prstGeom prst="rect">
              <a:avLst/>
            </a:prstGeom>
          </p:spPr>
        </p:pic>
        <p:sp>
          <p:nvSpPr>
            <p:cNvPr id="23" name="object 23"/>
            <p:cNvSpPr/>
            <p:nvPr/>
          </p:nvSpPr>
          <p:spPr>
            <a:xfrm>
              <a:off x="3871912" y="1773238"/>
              <a:ext cx="1876425" cy="1317625"/>
            </a:xfrm>
            <a:custGeom>
              <a:avLst/>
              <a:gdLst/>
              <a:ahLst/>
              <a:cxnLst/>
              <a:rect l="l" t="t" r="r" b="b"/>
              <a:pathLst>
                <a:path w="1876425" h="1317625">
                  <a:moveTo>
                    <a:pt x="1000124" y="1317624"/>
                  </a:moveTo>
                  <a:lnTo>
                    <a:pt x="1122361" y="1060449"/>
                  </a:lnTo>
                  <a:lnTo>
                    <a:pt x="1084261" y="1050924"/>
                  </a:lnTo>
                  <a:lnTo>
                    <a:pt x="1039811" y="1041399"/>
                  </a:lnTo>
                  <a:lnTo>
                    <a:pt x="982662" y="1030287"/>
                  </a:lnTo>
                  <a:lnTo>
                    <a:pt x="936624" y="1023937"/>
                  </a:lnTo>
                  <a:lnTo>
                    <a:pt x="885824" y="1017587"/>
                  </a:lnTo>
                  <a:lnTo>
                    <a:pt x="828674" y="1014412"/>
                  </a:lnTo>
                  <a:lnTo>
                    <a:pt x="769937" y="1009649"/>
                  </a:lnTo>
                  <a:lnTo>
                    <a:pt x="665162" y="1009649"/>
                  </a:lnTo>
                  <a:lnTo>
                    <a:pt x="611187" y="1011237"/>
                  </a:lnTo>
                  <a:lnTo>
                    <a:pt x="558799" y="1015999"/>
                  </a:lnTo>
                  <a:lnTo>
                    <a:pt x="507999" y="1020762"/>
                  </a:lnTo>
                  <a:lnTo>
                    <a:pt x="455612" y="1028699"/>
                  </a:lnTo>
                  <a:lnTo>
                    <a:pt x="406399" y="1036637"/>
                  </a:lnTo>
                  <a:lnTo>
                    <a:pt x="347662" y="1047749"/>
                  </a:lnTo>
                  <a:lnTo>
                    <a:pt x="296862" y="1063624"/>
                  </a:lnTo>
                  <a:lnTo>
                    <a:pt x="431799" y="520699"/>
                  </a:lnTo>
                  <a:lnTo>
                    <a:pt x="0" y="306387"/>
                  </a:lnTo>
                  <a:lnTo>
                    <a:pt x="22224" y="300037"/>
                  </a:lnTo>
                  <a:lnTo>
                    <a:pt x="66674" y="285749"/>
                  </a:lnTo>
                  <a:lnTo>
                    <a:pt x="100012" y="277812"/>
                  </a:lnTo>
                  <a:lnTo>
                    <a:pt x="139700" y="266699"/>
                  </a:lnTo>
                  <a:lnTo>
                    <a:pt x="185737" y="258762"/>
                  </a:lnTo>
                  <a:lnTo>
                    <a:pt x="225424" y="250824"/>
                  </a:lnTo>
                  <a:lnTo>
                    <a:pt x="277812" y="239712"/>
                  </a:lnTo>
                  <a:lnTo>
                    <a:pt x="320674" y="233362"/>
                  </a:lnTo>
                  <a:lnTo>
                    <a:pt x="373062" y="227012"/>
                  </a:lnTo>
                  <a:lnTo>
                    <a:pt x="427037" y="220662"/>
                  </a:lnTo>
                  <a:lnTo>
                    <a:pt x="477837" y="215899"/>
                  </a:lnTo>
                  <a:lnTo>
                    <a:pt x="536574" y="214312"/>
                  </a:lnTo>
                  <a:lnTo>
                    <a:pt x="593724" y="209549"/>
                  </a:lnTo>
                  <a:lnTo>
                    <a:pt x="649287" y="209549"/>
                  </a:lnTo>
                  <a:lnTo>
                    <a:pt x="708024" y="209549"/>
                  </a:lnTo>
                  <a:lnTo>
                    <a:pt x="782637" y="209549"/>
                  </a:lnTo>
                  <a:lnTo>
                    <a:pt x="847724" y="211137"/>
                  </a:lnTo>
                  <a:lnTo>
                    <a:pt x="892174" y="214312"/>
                  </a:lnTo>
                  <a:lnTo>
                    <a:pt x="946149" y="217487"/>
                  </a:lnTo>
                  <a:lnTo>
                    <a:pt x="998537" y="222249"/>
                  </a:lnTo>
                  <a:lnTo>
                    <a:pt x="1058861" y="228599"/>
                  </a:lnTo>
                  <a:lnTo>
                    <a:pt x="1111249" y="238124"/>
                  </a:lnTo>
                  <a:lnTo>
                    <a:pt x="1160461" y="246062"/>
                  </a:lnTo>
                  <a:lnTo>
                    <a:pt x="1223961" y="257174"/>
                  </a:lnTo>
                  <a:lnTo>
                    <a:pt x="1273174" y="266699"/>
                  </a:lnTo>
                  <a:lnTo>
                    <a:pt x="1331911" y="279399"/>
                  </a:lnTo>
                  <a:lnTo>
                    <a:pt x="1381124" y="290512"/>
                  </a:lnTo>
                  <a:lnTo>
                    <a:pt x="1435099" y="306387"/>
                  </a:lnTo>
                  <a:lnTo>
                    <a:pt x="1489074" y="320674"/>
                  </a:lnTo>
                  <a:lnTo>
                    <a:pt x="1647824" y="0"/>
                  </a:lnTo>
                  <a:lnTo>
                    <a:pt x="1876424" y="892174"/>
                  </a:lnTo>
                  <a:lnTo>
                    <a:pt x="1000124" y="1317624"/>
                  </a:lnTo>
                  <a:close/>
                </a:path>
              </a:pathLst>
            </a:custGeom>
            <a:ln w="19049">
              <a:solidFill>
                <a:srgbClr val="000000"/>
              </a:solidFill>
            </a:ln>
          </p:spPr>
          <p:txBody>
            <a:bodyPr wrap="square" lIns="0" tIns="0" rIns="0" bIns="0" rtlCol="0"/>
            <a:lstStyle/>
            <a:p>
              <a:endParaRPr/>
            </a:p>
          </p:txBody>
        </p:sp>
        <p:sp>
          <p:nvSpPr>
            <p:cNvPr id="24" name="object 24"/>
            <p:cNvSpPr/>
            <p:nvPr/>
          </p:nvSpPr>
          <p:spPr>
            <a:xfrm>
              <a:off x="2027237" y="2057400"/>
              <a:ext cx="2482850" cy="469900"/>
            </a:xfrm>
            <a:custGeom>
              <a:avLst/>
              <a:gdLst/>
              <a:ahLst/>
              <a:cxnLst/>
              <a:rect l="l" t="t" r="r" b="b"/>
              <a:pathLst>
                <a:path w="2482850" h="469900">
                  <a:moveTo>
                    <a:pt x="2482850" y="0"/>
                  </a:moveTo>
                  <a:lnTo>
                    <a:pt x="0" y="0"/>
                  </a:lnTo>
                  <a:lnTo>
                    <a:pt x="0" y="469900"/>
                  </a:lnTo>
                  <a:lnTo>
                    <a:pt x="2482850" y="469900"/>
                  </a:lnTo>
                  <a:lnTo>
                    <a:pt x="2482850" y="0"/>
                  </a:lnTo>
                  <a:close/>
                </a:path>
              </a:pathLst>
            </a:custGeom>
            <a:solidFill>
              <a:srgbClr val="FFFFFF"/>
            </a:solidFill>
          </p:spPr>
          <p:txBody>
            <a:bodyPr wrap="square" lIns="0" tIns="0" rIns="0" bIns="0" rtlCol="0"/>
            <a:lstStyle/>
            <a:p>
              <a:endParaRPr/>
            </a:p>
          </p:txBody>
        </p:sp>
      </p:grpSp>
      <p:sp>
        <p:nvSpPr>
          <p:cNvPr id="25" name="object 25"/>
          <p:cNvSpPr txBox="1"/>
          <p:nvPr/>
        </p:nvSpPr>
        <p:spPr>
          <a:xfrm>
            <a:off x="2027237" y="2057400"/>
            <a:ext cx="2482850" cy="469900"/>
          </a:xfrm>
          <a:prstGeom prst="rect">
            <a:avLst/>
          </a:prstGeom>
          <a:ln w="12699">
            <a:solidFill>
              <a:srgbClr val="AB1500"/>
            </a:solidFill>
          </a:ln>
        </p:spPr>
        <p:txBody>
          <a:bodyPr vert="horz" wrap="square" lIns="0" tIns="52069" rIns="0" bIns="0" rtlCol="0">
            <a:spAutoFit/>
          </a:bodyPr>
          <a:lstStyle/>
          <a:p>
            <a:pPr marL="141605">
              <a:lnSpc>
                <a:spcPct val="100000"/>
              </a:lnSpc>
              <a:spcBef>
                <a:spcPts val="409"/>
              </a:spcBef>
            </a:pPr>
            <a:r>
              <a:rPr sz="2400" b="1" spc="-5" dirty="0">
                <a:latin typeface="Times New Roman"/>
                <a:cs typeface="Times New Roman"/>
              </a:rPr>
              <a:t>Obter</a:t>
            </a:r>
            <a:r>
              <a:rPr sz="2400" b="1" spc="-70" dirty="0">
                <a:latin typeface="Times New Roman"/>
                <a:cs typeface="Times New Roman"/>
              </a:rPr>
              <a:t> </a:t>
            </a:r>
            <a:r>
              <a:rPr sz="2400" b="1" spc="-5" dirty="0">
                <a:latin typeface="Times New Roman"/>
                <a:cs typeface="Times New Roman"/>
              </a:rPr>
              <a:t>Requisitos</a:t>
            </a:r>
            <a:endParaRPr sz="2400">
              <a:latin typeface="Times New Roman"/>
              <a:cs typeface="Times New Roman"/>
            </a:endParaRPr>
          </a:p>
        </p:txBody>
      </p:sp>
      <p:grpSp>
        <p:nvGrpSpPr>
          <p:cNvPr id="26" name="object 26"/>
          <p:cNvGrpSpPr/>
          <p:nvPr/>
        </p:nvGrpSpPr>
        <p:grpSpPr>
          <a:xfrm>
            <a:off x="1447800" y="3270250"/>
            <a:ext cx="7415530" cy="2762250"/>
            <a:chOff x="1447800" y="3270250"/>
            <a:chExt cx="7415530" cy="2762250"/>
          </a:xfrm>
        </p:grpSpPr>
        <p:sp>
          <p:nvSpPr>
            <p:cNvPr id="27" name="object 27"/>
            <p:cNvSpPr/>
            <p:nvPr/>
          </p:nvSpPr>
          <p:spPr>
            <a:xfrm>
              <a:off x="5410198" y="3276600"/>
              <a:ext cx="3446779" cy="469900"/>
            </a:xfrm>
            <a:custGeom>
              <a:avLst/>
              <a:gdLst/>
              <a:ahLst/>
              <a:cxnLst/>
              <a:rect l="l" t="t" r="r" b="b"/>
              <a:pathLst>
                <a:path w="3446779" h="469900">
                  <a:moveTo>
                    <a:pt x="0" y="0"/>
                  </a:moveTo>
                  <a:lnTo>
                    <a:pt x="3446462" y="0"/>
                  </a:lnTo>
                  <a:lnTo>
                    <a:pt x="3446462" y="469899"/>
                  </a:lnTo>
                  <a:lnTo>
                    <a:pt x="0" y="469899"/>
                  </a:lnTo>
                  <a:lnTo>
                    <a:pt x="0" y="0"/>
                  </a:lnTo>
                  <a:close/>
                </a:path>
              </a:pathLst>
            </a:custGeom>
            <a:ln w="12699">
              <a:solidFill>
                <a:srgbClr val="AB1500"/>
              </a:solidFill>
            </a:ln>
          </p:spPr>
          <p:txBody>
            <a:bodyPr wrap="square" lIns="0" tIns="0" rIns="0" bIns="0" rtlCol="0"/>
            <a:lstStyle/>
            <a:p>
              <a:endParaRPr/>
            </a:p>
          </p:txBody>
        </p:sp>
        <p:sp>
          <p:nvSpPr>
            <p:cNvPr id="28" name="object 28"/>
            <p:cNvSpPr/>
            <p:nvPr/>
          </p:nvSpPr>
          <p:spPr>
            <a:xfrm>
              <a:off x="5410198" y="5181600"/>
              <a:ext cx="2795905" cy="469900"/>
            </a:xfrm>
            <a:custGeom>
              <a:avLst/>
              <a:gdLst/>
              <a:ahLst/>
              <a:cxnLst/>
              <a:rect l="l" t="t" r="r" b="b"/>
              <a:pathLst>
                <a:path w="2795904" h="469900">
                  <a:moveTo>
                    <a:pt x="2795587" y="0"/>
                  </a:moveTo>
                  <a:lnTo>
                    <a:pt x="0" y="0"/>
                  </a:lnTo>
                  <a:lnTo>
                    <a:pt x="0" y="469899"/>
                  </a:lnTo>
                  <a:lnTo>
                    <a:pt x="2795587" y="469899"/>
                  </a:lnTo>
                  <a:lnTo>
                    <a:pt x="2795587" y="0"/>
                  </a:lnTo>
                  <a:close/>
                </a:path>
              </a:pathLst>
            </a:custGeom>
            <a:solidFill>
              <a:srgbClr val="FFFFFF"/>
            </a:solidFill>
          </p:spPr>
          <p:txBody>
            <a:bodyPr wrap="square" lIns="0" tIns="0" rIns="0" bIns="0" rtlCol="0"/>
            <a:lstStyle/>
            <a:p>
              <a:endParaRPr/>
            </a:p>
          </p:txBody>
        </p:sp>
        <p:sp>
          <p:nvSpPr>
            <p:cNvPr id="29" name="object 29"/>
            <p:cNvSpPr/>
            <p:nvPr/>
          </p:nvSpPr>
          <p:spPr>
            <a:xfrm>
              <a:off x="5410198" y="5181600"/>
              <a:ext cx="2795905" cy="469900"/>
            </a:xfrm>
            <a:custGeom>
              <a:avLst/>
              <a:gdLst/>
              <a:ahLst/>
              <a:cxnLst/>
              <a:rect l="l" t="t" r="r" b="b"/>
              <a:pathLst>
                <a:path w="2795904" h="469900">
                  <a:moveTo>
                    <a:pt x="0" y="0"/>
                  </a:moveTo>
                  <a:lnTo>
                    <a:pt x="2795587" y="0"/>
                  </a:lnTo>
                  <a:lnTo>
                    <a:pt x="2795587" y="469899"/>
                  </a:lnTo>
                  <a:lnTo>
                    <a:pt x="0" y="469899"/>
                  </a:lnTo>
                  <a:lnTo>
                    <a:pt x="0" y="0"/>
                  </a:lnTo>
                  <a:close/>
                </a:path>
              </a:pathLst>
            </a:custGeom>
            <a:ln w="12699">
              <a:solidFill>
                <a:srgbClr val="AB1500"/>
              </a:solidFill>
            </a:ln>
          </p:spPr>
          <p:txBody>
            <a:bodyPr wrap="square" lIns="0" tIns="0" rIns="0" bIns="0" rtlCol="0"/>
            <a:lstStyle/>
            <a:p>
              <a:endParaRPr/>
            </a:p>
          </p:txBody>
        </p:sp>
        <p:sp>
          <p:nvSpPr>
            <p:cNvPr id="30" name="object 30"/>
            <p:cNvSpPr/>
            <p:nvPr/>
          </p:nvSpPr>
          <p:spPr>
            <a:xfrm>
              <a:off x="1447800" y="5562600"/>
              <a:ext cx="2489200" cy="469900"/>
            </a:xfrm>
            <a:custGeom>
              <a:avLst/>
              <a:gdLst/>
              <a:ahLst/>
              <a:cxnLst/>
              <a:rect l="l" t="t" r="r" b="b"/>
              <a:pathLst>
                <a:path w="2489200" h="469900">
                  <a:moveTo>
                    <a:pt x="2489198" y="0"/>
                  </a:moveTo>
                  <a:lnTo>
                    <a:pt x="0" y="0"/>
                  </a:lnTo>
                  <a:lnTo>
                    <a:pt x="0" y="469900"/>
                  </a:lnTo>
                  <a:lnTo>
                    <a:pt x="2489198" y="469900"/>
                  </a:lnTo>
                  <a:lnTo>
                    <a:pt x="2489198" y="0"/>
                  </a:lnTo>
                  <a:close/>
                </a:path>
              </a:pathLst>
            </a:custGeom>
            <a:solidFill>
              <a:srgbClr val="FFFFFF"/>
            </a:solidFill>
          </p:spPr>
          <p:txBody>
            <a:bodyPr wrap="square" lIns="0" tIns="0" rIns="0" bIns="0" rtlCol="0"/>
            <a:lstStyle/>
            <a:p>
              <a:endParaRPr/>
            </a:p>
          </p:txBody>
        </p:sp>
      </p:grpSp>
      <p:sp>
        <p:nvSpPr>
          <p:cNvPr id="31" name="object 31"/>
          <p:cNvSpPr txBox="1"/>
          <p:nvPr/>
        </p:nvSpPr>
        <p:spPr>
          <a:xfrm>
            <a:off x="1447800" y="5562600"/>
            <a:ext cx="2489200" cy="469900"/>
          </a:xfrm>
          <a:prstGeom prst="rect">
            <a:avLst/>
          </a:prstGeom>
          <a:ln w="12699">
            <a:solidFill>
              <a:srgbClr val="AB1500"/>
            </a:solidFill>
          </a:ln>
        </p:spPr>
        <p:txBody>
          <a:bodyPr vert="horz" wrap="square" lIns="0" tIns="52069" rIns="0" bIns="0" rtlCol="0">
            <a:spAutoFit/>
          </a:bodyPr>
          <a:lstStyle/>
          <a:p>
            <a:pPr marL="116205">
              <a:lnSpc>
                <a:spcPct val="100000"/>
              </a:lnSpc>
              <a:spcBef>
                <a:spcPts val="409"/>
              </a:spcBef>
            </a:pPr>
            <a:r>
              <a:rPr sz="2400" b="1" spc="-30" dirty="0">
                <a:latin typeface="Times New Roman"/>
                <a:cs typeface="Times New Roman"/>
              </a:rPr>
              <a:t>Avaliar</a:t>
            </a:r>
            <a:r>
              <a:rPr sz="2400" b="1" spc="-65"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grpSp>
        <p:nvGrpSpPr>
          <p:cNvPr id="32" name="object 32"/>
          <p:cNvGrpSpPr/>
          <p:nvPr/>
        </p:nvGrpSpPr>
        <p:grpSpPr>
          <a:xfrm>
            <a:off x="298450" y="3803650"/>
            <a:ext cx="3596004" cy="482600"/>
            <a:chOff x="298450" y="3803650"/>
            <a:chExt cx="3596004" cy="482600"/>
          </a:xfrm>
        </p:grpSpPr>
        <p:sp>
          <p:nvSpPr>
            <p:cNvPr id="33" name="object 33"/>
            <p:cNvSpPr/>
            <p:nvPr/>
          </p:nvSpPr>
          <p:spPr>
            <a:xfrm>
              <a:off x="304800" y="3809999"/>
              <a:ext cx="3583304" cy="469900"/>
            </a:xfrm>
            <a:custGeom>
              <a:avLst/>
              <a:gdLst/>
              <a:ahLst/>
              <a:cxnLst/>
              <a:rect l="l" t="t" r="r" b="b"/>
              <a:pathLst>
                <a:path w="3583304" h="469900">
                  <a:moveTo>
                    <a:pt x="3582987" y="0"/>
                  </a:moveTo>
                  <a:lnTo>
                    <a:pt x="0" y="0"/>
                  </a:lnTo>
                  <a:lnTo>
                    <a:pt x="0" y="469900"/>
                  </a:lnTo>
                  <a:lnTo>
                    <a:pt x="3582987" y="469900"/>
                  </a:lnTo>
                  <a:lnTo>
                    <a:pt x="3582987" y="0"/>
                  </a:lnTo>
                  <a:close/>
                </a:path>
              </a:pathLst>
            </a:custGeom>
            <a:solidFill>
              <a:srgbClr val="FFFFFF"/>
            </a:solidFill>
          </p:spPr>
          <p:txBody>
            <a:bodyPr wrap="square" lIns="0" tIns="0" rIns="0" bIns="0" rtlCol="0"/>
            <a:lstStyle/>
            <a:p>
              <a:endParaRPr/>
            </a:p>
          </p:txBody>
        </p:sp>
        <p:sp>
          <p:nvSpPr>
            <p:cNvPr id="34" name="object 34"/>
            <p:cNvSpPr/>
            <p:nvPr/>
          </p:nvSpPr>
          <p:spPr>
            <a:xfrm>
              <a:off x="304800" y="3810000"/>
              <a:ext cx="3583304" cy="469900"/>
            </a:xfrm>
            <a:custGeom>
              <a:avLst/>
              <a:gdLst/>
              <a:ahLst/>
              <a:cxnLst/>
              <a:rect l="l" t="t" r="r" b="b"/>
              <a:pathLst>
                <a:path w="3583304" h="469900">
                  <a:moveTo>
                    <a:pt x="0" y="0"/>
                  </a:moveTo>
                  <a:lnTo>
                    <a:pt x="3582987" y="0"/>
                  </a:lnTo>
                  <a:lnTo>
                    <a:pt x="3582987" y="469899"/>
                  </a:lnTo>
                  <a:lnTo>
                    <a:pt x="0" y="469899"/>
                  </a:lnTo>
                  <a:lnTo>
                    <a:pt x="0" y="0"/>
                  </a:lnTo>
                  <a:close/>
                </a:path>
              </a:pathLst>
            </a:custGeom>
            <a:ln w="12699">
              <a:solidFill>
                <a:srgbClr val="AB1500"/>
              </a:solidFill>
            </a:ln>
          </p:spPr>
          <p:txBody>
            <a:bodyPr wrap="square" lIns="0" tIns="0" rIns="0" bIns="0" rtlCol="0"/>
            <a:lstStyle/>
            <a:p>
              <a:endParaRPr/>
            </a:p>
          </p:txBody>
        </p:sp>
      </p:grpSp>
      <p:sp>
        <p:nvSpPr>
          <p:cNvPr id="35" name="object 35"/>
          <p:cNvSpPr txBox="1"/>
          <p:nvPr/>
        </p:nvSpPr>
        <p:spPr>
          <a:xfrm>
            <a:off x="396239" y="3849370"/>
            <a:ext cx="264414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Refinamento</a:t>
            </a:r>
            <a:r>
              <a:rPr sz="2400" b="1" spc="-25" dirty="0">
                <a:latin typeface="Times New Roman"/>
                <a:cs typeface="Times New Roman"/>
              </a:rPr>
              <a:t> </a:t>
            </a:r>
            <a:r>
              <a:rPr sz="2400" b="1" dirty="0">
                <a:latin typeface="Times New Roman"/>
                <a:cs typeface="Times New Roman"/>
              </a:rPr>
              <a:t>do</a:t>
            </a:r>
            <a:r>
              <a:rPr sz="2400" b="1" spc="-25" dirty="0">
                <a:latin typeface="Times New Roman"/>
                <a:cs typeface="Times New Roman"/>
              </a:rPr>
              <a:t> </a:t>
            </a:r>
            <a:r>
              <a:rPr sz="2400" b="1" spc="-20" dirty="0">
                <a:latin typeface="Times New Roman"/>
                <a:cs typeface="Times New Roman"/>
              </a:rPr>
              <a:t>Pro</a:t>
            </a:r>
            <a:endParaRPr sz="2400">
              <a:latin typeface="Times New Roman"/>
              <a:cs typeface="Times New Roman"/>
            </a:endParaRPr>
          </a:p>
        </p:txBody>
      </p:sp>
      <p:sp>
        <p:nvSpPr>
          <p:cNvPr id="36" name="object 36"/>
          <p:cNvSpPr txBox="1"/>
          <p:nvPr/>
        </p:nvSpPr>
        <p:spPr>
          <a:xfrm>
            <a:off x="3027615" y="3361858"/>
            <a:ext cx="5727065" cy="871219"/>
          </a:xfrm>
          <a:prstGeom prst="rect">
            <a:avLst/>
          </a:prstGeom>
        </p:spPr>
        <p:txBody>
          <a:bodyPr vert="horz" wrap="square" lIns="0" tIns="0" rIns="0" bIns="0" rtlCol="0">
            <a:spAutoFit/>
          </a:bodyPr>
          <a:lstStyle/>
          <a:p>
            <a:pPr marL="2486660">
              <a:lnSpc>
                <a:spcPts val="2620"/>
              </a:lnSpc>
            </a:pPr>
            <a:r>
              <a:rPr sz="2400" b="1" spc="-5" dirty="0">
                <a:solidFill>
                  <a:srgbClr val="FF0000"/>
                </a:solidFill>
                <a:latin typeface="Times New Roman"/>
                <a:cs typeface="Times New Roman"/>
              </a:rPr>
              <a:t>Elaborar</a:t>
            </a:r>
            <a:r>
              <a:rPr sz="2400" b="1" spc="-45" dirty="0">
                <a:solidFill>
                  <a:srgbClr val="FF0000"/>
                </a:solidFill>
                <a:latin typeface="Times New Roman"/>
                <a:cs typeface="Times New Roman"/>
              </a:rPr>
              <a:t> </a:t>
            </a:r>
            <a:r>
              <a:rPr sz="2400" b="1" spc="-10" dirty="0">
                <a:solidFill>
                  <a:srgbClr val="FF0000"/>
                </a:solidFill>
                <a:latin typeface="Times New Roman"/>
                <a:cs typeface="Times New Roman"/>
              </a:rPr>
              <a:t>Projeto</a:t>
            </a:r>
            <a:r>
              <a:rPr sz="2400" b="1" dirty="0">
                <a:solidFill>
                  <a:srgbClr val="FF0000"/>
                </a:solidFill>
                <a:latin typeface="Times New Roman"/>
                <a:cs typeface="Times New Roman"/>
              </a:rPr>
              <a:t> </a:t>
            </a:r>
            <a:r>
              <a:rPr sz="2400" b="1" spc="-5" dirty="0">
                <a:solidFill>
                  <a:srgbClr val="FF0000"/>
                </a:solidFill>
                <a:latin typeface="Times New Roman"/>
                <a:cs typeface="Times New Roman"/>
              </a:rPr>
              <a:t>Rápido</a:t>
            </a:r>
            <a:endParaRPr sz="2400">
              <a:latin typeface="Times New Roman"/>
              <a:cs typeface="Times New Roman"/>
            </a:endParaRPr>
          </a:p>
          <a:p>
            <a:pPr>
              <a:lnSpc>
                <a:spcPct val="100000"/>
              </a:lnSpc>
              <a:spcBef>
                <a:spcPts val="1320"/>
              </a:spcBef>
            </a:pPr>
            <a:r>
              <a:rPr sz="2400" b="1" spc="-5" dirty="0">
                <a:latin typeface="Times New Roman"/>
                <a:cs typeface="Times New Roman"/>
              </a:rPr>
              <a:t>tótipo</a:t>
            </a:r>
            <a:endParaRPr sz="2400">
              <a:latin typeface="Times New Roman"/>
              <a:cs typeface="Times New Roman"/>
            </a:endParaRPr>
          </a:p>
        </p:txBody>
      </p:sp>
      <p:grpSp>
        <p:nvGrpSpPr>
          <p:cNvPr id="37" name="object 37"/>
          <p:cNvGrpSpPr/>
          <p:nvPr/>
        </p:nvGrpSpPr>
        <p:grpSpPr>
          <a:xfrm>
            <a:off x="2967037" y="3043237"/>
            <a:ext cx="5876925" cy="2371725"/>
            <a:chOff x="2967037" y="3043237"/>
            <a:chExt cx="5876925" cy="2371725"/>
          </a:xfrm>
        </p:grpSpPr>
        <p:sp>
          <p:nvSpPr>
            <p:cNvPr id="38" name="object 38"/>
            <p:cNvSpPr/>
            <p:nvPr/>
          </p:nvSpPr>
          <p:spPr>
            <a:xfrm>
              <a:off x="2971799" y="3047999"/>
              <a:ext cx="5867400" cy="2362200"/>
            </a:xfrm>
            <a:custGeom>
              <a:avLst/>
              <a:gdLst/>
              <a:ahLst/>
              <a:cxnLst/>
              <a:rect l="l" t="t" r="r" b="b"/>
              <a:pathLst>
                <a:path w="5867400" h="2362200">
                  <a:moveTo>
                    <a:pt x="5867398" y="0"/>
                  </a:moveTo>
                  <a:lnTo>
                    <a:pt x="0" y="0"/>
                  </a:lnTo>
                  <a:lnTo>
                    <a:pt x="0" y="2362200"/>
                  </a:lnTo>
                  <a:lnTo>
                    <a:pt x="5867398" y="2362200"/>
                  </a:lnTo>
                  <a:lnTo>
                    <a:pt x="5867398" y="0"/>
                  </a:lnTo>
                  <a:close/>
                </a:path>
              </a:pathLst>
            </a:custGeom>
            <a:solidFill>
              <a:srgbClr val="FFFFFF"/>
            </a:solidFill>
          </p:spPr>
          <p:txBody>
            <a:bodyPr wrap="square" lIns="0" tIns="0" rIns="0" bIns="0" rtlCol="0"/>
            <a:lstStyle/>
            <a:p>
              <a:endParaRPr/>
            </a:p>
          </p:txBody>
        </p:sp>
        <p:sp>
          <p:nvSpPr>
            <p:cNvPr id="39" name="object 39"/>
            <p:cNvSpPr/>
            <p:nvPr/>
          </p:nvSpPr>
          <p:spPr>
            <a:xfrm>
              <a:off x="2971799" y="3047999"/>
              <a:ext cx="5867400" cy="2362200"/>
            </a:xfrm>
            <a:custGeom>
              <a:avLst/>
              <a:gdLst/>
              <a:ahLst/>
              <a:cxnLst/>
              <a:rect l="l" t="t" r="r" b="b"/>
              <a:pathLst>
                <a:path w="5867400" h="2362200">
                  <a:moveTo>
                    <a:pt x="0" y="0"/>
                  </a:moveTo>
                  <a:lnTo>
                    <a:pt x="5867398" y="0"/>
                  </a:lnTo>
                  <a:lnTo>
                    <a:pt x="5867398" y="2362199"/>
                  </a:lnTo>
                  <a:lnTo>
                    <a:pt x="0" y="2362199"/>
                  </a:lnTo>
                  <a:lnTo>
                    <a:pt x="0" y="0"/>
                  </a:lnTo>
                  <a:close/>
                </a:path>
              </a:pathLst>
            </a:custGeom>
            <a:ln w="9524">
              <a:solidFill>
                <a:srgbClr val="FF2600"/>
              </a:solidFill>
            </a:ln>
          </p:spPr>
          <p:txBody>
            <a:bodyPr wrap="square" lIns="0" tIns="0" rIns="0" bIns="0" rtlCol="0"/>
            <a:lstStyle/>
            <a:p>
              <a:endParaRPr/>
            </a:p>
          </p:txBody>
        </p:sp>
        <p:pic>
          <p:nvPicPr>
            <p:cNvPr id="40" name="object 40"/>
            <p:cNvPicPr/>
            <p:nvPr/>
          </p:nvPicPr>
          <p:blipFill>
            <a:blip r:embed="rId12" cstate="print"/>
            <a:stretch>
              <a:fillRect/>
            </a:stretch>
          </p:blipFill>
          <p:spPr>
            <a:xfrm>
              <a:off x="3013363" y="3054927"/>
              <a:ext cx="3844636" cy="556952"/>
            </a:xfrm>
            <a:prstGeom prst="rect">
              <a:avLst/>
            </a:prstGeom>
          </p:spPr>
        </p:pic>
        <p:pic>
          <p:nvPicPr>
            <p:cNvPr id="41" name="object 41"/>
            <p:cNvPicPr/>
            <p:nvPr/>
          </p:nvPicPr>
          <p:blipFill>
            <a:blip r:embed="rId13" cstate="print"/>
            <a:stretch>
              <a:fillRect/>
            </a:stretch>
          </p:blipFill>
          <p:spPr>
            <a:xfrm>
              <a:off x="3050771" y="3474719"/>
              <a:ext cx="3769822" cy="83127"/>
            </a:xfrm>
            <a:prstGeom prst="rect">
              <a:avLst/>
            </a:prstGeom>
          </p:spPr>
        </p:pic>
      </p:grpSp>
      <p:sp>
        <p:nvSpPr>
          <p:cNvPr id="42" name="object 42"/>
          <p:cNvSpPr txBox="1"/>
          <p:nvPr/>
        </p:nvSpPr>
        <p:spPr>
          <a:xfrm>
            <a:off x="3051175" y="3081338"/>
            <a:ext cx="5330825" cy="871219"/>
          </a:xfrm>
          <a:prstGeom prst="rect">
            <a:avLst/>
          </a:prstGeom>
        </p:spPr>
        <p:txBody>
          <a:bodyPr vert="horz" wrap="square" lIns="0" tIns="12700" rIns="0" bIns="0" rtlCol="0">
            <a:spAutoFit/>
          </a:bodyPr>
          <a:lstStyle/>
          <a:p>
            <a:pPr marL="12700">
              <a:lnSpc>
                <a:spcPts val="3329"/>
              </a:lnSpc>
              <a:spcBef>
                <a:spcPts val="100"/>
              </a:spcBef>
            </a:pPr>
            <a:r>
              <a:rPr sz="2800" b="1" i="1" u="heavy" dirty="0">
                <a:solidFill>
                  <a:srgbClr val="990000"/>
                </a:solidFill>
                <a:uFill>
                  <a:solidFill>
                    <a:srgbClr val="AB1500"/>
                  </a:solidFill>
                </a:uFill>
                <a:latin typeface="Arial"/>
                <a:cs typeface="Arial"/>
              </a:rPr>
              <a:t>2-</a:t>
            </a:r>
            <a:r>
              <a:rPr sz="2800" b="1" i="1" u="heavy" spc="-30" dirty="0">
                <a:solidFill>
                  <a:srgbClr val="990000"/>
                </a:solidFill>
                <a:uFill>
                  <a:solidFill>
                    <a:srgbClr val="AB1500"/>
                  </a:solidFill>
                </a:uFill>
                <a:latin typeface="Arial"/>
                <a:cs typeface="Arial"/>
              </a:rPr>
              <a:t> </a:t>
            </a:r>
            <a:r>
              <a:rPr sz="2800" b="1" i="1" u="heavy" spc="-10" dirty="0">
                <a:solidFill>
                  <a:srgbClr val="990000"/>
                </a:solidFill>
                <a:uFill>
                  <a:solidFill>
                    <a:srgbClr val="AB1500"/>
                  </a:solidFill>
                </a:uFill>
                <a:latin typeface="Arial"/>
                <a:cs typeface="Arial"/>
              </a:rPr>
              <a:t>PROJETO</a:t>
            </a:r>
            <a:r>
              <a:rPr sz="2800" b="1" i="1" u="heavy" spc="-25" dirty="0">
                <a:solidFill>
                  <a:srgbClr val="990000"/>
                </a:solidFill>
                <a:uFill>
                  <a:solidFill>
                    <a:srgbClr val="AB1500"/>
                  </a:solidFill>
                </a:uFill>
                <a:latin typeface="Arial"/>
                <a:cs typeface="Arial"/>
              </a:rPr>
              <a:t> </a:t>
            </a:r>
            <a:r>
              <a:rPr sz="2800" b="1" i="1" u="heavy" spc="-5" dirty="0">
                <a:solidFill>
                  <a:srgbClr val="990000"/>
                </a:solidFill>
                <a:uFill>
                  <a:solidFill>
                    <a:srgbClr val="AB1500"/>
                  </a:solidFill>
                </a:uFill>
                <a:latin typeface="Arial"/>
                <a:cs typeface="Arial"/>
              </a:rPr>
              <a:t>RÁPIDO:</a:t>
            </a:r>
            <a:endParaRPr sz="2800">
              <a:latin typeface="Arial"/>
              <a:cs typeface="Arial"/>
            </a:endParaRPr>
          </a:p>
          <a:p>
            <a:pPr marL="355600">
              <a:lnSpc>
                <a:spcPts val="3329"/>
              </a:lnSpc>
            </a:pPr>
            <a:r>
              <a:rPr sz="2800" spc="-5" dirty="0">
                <a:latin typeface="Arial MT"/>
                <a:cs typeface="Arial MT"/>
              </a:rPr>
              <a:t>representação </a:t>
            </a:r>
            <a:r>
              <a:rPr sz="2800" dirty="0">
                <a:latin typeface="Arial MT"/>
                <a:cs typeface="Arial MT"/>
              </a:rPr>
              <a:t>dos</a:t>
            </a:r>
            <a:r>
              <a:rPr sz="2800" spc="-5" dirty="0">
                <a:latin typeface="Arial MT"/>
                <a:cs typeface="Arial MT"/>
              </a:rPr>
              <a:t> aspectos </a:t>
            </a:r>
            <a:r>
              <a:rPr sz="2800" dirty="0">
                <a:latin typeface="Arial MT"/>
                <a:cs typeface="Arial MT"/>
              </a:rPr>
              <a:t>do</a:t>
            </a:r>
            <a:endParaRPr sz="2800">
              <a:latin typeface="Arial MT"/>
              <a:cs typeface="Arial MT"/>
            </a:endParaRPr>
          </a:p>
        </p:txBody>
      </p:sp>
      <p:sp>
        <p:nvSpPr>
          <p:cNvPr id="43" name="object 43"/>
          <p:cNvSpPr txBox="1"/>
          <p:nvPr/>
        </p:nvSpPr>
        <p:spPr>
          <a:xfrm>
            <a:off x="3394075" y="3932239"/>
            <a:ext cx="4493260" cy="452120"/>
          </a:xfrm>
          <a:prstGeom prst="rect">
            <a:avLst/>
          </a:prstGeom>
        </p:spPr>
        <p:txBody>
          <a:bodyPr vert="horz" wrap="square" lIns="0" tIns="12700" rIns="0" bIns="0" rtlCol="0">
            <a:spAutoFit/>
          </a:bodyPr>
          <a:lstStyle/>
          <a:p>
            <a:pPr marL="12700">
              <a:lnSpc>
                <a:spcPct val="100000"/>
              </a:lnSpc>
              <a:spcBef>
                <a:spcPts val="100"/>
              </a:spcBef>
            </a:pPr>
            <a:r>
              <a:rPr sz="2800" spc="-5" dirty="0">
                <a:latin typeface="Arial MT"/>
                <a:cs typeface="Arial MT"/>
              </a:rPr>
              <a:t>software</a:t>
            </a:r>
            <a:r>
              <a:rPr sz="2800" spc="-10" dirty="0">
                <a:latin typeface="Arial MT"/>
                <a:cs typeface="Arial MT"/>
              </a:rPr>
              <a:t> </a:t>
            </a:r>
            <a:r>
              <a:rPr sz="2800" dirty="0">
                <a:latin typeface="Arial MT"/>
                <a:cs typeface="Arial MT"/>
              </a:rPr>
              <a:t>que</a:t>
            </a:r>
            <a:r>
              <a:rPr sz="2800" spc="-10" dirty="0">
                <a:latin typeface="Arial MT"/>
                <a:cs typeface="Arial MT"/>
              </a:rPr>
              <a:t> </a:t>
            </a:r>
            <a:r>
              <a:rPr sz="2800" dirty="0">
                <a:latin typeface="Arial MT"/>
                <a:cs typeface="Arial MT"/>
              </a:rPr>
              <a:t>são</a:t>
            </a:r>
            <a:r>
              <a:rPr sz="2800" spc="-10" dirty="0">
                <a:latin typeface="Arial MT"/>
                <a:cs typeface="Arial MT"/>
              </a:rPr>
              <a:t> </a:t>
            </a:r>
            <a:r>
              <a:rPr sz="2800" spc="-5" dirty="0">
                <a:latin typeface="Arial MT"/>
                <a:cs typeface="Arial MT"/>
              </a:rPr>
              <a:t>visíveis</a:t>
            </a:r>
            <a:r>
              <a:rPr sz="2800" spc="-10" dirty="0">
                <a:latin typeface="Arial MT"/>
                <a:cs typeface="Arial MT"/>
              </a:rPr>
              <a:t> </a:t>
            </a:r>
            <a:r>
              <a:rPr sz="2800" dirty="0">
                <a:latin typeface="Arial MT"/>
                <a:cs typeface="Arial MT"/>
              </a:rPr>
              <a:t>ao</a:t>
            </a:r>
            <a:endParaRPr sz="2800">
              <a:latin typeface="Arial MT"/>
              <a:cs typeface="Arial MT"/>
            </a:endParaRPr>
          </a:p>
        </p:txBody>
      </p:sp>
      <p:sp>
        <p:nvSpPr>
          <p:cNvPr id="44" name="object 44"/>
          <p:cNvSpPr txBox="1"/>
          <p:nvPr/>
        </p:nvSpPr>
        <p:spPr>
          <a:xfrm>
            <a:off x="3394075" y="4351339"/>
            <a:ext cx="5086985" cy="1261110"/>
          </a:xfrm>
          <a:prstGeom prst="rect">
            <a:avLst/>
          </a:prstGeom>
        </p:spPr>
        <p:txBody>
          <a:bodyPr vert="horz" wrap="square" lIns="0" tIns="7620" rIns="0" bIns="0" rtlCol="0">
            <a:spAutoFit/>
          </a:bodyPr>
          <a:lstStyle/>
          <a:p>
            <a:pPr marL="12700" marR="5080">
              <a:lnSpc>
                <a:spcPct val="101200"/>
              </a:lnSpc>
              <a:spcBef>
                <a:spcPts val="60"/>
              </a:spcBef>
            </a:pPr>
            <a:r>
              <a:rPr sz="2800" dirty="0">
                <a:latin typeface="Arial MT"/>
                <a:cs typeface="Arial MT"/>
              </a:rPr>
              <a:t>usuário</a:t>
            </a:r>
            <a:r>
              <a:rPr sz="2800" spc="-25" dirty="0">
                <a:latin typeface="Arial MT"/>
                <a:cs typeface="Arial MT"/>
              </a:rPr>
              <a:t> </a:t>
            </a:r>
            <a:r>
              <a:rPr sz="2800" dirty="0">
                <a:latin typeface="Arial MT"/>
                <a:cs typeface="Arial MT"/>
              </a:rPr>
              <a:t>(abordagens</a:t>
            </a:r>
            <a:r>
              <a:rPr sz="2800" spc="-30" dirty="0">
                <a:latin typeface="Arial MT"/>
                <a:cs typeface="Arial MT"/>
              </a:rPr>
              <a:t> </a:t>
            </a:r>
            <a:r>
              <a:rPr sz="2800" dirty="0">
                <a:latin typeface="Arial MT"/>
                <a:cs typeface="Arial MT"/>
              </a:rPr>
              <a:t>de</a:t>
            </a:r>
            <a:r>
              <a:rPr sz="2800" spc="-20" dirty="0">
                <a:latin typeface="Arial MT"/>
                <a:cs typeface="Arial MT"/>
              </a:rPr>
              <a:t> </a:t>
            </a:r>
            <a:r>
              <a:rPr sz="2800" spc="-5" dirty="0">
                <a:latin typeface="Arial MT"/>
                <a:cs typeface="Arial MT"/>
              </a:rPr>
              <a:t>entrada </a:t>
            </a:r>
            <a:r>
              <a:rPr sz="2800" spc="-765" dirty="0">
                <a:latin typeface="Arial MT"/>
                <a:cs typeface="Arial MT"/>
              </a:rPr>
              <a:t> </a:t>
            </a:r>
            <a:r>
              <a:rPr sz="2800" dirty="0">
                <a:latin typeface="Arial MT"/>
                <a:cs typeface="Arial MT"/>
              </a:rPr>
              <a:t>e</a:t>
            </a:r>
            <a:r>
              <a:rPr sz="2800" spc="-5" dirty="0">
                <a:latin typeface="Arial MT"/>
                <a:cs typeface="Arial MT"/>
              </a:rPr>
              <a:t> formatos </a:t>
            </a:r>
            <a:r>
              <a:rPr sz="2800" dirty="0">
                <a:latin typeface="Arial MT"/>
                <a:cs typeface="Arial MT"/>
              </a:rPr>
              <a:t>de</a:t>
            </a:r>
            <a:r>
              <a:rPr sz="2800" spc="-5" dirty="0">
                <a:latin typeface="Arial MT"/>
                <a:cs typeface="Arial MT"/>
              </a:rPr>
              <a:t> saída)</a:t>
            </a:r>
            <a:endParaRPr sz="2800">
              <a:latin typeface="Arial MT"/>
              <a:cs typeface="Arial MT"/>
            </a:endParaRPr>
          </a:p>
          <a:p>
            <a:pPr marL="2119630">
              <a:lnSpc>
                <a:spcPct val="100000"/>
              </a:lnSpc>
              <a:spcBef>
                <a:spcPts val="85"/>
              </a:spcBef>
            </a:pPr>
            <a:r>
              <a:rPr sz="2400" b="1" spc="-5" dirty="0">
                <a:latin typeface="Times New Roman"/>
                <a:cs typeface="Times New Roman"/>
              </a:rPr>
              <a:t>Construir</a:t>
            </a:r>
            <a:r>
              <a:rPr sz="2400" b="1" spc="-60"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22</a:t>
            </a:r>
            <a:endParaRPr sz="1400">
              <a:latin typeface="Times New Roman"/>
              <a:cs typeface="Times New Roman"/>
            </a:endParaRPr>
          </a:p>
        </p:txBody>
      </p:sp>
      <p:grpSp>
        <p:nvGrpSpPr>
          <p:cNvPr id="3" name="object 3"/>
          <p:cNvGrpSpPr/>
          <p:nvPr/>
        </p:nvGrpSpPr>
        <p:grpSpPr>
          <a:xfrm>
            <a:off x="698269" y="174567"/>
            <a:ext cx="7789545" cy="1292860"/>
            <a:chOff x="698269" y="174567"/>
            <a:chExt cx="7789545" cy="1292860"/>
          </a:xfrm>
        </p:grpSpPr>
        <p:pic>
          <p:nvPicPr>
            <p:cNvPr id="4" name="object 4"/>
            <p:cNvPicPr/>
            <p:nvPr/>
          </p:nvPicPr>
          <p:blipFill>
            <a:blip r:embed="rId2" cstate="print"/>
            <a:stretch>
              <a:fillRect/>
            </a:stretch>
          </p:blipFill>
          <p:spPr>
            <a:xfrm>
              <a:off x="698269" y="174567"/>
              <a:ext cx="7789025" cy="835428"/>
            </a:xfrm>
            <a:prstGeom prst="rect">
              <a:avLst/>
            </a:prstGeom>
          </p:spPr>
        </p:pic>
        <p:pic>
          <p:nvPicPr>
            <p:cNvPr id="5" name="object 5"/>
            <p:cNvPicPr/>
            <p:nvPr/>
          </p:nvPicPr>
          <p:blipFill>
            <a:blip r:embed="rId3" cstate="print"/>
            <a:stretch>
              <a:fillRect/>
            </a:stretch>
          </p:blipFill>
          <p:spPr>
            <a:xfrm>
              <a:off x="727363" y="827116"/>
              <a:ext cx="6084916" cy="640079"/>
            </a:xfrm>
            <a:prstGeom prst="rect">
              <a:avLst/>
            </a:prstGeom>
          </p:spPr>
        </p:pic>
      </p:grpSp>
      <p:sp>
        <p:nvSpPr>
          <p:cNvPr id="6" name="object 6"/>
          <p:cNvSpPr txBox="1">
            <a:spLocks noGrp="1"/>
          </p:cNvSpPr>
          <p:nvPr>
            <p:ph type="title"/>
          </p:nvPr>
        </p:nvSpPr>
        <p:spPr>
          <a:xfrm>
            <a:off x="765174" y="145796"/>
            <a:ext cx="7492365" cy="1236980"/>
          </a:xfrm>
          <a:prstGeom prst="rect">
            <a:avLst/>
          </a:prstGeom>
        </p:spPr>
        <p:txBody>
          <a:bodyPr vert="horz" wrap="square" lIns="0" tIns="12700" rIns="0" bIns="0" rtlCol="0">
            <a:spAutoFit/>
          </a:bodyPr>
          <a:lstStyle/>
          <a:p>
            <a:pPr marL="12700">
              <a:lnSpc>
                <a:spcPts val="5490"/>
              </a:lnSpc>
              <a:spcBef>
                <a:spcPts val="100"/>
              </a:spcBef>
              <a:tabLst>
                <a:tab pos="3534410" algn="l"/>
              </a:tabLst>
            </a:pPr>
            <a:r>
              <a:rPr dirty="0"/>
              <a:t>O</a:t>
            </a:r>
            <a:r>
              <a:rPr spc="15" dirty="0"/>
              <a:t> </a:t>
            </a:r>
            <a:r>
              <a:rPr spc="-5" dirty="0"/>
              <a:t>Paradigma	</a:t>
            </a:r>
            <a:r>
              <a:rPr dirty="0"/>
              <a:t>de</a:t>
            </a:r>
            <a:r>
              <a:rPr spc="-65" dirty="0"/>
              <a:t> </a:t>
            </a:r>
            <a:r>
              <a:rPr spc="-5" dirty="0"/>
              <a:t>Prototipação</a:t>
            </a:r>
          </a:p>
          <a:p>
            <a:pPr marL="12700">
              <a:lnSpc>
                <a:spcPts val="4050"/>
              </a:lnSpc>
            </a:pPr>
            <a:r>
              <a:rPr sz="3600" b="0" dirty="0">
                <a:latin typeface="Arial"/>
                <a:cs typeface="Arial"/>
              </a:rPr>
              <a:t>para</a:t>
            </a:r>
            <a:r>
              <a:rPr sz="3600" b="0" spc="-10" dirty="0">
                <a:latin typeface="Arial"/>
                <a:cs typeface="Arial"/>
              </a:rPr>
              <a:t> </a:t>
            </a:r>
            <a:r>
              <a:rPr sz="3600" b="0" spc="-5" dirty="0">
                <a:solidFill>
                  <a:srgbClr val="AB1500"/>
                </a:solidFill>
                <a:latin typeface="Arial"/>
                <a:cs typeface="Arial"/>
              </a:rPr>
              <a:t>obtenção </a:t>
            </a:r>
            <a:r>
              <a:rPr sz="3600" b="0" dirty="0">
                <a:solidFill>
                  <a:srgbClr val="AB1500"/>
                </a:solidFill>
                <a:latin typeface="Arial"/>
                <a:cs typeface="Arial"/>
              </a:rPr>
              <a:t>dos</a:t>
            </a:r>
            <a:r>
              <a:rPr sz="3600" b="0" spc="-10" dirty="0">
                <a:solidFill>
                  <a:srgbClr val="AB1500"/>
                </a:solidFill>
                <a:latin typeface="Arial"/>
                <a:cs typeface="Arial"/>
              </a:rPr>
              <a:t> </a:t>
            </a:r>
            <a:r>
              <a:rPr sz="3600" b="0" spc="-5" dirty="0">
                <a:solidFill>
                  <a:srgbClr val="AB1500"/>
                </a:solidFill>
                <a:latin typeface="Arial"/>
                <a:cs typeface="Arial"/>
              </a:rPr>
              <a:t>requisitos</a:t>
            </a:r>
            <a:endParaRPr sz="3600">
              <a:latin typeface="Arial"/>
              <a:cs typeface="Arial"/>
            </a:endParaRPr>
          </a:p>
        </p:txBody>
      </p:sp>
      <p:grpSp>
        <p:nvGrpSpPr>
          <p:cNvPr id="7" name="object 7"/>
          <p:cNvGrpSpPr/>
          <p:nvPr/>
        </p:nvGrpSpPr>
        <p:grpSpPr>
          <a:xfrm>
            <a:off x="1919287" y="1763713"/>
            <a:ext cx="5283200" cy="4603750"/>
            <a:chOff x="1919287" y="1763713"/>
            <a:chExt cx="5283200" cy="4603750"/>
          </a:xfrm>
        </p:grpSpPr>
        <p:pic>
          <p:nvPicPr>
            <p:cNvPr id="8" name="object 8"/>
            <p:cNvPicPr/>
            <p:nvPr/>
          </p:nvPicPr>
          <p:blipFill>
            <a:blip r:embed="rId4" cstate="print"/>
            <a:stretch>
              <a:fillRect/>
            </a:stretch>
          </p:blipFill>
          <p:spPr>
            <a:xfrm>
              <a:off x="2400300" y="1871663"/>
              <a:ext cx="1904998" cy="1654175"/>
            </a:xfrm>
            <a:prstGeom prst="rect">
              <a:avLst/>
            </a:prstGeom>
          </p:spPr>
        </p:pic>
        <p:sp>
          <p:nvSpPr>
            <p:cNvPr id="9" name="object 9"/>
            <p:cNvSpPr/>
            <p:nvPr/>
          </p:nvSpPr>
          <p:spPr>
            <a:xfrm>
              <a:off x="2400300" y="1871663"/>
              <a:ext cx="1905000" cy="1654175"/>
            </a:xfrm>
            <a:custGeom>
              <a:avLst/>
              <a:gdLst/>
              <a:ahLst/>
              <a:cxnLst/>
              <a:rect l="l" t="t" r="r" b="b"/>
              <a:pathLst>
                <a:path w="1905000" h="1654175">
                  <a:moveTo>
                    <a:pt x="0" y="1309686"/>
                  </a:moveTo>
                  <a:lnTo>
                    <a:pt x="19049" y="1276349"/>
                  </a:lnTo>
                  <a:lnTo>
                    <a:pt x="36512" y="1247774"/>
                  </a:lnTo>
                  <a:lnTo>
                    <a:pt x="53974" y="1219199"/>
                  </a:lnTo>
                  <a:lnTo>
                    <a:pt x="71437" y="1190624"/>
                  </a:lnTo>
                  <a:lnTo>
                    <a:pt x="90487" y="1160461"/>
                  </a:lnTo>
                  <a:lnTo>
                    <a:pt x="112712" y="1130299"/>
                  </a:lnTo>
                  <a:lnTo>
                    <a:pt x="131762" y="1103312"/>
                  </a:lnTo>
                  <a:lnTo>
                    <a:pt x="179387" y="1039812"/>
                  </a:lnTo>
                  <a:lnTo>
                    <a:pt x="207962" y="1004887"/>
                  </a:lnTo>
                  <a:lnTo>
                    <a:pt x="257174" y="949324"/>
                  </a:lnTo>
                  <a:lnTo>
                    <a:pt x="284162" y="917574"/>
                  </a:lnTo>
                  <a:lnTo>
                    <a:pt x="314324" y="884237"/>
                  </a:lnTo>
                  <a:lnTo>
                    <a:pt x="342899" y="854074"/>
                  </a:lnTo>
                  <a:lnTo>
                    <a:pt x="374649" y="822324"/>
                  </a:lnTo>
                  <a:lnTo>
                    <a:pt x="404812" y="795337"/>
                  </a:lnTo>
                  <a:lnTo>
                    <a:pt x="441325" y="760412"/>
                  </a:lnTo>
                  <a:lnTo>
                    <a:pt x="473074" y="730249"/>
                  </a:lnTo>
                  <a:lnTo>
                    <a:pt x="504824" y="704849"/>
                  </a:lnTo>
                  <a:lnTo>
                    <a:pt x="541337" y="674687"/>
                  </a:lnTo>
                  <a:lnTo>
                    <a:pt x="568324" y="652462"/>
                  </a:lnTo>
                  <a:lnTo>
                    <a:pt x="603249" y="627062"/>
                  </a:lnTo>
                  <a:lnTo>
                    <a:pt x="638174" y="601662"/>
                  </a:lnTo>
                  <a:lnTo>
                    <a:pt x="679449" y="574674"/>
                  </a:lnTo>
                  <a:lnTo>
                    <a:pt x="714374" y="550862"/>
                  </a:lnTo>
                  <a:lnTo>
                    <a:pt x="752474" y="522287"/>
                  </a:lnTo>
                  <a:lnTo>
                    <a:pt x="800099" y="495299"/>
                  </a:lnTo>
                  <a:lnTo>
                    <a:pt x="841374" y="468312"/>
                  </a:lnTo>
                  <a:lnTo>
                    <a:pt x="887412" y="439737"/>
                  </a:lnTo>
                  <a:lnTo>
                    <a:pt x="935037" y="414337"/>
                  </a:lnTo>
                  <a:lnTo>
                    <a:pt x="984249" y="390525"/>
                  </a:lnTo>
                  <a:lnTo>
                    <a:pt x="1035049" y="365124"/>
                  </a:lnTo>
                  <a:lnTo>
                    <a:pt x="1079499" y="347662"/>
                  </a:lnTo>
                  <a:lnTo>
                    <a:pt x="1120774" y="327024"/>
                  </a:lnTo>
                  <a:lnTo>
                    <a:pt x="1169986" y="309562"/>
                  </a:lnTo>
                  <a:lnTo>
                    <a:pt x="1204911" y="296862"/>
                  </a:lnTo>
                  <a:lnTo>
                    <a:pt x="1057274" y="0"/>
                  </a:lnTo>
                  <a:lnTo>
                    <a:pt x="1904999" y="422274"/>
                  </a:lnTo>
                  <a:lnTo>
                    <a:pt x="1684336" y="1300161"/>
                  </a:lnTo>
                  <a:lnTo>
                    <a:pt x="1547811" y="1039812"/>
                  </a:lnTo>
                  <a:lnTo>
                    <a:pt x="1490661" y="1062037"/>
                  </a:lnTo>
                  <a:lnTo>
                    <a:pt x="1436686" y="1089024"/>
                  </a:lnTo>
                  <a:lnTo>
                    <a:pt x="1377949" y="1120774"/>
                  </a:lnTo>
                  <a:lnTo>
                    <a:pt x="1314449" y="1157286"/>
                  </a:lnTo>
                  <a:lnTo>
                    <a:pt x="1265236" y="1189036"/>
                  </a:lnTo>
                  <a:lnTo>
                    <a:pt x="1216024" y="1225549"/>
                  </a:lnTo>
                  <a:lnTo>
                    <a:pt x="1166811" y="1258886"/>
                  </a:lnTo>
                  <a:lnTo>
                    <a:pt x="1125537" y="1295399"/>
                  </a:lnTo>
                  <a:lnTo>
                    <a:pt x="1085849" y="1333499"/>
                  </a:lnTo>
                  <a:lnTo>
                    <a:pt x="1042987" y="1374774"/>
                  </a:lnTo>
                  <a:lnTo>
                    <a:pt x="1004887" y="1414461"/>
                  </a:lnTo>
                  <a:lnTo>
                    <a:pt x="968374" y="1455736"/>
                  </a:lnTo>
                  <a:lnTo>
                    <a:pt x="936624" y="1492249"/>
                  </a:lnTo>
                  <a:lnTo>
                    <a:pt x="903287" y="1539874"/>
                  </a:lnTo>
                  <a:lnTo>
                    <a:pt x="869949" y="1585911"/>
                  </a:lnTo>
                  <a:lnTo>
                    <a:pt x="854074" y="1619249"/>
                  </a:lnTo>
                  <a:lnTo>
                    <a:pt x="831849" y="1654174"/>
                  </a:lnTo>
                  <a:lnTo>
                    <a:pt x="0" y="1309686"/>
                  </a:lnTo>
                  <a:close/>
                </a:path>
              </a:pathLst>
            </a:custGeom>
            <a:ln w="19049">
              <a:solidFill>
                <a:srgbClr val="000000"/>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1928812" y="3036888"/>
              <a:ext cx="1677986" cy="1841498"/>
            </a:xfrm>
            <a:prstGeom prst="rect">
              <a:avLst/>
            </a:prstGeom>
          </p:spPr>
        </p:pic>
        <p:sp>
          <p:nvSpPr>
            <p:cNvPr id="11" name="object 11"/>
            <p:cNvSpPr/>
            <p:nvPr/>
          </p:nvSpPr>
          <p:spPr>
            <a:xfrm>
              <a:off x="1928812" y="3036888"/>
              <a:ext cx="1678305" cy="1841500"/>
            </a:xfrm>
            <a:custGeom>
              <a:avLst/>
              <a:gdLst/>
              <a:ahLst/>
              <a:cxnLst/>
              <a:rect l="l" t="t" r="r" b="b"/>
              <a:pathLst>
                <a:path w="1678304" h="1841500">
                  <a:moveTo>
                    <a:pt x="1677986" y="761999"/>
                  </a:moveTo>
                  <a:lnTo>
                    <a:pt x="1250949" y="609599"/>
                  </a:lnTo>
                  <a:lnTo>
                    <a:pt x="1233486" y="644524"/>
                  </a:lnTo>
                  <a:lnTo>
                    <a:pt x="1223961" y="677862"/>
                  </a:lnTo>
                  <a:lnTo>
                    <a:pt x="1212849" y="714374"/>
                  </a:lnTo>
                  <a:lnTo>
                    <a:pt x="1201736" y="752474"/>
                  </a:lnTo>
                  <a:lnTo>
                    <a:pt x="1190624" y="801687"/>
                  </a:lnTo>
                  <a:lnTo>
                    <a:pt x="1182686" y="842962"/>
                  </a:lnTo>
                  <a:lnTo>
                    <a:pt x="1174749" y="887412"/>
                  </a:lnTo>
                  <a:lnTo>
                    <a:pt x="1169986" y="936624"/>
                  </a:lnTo>
                  <a:lnTo>
                    <a:pt x="1165224" y="987424"/>
                  </a:lnTo>
                  <a:lnTo>
                    <a:pt x="1165224" y="1079499"/>
                  </a:lnTo>
                  <a:lnTo>
                    <a:pt x="1168399" y="1125536"/>
                  </a:lnTo>
                  <a:lnTo>
                    <a:pt x="1169986" y="1171574"/>
                  </a:lnTo>
                  <a:lnTo>
                    <a:pt x="1177924" y="1216024"/>
                  </a:lnTo>
                  <a:lnTo>
                    <a:pt x="1187449" y="1260474"/>
                  </a:lnTo>
                  <a:lnTo>
                    <a:pt x="1196974" y="1303337"/>
                  </a:lnTo>
                  <a:lnTo>
                    <a:pt x="1209674" y="1354137"/>
                  </a:lnTo>
                  <a:lnTo>
                    <a:pt x="1227136" y="1401761"/>
                  </a:lnTo>
                  <a:lnTo>
                    <a:pt x="425449" y="1841499"/>
                  </a:lnTo>
                  <a:lnTo>
                    <a:pt x="407987" y="1795461"/>
                  </a:lnTo>
                  <a:lnTo>
                    <a:pt x="390524" y="1757361"/>
                  </a:lnTo>
                  <a:lnTo>
                    <a:pt x="376237" y="1720849"/>
                  </a:lnTo>
                  <a:lnTo>
                    <a:pt x="361949" y="1681161"/>
                  </a:lnTo>
                  <a:lnTo>
                    <a:pt x="349249" y="1646237"/>
                  </a:lnTo>
                  <a:lnTo>
                    <a:pt x="334962" y="1608137"/>
                  </a:lnTo>
                  <a:lnTo>
                    <a:pt x="323849" y="1571624"/>
                  </a:lnTo>
                  <a:lnTo>
                    <a:pt x="314324" y="1538287"/>
                  </a:lnTo>
                  <a:lnTo>
                    <a:pt x="304799" y="1501774"/>
                  </a:lnTo>
                  <a:lnTo>
                    <a:pt x="292099" y="1458911"/>
                  </a:lnTo>
                  <a:lnTo>
                    <a:pt x="285749" y="1414461"/>
                  </a:lnTo>
                  <a:lnTo>
                    <a:pt x="274637" y="1373187"/>
                  </a:lnTo>
                  <a:lnTo>
                    <a:pt x="265112" y="1333499"/>
                  </a:lnTo>
                  <a:lnTo>
                    <a:pt x="260349" y="1285874"/>
                  </a:lnTo>
                  <a:lnTo>
                    <a:pt x="255587" y="1241424"/>
                  </a:lnTo>
                  <a:lnTo>
                    <a:pt x="250824" y="1190624"/>
                  </a:lnTo>
                  <a:lnTo>
                    <a:pt x="246062" y="1141411"/>
                  </a:lnTo>
                  <a:lnTo>
                    <a:pt x="246062" y="1092199"/>
                  </a:lnTo>
                  <a:lnTo>
                    <a:pt x="246062" y="1041399"/>
                  </a:lnTo>
                  <a:lnTo>
                    <a:pt x="246062" y="976312"/>
                  </a:lnTo>
                  <a:lnTo>
                    <a:pt x="247649" y="919162"/>
                  </a:lnTo>
                  <a:lnTo>
                    <a:pt x="250824" y="881062"/>
                  </a:lnTo>
                  <a:lnTo>
                    <a:pt x="255587" y="833437"/>
                  </a:lnTo>
                  <a:lnTo>
                    <a:pt x="260349" y="788987"/>
                  </a:lnTo>
                  <a:lnTo>
                    <a:pt x="268287" y="736599"/>
                  </a:lnTo>
                  <a:lnTo>
                    <a:pt x="277812" y="688974"/>
                  </a:lnTo>
                  <a:lnTo>
                    <a:pt x="287337" y="646112"/>
                  </a:lnTo>
                  <a:lnTo>
                    <a:pt x="300037" y="592137"/>
                  </a:lnTo>
                  <a:lnTo>
                    <a:pt x="312737" y="550862"/>
                  </a:lnTo>
                  <a:lnTo>
                    <a:pt x="323849" y="498474"/>
                  </a:lnTo>
                  <a:lnTo>
                    <a:pt x="339724" y="455612"/>
                  </a:lnTo>
                  <a:lnTo>
                    <a:pt x="355599" y="409574"/>
                  </a:lnTo>
                  <a:lnTo>
                    <a:pt x="373062" y="361949"/>
                  </a:lnTo>
                  <a:lnTo>
                    <a:pt x="398462" y="304799"/>
                  </a:lnTo>
                  <a:lnTo>
                    <a:pt x="0" y="160337"/>
                  </a:lnTo>
                  <a:lnTo>
                    <a:pt x="1046161" y="0"/>
                  </a:lnTo>
                  <a:lnTo>
                    <a:pt x="1677986" y="761999"/>
                  </a:lnTo>
                  <a:close/>
                </a:path>
              </a:pathLst>
            </a:custGeom>
            <a:ln w="19049">
              <a:solidFill>
                <a:srgbClr val="000000"/>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2005012" y="4367212"/>
              <a:ext cx="1906586" cy="1576387"/>
            </a:xfrm>
            <a:prstGeom prst="rect">
              <a:avLst/>
            </a:prstGeom>
          </p:spPr>
        </p:pic>
        <p:sp>
          <p:nvSpPr>
            <p:cNvPr id="13" name="object 13"/>
            <p:cNvSpPr/>
            <p:nvPr/>
          </p:nvSpPr>
          <p:spPr>
            <a:xfrm>
              <a:off x="2005012" y="4367212"/>
              <a:ext cx="1906905" cy="1576705"/>
            </a:xfrm>
            <a:custGeom>
              <a:avLst/>
              <a:gdLst/>
              <a:ahLst/>
              <a:cxnLst/>
              <a:rect l="l" t="t" r="r" b="b"/>
              <a:pathLst>
                <a:path w="1906904" h="1576704">
                  <a:moveTo>
                    <a:pt x="1512886" y="1576386"/>
                  </a:moveTo>
                  <a:lnTo>
                    <a:pt x="1474786" y="1560511"/>
                  </a:lnTo>
                  <a:lnTo>
                    <a:pt x="1443036" y="1544636"/>
                  </a:lnTo>
                  <a:lnTo>
                    <a:pt x="1408111" y="1530348"/>
                  </a:lnTo>
                  <a:lnTo>
                    <a:pt x="1376361" y="1514473"/>
                  </a:lnTo>
                  <a:lnTo>
                    <a:pt x="1341436" y="1498598"/>
                  </a:lnTo>
                  <a:lnTo>
                    <a:pt x="1308099" y="1481136"/>
                  </a:lnTo>
                  <a:lnTo>
                    <a:pt x="1276349" y="1462086"/>
                  </a:lnTo>
                  <a:lnTo>
                    <a:pt x="1241424" y="1444623"/>
                  </a:lnTo>
                  <a:lnTo>
                    <a:pt x="1204911" y="1420811"/>
                  </a:lnTo>
                  <a:lnTo>
                    <a:pt x="1163636" y="1398586"/>
                  </a:lnTo>
                  <a:lnTo>
                    <a:pt x="1131886" y="1376361"/>
                  </a:lnTo>
                  <a:lnTo>
                    <a:pt x="1098549" y="1352549"/>
                  </a:lnTo>
                  <a:lnTo>
                    <a:pt x="1062036" y="1330324"/>
                  </a:lnTo>
                  <a:lnTo>
                    <a:pt x="1023936" y="1303336"/>
                  </a:lnTo>
                  <a:lnTo>
                    <a:pt x="989011" y="1277936"/>
                  </a:lnTo>
                  <a:lnTo>
                    <a:pt x="952499" y="1250949"/>
                  </a:lnTo>
                  <a:lnTo>
                    <a:pt x="922336" y="1227136"/>
                  </a:lnTo>
                  <a:lnTo>
                    <a:pt x="881061" y="1193799"/>
                  </a:lnTo>
                  <a:lnTo>
                    <a:pt x="846136" y="1165223"/>
                  </a:lnTo>
                  <a:lnTo>
                    <a:pt x="817561" y="1138236"/>
                  </a:lnTo>
                  <a:lnTo>
                    <a:pt x="782636" y="1104899"/>
                  </a:lnTo>
                  <a:lnTo>
                    <a:pt x="758824" y="1082673"/>
                  </a:lnTo>
                  <a:lnTo>
                    <a:pt x="728662" y="1052511"/>
                  </a:lnTo>
                  <a:lnTo>
                    <a:pt x="700087" y="1022349"/>
                  </a:lnTo>
                  <a:lnTo>
                    <a:pt x="668337" y="985836"/>
                  </a:lnTo>
                  <a:lnTo>
                    <a:pt x="638174" y="955674"/>
                  </a:lnTo>
                  <a:lnTo>
                    <a:pt x="608012" y="922336"/>
                  </a:lnTo>
                  <a:lnTo>
                    <a:pt x="574674" y="881062"/>
                  </a:lnTo>
                  <a:lnTo>
                    <a:pt x="544512" y="846137"/>
                  </a:lnTo>
                  <a:lnTo>
                    <a:pt x="512762" y="804862"/>
                  </a:lnTo>
                  <a:lnTo>
                    <a:pt x="484187" y="763587"/>
                  </a:lnTo>
                  <a:lnTo>
                    <a:pt x="457199" y="722312"/>
                  </a:lnTo>
                  <a:lnTo>
                    <a:pt x="427037" y="676274"/>
                  </a:lnTo>
                  <a:lnTo>
                    <a:pt x="407987" y="638174"/>
                  </a:lnTo>
                  <a:lnTo>
                    <a:pt x="382587" y="601662"/>
                  </a:lnTo>
                  <a:lnTo>
                    <a:pt x="363537" y="561974"/>
                  </a:lnTo>
                  <a:lnTo>
                    <a:pt x="0" y="711199"/>
                  </a:lnTo>
                  <a:lnTo>
                    <a:pt x="598487" y="0"/>
                  </a:lnTo>
                  <a:lnTo>
                    <a:pt x="1611311" y="77787"/>
                  </a:lnTo>
                  <a:lnTo>
                    <a:pt x="1204911" y="234949"/>
                  </a:lnTo>
                  <a:lnTo>
                    <a:pt x="1228724" y="279399"/>
                  </a:lnTo>
                  <a:lnTo>
                    <a:pt x="1258886" y="327024"/>
                  </a:lnTo>
                  <a:lnTo>
                    <a:pt x="1295399" y="377824"/>
                  </a:lnTo>
                  <a:lnTo>
                    <a:pt x="1336674" y="433387"/>
                  </a:lnTo>
                  <a:lnTo>
                    <a:pt x="1373186" y="476249"/>
                  </a:lnTo>
                  <a:lnTo>
                    <a:pt x="1416049" y="519112"/>
                  </a:lnTo>
                  <a:lnTo>
                    <a:pt x="1454149" y="561974"/>
                  </a:lnTo>
                  <a:lnTo>
                    <a:pt x="1497011" y="598487"/>
                  </a:lnTo>
                  <a:lnTo>
                    <a:pt x="1539874" y="631824"/>
                  </a:lnTo>
                  <a:lnTo>
                    <a:pt x="1587499" y="669924"/>
                  </a:lnTo>
                  <a:lnTo>
                    <a:pt x="1633536" y="703262"/>
                  </a:lnTo>
                  <a:lnTo>
                    <a:pt x="1677986" y="735012"/>
                  </a:lnTo>
                  <a:lnTo>
                    <a:pt x="1722436" y="761999"/>
                  </a:lnTo>
                  <a:lnTo>
                    <a:pt x="1776411" y="792162"/>
                  </a:lnTo>
                  <a:lnTo>
                    <a:pt x="1830386" y="819149"/>
                  </a:lnTo>
                  <a:lnTo>
                    <a:pt x="1868486" y="835024"/>
                  </a:lnTo>
                  <a:lnTo>
                    <a:pt x="1906586" y="852487"/>
                  </a:lnTo>
                  <a:lnTo>
                    <a:pt x="1512886" y="1576386"/>
                  </a:lnTo>
                  <a:close/>
                </a:path>
              </a:pathLst>
            </a:custGeom>
            <a:ln w="19049">
              <a:solidFill>
                <a:srgbClr val="000000"/>
              </a:solidFill>
            </a:ln>
          </p:spPr>
          <p:txBody>
            <a:bodyPr wrap="square" lIns="0" tIns="0" rIns="0" bIns="0" rtlCol="0"/>
            <a:lstStyle/>
            <a:p>
              <a:endParaRPr/>
            </a:p>
          </p:txBody>
        </p:sp>
        <p:pic>
          <p:nvPicPr>
            <p:cNvPr id="14" name="object 14"/>
            <p:cNvPicPr/>
            <p:nvPr/>
          </p:nvPicPr>
          <p:blipFill>
            <a:blip r:embed="rId7" cstate="print"/>
            <a:stretch>
              <a:fillRect/>
            </a:stretch>
          </p:blipFill>
          <p:spPr>
            <a:xfrm>
              <a:off x="3440112" y="4918075"/>
              <a:ext cx="2070100" cy="1439862"/>
            </a:xfrm>
            <a:prstGeom prst="rect">
              <a:avLst/>
            </a:prstGeom>
          </p:spPr>
        </p:pic>
        <p:sp>
          <p:nvSpPr>
            <p:cNvPr id="15" name="object 15"/>
            <p:cNvSpPr/>
            <p:nvPr/>
          </p:nvSpPr>
          <p:spPr>
            <a:xfrm>
              <a:off x="3440112" y="4918075"/>
              <a:ext cx="2070100" cy="1440180"/>
            </a:xfrm>
            <a:custGeom>
              <a:avLst/>
              <a:gdLst/>
              <a:ahLst/>
              <a:cxnLst/>
              <a:rect l="l" t="t" r="r" b="b"/>
              <a:pathLst>
                <a:path w="2070100" h="1440179">
                  <a:moveTo>
                    <a:pt x="828674" y="0"/>
                  </a:moveTo>
                  <a:lnTo>
                    <a:pt x="657224" y="371475"/>
                  </a:lnTo>
                  <a:lnTo>
                    <a:pt x="696912" y="385762"/>
                  </a:lnTo>
                  <a:lnTo>
                    <a:pt x="733424" y="395287"/>
                  </a:lnTo>
                  <a:lnTo>
                    <a:pt x="774699" y="404812"/>
                  </a:lnTo>
                  <a:lnTo>
                    <a:pt x="822324" y="415925"/>
                  </a:lnTo>
                  <a:lnTo>
                    <a:pt x="876299" y="425450"/>
                  </a:lnTo>
                  <a:lnTo>
                    <a:pt x="923924" y="431800"/>
                  </a:lnTo>
                  <a:lnTo>
                    <a:pt x="973137" y="438150"/>
                  </a:lnTo>
                  <a:lnTo>
                    <a:pt x="1030287" y="444500"/>
                  </a:lnTo>
                  <a:lnTo>
                    <a:pt x="1089024" y="447675"/>
                  </a:lnTo>
                  <a:lnTo>
                    <a:pt x="1193799" y="447675"/>
                  </a:lnTo>
                  <a:lnTo>
                    <a:pt x="1250949" y="446087"/>
                  </a:lnTo>
                  <a:lnTo>
                    <a:pt x="1300161" y="441325"/>
                  </a:lnTo>
                  <a:lnTo>
                    <a:pt x="1350961" y="434975"/>
                  </a:lnTo>
                  <a:lnTo>
                    <a:pt x="1404936" y="427037"/>
                  </a:lnTo>
                  <a:lnTo>
                    <a:pt x="1452561" y="420687"/>
                  </a:lnTo>
                  <a:lnTo>
                    <a:pt x="1511299" y="407987"/>
                  </a:lnTo>
                  <a:lnTo>
                    <a:pt x="1565274" y="392112"/>
                  </a:lnTo>
                  <a:lnTo>
                    <a:pt x="2070099" y="1087437"/>
                  </a:lnTo>
                  <a:lnTo>
                    <a:pt x="2020887" y="1104899"/>
                  </a:lnTo>
                  <a:lnTo>
                    <a:pt x="1974849" y="1120774"/>
                  </a:lnTo>
                  <a:lnTo>
                    <a:pt x="1931987" y="1133474"/>
                  </a:lnTo>
                  <a:lnTo>
                    <a:pt x="1889124" y="1146175"/>
                  </a:lnTo>
                  <a:lnTo>
                    <a:pt x="1846261" y="1155699"/>
                  </a:lnTo>
                  <a:lnTo>
                    <a:pt x="1803399" y="1168399"/>
                  </a:lnTo>
                  <a:lnTo>
                    <a:pt x="1763711" y="1177925"/>
                  </a:lnTo>
                  <a:lnTo>
                    <a:pt x="1722436" y="1185862"/>
                  </a:lnTo>
                  <a:lnTo>
                    <a:pt x="1679574" y="1195387"/>
                  </a:lnTo>
                  <a:lnTo>
                    <a:pt x="1633536" y="1204912"/>
                  </a:lnTo>
                  <a:lnTo>
                    <a:pt x="1579561" y="1211262"/>
                  </a:lnTo>
                  <a:lnTo>
                    <a:pt x="1535111" y="1220787"/>
                  </a:lnTo>
                  <a:lnTo>
                    <a:pt x="1485899" y="1228725"/>
                  </a:lnTo>
                  <a:lnTo>
                    <a:pt x="1435099" y="1235075"/>
                  </a:lnTo>
                  <a:lnTo>
                    <a:pt x="1381124" y="1239837"/>
                  </a:lnTo>
                  <a:lnTo>
                    <a:pt x="1322386" y="1241425"/>
                  </a:lnTo>
                  <a:lnTo>
                    <a:pt x="1265236" y="1246187"/>
                  </a:lnTo>
                  <a:lnTo>
                    <a:pt x="1211261" y="1246187"/>
                  </a:lnTo>
                  <a:lnTo>
                    <a:pt x="1152524" y="1246187"/>
                  </a:lnTo>
                  <a:lnTo>
                    <a:pt x="1079499" y="1246187"/>
                  </a:lnTo>
                  <a:lnTo>
                    <a:pt x="1012824" y="1244599"/>
                  </a:lnTo>
                  <a:lnTo>
                    <a:pt x="966787" y="1241425"/>
                  </a:lnTo>
                  <a:lnTo>
                    <a:pt x="914399" y="1239837"/>
                  </a:lnTo>
                  <a:lnTo>
                    <a:pt x="860424" y="1235075"/>
                  </a:lnTo>
                  <a:lnTo>
                    <a:pt x="800099" y="1227137"/>
                  </a:lnTo>
                  <a:lnTo>
                    <a:pt x="747712" y="1217612"/>
                  </a:lnTo>
                  <a:lnTo>
                    <a:pt x="696912" y="1211262"/>
                  </a:lnTo>
                  <a:lnTo>
                    <a:pt x="634999" y="1198562"/>
                  </a:lnTo>
                  <a:lnTo>
                    <a:pt x="588962" y="1189037"/>
                  </a:lnTo>
                  <a:lnTo>
                    <a:pt x="530224" y="1177925"/>
                  </a:lnTo>
                  <a:lnTo>
                    <a:pt x="477837" y="1165225"/>
                  </a:lnTo>
                  <a:lnTo>
                    <a:pt x="427037" y="1152525"/>
                  </a:lnTo>
                  <a:lnTo>
                    <a:pt x="373062" y="1135062"/>
                  </a:lnTo>
                  <a:lnTo>
                    <a:pt x="306387" y="1114424"/>
                  </a:lnTo>
                  <a:lnTo>
                    <a:pt x="149224" y="1439862"/>
                  </a:lnTo>
                  <a:lnTo>
                    <a:pt x="0" y="515937"/>
                  </a:lnTo>
                  <a:lnTo>
                    <a:pt x="828674" y="0"/>
                  </a:lnTo>
                  <a:close/>
                </a:path>
              </a:pathLst>
            </a:custGeom>
            <a:ln w="19049">
              <a:solidFill>
                <a:srgbClr val="000000"/>
              </a:solidFill>
            </a:ln>
          </p:spPr>
          <p:txBody>
            <a:bodyPr wrap="square" lIns="0" tIns="0" rIns="0" bIns="0" rtlCol="0"/>
            <a:lstStyle/>
            <a:p>
              <a:endParaRPr/>
            </a:p>
          </p:txBody>
        </p:sp>
        <p:pic>
          <p:nvPicPr>
            <p:cNvPr id="16" name="object 16"/>
            <p:cNvPicPr/>
            <p:nvPr/>
          </p:nvPicPr>
          <p:blipFill>
            <a:blip r:embed="rId8" cstate="print"/>
            <a:stretch>
              <a:fillRect/>
            </a:stretch>
          </p:blipFill>
          <p:spPr>
            <a:xfrm>
              <a:off x="4933950" y="4637087"/>
              <a:ext cx="1797048" cy="1563687"/>
            </a:xfrm>
            <a:prstGeom prst="rect">
              <a:avLst/>
            </a:prstGeom>
          </p:spPr>
        </p:pic>
        <p:sp>
          <p:nvSpPr>
            <p:cNvPr id="17" name="object 17"/>
            <p:cNvSpPr/>
            <p:nvPr/>
          </p:nvSpPr>
          <p:spPr>
            <a:xfrm>
              <a:off x="4933949" y="4637087"/>
              <a:ext cx="1797050" cy="1564005"/>
            </a:xfrm>
            <a:custGeom>
              <a:avLst/>
              <a:gdLst/>
              <a:ahLst/>
              <a:cxnLst/>
              <a:rect l="l" t="t" r="r" b="b"/>
              <a:pathLst>
                <a:path w="1797050" h="1564004">
                  <a:moveTo>
                    <a:pt x="1797049" y="342899"/>
                  </a:moveTo>
                  <a:lnTo>
                    <a:pt x="1774824" y="377824"/>
                  </a:lnTo>
                  <a:lnTo>
                    <a:pt x="1760536" y="404812"/>
                  </a:lnTo>
                  <a:lnTo>
                    <a:pt x="1741486" y="434974"/>
                  </a:lnTo>
                  <a:lnTo>
                    <a:pt x="1725611" y="461962"/>
                  </a:lnTo>
                  <a:lnTo>
                    <a:pt x="1706561" y="492124"/>
                  </a:lnTo>
                  <a:lnTo>
                    <a:pt x="1684336" y="522287"/>
                  </a:lnTo>
                  <a:lnTo>
                    <a:pt x="1665286" y="549274"/>
                  </a:lnTo>
                  <a:lnTo>
                    <a:pt x="1643061" y="579437"/>
                  </a:lnTo>
                  <a:lnTo>
                    <a:pt x="1616074" y="611187"/>
                  </a:lnTo>
                  <a:lnTo>
                    <a:pt x="1589086" y="646112"/>
                  </a:lnTo>
                  <a:lnTo>
                    <a:pt x="1566861" y="673099"/>
                  </a:lnTo>
                  <a:lnTo>
                    <a:pt x="1539874" y="701674"/>
                  </a:lnTo>
                  <a:lnTo>
                    <a:pt x="1509711" y="735011"/>
                  </a:lnTo>
                  <a:lnTo>
                    <a:pt x="1481136" y="769936"/>
                  </a:lnTo>
                  <a:lnTo>
                    <a:pt x="1450974" y="800099"/>
                  </a:lnTo>
                  <a:lnTo>
                    <a:pt x="1419224" y="831849"/>
                  </a:lnTo>
                  <a:lnTo>
                    <a:pt x="1392236" y="857249"/>
                  </a:lnTo>
                  <a:lnTo>
                    <a:pt x="1354136" y="893762"/>
                  </a:lnTo>
                  <a:lnTo>
                    <a:pt x="1322386" y="923924"/>
                  </a:lnTo>
                  <a:lnTo>
                    <a:pt x="1289049" y="949324"/>
                  </a:lnTo>
                  <a:lnTo>
                    <a:pt x="1252536" y="979486"/>
                  </a:lnTo>
                  <a:lnTo>
                    <a:pt x="1192211" y="1025524"/>
                  </a:lnTo>
                  <a:lnTo>
                    <a:pt x="1157286" y="1050924"/>
                  </a:lnTo>
                  <a:lnTo>
                    <a:pt x="1117599" y="1079499"/>
                  </a:lnTo>
                  <a:lnTo>
                    <a:pt x="1084261" y="1101724"/>
                  </a:lnTo>
                  <a:lnTo>
                    <a:pt x="1044574" y="1128711"/>
                  </a:lnTo>
                  <a:lnTo>
                    <a:pt x="995362" y="1157286"/>
                  </a:lnTo>
                  <a:lnTo>
                    <a:pt x="954087" y="1184274"/>
                  </a:lnTo>
                  <a:lnTo>
                    <a:pt x="909637" y="1211261"/>
                  </a:lnTo>
                  <a:lnTo>
                    <a:pt x="863599" y="1238249"/>
                  </a:lnTo>
                  <a:lnTo>
                    <a:pt x="814387" y="1262061"/>
                  </a:lnTo>
                  <a:lnTo>
                    <a:pt x="1062037" y="1563686"/>
                  </a:lnTo>
                  <a:lnTo>
                    <a:pt x="73024" y="1176336"/>
                  </a:lnTo>
                  <a:lnTo>
                    <a:pt x="0" y="412749"/>
                  </a:lnTo>
                  <a:lnTo>
                    <a:pt x="206374" y="628649"/>
                  </a:lnTo>
                  <a:lnTo>
                    <a:pt x="252412" y="609599"/>
                  </a:lnTo>
                  <a:lnTo>
                    <a:pt x="298449" y="588962"/>
                  </a:lnTo>
                  <a:lnTo>
                    <a:pt x="360362" y="561974"/>
                  </a:lnTo>
                  <a:lnTo>
                    <a:pt x="419099" y="533399"/>
                  </a:lnTo>
                  <a:lnTo>
                    <a:pt x="481012" y="496887"/>
                  </a:lnTo>
                  <a:lnTo>
                    <a:pt x="531812" y="465137"/>
                  </a:lnTo>
                  <a:lnTo>
                    <a:pt x="581024" y="428624"/>
                  </a:lnTo>
                  <a:lnTo>
                    <a:pt x="630237" y="392112"/>
                  </a:lnTo>
                  <a:lnTo>
                    <a:pt x="669924" y="357187"/>
                  </a:lnTo>
                  <a:lnTo>
                    <a:pt x="711199" y="319087"/>
                  </a:lnTo>
                  <a:lnTo>
                    <a:pt x="755649" y="276224"/>
                  </a:lnTo>
                  <a:lnTo>
                    <a:pt x="792162" y="238124"/>
                  </a:lnTo>
                  <a:lnTo>
                    <a:pt x="828674" y="198437"/>
                  </a:lnTo>
                  <a:lnTo>
                    <a:pt x="860424" y="161925"/>
                  </a:lnTo>
                  <a:lnTo>
                    <a:pt x="895349" y="112712"/>
                  </a:lnTo>
                  <a:lnTo>
                    <a:pt x="927099" y="68262"/>
                  </a:lnTo>
                  <a:lnTo>
                    <a:pt x="944562" y="33337"/>
                  </a:lnTo>
                  <a:lnTo>
                    <a:pt x="960437" y="0"/>
                  </a:lnTo>
                  <a:lnTo>
                    <a:pt x="1797049" y="342899"/>
                  </a:lnTo>
                  <a:close/>
                </a:path>
              </a:pathLst>
            </a:custGeom>
            <a:ln w="19049">
              <a:solidFill>
                <a:srgbClr val="000000"/>
              </a:solidFill>
            </a:ln>
          </p:spPr>
          <p:txBody>
            <a:bodyPr wrap="square" lIns="0" tIns="0" rIns="0" bIns="0" rtlCol="0"/>
            <a:lstStyle/>
            <a:p>
              <a:endParaRPr/>
            </a:p>
          </p:txBody>
        </p:sp>
        <p:pic>
          <p:nvPicPr>
            <p:cNvPr id="18" name="object 18"/>
            <p:cNvPicPr/>
            <p:nvPr/>
          </p:nvPicPr>
          <p:blipFill>
            <a:blip r:embed="rId9" cstate="print"/>
            <a:stretch>
              <a:fillRect/>
            </a:stretch>
          </p:blipFill>
          <p:spPr>
            <a:xfrm>
              <a:off x="5534025" y="3240088"/>
              <a:ext cx="1658937" cy="1819273"/>
            </a:xfrm>
            <a:prstGeom prst="rect">
              <a:avLst/>
            </a:prstGeom>
          </p:spPr>
        </p:pic>
        <p:sp>
          <p:nvSpPr>
            <p:cNvPr id="19" name="object 19"/>
            <p:cNvSpPr/>
            <p:nvPr/>
          </p:nvSpPr>
          <p:spPr>
            <a:xfrm>
              <a:off x="5534025" y="3240088"/>
              <a:ext cx="1659255" cy="1819275"/>
            </a:xfrm>
            <a:custGeom>
              <a:avLst/>
              <a:gdLst/>
              <a:ahLst/>
              <a:cxnLst/>
              <a:rect l="l" t="t" r="r" b="b"/>
              <a:pathLst>
                <a:path w="1659254" h="1819275">
                  <a:moveTo>
                    <a:pt x="0" y="1155699"/>
                  </a:moveTo>
                  <a:lnTo>
                    <a:pt x="412749" y="1290637"/>
                  </a:lnTo>
                  <a:lnTo>
                    <a:pt x="434974" y="1244599"/>
                  </a:lnTo>
                  <a:lnTo>
                    <a:pt x="452437" y="1201737"/>
                  </a:lnTo>
                  <a:lnTo>
                    <a:pt x="463549" y="1162049"/>
                  </a:lnTo>
                  <a:lnTo>
                    <a:pt x="476249" y="1125537"/>
                  </a:lnTo>
                  <a:lnTo>
                    <a:pt x="488949" y="1085849"/>
                  </a:lnTo>
                  <a:lnTo>
                    <a:pt x="498474" y="1038224"/>
                  </a:lnTo>
                  <a:lnTo>
                    <a:pt x="506412" y="995362"/>
                  </a:lnTo>
                  <a:lnTo>
                    <a:pt x="512762" y="952499"/>
                  </a:lnTo>
                  <a:lnTo>
                    <a:pt x="520699" y="903287"/>
                  </a:lnTo>
                  <a:lnTo>
                    <a:pt x="522287" y="852487"/>
                  </a:lnTo>
                  <a:lnTo>
                    <a:pt x="522287" y="760412"/>
                  </a:lnTo>
                  <a:lnTo>
                    <a:pt x="520699" y="711199"/>
                  </a:lnTo>
                  <a:lnTo>
                    <a:pt x="517524" y="669924"/>
                  </a:lnTo>
                  <a:lnTo>
                    <a:pt x="511174" y="623887"/>
                  </a:lnTo>
                  <a:lnTo>
                    <a:pt x="500062" y="577849"/>
                  </a:lnTo>
                  <a:lnTo>
                    <a:pt x="490537" y="536574"/>
                  </a:lnTo>
                  <a:lnTo>
                    <a:pt x="479424" y="485774"/>
                  </a:lnTo>
                  <a:lnTo>
                    <a:pt x="461962" y="436562"/>
                  </a:lnTo>
                  <a:lnTo>
                    <a:pt x="1260475" y="0"/>
                  </a:lnTo>
                  <a:lnTo>
                    <a:pt x="1281112" y="41275"/>
                  </a:lnTo>
                  <a:lnTo>
                    <a:pt x="1298575" y="82549"/>
                  </a:lnTo>
                  <a:lnTo>
                    <a:pt x="1312862" y="119062"/>
                  </a:lnTo>
                  <a:lnTo>
                    <a:pt x="1327149" y="157162"/>
                  </a:lnTo>
                  <a:lnTo>
                    <a:pt x="1339849" y="193674"/>
                  </a:lnTo>
                  <a:lnTo>
                    <a:pt x="1354137" y="231774"/>
                  </a:lnTo>
                  <a:lnTo>
                    <a:pt x="1363662" y="266699"/>
                  </a:lnTo>
                  <a:lnTo>
                    <a:pt x="1373187" y="301624"/>
                  </a:lnTo>
                  <a:lnTo>
                    <a:pt x="1384300" y="338137"/>
                  </a:lnTo>
                  <a:lnTo>
                    <a:pt x="1395412" y="379412"/>
                  </a:lnTo>
                  <a:lnTo>
                    <a:pt x="1403350" y="425449"/>
                  </a:lnTo>
                  <a:lnTo>
                    <a:pt x="1412875" y="465137"/>
                  </a:lnTo>
                  <a:lnTo>
                    <a:pt x="1422400" y="506412"/>
                  </a:lnTo>
                  <a:lnTo>
                    <a:pt x="1430337" y="552449"/>
                  </a:lnTo>
                  <a:lnTo>
                    <a:pt x="1433512" y="598487"/>
                  </a:lnTo>
                  <a:lnTo>
                    <a:pt x="1438275" y="649287"/>
                  </a:lnTo>
                  <a:lnTo>
                    <a:pt x="1443037" y="698499"/>
                  </a:lnTo>
                  <a:lnTo>
                    <a:pt x="1443037" y="746124"/>
                  </a:lnTo>
                  <a:lnTo>
                    <a:pt x="1443037" y="796924"/>
                  </a:lnTo>
                  <a:lnTo>
                    <a:pt x="1443037" y="860424"/>
                  </a:lnTo>
                  <a:lnTo>
                    <a:pt x="1439862" y="919162"/>
                  </a:lnTo>
                  <a:lnTo>
                    <a:pt x="1438275" y="958849"/>
                  </a:lnTo>
                  <a:lnTo>
                    <a:pt x="1433512" y="1003299"/>
                  </a:lnTo>
                  <a:lnTo>
                    <a:pt x="1430337" y="1050924"/>
                  </a:lnTo>
                  <a:lnTo>
                    <a:pt x="1420812" y="1104899"/>
                  </a:lnTo>
                  <a:lnTo>
                    <a:pt x="1411287" y="1149349"/>
                  </a:lnTo>
                  <a:lnTo>
                    <a:pt x="1400175" y="1193799"/>
                  </a:lnTo>
                  <a:lnTo>
                    <a:pt x="1389062" y="1247774"/>
                  </a:lnTo>
                  <a:lnTo>
                    <a:pt x="1376362" y="1287461"/>
                  </a:lnTo>
                  <a:lnTo>
                    <a:pt x="1363662" y="1338261"/>
                  </a:lnTo>
                  <a:lnTo>
                    <a:pt x="1349375" y="1384299"/>
                  </a:lnTo>
                  <a:lnTo>
                    <a:pt x="1331912" y="1428749"/>
                  </a:lnTo>
                  <a:lnTo>
                    <a:pt x="1314449" y="1474787"/>
                  </a:lnTo>
                  <a:lnTo>
                    <a:pt x="1292225" y="1533524"/>
                  </a:lnTo>
                  <a:lnTo>
                    <a:pt x="1268412" y="1590674"/>
                  </a:lnTo>
                  <a:lnTo>
                    <a:pt x="1658937" y="1728786"/>
                  </a:lnTo>
                  <a:lnTo>
                    <a:pt x="679449" y="1819274"/>
                  </a:lnTo>
                  <a:lnTo>
                    <a:pt x="0" y="1155699"/>
                  </a:lnTo>
                  <a:close/>
                </a:path>
              </a:pathLst>
            </a:custGeom>
            <a:ln w="19049">
              <a:solidFill>
                <a:srgbClr val="000000"/>
              </a:solidFill>
            </a:ln>
          </p:spPr>
          <p:txBody>
            <a:bodyPr wrap="square" lIns="0" tIns="0" rIns="0" bIns="0" rtlCol="0"/>
            <a:lstStyle/>
            <a:p>
              <a:endParaRPr/>
            </a:p>
          </p:txBody>
        </p:sp>
        <p:pic>
          <p:nvPicPr>
            <p:cNvPr id="20" name="object 20"/>
            <p:cNvPicPr/>
            <p:nvPr/>
          </p:nvPicPr>
          <p:blipFill>
            <a:blip r:embed="rId10" cstate="print"/>
            <a:stretch>
              <a:fillRect/>
            </a:stretch>
          </p:blipFill>
          <p:spPr>
            <a:xfrm>
              <a:off x="5230812" y="2182813"/>
              <a:ext cx="1939925" cy="1606548"/>
            </a:xfrm>
            <a:prstGeom prst="rect">
              <a:avLst/>
            </a:prstGeom>
          </p:spPr>
        </p:pic>
        <p:sp>
          <p:nvSpPr>
            <p:cNvPr id="21" name="object 21"/>
            <p:cNvSpPr/>
            <p:nvPr/>
          </p:nvSpPr>
          <p:spPr>
            <a:xfrm>
              <a:off x="5230812" y="2182813"/>
              <a:ext cx="1939925" cy="1606550"/>
            </a:xfrm>
            <a:custGeom>
              <a:avLst/>
              <a:gdLst/>
              <a:ahLst/>
              <a:cxnLst/>
              <a:rect l="l" t="t" r="r" b="b"/>
              <a:pathLst>
                <a:path w="1939925" h="1606550">
                  <a:moveTo>
                    <a:pt x="395287" y="0"/>
                  </a:moveTo>
                  <a:lnTo>
                    <a:pt x="433387" y="17462"/>
                  </a:lnTo>
                  <a:lnTo>
                    <a:pt x="465137" y="33337"/>
                  </a:lnTo>
                  <a:lnTo>
                    <a:pt x="500062" y="47624"/>
                  </a:lnTo>
                  <a:lnTo>
                    <a:pt x="531812" y="61912"/>
                  </a:lnTo>
                  <a:lnTo>
                    <a:pt x="566737" y="79374"/>
                  </a:lnTo>
                  <a:lnTo>
                    <a:pt x="598487" y="98424"/>
                  </a:lnTo>
                  <a:lnTo>
                    <a:pt x="630237" y="115887"/>
                  </a:lnTo>
                  <a:lnTo>
                    <a:pt x="661987" y="133350"/>
                  </a:lnTo>
                  <a:lnTo>
                    <a:pt x="701674" y="157162"/>
                  </a:lnTo>
                  <a:lnTo>
                    <a:pt x="742949" y="182562"/>
                  </a:lnTo>
                  <a:lnTo>
                    <a:pt x="774699" y="201612"/>
                  </a:lnTo>
                  <a:lnTo>
                    <a:pt x="806449" y="225424"/>
                  </a:lnTo>
                  <a:lnTo>
                    <a:pt x="846137" y="247649"/>
                  </a:lnTo>
                  <a:lnTo>
                    <a:pt x="884237" y="273049"/>
                  </a:lnTo>
                  <a:lnTo>
                    <a:pt x="919162" y="300037"/>
                  </a:lnTo>
                  <a:lnTo>
                    <a:pt x="954087" y="327024"/>
                  </a:lnTo>
                  <a:lnTo>
                    <a:pt x="985837" y="352424"/>
                  </a:lnTo>
                  <a:lnTo>
                    <a:pt x="1025524" y="384174"/>
                  </a:lnTo>
                  <a:lnTo>
                    <a:pt x="1058861" y="412749"/>
                  </a:lnTo>
                  <a:lnTo>
                    <a:pt x="1089024" y="439737"/>
                  </a:lnTo>
                  <a:lnTo>
                    <a:pt x="1122361" y="471487"/>
                  </a:lnTo>
                  <a:lnTo>
                    <a:pt x="1149349" y="495299"/>
                  </a:lnTo>
                  <a:lnTo>
                    <a:pt x="1179511" y="525462"/>
                  </a:lnTo>
                  <a:lnTo>
                    <a:pt x="1208086" y="555624"/>
                  </a:lnTo>
                  <a:lnTo>
                    <a:pt x="1239836" y="592137"/>
                  </a:lnTo>
                  <a:lnTo>
                    <a:pt x="1266824" y="620712"/>
                  </a:lnTo>
                  <a:lnTo>
                    <a:pt x="1296987" y="655637"/>
                  </a:lnTo>
                  <a:lnTo>
                    <a:pt x="1331911" y="695324"/>
                  </a:lnTo>
                  <a:lnTo>
                    <a:pt x="1360487" y="731837"/>
                  </a:lnTo>
                  <a:lnTo>
                    <a:pt x="1392237" y="773112"/>
                  </a:lnTo>
                  <a:lnTo>
                    <a:pt x="1422399" y="812799"/>
                  </a:lnTo>
                  <a:lnTo>
                    <a:pt x="1449387" y="855662"/>
                  </a:lnTo>
                  <a:lnTo>
                    <a:pt x="1477961" y="900112"/>
                  </a:lnTo>
                  <a:lnTo>
                    <a:pt x="1500187" y="939799"/>
                  </a:lnTo>
                  <a:lnTo>
                    <a:pt x="1522411" y="976312"/>
                  </a:lnTo>
                  <a:lnTo>
                    <a:pt x="1541461" y="1017587"/>
                  </a:lnTo>
                  <a:lnTo>
                    <a:pt x="1554161" y="1047749"/>
                  </a:lnTo>
                  <a:lnTo>
                    <a:pt x="1939924" y="915987"/>
                  </a:lnTo>
                  <a:lnTo>
                    <a:pt x="1341437" y="1606549"/>
                  </a:lnTo>
                  <a:lnTo>
                    <a:pt x="280987" y="1493837"/>
                  </a:lnTo>
                  <a:lnTo>
                    <a:pt x="701674" y="1346199"/>
                  </a:lnTo>
                  <a:lnTo>
                    <a:pt x="674687" y="1296986"/>
                  </a:lnTo>
                  <a:lnTo>
                    <a:pt x="647699" y="1250949"/>
                  </a:lnTo>
                  <a:lnTo>
                    <a:pt x="609599" y="1200149"/>
                  </a:lnTo>
                  <a:lnTo>
                    <a:pt x="568324" y="1146174"/>
                  </a:lnTo>
                  <a:lnTo>
                    <a:pt x="531812" y="1101724"/>
                  </a:lnTo>
                  <a:lnTo>
                    <a:pt x="492124" y="1058862"/>
                  </a:lnTo>
                  <a:lnTo>
                    <a:pt x="450849" y="1015999"/>
                  </a:lnTo>
                  <a:lnTo>
                    <a:pt x="409574" y="979487"/>
                  </a:lnTo>
                  <a:lnTo>
                    <a:pt x="368299" y="946149"/>
                  </a:lnTo>
                  <a:lnTo>
                    <a:pt x="319087" y="908049"/>
                  </a:lnTo>
                  <a:lnTo>
                    <a:pt x="271462" y="874712"/>
                  </a:lnTo>
                  <a:lnTo>
                    <a:pt x="227012" y="842962"/>
                  </a:lnTo>
                  <a:lnTo>
                    <a:pt x="184149" y="815974"/>
                  </a:lnTo>
                  <a:lnTo>
                    <a:pt x="130174" y="785812"/>
                  </a:lnTo>
                  <a:lnTo>
                    <a:pt x="76199" y="757237"/>
                  </a:lnTo>
                  <a:lnTo>
                    <a:pt x="39687" y="742949"/>
                  </a:lnTo>
                  <a:lnTo>
                    <a:pt x="0" y="723899"/>
                  </a:lnTo>
                  <a:lnTo>
                    <a:pt x="395287" y="0"/>
                  </a:lnTo>
                  <a:close/>
                </a:path>
              </a:pathLst>
            </a:custGeom>
            <a:ln w="19049">
              <a:solidFill>
                <a:srgbClr val="000000"/>
              </a:solidFill>
            </a:ln>
          </p:spPr>
          <p:txBody>
            <a:bodyPr wrap="square" lIns="0" tIns="0" rIns="0" bIns="0" rtlCol="0"/>
            <a:lstStyle/>
            <a:p>
              <a:endParaRPr/>
            </a:p>
          </p:txBody>
        </p:sp>
        <p:pic>
          <p:nvPicPr>
            <p:cNvPr id="22" name="object 22"/>
            <p:cNvPicPr/>
            <p:nvPr/>
          </p:nvPicPr>
          <p:blipFill>
            <a:blip r:embed="rId11" cstate="print"/>
            <a:stretch>
              <a:fillRect/>
            </a:stretch>
          </p:blipFill>
          <p:spPr>
            <a:xfrm>
              <a:off x="3871912" y="1773238"/>
              <a:ext cx="1876425" cy="1317625"/>
            </a:xfrm>
            <a:prstGeom prst="rect">
              <a:avLst/>
            </a:prstGeom>
          </p:spPr>
        </p:pic>
        <p:sp>
          <p:nvSpPr>
            <p:cNvPr id="23" name="object 23"/>
            <p:cNvSpPr/>
            <p:nvPr/>
          </p:nvSpPr>
          <p:spPr>
            <a:xfrm>
              <a:off x="3871912" y="1773238"/>
              <a:ext cx="1876425" cy="1317625"/>
            </a:xfrm>
            <a:custGeom>
              <a:avLst/>
              <a:gdLst/>
              <a:ahLst/>
              <a:cxnLst/>
              <a:rect l="l" t="t" r="r" b="b"/>
              <a:pathLst>
                <a:path w="1876425" h="1317625">
                  <a:moveTo>
                    <a:pt x="1000124" y="1317624"/>
                  </a:moveTo>
                  <a:lnTo>
                    <a:pt x="1122361" y="1060449"/>
                  </a:lnTo>
                  <a:lnTo>
                    <a:pt x="1084261" y="1050924"/>
                  </a:lnTo>
                  <a:lnTo>
                    <a:pt x="1039811" y="1041399"/>
                  </a:lnTo>
                  <a:lnTo>
                    <a:pt x="982662" y="1030287"/>
                  </a:lnTo>
                  <a:lnTo>
                    <a:pt x="936624" y="1023937"/>
                  </a:lnTo>
                  <a:lnTo>
                    <a:pt x="885824" y="1017587"/>
                  </a:lnTo>
                  <a:lnTo>
                    <a:pt x="828674" y="1014412"/>
                  </a:lnTo>
                  <a:lnTo>
                    <a:pt x="769937" y="1009649"/>
                  </a:lnTo>
                  <a:lnTo>
                    <a:pt x="665162" y="1009649"/>
                  </a:lnTo>
                  <a:lnTo>
                    <a:pt x="611187" y="1011237"/>
                  </a:lnTo>
                  <a:lnTo>
                    <a:pt x="558799" y="1015999"/>
                  </a:lnTo>
                  <a:lnTo>
                    <a:pt x="507999" y="1020762"/>
                  </a:lnTo>
                  <a:lnTo>
                    <a:pt x="455612" y="1028699"/>
                  </a:lnTo>
                  <a:lnTo>
                    <a:pt x="406399" y="1036637"/>
                  </a:lnTo>
                  <a:lnTo>
                    <a:pt x="347662" y="1047749"/>
                  </a:lnTo>
                  <a:lnTo>
                    <a:pt x="296862" y="1063624"/>
                  </a:lnTo>
                  <a:lnTo>
                    <a:pt x="431799" y="520699"/>
                  </a:lnTo>
                  <a:lnTo>
                    <a:pt x="0" y="306387"/>
                  </a:lnTo>
                  <a:lnTo>
                    <a:pt x="22224" y="300037"/>
                  </a:lnTo>
                  <a:lnTo>
                    <a:pt x="66674" y="285749"/>
                  </a:lnTo>
                  <a:lnTo>
                    <a:pt x="100012" y="277812"/>
                  </a:lnTo>
                  <a:lnTo>
                    <a:pt x="139700" y="266699"/>
                  </a:lnTo>
                  <a:lnTo>
                    <a:pt x="185737" y="258762"/>
                  </a:lnTo>
                  <a:lnTo>
                    <a:pt x="225424" y="250824"/>
                  </a:lnTo>
                  <a:lnTo>
                    <a:pt x="277812" y="239712"/>
                  </a:lnTo>
                  <a:lnTo>
                    <a:pt x="320674" y="233362"/>
                  </a:lnTo>
                  <a:lnTo>
                    <a:pt x="373062" y="227012"/>
                  </a:lnTo>
                  <a:lnTo>
                    <a:pt x="427037" y="220662"/>
                  </a:lnTo>
                  <a:lnTo>
                    <a:pt x="477837" y="215899"/>
                  </a:lnTo>
                  <a:lnTo>
                    <a:pt x="536574" y="214312"/>
                  </a:lnTo>
                  <a:lnTo>
                    <a:pt x="593724" y="209549"/>
                  </a:lnTo>
                  <a:lnTo>
                    <a:pt x="649287" y="209549"/>
                  </a:lnTo>
                  <a:lnTo>
                    <a:pt x="708024" y="209549"/>
                  </a:lnTo>
                  <a:lnTo>
                    <a:pt x="782637" y="209549"/>
                  </a:lnTo>
                  <a:lnTo>
                    <a:pt x="847724" y="211137"/>
                  </a:lnTo>
                  <a:lnTo>
                    <a:pt x="892174" y="214312"/>
                  </a:lnTo>
                  <a:lnTo>
                    <a:pt x="946149" y="217487"/>
                  </a:lnTo>
                  <a:lnTo>
                    <a:pt x="998537" y="222249"/>
                  </a:lnTo>
                  <a:lnTo>
                    <a:pt x="1058861" y="228599"/>
                  </a:lnTo>
                  <a:lnTo>
                    <a:pt x="1111249" y="238124"/>
                  </a:lnTo>
                  <a:lnTo>
                    <a:pt x="1160461" y="246062"/>
                  </a:lnTo>
                  <a:lnTo>
                    <a:pt x="1223961" y="257174"/>
                  </a:lnTo>
                  <a:lnTo>
                    <a:pt x="1273174" y="266699"/>
                  </a:lnTo>
                  <a:lnTo>
                    <a:pt x="1331911" y="279399"/>
                  </a:lnTo>
                  <a:lnTo>
                    <a:pt x="1381124" y="290512"/>
                  </a:lnTo>
                  <a:lnTo>
                    <a:pt x="1435099" y="306387"/>
                  </a:lnTo>
                  <a:lnTo>
                    <a:pt x="1489074" y="320674"/>
                  </a:lnTo>
                  <a:lnTo>
                    <a:pt x="1647824" y="0"/>
                  </a:lnTo>
                  <a:lnTo>
                    <a:pt x="1876424" y="892174"/>
                  </a:lnTo>
                  <a:lnTo>
                    <a:pt x="1000124" y="1317624"/>
                  </a:lnTo>
                  <a:close/>
                </a:path>
              </a:pathLst>
            </a:custGeom>
            <a:ln w="19049">
              <a:solidFill>
                <a:srgbClr val="000000"/>
              </a:solidFill>
            </a:ln>
          </p:spPr>
          <p:txBody>
            <a:bodyPr wrap="square" lIns="0" tIns="0" rIns="0" bIns="0" rtlCol="0"/>
            <a:lstStyle/>
            <a:p>
              <a:endParaRPr/>
            </a:p>
          </p:txBody>
        </p:sp>
        <p:sp>
          <p:nvSpPr>
            <p:cNvPr id="24" name="object 24"/>
            <p:cNvSpPr/>
            <p:nvPr/>
          </p:nvSpPr>
          <p:spPr>
            <a:xfrm>
              <a:off x="2027237" y="2057400"/>
              <a:ext cx="2482850" cy="469900"/>
            </a:xfrm>
            <a:custGeom>
              <a:avLst/>
              <a:gdLst/>
              <a:ahLst/>
              <a:cxnLst/>
              <a:rect l="l" t="t" r="r" b="b"/>
              <a:pathLst>
                <a:path w="2482850" h="469900">
                  <a:moveTo>
                    <a:pt x="2482850" y="0"/>
                  </a:moveTo>
                  <a:lnTo>
                    <a:pt x="0" y="0"/>
                  </a:lnTo>
                  <a:lnTo>
                    <a:pt x="0" y="469900"/>
                  </a:lnTo>
                  <a:lnTo>
                    <a:pt x="2482850" y="469900"/>
                  </a:lnTo>
                  <a:lnTo>
                    <a:pt x="2482850" y="0"/>
                  </a:lnTo>
                  <a:close/>
                </a:path>
              </a:pathLst>
            </a:custGeom>
            <a:solidFill>
              <a:srgbClr val="FFFFFF"/>
            </a:solidFill>
          </p:spPr>
          <p:txBody>
            <a:bodyPr wrap="square" lIns="0" tIns="0" rIns="0" bIns="0" rtlCol="0"/>
            <a:lstStyle/>
            <a:p>
              <a:endParaRPr/>
            </a:p>
          </p:txBody>
        </p:sp>
      </p:grpSp>
      <p:sp>
        <p:nvSpPr>
          <p:cNvPr id="25" name="object 25"/>
          <p:cNvSpPr txBox="1"/>
          <p:nvPr/>
        </p:nvSpPr>
        <p:spPr>
          <a:xfrm>
            <a:off x="2027237" y="2057400"/>
            <a:ext cx="2482850" cy="469900"/>
          </a:xfrm>
          <a:prstGeom prst="rect">
            <a:avLst/>
          </a:prstGeom>
          <a:ln w="12699">
            <a:solidFill>
              <a:srgbClr val="AB1500"/>
            </a:solidFill>
          </a:ln>
        </p:spPr>
        <p:txBody>
          <a:bodyPr vert="horz" wrap="square" lIns="0" tIns="52069" rIns="0" bIns="0" rtlCol="0">
            <a:spAutoFit/>
          </a:bodyPr>
          <a:lstStyle/>
          <a:p>
            <a:pPr marL="141605">
              <a:lnSpc>
                <a:spcPct val="100000"/>
              </a:lnSpc>
              <a:spcBef>
                <a:spcPts val="409"/>
              </a:spcBef>
            </a:pPr>
            <a:r>
              <a:rPr sz="2400" b="1" spc="-5" dirty="0">
                <a:latin typeface="Times New Roman"/>
                <a:cs typeface="Times New Roman"/>
              </a:rPr>
              <a:t>Obter</a:t>
            </a:r>
            <a:r>
              <a:rPr sz="2400" b="1" spc="-70" dirty="0">
                <a:latin typeface="Times New Roman"/>
                <a:cs typeface="Times New Roman"/>
              </a:rPr>
              <a:t> </a:t>
            </a:r>
            <a:r>
              <a:rPr sz="2400" b="1" spc="-5" dirty="0">
                <a:latin typeface="Times New Roman"/>
                <a:cs typeface="Times New Roman"/>
              </a:rPr>
              <a:t>Requisitos</a:t>
            </a:r>
            <a:endParaRPr sz="2400">
              <a:latin typeface="Times New Roman"/>
              <a:cs typeface="Times New Roman"/>
            </a:endParaRPr>
          </a:p>
        </p:txBody>
      </p:sp>
      <p:sp>
        <p:nvSpPr>
          <p:cNvPr id="26" name="object 26"/>
          <p:cNvSpPr/>
          <p:nvPr/>
        </p:nvSpPr>
        <p:spPr>
          <a:xfrm>
            <a:off x="5410198" y="3276600"/>
            <a:ext cx="3446779" cy="469900"/>
          </a:xfrm>
          <a:custGeom>
            <a:avLst/>
            <a:gdLst/>
            <a:ahLst/>
            <a:cxnLst/>
            <a:rect l="l" t="t" r="r" b="b"/>
            <a:pathLst>
              <a:path w="3446779" h="469900">
                <a:moveTo>
                  <a:pt x="3446462" y="0"/>
                </a:moveTo>
                <a:lnTo>
                  <a:pt x="0" y="0"/>
                </a:lnTo>
                <a:lnTo>
                  <a:pt x="0" y="469900"/>
                </a:lnTo>
                <a:lnTo>
                  <a:pt x="3446462" y="469900"/>
                </a:lnTo>
                <a:lnTo>
                  <a:pt x="3446462" y="0"/>
                </a:lnTo>
                <a:close/>
              </a:path>
            </a:pathLst>
          </a:custGeom>
          <a:solidFill>
            <a:srgbClr val="FFFFFF"/>
          </a:solidFill>
        </p:spPr>
        <p:txBody>
          <a:bodyPr wrap="square" lIns="0" tIns="0" rIns="0" bIns="0" rtlCol="0"/>
          <a:lstStyle/>
          <a:p>
            <a:endParaRPr/>
          </a:p>
        </p:txBody>
      </p:sp>
      <p:sp>
        <p:nvSpPr>
          <p:cNvPr id="27" name="object 27"/>
          <p:cNvSpPr txBox="1"/>
          <p:nvPr/>
        </p:nvSpPr>
        <p:spPr>
          <a:xfrm>
            <a:off x="5410198" y="3276600"/>
            <a:ext cx="3446779" cy="469900"/>
          </a:xfrm>
          <a:prstGeom prst="rect">
            <a:avLst/>
          </a:prstGeom>
          <a:ln w="12699">
            <a:solidFill>
              <a:srgbClr val="AB1500"/>
            </a:solidFill>
          </a:ln>
        </p:spPr>
        <p:txBody>
          <a:bodyPr vert="horz" wrap="square" lIns="0" tIns="52069" rIns="0" bIns="0" rtlCol="0">
            <a:spAutoFit/>
          </a:bodyPr>
          <a:lstStyle/>
          <a:p>
            <a:pPr marL="103505">
              <a:lnSpc>
                <a:spcPct val="100000"/>
              </a:lnSpc>
              <a:spcBef>
                <a:spcPts val="409"/>
              </a:spcBef>
            </a:pPr>
            <a:r>
              <a:rPr sz="2400" b="1" spc="-5" dirty="0">
                <a:latin typeface="Times New Roman"/>
                <a:cs typeface="Times New Roman"/>
              </a:rPr>
              <a:t>Elaborar</a:t>
            </a:r>
            <a:r>
              <a:rPr sz="2400" b="1" spc="-55" dirty="0">
                <a:latin typeface="Times New Roman"/>
                <a:cs typeface="Times New Roman"/>
              </a:rPr>
              <a:t> </a:t>
            </a:r>
            <a:r>
              <a:rPr sz="2400" b="1" spc="-10" dirty="0">
                <a:latin typeface="Times New Roman"/>
                <a:cs typeface="Times New Roman"/>
              </a:rPr>
              <a:t>Projeto </a:t>
            </a:r>
            <a:r>
              <a:rPr sz="2400" b="1" spc="-5" dirty="0">
                <a:latin typeface="Times New Roman"/>
                <a:cs typeface="Times New Roman"/>
              </a:rPr>
              <a:t>Rápido</a:t>
            </a:r>
            <a:endParaRPr sz="2400">
              <a:latin typeface="Times New Roman"/>
              <a:cs typeface="Times New Roman"/>
            </a:endParaRPr>
          </a:p>
        </p:txBody>
      </p:sp>
      <p:sp>
        <p:nvSpPr>
          <p:cNvPr id="28" name="object 28"/>
          <p:cNvSpPr txBox="1"/>
          <p:nvPr/>
        </p:nvSpPr>
        <p:spPr>
          <a:xfrm>
            <a:off x="5514338" y="5266858"/>
            <a:ext cx="2588260" cy="337820"/>
          </a:xfrm>
          <a:prstGeom prst="rect">
            <a:avLst/>
          </a:prstGeom>
        </p:spPr>
        <p:txBody>
          <a:bodyPr vert="horz" wrap="square" lIns="0" tIns="0" rIns="0" bIns="0" rtlCol="0">
            <a:spAutoFit/>
          </a:bodyPr>
          <a:lstStyle/>
          <a:p>
            <a:pPr>
              <a:lnSpc>
                <a:spcPts val="2620"/>
              </a:lnSpc>
            </a:pPr>
            <a:r>
              <a:rPr sz="2400" b="1" spc="-5" dirty="0">
                <a:solidFill>
                  <a:srgbClr val="FF0000"/>
                </a:solidFill>
                <a:latin typeface="Times New Roman"/>
                <a:cs typeface="Times New Roman"/>
              </a:rPr>
              <a:t>Construir</a:t>
            </a:r>
            <a:r>
              <a:rPr sz="2400" b="1" spc="-50" dirty="0">
                <a:solidFill>
                  <a:srgbClr val="FF0000"/>
                </a:solidFill>
                <a:latin typeface="Times New Roman"/>
                <a:cs typeface="Times New Roman"/>
              </a:rPr>
              <a:t> </a:t>
            </a:r>
            <a:r>
              <a:rPr sz="2400" b="1" spc="-10" dirty="0">
                <a:solidFill>
                  <a:srgbClr val="FF0000"/>
                </a:solidFill>
                <a:latin typeface="Times New Roman"/>
                <a:cs typeface="Times New Roman"/>
              </a:rPr>
              <a:t>Protótipo</a:t>
            </a:r>
            <a:endParaRPr sz="2400">
              <a:latin typeface="Times New Roman"/>
              <a:cs typeface="Times New Roman"/>
            </a:endParaRPr>
          </a:p>
        </p:txBody>
      </p:sp>
      <p:grpSp>
        <p:nvGrpSpPr>
          <p:cNvPr id="29" name="object 29"/>
          <p:cNvGrpSpPr/>
          <p:nvPr/>
        </p:nvGrpSpPr>
        <p:grpSpPr>
          <a:xfrm>
            <a:off x="298450" y="3803650"/>
            <a:ext cx="8622030" cy="2235200"/>
            <a:chOff x="298450" y="3803650"/>
            <a:chExt cx="8622030" cy="2235200"/>
          </a:xfrm>
        </p:grpSpPr>
        <p:sp>
          <p:nvSpPr>
            <p:cNvPr id="30" name="object 30"/>
            <p:cNvSpPr/>
            <p:nvPr/>
          </p:nvSpPr>
          <p:spPr>
            <a:xfrm>
              <a:off x="1447800" y="5562599"/>
              <a:ext cx="2489200" cy="469900"/>
            </a:xfrm>
            <a:custGeom>
              <a:avLst/>
              <a:gdLst/>
              <a:ahLst/>
              <a:cxnLst/>
              <a:rect l="l" t="t" r="r" b="b"/>
              <a:pathLst>
                <a:path w="2489200" h="469900">
                  <a:moveTo>
                    <a:pt x="2489198" y="0"/>
                  </a:moveTo>
                  <a:lnTo>
                    <a:pt x="0" y="0"/>
                  </a:lnTo>
                  <a:lnTo>
                    <a:pt x="0" y="469900"/>
                  </a:lnTo>
                  <a:lnTo>
                    <a:pt x="2489198" y="469900"/>
                  </a:lnTo>
                  <a:lnTo>
                    <a:pt x="2489198" y="0"/>
                  </a:lnTo>
                  <a:close/>
                </a:path>
              </a:pathLst>
            </a:custGeom>
            <a:solidFill>
              <a:srgbClr val="FFFFFF"/>
            </a:solidFill>
          </p:spPr>
          <p:txBody>
            <a:bodyPr wrap="square" lIns="0" tIns="0" rIns="0" bIns="0" rtlCol="0"/>
            <a:lstStyle/>
            <a:p>
              <a:endParaRPr/>
            </a:p>
          </p:txBody>
        </p:sp>
        <p:sp>
          <p:nvSpPr>
            <p:cNvPr id="31" name="object 31"/>
            <p:cNvSpPr/>
            <p:nvPr/>
          </p:nvSpPr>
          <p:spPr>
            <a:xfrm>
              <a:off x="1447800" y="5562599"/>
              <a:ext cx="2489200" cy="469900"/>
            </a:xfrm>
            <a:custGeom>
              <a:avLst/>
              <a:gdLst/>
              <a:ahLst/>
              <a:cxnLst/>
              <a:rect l="l" t="t" r="r" b="b"/>
              <a:pathLst>
                <a:path w="2489200" h="469900">
                  <a:moveTo>
                    <a:pt x="0" y="0"/>
                  </a:moveTo>
                  <a:lnTo>
                    <a:pt x="2489199" y="0"/>
                  </a:lnTo>
                  <a:lnTo>
                    <a:pt x="2489199" y="469899"/>
                  </a:lnTo>
                  <a:lnTo>
                    <a:pt x="0" y="469899"/>
                  </a:lnTo>
                  <a:lnTo>
                    <a:pt x="0" y="0"/>
                  </a:lnTo>
                  <a:close/>
                </a:path>
              </a:pathLst>
            </a:custGeom>
            <a:ln w="12699">
              <a:solidFill>
                <a:srgbClr val="AB1500"/>
              </a:solidFill>
            </a:ln>
          </p:spPr>
          <p:txBody>
            <a:bodyPr wrap="square" lIns="0" tIns="0" rIns="0" bIns="0" rtlCol="0"/>
            <a:lstStyle/>
            <a:p>
              <a:endParaRPr/>
            </a:p>
          </p:txBody>
        </p:sp>
        <p:sp>
          <p:nvSpPr>
            <p:cNvPr id="32" name="object 32"/>
            <p:cNvSpPr/>
            <p:nvPr/>
          </p:nvSpPr>
          <p:spPr>
            <a:xfrm>
              <a:off x="304800" y="3809999"/>
              <a:ext cx="3583304" cy="469900"/>
            </a:xfrm>
            <a:custGeom>
              <a:avLst/>
              <a:gdLst/>
              <a:ahLst/>
              <a:cxnLst/>
              <a:rect l="l" t="t" r="r" b="b"/>
              <a:pathLst>
                <a:path w="3583304" h="469900">
                  <a:moveTo>
                    <a:pt x="3582987" y="0"/>
                  </a:moveTo>
                  <a:lnTo>
                    <a:pt x="0" y="0"/>
                  </a:lnTo>
                  <a:lnTo>
                    <a:pt x="0" y="469900"/>
                  </a:lnTo>
                  <a:lnTo>
                    <a:pt x="3582987" y="469900"/>
                  </a:lnTo>
                  <a:lnTo>
                    <a:pt x="3582987" y="0"/>
                  </a:lnTo>
                  <a:close/>
                </a:path>
              </a:pathLst>
            </a:custGeom>
            <a:solidFill>
              <a:srgbClr val="FFFFFF"/>
            </a:solidFill>
          </p:spPr>
          <p:txBody>
            <a:bodyPr wrap="square" lIns="0" tIns="0" rIns="0" bIns="0" rtlCol="0"/>
            <a:lstStyle/>
            <a:p>
              <a:endParaRPr/>
            </a:p>
          </p:txBody>
        </p:sp>
        <p:sp>
          <p:nvSpPr>
            <p:cNvPr id="33" name="object 33"/>
            <p:cNvSpPr/>
            <p:nvPr/>
          </p:nvSpPr>
          <p:spPr>
            <a:xfrm>
              <a:off x="304799" y="3809999"/>
              <a:ext cx="3583304" cy="469900"/>
            </a:xfrm>
            <a:custGeom>
              <a:avLst/>
              <a:gdLst/>
              <a:ahLst/>
              <a:cxnLst/>
              <a:rect l="l" t="t" r="r" b="b"/>
              <a:pathLst>
                <a:path w="3583304" h="469900">
                  <a:moveTo>
                    <a:pt x="0" y="0"/>
                  </a:moveTo>
                  <a:lnTo>
                    <a:pt x="3582987" y="0"/>
                  </a:lnTo>
                  <a:lnTo>
                    <a:pt x="3582987" y="469899"/>
                  </a:lnTo>
                  <a:lnTo>
                    <a:pt x="0" y="469899"/>
                  </a:lnTo>
                  <a:lnTo>
                    <a:pt x="0" y="0"/>
                  </a:lnTo>
                  <a:close/>
                </a:path>
              </a:pathLst>
            </a:custGeom>
            <a:ln w="12699">
              <a:solidFill>
                <a:srgbClr val="AB1500"/>
              </a:solidFill>
            </a:ln>
          </p:spPr>
          <p:txBody>
            <a:bodyPr wrap="square" lIns="0" tIns="0" rIns="0" bIns="0" rtlCol="0"/>
            <a:lstStyle/>
            <a:p>
              <a:endParaRPr/>
            </a:p>
          </p:txBody>
        </p:sp>
        <p:sp>
          <p:nvSpPr>
            <p:cNvPr id="34" name="object 34"/>
            <p:cNvSpPr/>
            <p:nvPr/>
          </p:nvSpPr>
          <p:spPr>
            <a:xfrm>
              <a:off x="2667000" y="4190999"/>
              <a:ext cx="6248400" cy="1600200"/>
            </a:xfrm>
            <a:custGeom>
              <a:avLst/>
              <a:gdLst/>
              <a:ahLst/>
              <a:cxnLst/>
              <a:rect l="l" t="t" r="r" b="b"/>
              <a:pathLst>
                <a:path w="6248400" h="1600200">
                  <a:moveTo>
                    <a:pt x="6248398" y="0"/>
                  </a:moveTo>
                  <a:lnTo>
                    <a:pt x="0" y="0"/>
                  </a:lnTo>
                  <a:lnTo>
                    <a:pt x="0" y="1600199"/>
                  </a:lnTo>
                  <a:lnTo>
                    <a:pt x="6248398" y="1600199"/>
                  </a:lnTo>
                  <a:lnTo>
                    <a:pt x="6248398" y="0"/>
                  </a:lnTo>
                  <a:close/>
                </a:path>
              </a:pathLst>
            </a:custGeom>
            <a:solidFill>
              <a:srgbClr val="FFFFFF"/>
            </a:solidFill>
          </p:spPr>
          <p:txBody>
            <a:bodyPr wrap="square" lIns="0" tIns="0" rIns="0" bIns="0" rtlCol="0"/>
            <a:lstStyle/>
            <a:p>
              <a:endParaRPr/>
            </a:p>
          </p:txBody>
        </p:sp>
        <p:sp>
          <p:nvSpPr>
            <p:cNvPr id="35" name="object 35"/>
            <p:cNvSpPr/>
            <p:nvPr/>
          </p:nvSpPr>
          <p:spPr>
            <a:xfrm>
              <a:off x="2667000" y="4190999"/>
              <a:ext cx="6248400" cy="1600200"/>
            </a:xfrm>
            <a:custGeom>
              <a:avLst/>
              <a:gdLst/>
              <a:ahLst/>
              <a:cxnLst/>
              <a:rect l="l" t="t" r="r" b="b"/>
              <a:pathLst>
                <a:path w="6248400" h="1600200">
                  <a:moveTo>
                    <a:pt x="0" y="0"/>
                  </a:moveTo>
                  <a:lnTo>
                    <a:pt x="6248398" y="0"/>
                  </a:lnTo>
                  <a:lnTo>
                    <a:pt x="6248398" y="1600199"/>
                  </a:lnTo>
                  <a:lnTo>
                    <a:pt x="0" y="1600199"/>
                  </a:lnTo>
                  <a:lnTo>
                    <a:pt x="0" y="0"/>
                  </a:lnTo>
                  <a:close/>
                </a:path>
              </a:pathLst>
            </a:custGeom>
            <a:ln w="9524">
              <a:solidFill>
                <a:srgbClr val="FF2600"/>
              </a:solidFill>
            </a:ln>
          </p:spPr>
          <p:txBody>
            <a:bodyPr wrap="square" lIns="0" tIns="0" rIns="0" bIns="0" rtlCol="0"/>
            <a:lstStyle/>
            <a:p>
              <a:endParaRPr/>
            </a:p>
          </p:txBody>
        </p:sp>
        <p:pic>
          <p:nvPicPr>
            <p:cNvPr id="36" name="object 36"/>
            <p:cNvPicPr/>
            <p:nvPr/>
          </p:nvPicPr>
          <p:blipFill>
            <a:blip r:embed="rId12" cstate="print"/>
            <a:stretch>
              <a:fillRect/>
            </a:stretch>
          </p:blipFill>
          <p:spPr>
            <a:xfrm>
              <a:off x="2705792" y="4197926"/>
              <a:ext cx="5415741" cy="610985"/>
            </a:xfrm>
            <a:prstGeom prst="rect">
              <a:avLst/>
            </a:prstGeom>
          </p:spPr>
        </p:pic>
        <p:pic>
          <p:nvPicPr>
            <p:cNvPr id="37" name="object 37"/>
            <p:cNvPicPr/>
            <p:nvPr/>
          </p:nvPicPr>
          <p:blipFill>
            <a:blip r:embed="rId13" cstate="print"/>
            <a:stretch>
              <a:fillRect/>
            </a:stretch>
          </p:blipFill>
          <p:spPr>
            <a:xfrm>
              <a:off x="3063239" y="4680065"/>
              <a:ext cx="5016731" cy="91439"/>
            </a:xfrm>
            <a:prstGeom prst="rect">
              <a:avLst/>
            </a:prstGeom>
          </p:spPr>
        </p:pic>
      </p:grpSp>
      <p:sp>
        <p:nvSpPr>
          <p:cNvPr id="38" name="object 38"/>
          <p:cNvSpPr txBox="1"/>
          <p:nvPr/>
        </p:nvSpPr>
        <p:spPr>
          <a:xfrm>
            <a:off x="396239" y="3797934"/>
            <a:ext cx="7650480" cy="2195195"/>
          </a:xfrm>
          <a:prstGeom prst="rect">
            <a:avLst/>
          </a:prstGeom>
        </p:spPr>
        <p:txBody>
          <a:bodyPr vert="horz" wrap="square" lIns="0" tIns="64135" rIns="0" bIns="0" rtlCol="0">
            <a:spAutoFit/>
          </a:bodyPr>
          <a:lstStyle/>
          <a:p>
            <a:pPr marL="12700">
              <a:lnSpc>
                <a:spcPct val="100000"/>
              </a:lnSpc>
              <a:spcBef>
                <a:spcPts val="505"/>
              </a:spcBef>
            </a:pPr>
            <a:r>
              <a:rPr sz="2400" b="1" spc="-5" dirty="0">
                <a:latin typeface="Times New Roman"/>
                <a:cs typeface="Times New Roman"/>
              </a:rPr>
              <a:t>Refinamento</a:t>
            </a:r>
            <a:r>
              <a:rPr sz="2400" b="1" spc="-10" dirty="0">
                <a:latin typeface="Times New Roman"/>
                <a:cs typeface="Times New Roman"/>
              </a:rPr>
              <a:t> </a:t>
            </a:r>
            <a:r>
              <a:rPr sz="2400" b="1" dirty="0">
                <a:latin typeface="Times New Roman"/>
                <a:cs typeface="Times New Roman"/>
              </a:rPr>
              <a:t>do</a:t>
            </a:r>
            <a:r>
              <a:rPr sz="2400" b="1" spc="-5"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a:p>
            <a:pPr marL="2362835">
              <a:lnSpc>
                <a:spcPct val="100000"/>
              </a:lnSpc>
              <a:spcBef>
                <a:spcPts val="470"/>
              </a:spcBef>
            </a:pPr>
            <a:r>
              <a:rPr sz="2800" b="1" i="1" spc="5" dirty="0">
                <a:solidFill>
                  <a:srgbClr val="990000"/>
                </a:solidFill>
                <a:latin typeface="Arial"/>
                <a:cs typeface="Arial"/>
              </a:rPr>
              <a:t>3-</a:t>
            </a:r>
            <a:r>
              <a:rPr sz="2800" b="1" i="1" u="heavy" spc="-35" dirty="0">
                <a:solidFill>
                  <a:srgbClr val="990000"/>
                </a:solidFill>
                <a:uFill>
                  <a:solidFill>
                    <a:srgbClr val="AB1500"/>
                  </a:solidFill>
                </a:uFill>
                <a:latin typeface="Arial"/>
                <a:cs typeface="Arial"/>
              </a:rPr>
              <a:t> </a:t>
            </a:r>
            <a:r>
              <a:rPr sz="2800" b="1" i="1" u="heavy" spc="-5" dirty="0">
                <a:solidFill>
                  <a:srgbClr val="990000"/>
                </a:solidFill>
                <a:uFill>
                  <a:solidFill>
                    <a:srgbClr val="AB1500"/>
                  </a:solidFill>
                </a:uFill>
                <a:latin typeface="Arial"/>
                <a:cs typeface="Arial"/>
              </a:rPr>
              <a:t>CONSTRUÇÃO</a:t>
            </a:r>
            <a:r>
              <a:rPr sz="2800" b="1" i="1" u="heavy" spc="-25" dirty="0">
                <a:solidFill>
                  <a:srgbClr val="990000"/>
                </a:solidFill>
                <a:uFill>
                  <a:solidFill>
                    <a:srgbClr val="AB1500"/>
                  </a:solidFill>
                </a:uFill>
                <a:latin typeface="Arial"/>
                <a:cs typeface="Arial"/>
              </a:rPr>
              <a:t> </a:t>
            </a:r>
            <a:r>
              <a:rPr sz="2800" b="1" i="1" u="heavy" spc="-5" dirty="0">
                <a:solidFill>
                  <a:srgbClr val="990000"/>
                </a:solidFill>
                <a:uFill>
                  <a:solidFill>
                    <a:srgbClr val="AB1500"/>
                  </a:solidFill>
                </a:uFill>
                <a:latin typeface="Arial"/>
                <a:cs typeface="Arial"/>
              </a:rPr>
              <a:t>PROTÓTIPO:</a:t>
            </a:r>
            <a:endParaRPr sz="2800">
              <a:latin typeface="Arial"/>
              <a:cs typeface="Arial"/>
            </a:endParaRPr>
          </a:p>
          <a:p>
            <a:pPr marL="2701290" marR="372745" indent="3810">
              <a:lnSpc>
                <a:spcPts val="3800"/>
              </a:lnSpc>
              <a:spcBef>
                <a:spcPts val="200"/>
              </a:spcBef>
            </a:pPr>
            <a:r>
              <a:rPr sz="3200" spc="-5" dirty="0">
                <a:latin typeface="Arial MT"/>
                <a:cs typeface="Arial MT"/>
              </a:rPr>
              <a:t>implementação</a:t>
            </a:r>
            <a:r>
              <a:rPr sz="3200" spc="-20" dirty="0">
                <a:latin typeface="Arial MT"/>
                <a:cs typeface="Arial MT"/>
              </a:rPr>
              <a:t> </a:t>
            </a:r>
            <a:r>
              <a:rPr sz="3200" dirty="0">
                <a:latin typeface="Arial MT"/>
                <a:cs typeface="Arial MT"/>
              </a:rPr>
              <a:t>rápida</a:t>
            </a:r>
            <a:r>
              <a:rPr sz="3200" spc="-20" dirty="0">
                <a:latin typeface="Arial MT"/>
                <a:cs typeface="Arial MT"/>
              </a:rPr>
              <a:t> </a:t>
            </a:r>
            <a:r>
              <a:rPr sz="3200" dirty="0">
                <a:latin typeface="Arial MT"/>
                <a:cs typeface="Arial MT"/>
              </a:rPr>
              <a:t>do </a:t>
            </a:r>
            <a:r>
              <a:rPr sz="3200" spc="-875" dirty="0">
                <a:latin typeface="Arial MT"/>
                <a:cs typeface="Arial MT"/>
              </a:rPr>
              <a:t> </a:t>
            </a:r>
            <a:r>
              <a:rPr sz="3200" spc="-5" dirty="0">
                <a:latin typeface="Arial MT"/>
                <a:cs typeface="Arial MT"/>
              </a:rPr>
              <a:t>projeto</a:t>
            </a:r>
            <a:endParaRPr sz="3200">
              <a:latin typeface="Arial MT"/>
              <a:cs typeface="Arial MT"/>
            </a:endParaRPr>
          </a:p>
          <a:p>
            <a:pPr marL="1168400">
              <a:lnSpc>
                <a:spcPts val="2165"/>
              </a:lnSpc>
            </a:pPr>
            <a:r>
              <a:rPr sz="2400" b="1" spc="-30" dirty="0">
                <a:latin typeface="Times New Roman"/>
                <a:cs typeface="Times New Roman"/>
              </a:rPr>
              <a:t>Avaliar</a:t>
            </a:r>
            <a:r>
              <a:rPr sz="2400" b="1" spc="-65"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23</a:t>
            </a:r>
            <a:endParaRPr sz="1400">
              <a:latin typeface="Times New Roman"/>
              <a:cs typeface="Times New Roman"/>
            </a:endParaRPr>
          </a:p>
        </p:txBody>
      </p:sp>
      <p:grpSp>
        <p:nvGrpSpPr>
          <p:cNvPr id="3" name="object 3"/>
          <p:cNvGrpSpPr/>
          <p:nvPr/>
        </p:nvGrpSpPr>
        <p:grpSpPr>
          <a:xfrm>
            <a:off x="698269" y="174567"/>
            <a:ext cx="7789545" cy="1292860"/>
            <a:chOff x="698269" y="174567"/>
            <a:chExt cx="7789545" cy="1292860"/>
          </a:xfrm>
        </p:grpSpPr>
        <p:pic>
          <p:nvPicPr>
            <p:cNvPr id="4" name="object 4"/>
            <p:cNvPicPr/>
            <p:nvPr/>
          </p:nvPicPr>
          <p:blipFill>
            <a:blip r:embed="rId2" cstate="print"/>
            <a:stretch>
              <a:fillRect/>
            </a:stretch>
          </p:blipFill>
          <p:spPr>
            <a:xfrm>
              <a:off x="698269" y="174567"/>
              <a:ext cx="7789025" cy="835428"/>
            </a:xfrm>
            <a:prstGeom prst="rect">
              <a:avLst/>
            </a:prstGeom>
          </p:spPr>
        </p:pic>
        <p:pic>
          <p:nvPicPr>
            <p:cNvPr id="5" name="object 5"/>
            <p:cNvPicPr/>
            <p:nvPr/>
          </p:nvPicPr>
          <p:blipFill>
            <a:blip r:embed="rId3" cstate="print"/>
            <a:stretch>
              <a:fillRect/>
            </a:stretch>
          </p:blipFill>
          <p:spPr>
            <a:xfrm>
              <a:off x="727363" y="827116"/>
              <a:ext cx="6084916" cy="640079"/>
            </a:xfrm>
            <a:prstGeom prst="rect">
              <a:avLst/>
            </a:prstGeom>
          </p:spPr>
        </p:pic>
      </p:grpSp>
      <p:sp>
        <p:nvSpPr>
          <p:cNvPr id="6" name="object 6"/>
          <p:cNvSpPr txBox="1">
            <a:spLocks noGrp="1"/>
          </p:cNvSpPr>
          <p:nvPr>
            <p:ph type="title"/>
          </p:nvPr>
        </p:nvSpPr>
        <p:spPr>
          <a:xfrm>
            <a:off x="765174" y="145796"/>
            <a:ext cx="7492365" cy="1236980"/>
          </a:xfrm>
          <a:prstGeom prst="rect">
            <a:avLst/>
          </a:prstGeom>
        </p:spPr>
        <p:txBody>
          <a:bodyPr vert="horz" wrap="square" lIns="0" tIns="12700" rIns="0" bIns="0" rtlCol="0">
            <a:spAutoFit/>
          </a:bodyPr>
          <a:lstStyle/>
          <a:p>
            <a:pPr marL="12700">
              <a:lnSpc>
                <a:spcPts val="5490"/>
              </a:lnSpc>
              <a:spcBef>
                <a:spcPts val="100"/>
              </a:spcBef>
              <a:tabLst>
                <a:tab pos="3534410" algn="l"/>
              </a:tabLst>
            </a:pPr>
            <a:r>
              <a:rPr dirty="0"/>
              <a:t>O</a:t>
            </a:r>
            <a:r>
              <a:rPr spc="15" dirty="0"/>
              <a:t> </a:t>
            </a:r>
            <a:r>
              <a:rPr spc="-5" dirty="0"/>
              <a:t>Paradigma	</a:t>
            </a:r>
            <a:r>
              <a:rPr dirty="0"/>
              <a:t>de</a:t>
            </a:r>
            <a:r>
              <a:rPr spc="-65" dirty="0"/>
              <a:t> </a:t>
            </a:r>
            <a:r>
              <a:rPr spc="-5" dirty="0"/>
              <a:t>Prototipação</a:t>
            </a:r>
          </a:p>
          <a:p>
            <a:pPr marL="12700">
              <a:lnSpc>
                <a:spcPts val="4050"/>
              </a:lnSpc>
            </a:pPr>
            <a:r>
              <a:rPr sz="3600" b="0" dirty="0">
                <a:latin typeface="Arial"/>
                <a:cs typeface="Arial"/>
              </a:rPr>
              <a:t>para</a:t>
            </a:r>
            <a:r>
              <a:rPr sz="3600" b="0" spc="-10" dirty="0">
                <a:latin typeface="Arial"/>
                <a:cs typeface="Arial"/>
              </a:rPr>
              <a:t> </a:t>
            </a:r>
            <a:r>
              <a:rPr sz="3600" b="0" spc="-5" dirty="0">
                <a:solidFill>
                  <a:srgbClr val="AB1500"/>
                </a:solidFill>
                <a:latin typeface="Arial"/>
                <a:cs typeface="Arial"/>
              </a:rPr>
              <a:t>obtenção </a:t>
            </a:r>
            <a:r>
              <a:rPr sz="3600" b="0" dirty="0">
                <a:solidFill>
                  <a:srgbClr val="AB1500"/>
                </a:solidFill>
                <a:latin typeface="Arial"/>
                <a:cs typeface="Arial"/>
              </a:rPr>
              <a:t>dos</a:t>
            </a:r>
            <a:r>
              <a:rPr sz="3600" b="0" spc="-10" dirty="0">
                <a:solidFill>
                  <a:srgbClr val="AB1500"/>
                </a:solidFill>
                <a:latin typeface="Arial"/>
                <a:cs typeface="Arial"/>
              </a:rPr>
              <a:t> </a:t>
            </a:r>
            <a:r>
              <a:rPr sz="3600" b="0" spc="-5" dirty="0">
                <a:solidFill>
                  <a:srgbClr val="AB1500"/>
                </a:solidFill>
                <a:latin typeface="Arial"/>
                <a:cs typeface="Arial"/>
              </a:rPr>
              <a:t>requisitos</a:t>
            </a:r>
            <a:endParaRPr sz="3600">
              <a:latin typeface="Arial"/>
              <a:cs typeface="Arial"/>
            </a:endParaRPr>
          </a:p>
        </p:txBody>
      </p:sp>
      <p:grpSp>
        <p:nvGrpSpPr>
          <p:cNvPr id="7" name="object 7"/>
          <p:cNvGrpSpPr/>
          <p:nvPr/>
        </p:nvGrpSpPr>
        <p:grpSpPr>
          <a:xfrm>
            <a:off x="1919287" y="1763713"/>
            <a:ext cx="5283200" cy="4603750"/>
            <a:chOff x="1919287" y="1763713"/>
            <a:chExt cx="5283200" cy="4603750"/>
          </a:xfrm>
        </p:grpSpPr>
        <p:pic>
          <p:nvPicPr>
            <p:cNvPr id="8" name="object 8"/>
            <p:cNvPicPr/>
            <p:nvPr/>
          </p:nvPicPr>
          <p:blipFill>
            <a:blip r:embed="rId4" cstate="print"/>
            <a:stretch>
              <a:fillRect/>
            </a:stretch>
          </p:blipFill>
          <p:spPr>
            <a:xfrm>
              <a:off x="2400300" y="1871663"/>
              <a:ext cx="1904998" cy="1654175"/>
            </a:xfrm>
            <a:prstGeom prst="rect">
              <a:avLst/>
            </a:prstGeom>
          </p:spPr>
        </p:pic>
        <p:sp>
          <p:nvSpPr>
            <p:cNvPr id="9" name="object 9"/>
            <p:cNvSpPr/>
            <p:nvPr/>
          </p:nvSpPr>
          <p:spPr>
            <a:xfrm>
              <a:off x="2400300" y="1871663"/>
              <a:ext cx="1905000" cy="1654175"/>
            </a:xfrm>
            <a:custGeom>
              <a:avLst/>
              <a:gdLst/>
              <a:ahLst/>
              <a:cxnLst/>
              <a:rect l="l" t="t" r="r" b="b"/>
              <a:pathLst>
                <a:path w="1905000" h="1654175">
                  <a:moveTo>
                    <a:pt x="0" y="1309686"/>
                  </a:moveTo>
                  <a:lnTo>
                    <a:pt x="19049" y="1276349"/>
                  </a:lnTo>
                  <a:lnTo>
                    <a:pt x="36512" y="1247774"/>
                  </a:lnTo>
                  <a:lnTo>
                    <a:pt x="53974" y="1219199"/>
                  </a:lnTo>
                  <a:lnTo>
                    <a:pt x="71437" y="1190624"/>
                  </a:lnTo>
                  <a:lnTo>
                    <a:pt x="90487" y="1160461"/>
                  </a:lnTo>
                  <a:lnTo>
                    <a:pt x="112712" y="1130299"/>
                  </a:lnTo>
                  <a:lnTo>
                    <a:pt x="131762" y="1103312"/>
                  </a:lnTo>
                  <a:lnTo>
                    <a:pt x="179387" y="1039812"/>
                  </a:lnTo>
                  <a:lnTo>
                    <a:pt x="207962" y="1004887"/>
                  </a:lnTo>
                  <a:lnTo>
                    <a:pt x="257174" y="949324"/>
                  </a:lnTo>
                  <a:lnTo>
                    <a:pt x="284162" y="917574"/>
                  </a:lnTo>
                  <a:lnTo>
                    <a:pt x="314324" y="884237"/>
                  </a:lnTo>
                  <a:lnTo>
                    <a:pt x="342899" y="854074"/>
                  </a:lnTo>
                  <a:lnTo>
                    <a:pt x="374649" y="822324"/>
                  </a:lnTo>
                  <a:lnTo>
                    <a:pt x="404812" y="795337"/>
                  </a:lnTo>
                  <a:lnTo>
                    <a:pt x="441325" y="760412"/>
                  </a:lnTo>
                  <a:lnTo>
                    <a:pt x="473074" y="730249"/>
                  </a:lnTo>
                  <a:lnTo>
                    <a:pt x="504824" y="704849"/>
                  </a:lnTo>
                  <a:lnTo>
                    <a:pt x="541337" y="674687"/>
                  </a:lnTo>
                  <a:lnTo>
                    <a:pt x="568324" y="652462"/>
                  </a:lnTo>
                  <a:lnTo>
                    <a:pt x="603249" y="627062"/>
                  </a:lnTo>
                  <a:lnTo>
                    <a:pt x="638174" y="601662"/>
                  </a:lnTo>
                  <a:lnTo>
                    <a:pt x="679449" y="574674"/>
                  </a:lnTo>
                  <a:lnTo>
                    <a:pt x="714374" y="550862"/>
                  </a:lnTo>
                  <a:lnTo>
                    <a:pt x="752474" y="522287"/>
                  </a:lnTo>
                  <a:lnTo>
                    <a:pt x="800099" y="495299"/>
                  </a:lnTo>
                  <a:lnTo>
                    <a:pt x="841374" y="468312"/>
                  </a:lnTo>
                  <a:lnTo>
                    <a:pt x="887412" y="439737"/>
                  </a:lnTo>
                  <a:lnTo>
                    <a:pt x="935037" y="414337"/>
                  </a:lnTo>
                  <a:lnTo>
                    <a:pt x="984249" y="390525"/>
                  </a:lnTo>
                  <a:lnTo>
                    <a:pt x="1035049" y="365124"/>
                  </a:lnTo>
                  <a:lnTo>
                    <a:pt x="1079499" y="347662"/>
                  </a:lnTo>
                  <a:lnTo>
                    <a:pt x="1120774" y="327024"/>
                  </a:lnTo>
                  <a:lnTo>
                    <a:pt x="1169986" y="309562"/>
                  </a:lnTo>
                  <a:lnTo>
                    <a:pt x="1204911" y="296862"/>
                  </a:lnTo>
                  <a:lnTo>
                    <a:pt x="1057274" y="0"/>
                  </a:lnTo>
                  <a:lnTo>
                    <a:pt x="1904999" y="422274"/>
                  </a:lnTo>
                  <a:lnTo>
                    <a:pt x="1684336" y="1300161"/>
                  </a:lnTo>
                  <a:lnTo>
                    <a:pt x="1547811" y="1039812"/>
                  </a:lnTo>
                  <a:lnTo>
                    <a:pt x="1490661" y="1062037"/>
                  </a:lnTo>
                  <a:lnTo>
                    <a:pt x="1436686" y="1089024"/>
                  </a:lnTo>
                  <a:lnTo>
                    <a:pt x="1377949" y="1120774"/>
                  </a:lnTo>
                  <a:lnTo>
                    <a:pt x="1314449" y="1157286"/>
                  </a:lnTo>
                  <a:lnTo>
                    <a:pt x="1265236" y="1189036"/>
                  </a:lnTo>
                  <a:lnTo>
                    <a:pt x="1216024" y="1225549"/>
                  </a:lnTo>
                  <a:lnTo>
                    <a:pt x="1166811" y="1258886"/>
                  </a:lnTo>
                  <a:lnTo>
                    <a:pt x="1125537" y="1295399"/>
                  </a:lnTo>
                  <a:lnTo>
                    <a:pt x="1085849" y="1333499"/>
                  </a:lnTo>
                  <a:lnTo>
                    <a:pt x="1042987" y="1374774"/>
                  </a:lnTo>
                  <a:lnTo>
                    <a:pt x="1004887" y="1414461"/>
                  </a:lnTo>
                  <a:lnTo>
                    <a:pt x="968374" y="1455736"/>
                  </a:lnTo>
                  <a:lnTo>
                    <a:pt x="936624" y="1492249"/>
                  </a:lnTo>
                  <a:lnTo>
                    <a:pt x="903287" y="1539874"/>
                  </a:lnTo>
                  <a:lnTo>
                    <a:pt x="869949" y="1585911"/>
                  </a:lnTo>
                  <a:lnTo>
                    <a:pt x="854074" y="1619249"/>
                  </a:lnTo>
                  <a:lnTo>
                    <a:pt x="831849" y="1654174"/>
                  </a:lnTo>
                  <a:lnTo>
                    <a:pt x="0" y="1309686"/>
                  </a:lnTo>
                  <a:close/>
                </a:path>
              </a:pathLst>
            </a:custGeom>
            <a:ln w="19049">
              <a:solidFill>
                <a:srgbClr val="000000"/>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1928812" y="3036888"/>
              <a:ext cx="1677986" cy="1841498"/>
            </a:xfrm>
            <a:prstGeom prst="rect">
              <a:avLst/>
            </a:prstGeom>
          </p:spPr>
        </p:pic>
        <p:sp>
          <p:nvSpPr>
            <p:cNvPr id="11" name="object 11"/>
            <p:cNvSpPr/>
            <p:nvPr/>
          </p:nvSpPr>
          <p:spPr>
            <a:xfrm>
              <a:off x="1928812" y="3036888"/>
              <a:ext cx="1678305" cy="1841500"/>
            </a:xfrm>
            <a:custGeom>
              <a:avLst/>
              <a:gdLst/>
              <a:ahLst/>
              <a:cxnLst/>
              <a:rect l="l" t="t" r="r" b="b"/>
              <a:pathLst>
                <a:path w="1678304" h="1841500">
                  <a:moveTo>
                    <a:pt x="1677986" y="761999"/>
                  </a:moveTo>
                  <a:lnTo>
                    <a:pt x="1250949" y="609599"/>
                  </a:lnTo>
                  <a:lnTo>
                    <a:pt x="1233486" y="644524"/>
                  </a:lnTo>
                  <a:lnTo>
                    <a:pt x="1223961" y="677862"/>
                  </a:lnTo>
                  <a:lnTo>
                    <a:pt x="1212849" y="714374"/>
                  </a:lnTo>
                  <a:lnTo>
                    <a:pt x="1201736" y="752474"/>
                  </a:lnTo>
                  <a:lnTo>
                    <a:pt x="1190624" y="801687"/>
                  </a:lnTo>
                  <a:lnTo>
                    <a:pt x="1182686" y="842962"/>
                  </a:lnTo>
                  <a:lnTo>
                    <a:pt x="1174749" y="887412"/>
                  </a:lnTo>
                  <a:lnTo>
                    <a:pt x="1169986" y="936624"/>
                  </a:lnTo>
                  <a:lnTo>
                    <a:pt x="1165224" y="987424"/>
                  </a:lnTo>
                  <a:lnTo>
                    <a:pt x="1165224" y="1079499"/>
                  </a:lnTo>
                  <a:lnTo>
                    <a:pt x="1168399" y="1125536"/>
                  </a:lnTo>
                  <a:lnTo>
                    <a:pt x="1169986" y="1171574"/>
                  </a:lnTo>
                  <a:lnTo>
                    <a:pt x="1177924" y="1216024"/>
                  </a:lnTo>
                  <a:lnTo>
                    <a:pt x="1187449" y="1260474"/>
                  </a:lnTo>
                  <a:lnTo>
                    <a:pt x="1196974" y="1303337"/>
                  </a:lnTo>
                  <a:lnTo>
                    <a:pt x="1209674" y="1354137"/>
                  </a:lnTo>
                  <a:lnTo>
                    <a:pt x="1227136" y="1401761"/>
                  </a:lnTo>
                  <a:lnTo>
                    <a:pt x="425449" y="1841499"/>
                  </a:lnTo>
                  <a:lnTo>
                    <a:pt x="407987" y="1795461"/>
                  </a:lnTo>
                  <a:lnTo>
                    <a:pt x="390524" y="1757361"/>
                  </a:lnTo>
                  <a:lnTo>
                    <a:pt x="376237" y="1720849"/>
                  </a:lnTo>
                  <a:lnTo>
                    <a:pt x="361949" y="1681161"/>
                  </a:lnTo>
                  <a:lnTo>
                    <a:pt x="349249" y="1646237"/>
                  </a:lnTo>
                  <a:lnTo>
                    <a:pt x="334962" y="1608137"/>
                  </a:lnTo>
                  <a:lnTo>
                    <a:pt x="323849" y="1571624"/>
                  </a:lnTo>
                  <a:lnTo>
                    <a:pt x="314324" y="1538287"/>
                  </a:lnTo>
                  <a:lnTo>
                    <a:pt x="304799" y="1501774"/>
                  </a:lnTo>
                  <a:lnTo>
                    <a:pt x="292099" y="1458911"/>
                  </a:lnTo>
                  <a:lnTo>
                    <a:pt x="285749" y="1414461"/>
                  </a:lnTo>
                  <a:lnTo>
                    <a:pt x="274637" y="1373187"/>
                  </a:lnTo>
                  <a:lnTo>
                    <a:pt x="265112" y="1333499"/>
                  </a:lnTo>
                  <a:lnTo>
                    <a:pt x="260349" y="1285874"/>
                  </a:lnTo>
                  <a:lnTo>
                    <a:pt x="255587" y="1241424"/>
                  </a:lnTo>
                  <a:lnTo>
                    <a:pt x="250824" y="1190624"/>
                  </a:lnTo>
                  <a:lnTo>
                    <a:pt x="246062" y="1141411"/>
                  </a:lnTo>
                  <a:lnTo>
                    <a:pt x="246062" y="1092199"/>
                  </a:lnTo>
                  <a:lnTo>
                    <a:pt x="246062" y="1041399"/>
                  </a:lnTo>
                  <a:lnTo>
                    <a:pt x="246062" y="976312"/>
                  </a:lnTo>
                  <a:lnTo>
                    <a:pt x="247649" y="919162"/>
                  </a:lnTo>
                  <a:lnTo>
                    <a:pt x="250824" y="881062"/>
                  </a:lnTo>
                  <a:lnTo>
                    <a:pt x="255587" y="833437"/>
                  </a:lnTo>
                  <a:lnTo>
                    <a:pt x="260349" y="788987"/>
                  </a:lnTo>
                  <a:lnTo>
                    <a:pt x="268287" y="736599"/>
                  </a:lnTo>
                  <a:lnTo>
                    <a:pt x="277812" y="688974"/>
                  </a:lnTo>
                  <a:lnTo>
                    <a:pt x="287337" y="646112"/>
                  </a:lnTo>
                  <a:lnTo>
                    <a:pt x="300037" y="592137"/>
                  </a:lnTo>
                  <a:lnTo>
                    <a:pt x="312737" y="550862"/>
                  </a:lnTo>
                  <a:lnTo>
                    <a:pt x="323849" y="498474"/>
                  </a:lnTo>
                  <a:lnTo>
                    <a:pt x="339724" y="455612"/>
                  </a:lnTo>
                  <a:lnTo>
                    <a:pt x="355599" y="409574"/>
                  </a:lnTo>
                  <a:lnTo>
                    <a:pt x="373062" y="361949"/>
                  </a:lnTo>
                  <a:lnTo>
                    <a:pt x="398462" y="304799"/>
                  </a:lnTo>
                  <a:lnTo>
                    <a:pt x="0" y="160337"/>
                  </a:lnTo>
                  <a:lnTo>
                    <a:pt x="1046161" y="0"/>
                  </a:lnTo>
                  <a:lnTo>
                    <a:pt x="1677986" y="761999"/>
                  </a:lnTo>
                  <a:close/>
                </a:path>
              </a:pathLst>
            </a:custGeom>
            <a:ln w="19049">
              <a:solidFill>
                <a:srgbClr val="000000"/>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2005012" y="4367212"/>
              <a:ext cx="1906586" cy="1576387"/>
            </a:xfrm>
            <a:prstGeom prst="rect">
              <a:avLst/>
            </a:prstGeom>
          </p:spPr>
        </p:pic>
        <p:sp>
          <p:nvSpPr>
            <p:cNvPr id="13" name="object 13"/>
            <p:cNvSpPr/>
            <p:nvPr/>
          </p:nvSpPr>
          <p:spPr>
            <a:xfrm>
              <a:off x="2005012" y="4367212"/>
              <a:ext cx="1906905" cy="1576705"/>
            </a:xfrm>
            <a:custGeom>
              <a:avLst/>
              <a:gdLst/>
              <a:ahLst/>
              <a:cxnLst/>
              <a:rect l="l" t="t" r="r" b="b"/>
              <a:pathLst>
                <a:path w="1906904" h="1576704">
                  <a:moveTo>
                    <a:pt x="1512886" y="1576386"/>
                  </a:moveTo>
                  <a:lnTo>
                    <a:pt x="1474786" y="1560511"/>
                  </a:lnTo>
                  <a:lnTo>
                    <a:pt x="1443036" y="1544636"/>
                  </a:lnTo>
                  <a:lnTo>
                    <a:pt x="1408111" y="1530348"/>
                  </a:lnTo>
                  <a:lnTo>
                    <a:pt x="1376361" y="1514473"/>
                  </a:lnTo>
                  <a:lnTo>
                    <a:pt x="1341436" y="1498598"/>
                  </a:lnTo>
                  <a:lnTo>
                    <a:pt x="1308099" y="1481136"/>
                  </a:lnTo>
                  <a:lnTo>
                    <a:pt x="1276349" y="1462086"/>
                  </a:lnTo>
                  <a:lnTo>
                    <a:pt x="1241424" y="1444623"/>
                  </a:lnTo>
                  <a:lnTo>
                    <a:pt x="1204911" y="1420811"/>
                  </a:lnTo>
                  <a:lnTo>
                    <a:pt x="1163636" y="1398586"/>
                  </a:lnTo>
                  <a:lnTo>
                    <a:pt x="1131886" y="1376361"/>
                  </a:lnTo>
                  <a:lnTo>
                    <a:pt x="1098549" y="1352549"/>
                  </a:lnTo>
                  <a:lnTo>
                    <a:pt x="1062036" y="1330324"/>
                  </a:lnTo>
                  <a:lnTo>
                    <a:pt x="1023936" y="1303336"/>
                  </a:lnTo>
                  <a:lnTo>
                    <a:pt x="989011" y="1277936"/>
                  </a:lnTo>
                  <a:lnTo>
                    <a:pt x="952499" y="1250949"/>
                  </a:lnTo>
                  <a:lnTo>
                    <a:pt x="922336" y="1227136"/>
                  </a:lnTo>
                  <a:lnTo>
                    <a:pt x="881061" y="1193799"/>
                  </a:lnTo>
                  <a:lnTo>
                    <a:pt x="846136" y="1165223"/>
                  </a:lnTo>
                  <a:lnTo>
                    <a:pt x="817561" y="1138236"/>
                  </a:lnTo>
                  <a:lnTo>
                    <a:pt x="782636" y="1104899"/>
                  </a:lnTo>
                  <a:lnTo>
                    <a:pt x="758824" y="1082673"/>
                  </a:lnTo>
                  <a:lnTo>
                    <a:pt x="728662" y="1052511"/>
                  </a:lnTo>
                  <a:lnTo>
                    <a:pt x="700087" y="1022349"/>
                  </a:lnTo>
                  <a:lnTo>
                    <a:pt x="668337" y="985836"/>
                  </a:lnTo>
                  <a:lnTo>
                    <a:pt x="638174" y="955674"/>
                  </a:lnTo>
                  <a:lnTo>
                    <a:pt x="608012" y="922336"/>
                  </a:lnTo>
                  <a:lnTo>
                    <a:pt x="574674" y="881062"/>
                  </a:lnTo>
                  <a:lnTo>
                    <a:pt x="544512" y="846137"/>
                  </a:lnTo>
                  <a:lnTo>
                    <a:pt x="512762" y="804862"/>
                  </a:lnTo>
                  <a:lnTo>
                    <a:pt x="484187" y="763587"/>
                  </a:lnTo>
                  <a:lnTo>
                    <a:pt x="457199" y="722312"/>
                  </a:lnTo>
                  <a:lnTo>
                    <a:pt x="427037" y="676274"/>
                  </a:lnTo>
                  <a:lnTo>
                    <a:pt x="407987" y="638174"/>
                  </a:lnTo>
                  <a:lnTo>
                    <a:pt x="382587" y="601662"/>
                  </a:lnTo>
                  <a:lnTo>
                    <a:pt x="363537" y="561974"/>
                  </a:lnTo>
                  <a:lnTo>
                    <a:pt x="0" y="711199"/>
                  </a:lnTo>
                  <a:lnTo>
                    <a:pt x="598487" y="0"/>
                  </a:lnTo>
                  <a:lnTo>
                    <a:pt x="1611311" y="77787"/>
                  </a:lnTo>
                  <a:lnTo>
                    <a:pt x="1204911" y="234949"/>
                  </a:lnTo>
                  <a:lnTo>
                    <a:pt x="1228724" y="279399"/>
                  </a:lnTo>
                  <a:lnTo>
                    <a:pt x="1258886" y="327024"/>
                  </a:lnTo>
                  <a:lnTo>
                    <a:pt x="1295399" y="377824"/>
                  </a:lnTo>
                  <a:lnTo>
                    <a:pt x="1336674" y="433387"/>
                  </a:lnTo>
                  <a:lnTo>
                    <a:pt x="1373186" y="476249"/>
                  </a:lnTo>
                  <a:lnTo>
                    <a:pt x="1416049" y="519112"/>
                  </a:lnTo>
                  <a:lnTo>
                    <a:pt x="1454149" y="561974"/>
                  </a:lnTo>
                  <a:lnTo>
                    <a:pt x="1497011" y="598487"/>
                  </a:lnTo>
                  <a:lnTo>
                    <a:pt x="1539874" y="631824"/>
                  </a:lnTo>
                  <a:lnTo>
                    <a:pt x="1587499" y="669924"/>
                  </a:lnTo>
                  <a:lnTo>
                    <a:pt x="1633536" y="703262"/>
                  </a:lnTo>
                  <a:lnTo>
                    <a:pt x="1677986" y="735012"/>
                  </a:lnTo>
                  <a:lnTo>
                    <a:pt x="1722436" y="761999"/>
                  </a:lnTo>
                  <a:lnTo>
                    <a:pt x="1776411" y="792162"/>
                  </a:lnTo>
                  <a:lnTo>
                    <a:pt x="1830386" y="819149"/>
                  </a:lnTo>
                  <a:lnTo>
                    <a:pt x="1868486" y="835024"/>
                  </a:lnTo>
                  <a:lnTo>
                    <a:pt x="1906586" y="852487"/>
                  </a:lnTo>
                  <a:lnTo>
                    <a:pt x="1512886" y="1576386"/>
                  </a:lnTo>
                  <a:close/>
                </a:path>
              </a:pathLst>
            </a:custGeom>
            <a:ln w="19049">
              <a:solidFill>
                <a:srgbClr val="000000"/>
              </a:solidFill>
            </a:ln>
          </p:spPr>
          <p:txBody>
            <a:bodyPr wrap="square" lIns="0" tIns="0" rIns="0" bIns="0" rtlCol="0"/>
            <a:lstStyle/>
            <a:p>
              <a:endParaRPr/>
            </a:p>
          </p:txBody>
        </p:sp>
        <p:pic>
          <p:nvPicPr>
            <p:cNvPr id="14" name="object 14"/>
            <p:cNvPicPr/>
            <p:nvPr/>
          </p:nvPicPr>
          <p:blipFill>
            <a:blip r:embed="rId7" cstate="print"/>
            <a:stretch>
              <a:fillRect/>
            </a:stretch>
          </p:blipFill>
          <p:spPr>
            <a:xfrm>
              <a:off x="3440112" y="4918075"/>
              <a:ext cx="2070100" cy="1439862"/>
            </a:xfrm>
            <a:prstGeom prst="rect">
              <a:avLst/>
            </a:prstGeom>
          </p:spPr>
        </p:pic>
        <p:sp>
          <p:nvSpPr>
            <p:cNvPr id="15" name="object 15"/>
            <p:cNvSpPr/>
            <p:nvPr/>
          </p:nvSpPr>
          <p:spPr>
            <a:xfrm>
              <a:off x="3440112" y="4918075"/>
              <a:ext cx="2070100" cy="1440180"/>
            </a:xfrm>
            <a:custGeom>
              <a:avLst/>
              <a:gdLst/>
              <a:ahLst/>
              <a:cxnLst/>
              <a:rect l="l" t="t" r="r" b="b"/>
              <a:pathLst>
                <a:path w="2070100" h="1440179">
                  <a:moveTo>
                    <a:pt x="828674" y="0"/>
                  </a:moveTo>
                  <a:lnTo>
                    <a:pt x="657224" y="371475"/>
                  </a:lnTo>
                  <a:lnTo>
                    <a:pt x="696912" y="385762"/>
                  </a:lnTo>
                  <a:lnTo>
                    <a:pt x="733424" y="395287"/>
                  </a:lnTo>
                  <a:lnTo>
                    <a:pt x="774699" y="404812"/>
                  </a:lnTo>
                  <a:lnTo>
                    <a:pt x="822324" y="415925"/>
                  </a:lnTo>
                  <a:lnTo>
                    <a:pt x="876299" y="425450"/>
                  </a:lnTo>
                  <a:lnTo>
                    <a:pt x="923924" y="431800"/>
                  </a:lnTo>
                  <a:lnTo>
                    <a:pt x="973137" y="438150"/>
                  </a:lnTo>
                  <a:lnTo>
                    <a:pt x="1030287" y="444500"/>
                  </a:lnTo>
                  <a:lnTo>
                    <a:pt x="1089024" y="447675"/>
                  </a:lnTo>
                  <a:lnTo>
                    <a:pt x="1193799" y="447675"/>
                  </a:lnTo>
                  <a:lnTo>
                    <a:pt x="1250949" y="446087"/>
                  </a:lnTo>
                  <a:lnTo>
                    <a:pt x="1300161" y="441325"/>
                  </a:lnTo>
                  <a:lnTo>
                    <a:pt x="1350961" y="434975"/>
                  </a:lnTo>
                  <a:lnTo>
                    <a:pt x="1404936" y="427037"/>
                  </a:lnTo>
                  <a:lnTo>
                    <a:pt x="1452561" y="420687"/>
                  </a:lnTo>
                  <a:lnTo>
                    <a:pt x="1511299" y="407987"/>
                  </a:lnTo>
                  <a:lnTo>
                    <a:pt x="1565274" y="392112"/>
                  </a:lnTo>
                  <a:lnTo>
                    <a:pt x="2070099" y="1087437"/>
                  </a:lnTo>
                  <a:lnTo>
                    <a:pt x="2020887" y="1104899"/>
                  </a:lnTo>
                  <a:lnTo>
                    <a:pt x="1974849" y="1120774"/>
                  </a:lnTo>
                  <a:lnTo>
                    <a:pt x="1931987" y="1133474"/>
                  </a:lnTo>
                  <a:lnTo>
                    <a:pt x="1889124" y="1146175"/>
                  </a:lnTo>
                  <a:lnTo>
                    <a:pt x="1846261" y="1155699"/>
                  </a:lnTo>
                  <a:lnTo>
                    <a:pt x="1803399" y="1168399"/>
                  </a:lnTo>
                  <a:lnTo>
                    <a:pt x="1763711" y="1177925"/>
                  </a:lnTo>
                  <a:lnTo>
                    <a:pt x="1722436" y="1185862"/>
                  </a:lnTo>
                  <a:lnTo>
                    <a:pt x="1679574" y="1195387"/>
                  </a:lnTo>
                  <a:lnTo>
                    <a:pt x="1633536" y="1204912"/>
                  </a:lnTo>
                  <a:lnTo>
                    <a:pt x="1579561" y="1211262"/>
                  </a:lnTo>
                  <a:lnTo>
                    <a:pt x="1535111" y="1220787"/>
                  </a:lnTo>
                  <a:lnTo>
                    <a:pt x="1485899" y="1228725"/>
                  </a:lnTo>
                  <a:lnTo>
                    <a:pt x="1435099" y="1235075"/>
                  </a:lnTo>
                  <a:lnTo>
                    <a:pt x="1381124" y="1239837"/>
                  </a:lnTo>
                  <a:lnTo>
                    <a:pt x="1322386" y="1241425"/>
                  </a:lnTo>
                  <a:lnTo>
                    <a:pt x="1265236" y="1246187"/>
                  </a:lnTo>
                  <a:lnTo>
                    <a:pt x="1211261" y="1246187"/>
                  </a:lnTo>
                  <a:lnTo>
                    <a:pt x="1152524" y="1246187"/>
                  </a:lnTo>
                  <a:lnTo>
                    <a:pt x="1079499" y="1246187"/>
                  </a:lnTo>
                  <a:lnTo>
                    <a:pt x="1012824" y="1244599"/>
                  </a:lnTo>
                  <a:lnTo>
                    <a:pt x="966787" y="1241425"/>
                  </a:lnTo>
                  <a:lnTo>
                    <a:pt x="914399" y="1239837"/>
                  </a:lnTo>
                  <a:lnTo>
                    <a:pt x="860424" y="1235075"/>
                  </a:lnTo>
                  <a:lnTo>
                    <a:pt x="800099" y="1227137"/>
                  </a:lnTo>
                  <a:lnTo>
                    <a:pt x="747712" y="1217612"/>
                  </a:lnTo>
                  <a:lnTo>
                    <a:pt x="696912" y="1211262"/>
                  </a:lnTo>
                  <a:lnTo>
                    <a:pt x="634999" y="1198562"/>
                  </a:lnTo>
                  <a:lnTo>
                    <a:pt x="588962" y="1189037"/>
                  </a:lnTo>
                  <a:lnTo>
                    <a:pt x="530224" y="1177925"/>
                  </a:lnTo>
                  <a:lnTo>
                    <a:pt x="477837" y="1165225"/>
                  </a:lnTo>
                  <a:lnTo>
                    <a:pt x="427037" y="1152525"/>
                  </a:lnTo>
                  <a:lnTo>
                    <a:pt x="373062" y="1135062"/>
                  </a:lnTo>
                  <a:lnTo>
                    <a:pt x="306387" y="1114424"/>
                  </a:lnTo>
                  <a:lnTo>
                    <a:pt x="149224" y="1439862"/>
                  </a:lnTo>
                  <a:lnTo>
                    <a:pt x="0" y="515937"/>
                  </a:lnTo>
                  <a:lnTo>
                    <a:pt x="828674" y="0"/>
                  </a:lnTo>
                  <a:close/>
                </a:path>
              </a:pathLst>
            </a:custGeom>
            <a:ln w="19049">
              <a:solidFill>
                <a:srgbClr val="000000"/>
              </a:solidFill>
            </a:ln>
          </p:spPr>
          <p:txBody>
            <a:bodyPr wrap="square" lIns="0" tIns="0" rIns="0" bIns="0" rtlCol="0"/>
            <a:lstStyle/>
            <a:p>
              <a:endParaRPr/>
            </a:p>
          </p:txBody>
        </p:sp>
        <p:pic>
          <p:nvPicPr>
            <p:cNvPr id="16" name="object 16"/>
            <p:cNvPicPr/>
            <p:nvPr/>
          </p:nvPicPr>
          <p:blipFill>
            <a:blip r:embed="rId8" cstate="print"/>
            <a:stretch>
              <a:fillRect/>
            </a:stretch>
          </p:blipFill>
          <p:spPr>
            <a:xfrm>
              <a:off x="4933950" y="4637087"/>
              <a:ext cx="1797048" cy="1563687"/>
            </a:xfrm>
            <a:prstGeom prst="rect">
              <a:avLst/>
            </a:prstGeom>
          </p:spPr>
        </p:pic>
        <p:sp>
          <p:nvSpPr>
            <p:cNvPr id="17" name="object 17"/>
            <p:cNvSpPr/>
            <p:nvPr/>
          </p:nvSpPr>
          <p:spPr>
            <a:xfrm>
              <a:off x="4933949" y="4637087"/>
              <a:ext cx="1797050" cy="1564005"/>
            </a:xfrm>
            <a:custGeom>
              <a:avLst/>
              <a:gdLst/>
              <a:ahLst/>
              <a:cxnLst/>
              <a:rect l="l" t="t" r="r" b="b"/>
              <a:pathLst>
                <a:path w="1797050" h="1564004">
                  <a:moveTo>
                    <a:pt x="1797049" y="342899"/>
                  </a:moveTo>
                  <a:lnTo>
                    <a:pt x="1774824" y="377824"/>
                  </a:lnTo>
                  <a:lnTo>
                    <a:pt x="1760536" y="404812"/>
                  </a:lnTo>
                  <a:lnTo>
                    <a:pt x="1741486" y="434974"/>
                  </a:lnTo>
                  <a:lnTo>
                    <a:pt x="1725611" y="461962"/>
                  </a:lnTo>
                  <a:lnTo>
                    <a:pt x="1706561" y="492124"/>
                  </a:lnTo>
                  <a:lnTo>
                    <a:pt x="1684336" y="522287"/>
                  </a:lnTo>
                  <a:lnTo>
                    <a:pt x="1665286" y="549274"/>
                  </a:lnTo>
                  <a:lnTo>
                    <a:pt x="1643061" y="579437"/>
                  </a:lnTo>
                  <a:lnTo>
                    <a:pt x="1616074" y="611187"/>
                  </a:lnTo>
                  <a:lnTo>
                    <a:pt x="1589086" y="646112"/>
                  </a:lnTo>
                  <a:lnTo>
                    <a:pt x="1566861" y="673099"/>
                  </a:lnTo>
                  <a:lnTo>
                    <a:pt x="1539874" y="701674"/>
                  </a:lnTo>
                  <a:lnTo>
                    <a:pt x="1509711" y="735011"/>
                  </a:lnTo>
                  <a:lnTo>
                    <a:pt x="1481136" y="769936"/>
                  </a:lnTo>
                  <a:lnTo>
                    <a:pt x="1450974" y="800099"/>
                  </a:lnTo>
                  <a:lnTo>
                    <a:pt x="1419224" y="831849"/>
                  </a:lnTo>
                  <a:lnTo>
                    <a:pt x="1392236" y="857249"/>
                  </a:lnTo>
                  <a:lnTo>
                    <a:pt x="1354136" y="893762"/>
                  </a:lnTo>
                  <a:lnTo>
                    <a:pt x="1322386" y="923924"/>
                  </a:lnTo>
                  <a:lnTo>
                    <a:pt x="1289049" y="949324"/>
                  </a:lnTo>
                  <a:lnTo>
                    <a:pt x="1252536" y="979486"/>
                  </a:lnTo>
                  <a:lnTo>
                    <a:pt x="1192211" y="1025524"/>
                  </a:lnTo>
                  <a:lnTo>
                    <a:pt x="1157286" y="1050924"/>
                  </a:lnTo>
                  <a:lnTo>
                    <a:pt x="1117599" y="1079499"/>
                  </a:lnTo>
                  <a:lnTo>
                    <a:pt x="1084261" y="1101724"/>
                  </a:lnTo>
                  <a:lnTo>
                    <a:pt x="1044574" y="1128711"/>
                  </a:lnTo>
                  <a:lnTo>
                    <a:pt x="995362" y="1157286"/>
                  </a:lnTo>
                  <a:lnTo>
                    <a:pt x="954087" y="1184274"/>
                  </a:lnTo>
                  <a:lnTo>
                    <a:pt x="909637" y="1211261"/>
                  </a:lnTo>
                  <a:lnTo>
                    <a:pt x="863599" y="1238249"/>
                  </a:lnTo>
                  <a:lnTo>
                    <a:pt x="814387" y="1262061"/>
                  </a:lnTo>
                  <a:lnTo>
                    <a:pt x="1062037" y="1563686"/>
                  </a:lnTo>
                  <a:lnTo>
                    <a:pt x="73024" y="1176336"/>
                  </a:lnTo>
                  <a:lnTo>
                    <a:pt x="0" y="412749"/>
                  </a:lnTo>
                  <a:lnTo>
                    <a:pt x="206374" y="628649"/>
                  </a:lnTo>
                  <a:lnTo>
                    <a:pt x="252412" y="609599"/>
                  </a:lnTo>
                  <a:lnTo>
                    <a:pt x="298449" y="588962"/>
                  </a:lnTo>
                  <a:lnTo>
                    <a:pt x="360362" y="561974"/>
                  </a:lnTo>
                  <a:lnTo>
                    <a:pt x="419099" y="533399"/>
                  </a:lnTo>
                  <a:lnTo>
                    <a:pt x="481012" y="496887"/>
                  </a:lnTo>
                  <a:lnTo>
                    <a:pt x="531812" y="465137"/>
                  </a:lnTo>
                  <a:lnTo>
                    <a:pt x="581024" y="428624"/>
                  </a:lnTo>
                  <a:lnTo>
                    <a:pt x="630237" y="392112"/>
                  </a:lnTo>
                  <a:lnTo>
                    <a:pt x="669924" y="357187"/>
                  </a:lnTo>
                  <a:lnTo>
                    <a:pt x="711199" y="319087"/>
                  </a:lnTo>
                  <a:lnTo>
                    <a:pt x="755649" y="276224"/>
                  </a:lnTo>
                  <a:lnTo>
                    <a:pt x="792162" y="238124"/>
                  </a:lnTo>
                  <a:lnTo>
                    <a:pt x="828674" y="198437"/>
                  </a:lnTo>
                  <a:lnTo>
                    <a:pt x="860424" y="161925"/>
                  </a:lnTo>
                  <a:lnTo>
                    <a:pt x="895349" y="112712"/>
                  </a:lnTo>
                  <a:lnTo>
                    <a:pt x="927099" y="68262"/>
                  </a:lnTo>
                  <a:lnTo>
                    <a:pt x="944562" y="33337"/>
                  </a:lnTo>
                  <a:lnTo>
                    <a:pt x="960437" y="0"/>
                  </a:lnTo>
                  <a:lnTo>
                    <a:pt x="1797049" y="342899"/>
                  </a:lnTo>
                  <a:close/>
                </a:path>
              </a:pathLst>
            </a:custGeom>
            <a:ln w="19049">
              <a:solidFill>
                <a:srgbClr val="000000"/>
              </a:solidFill>
            </a:ln>
          </p:spPr>
          <p:txBody>
            <a:bodyPr wrap="square" lIns="0" tIns="0" rIns="0" bIns="0" rtlCol="0"/>
            <a:lstStyle/>
            <a:p>
              <a:endParaRPr/>
            </a:p>
          </p:txBody>
        </p:sp>
        <p:pic>
          <p:nvPicPr>
            <p:cNvPr id="18" name="object 18"/>
            <p:cNvPicPr/>
            <p:nvPr/>
          </p:nvPicPr>
          <p:blipFill>
            <a:blip r:embed="rId9" cstate="print"/>
            <a:stretch>
              <a:fillRect/>
            </a:stretch>
          </p:blipFill>
          <p:spPr>
            <a:xfrm>
              <a:off x="5534025" y="3240088"/>
              <a:ext cx="1658937" cy="1819273"/>
            </a:xfrm>
            <a:prstGeom prst="rect">
              <a:avLst/>
            </a:prstGeom>
          </p:spPr>
        </p:pic>
        <p:sp>
          <p:nvSpPr>
            <p:cNvPr id="19" name="object 19"/>
            <p:cNvSpPr/>
            <p:nvPr/>
          </p:nvSpPr>
          <p:spPr>
            <a:xfrm>
              <a:off x="5534025" y="3240088"/>
              <a:ext cx="1659255" cy="1819275"/>
            </a:xfrm>
            <a:custGeom>
              <a:avLst/>
              <a:gdLst/>
              <a:ahLst/>
              <a:cxnLst/>
              <a:rect l="l" t="t" r="r" b="b"/>
              <a:pathLst>
                <a:path w="1659254" h="1819275">
                  <a:moveTo>
                    <a:pt x="0" y="1155699"/>
                  </a:moveTo>
                  <a:lnTo>
                    <a:pt x="412749" y="1290637"/>
                  </a:lnTo>
                  <a:lnTo>
                    <a:pt x="434974" y="1244599"/>
                  </a:lnTo>
                  <a:lnTo>
                    <a:pt x="452437" y="1201737"/>
                  </a:lnTo>
                  <a:lnTo>
                    <a:pt x="463549" y="1162049"/>
                  </a:lnTo>
                  <a:lnTo>
                    <a:pt x="476249" y="1125537"/>
                  </a:lnTo>
                  <a:lnTo>
                    <a:pt x="488949" y="1085849"/>
                  </a:lnTo>
                  <a:lnTo>
                    <a:pt x="498474" y="1038224"/>
                  </a:lnTo>
                  <a:lnTo>
                    <a:pt x="506412" y="995362"/>
                  </a:lnTo>
                  <a:lnTo>
                    <a:pt x="512762" y="952499"/>
                  </a:lnTo>
                  <a:lnTo>
                    <a:pt x="520699" y="903287"/>
                  </a:lnTo>
                  <a:lnTo>
                    <a:pt x="522287" y="852487"/>
                  </a:lnTo>
                  <a:lnTo>
                    <a:pt x="522287" y="760412"/>
                  </a:lnTo>
                  <a:lnTo>
                    <a:pt x="520699" y="711199"/>
                  </a:lnTo>
                  <a:lnTo>
                    <a:pt x="517524" y="669924"/>
                  </a:lnTo>
                  <a:lnTo>
                    <a:pt x="511174" y="623887"/>
                  </a:lnTo>
                  <a:lnTo>
                    <a:pt x="500062" y="577849"/>
                  </a:lnTo>
                  <a:lnTo>
                    <a:pt x="490537" y="536574"/>
                  </a:lnTo>
                  <a:lnTo>
                    <a:pt x="479424" y="485774"/>
                  </a:lnTo>
                  <a:lnTo>
                    <a:pt x="461962" y="436562"/>
                  </a:lnTo>
                  <a:lnTo>
                    <a:pt x="1260475" y="0"/>
                  </a:lnTo>
                  <a:lnTo>
                    <a:pt x="1281112" y="41275"/>
                  </a:lnTo>
                  <a:lnTo>
                    <a:pt x="1298575" y="82549"/>
                  </a:lnTo>
                  <a:lnTo>
                    <a:pt x="1312862" y="119062"/>
                  </a:lnTo>
                  <a:lnTo>
                    <a:pt x="1327149" y="157162"/>
                  </a:lnTo>
                  <a:lnTo>
                    <a:pt x="1339849" y="193674"/>
                  </a:lnTo>
                  <a:lnTo>
                    <a:pt x="1354137" y="231774"/>
                  </a:lnTo>
                  <a:lnTo>
                    <a:pt x="1363662" y="266699"/>
                  </a:lnTo>
                  <a:lnTo>
                    <a:pt x="1373187" y="301624"/>
                  </a:lnTo>
                  <a:lnTo>
                    <a:pt x="1384300" y="338137"/>
                  </a:lnTo>
                  <a:lnTo>
                    <a:pt x="1395412" y="379412"/>
                  </a:lnTo>
                  <a:lnTo>
                    <a:pt x="1403350" y="425449"/>
                  </a:lnTo>
                  <a:lnTo>
                    <a:pt x="1412875" y="465137"/>
                  </a:lnTo>
                  <a:lnTo>
                    <a:pt x="1422400" y="506412"/>
                  </a:lnTo>
                  <a:lnTo>
                    <a:pt x="1430337" y="552449"/>
                  </a:lnTo>
                  <a:lnTo>
                    <a:pt x="1433512" y="598487"/>
                  </a:lnTo>
                  <a:lnTo>
                    <a:pt x="1438275" y="649287"/>
                  </a:lnTo>
                  <a:lnTo>
                    <a:pt x="1443037" y="698499"/>
                  </a:lnTo>
                  <a:lnTo>
                    <a:pt x="1443037" y="746124"/>
                  </a:lnTo>
                  <a:lnTo>
                    <a:pt x="1443037" y="796924"/>
                  </a:lnTo>
                  <a:lnTo>
                    <a:pt x="1443037" y="860424"/>
                  </a:lnTo>
                  <a:lnTo>
                    <a:pt x="1439862" y="919162"/>
                  </a:lnTo>
                  <a:lnTo>
                    <a:pt x="1438275" y="958849"/>
                  </a:lnTo>
                  <a:lnTo>
                    <a:pt x="1433512" y="1003299"/>
                  </a:lnTo>
                  <a:lnTo>
                    <a:pt x="1430337" y="1050924"/>
                  </a:lnTo>
                  <a:lnTo>
                    <a:pt x="1420812" y="1104899"/>
                  </a:lnTo>
                  <a:lnTo>
                    <a:pt x="1411287" y="1149349"/>
                  </a:lnTo>
                  <a:lnTo>
                    <a:pt x="1400175" y="1193799"/>
                  </a:lnTo>
                  <a:lnTo>
                    <a:pt x="1389062" y="1247774"/>
                  </a:lnTo>
                  <a:lnTo>
                    <a:pt x="1376362" y="1287461"/>
                  </a:lnTo>
                  <a:lnTo>
                    <a:pt x="1363662" y="1338261"/>
                  </a:lnTo>
                  <a:lnTo>
                    <a:pt x="1349375" y="1384299"/>
                  </a:lnTo>
                  <a:lnTo>
                    <a:pt x="1331912" y="1428749"/>
                  </a:lnTo>
                  <a:lnTo>
                    <a:pt x="1314449" y="1474787"/>
                  </a:lnTo>
                  <a:lnTo>
                    <a:pt x="1292225" y="1533524"/>
                  </a:lnTo>
                  <a:lnTo>
                    <a:pt x="1268412" y="1590674"/>
                  </a:lnTo>
                  <a:lnTo>
                    <a:pt x="1658937" y="1728786"/>
                  </a:lnTo>
                  <a:lnTo>
                    <a:pt x="679449" y="1819274"/>
                  </a:lnTo>
                  <a:lnTo>
                    <a:pt x="0" y="1155699"/>
                  </a:lnTo>
                  <a:close/>
                </a:path>
              </a:pathLst>
            </a:custGeom>
            <a:ln w="19049">
              <a:solidFill>
                <a:srgbClr val="000000"/>
              </a:solidFill>
            </a:ln>
          </p:spPr>
          <p:txBody>
            <a:bodyPr wrap="square" lIns="0" tIns="0" rIns="0" bIns="0" rtlCol="0"/>
            <a:lstStyle/>
            <a:p>
              <a:endParaRPr/>
            </a:p>
          </p:txBody>
        </p:sp>
        <p:pic>
          <p:nvPicPr>
            <p:cNvPr id="20" name="object 20"/>
            <p:cNvPicPr/>
            <p:nvPr/>
          </p:nvPicPr>
          <p:blipFill>
            <a:blip r:embed="rId10" cstate="print"/>
            <a:stretch>
              <a:fillRect/>
            </a:stretch>
          </p:blipFill>
          <p:spPr>
            <a:xfrm>
              <a:off x="5230812" y="2182813"/>
              <a:ext cx="1939925" cy="1606548"/>
            </a:xfrm>
            <a:prstGeom prst="rect">
              <a:avLst/>
            </a:prstGeom>
          </p:spPr>
        </p:pic>
        <p:sp>
          <p:nvSpPr>
            <p:cNvPr id="21" name="object 21"/>
            <p:cNvSpPr/>
            <p:nvPr/>
          </p:nvSpPr>
          <p:spPr>
            <a:xfrm>
              <a:off x="5230812" y="2182813"/>
              <a:ext cx="1939925" cy="1606550"/>
            </a:xfrm>
            <a:custGeom>
              <a:avLst/>
              <a:gdLst/>
              <a:ahLst/>
              <a:cxnLst/>
              <a:rect l="l" t="t" r="r" b="b"/>
              <a:pathLst>
                <a:path w="1939925" h="1606550">
                  <a:moveTo>
                    <a:pt x="395287" y="0"/>
                  </a:moveTo>
                  <a:lnTo>
                    <a:pt x="433387" y="17462"/>
                  </a:lnTo>
                  <a:lnTo>
                    <a:pt x="465137" y="33337"/>
                  </a:lnTo>
                  <a:lnTo>
                    <a:pt x="500062" y="47624"/>
                  </a:lnTo>
                  <a:lnTo>
                    <a:pt x="531812" y="61912"/>
                  </a:lnTo>
                  <a:lnTo>
                    <a:pt x="566737" y="79374"/>
                  </a:lnTo>
                  <a:lnTo>
                    <a:pt x="598487" y="98424"/>
                  </a:lnTo>
                  <a:lnTo>
                    <a:pt x="630237" y="115887"/>
                  </a:lnTo>
                  <a:lnTo>
                    <a:pt x="661987" y="133350"/>
                  </a:lnTo>
                  <a:lnTo>
                    <a:pt x="701674" y="157162"/>
                  </a:lnTo>
                  <a:lnTo>
                    <a:pt x="742949" y="182562"/>
                  </a:lnTo>
                  <a:lnTo>
                    <a:pt x="774699" y="201612"/>
                  </a:lnTo>
                  <a:lnTo>
                    <a:pt x="806449" y="225424"/>
                  </a:lnTo>
                  <a:lnTo>
                    <a:pt x="846137" y="247649"/>
                  </a:lnTo>
                  <a:lnTo>
                    <a:pt x="884237" y="273049"/>
                  </a:lnTo>
                  <a:lnTo>
                    <a:pt x="919162" y="300037"/>
                  </a:lnTo>
                  <a:lnTo>
                    <a:pt x="954087" y="327024"/>
                  </a:lnTo>
                  <a:lnTo>
                    <a:pt x="985837" y="352424"/>
                  </a:lnTo>
                  <a:lnTo>
                    <a:pt x="1025524" y="384174"/>
                  </a:lnTo>
                  <a:lnTo>
                    <a:pt x="1058861" y="412749"/>
                  </a:lnTo>
                  <a:lnTo>
                    <a:pt x="1089024" y="439737"/>
                  </a:lnTo>
                  <a:lnTo>
                    <a:pt x="1122361" y="471487"/>
                  </a:lnTo>
                  <a:lnTo>
                    <a:pt x="1149349" y="495299"/>
                  </a:lnTo>
                  <a:lnTo>
                    <a:pt x="1179511" y="525462"/>
                  </a:lnTo>
                  <a:lnTo>
                    <a:pt x="1208086" y="555624"/>
                  </a:lnTo>
                  <a:lnTo>
                    <a:pt x="1239836" y="592137"/>
                  </a:lnTo>
                  <a:lnTo>
                    <a:pt x="1266824" y="620712"/>
                  </a:lnTo>
                  <a:lnTo>
                    <a:pt x="1296987" y="655637"/>
                  </a:lnTo>
                  <a:lnTo>
                    <a:pt x="1331911" y="695324"/>
                  </a:lnTo>
                  <a:lnTo>
                    <a:pt x="1360487" y="731837"/>
                  </a:lnTo>
                  <a:lnTo>
                    <a:pt x="1392237" y="773112"/>
                  </a:lnTo>
                  <a:lnTo>
                    <a:pt x="1422399" y="812799"/>
                  </a:lnTo>
                  <a:lnTo>
                    <a:pt x="1449387" y="855662"/>
                  </a:lnTo>
                  <a:lnTo>
                    <a:pt x="1477961" y="900112"/>
                  </a:lnTo>
                  <a:lnTo>
                    <a:pt x="1500187" y="939799"/>
                  </a:lnTo>
                  <a:lnTo>
                    <a:pt x="1522411" y="976312"/>
                  </a:lnTo>
                  <a:lnTo>
                    <a:pt x="1541461" y="1017587"/>
                  </a:lnTo>
                  <a:lnTo>
                    <a:pt x="1554161" y="1047749"/>
                  </a:lnTo>
                  <a:lnTo>
                    <a:pt x="1939924" y="915987"/>
                  </a:lnTo>
                  <a:lnTo>
                    <a:pt x="1341437" y="1606549"/>
                  </a:lnTo>
                  <a:lnTo>
                    <a:pt x="280987" y="1493837"/>
                  </a:lnTo>
                  <a:lnTo>
                    <a:pt x="701674" y="1346199"/>
                  </a:lnTo>
                  <a:lnTo>
                    <a:pt x="674687" y="1296986"/>
                  </a:lnTo>
                  <a:lnTo>
                    <a:pt x="647699" y="1250949"/>
                  </a:lnTo>
                  <a:lnTo>
                    <a:pt x="609599" y="1200149"/>
                  </a:lnTo>
                  <a:lnTo>
                    <a:pt x="568324" y="1146174"/>
                  </a:lnTo>
                  <a:lnTo>
                    <a:pt x="531812" y="1101724"/>
                  </a:lnTo>
                  <a:lnTo>
                    <a:pt x="492124" y="1058862"/>
                  </a:lnTo>
                  <a:lnTo>
                    <a:pt x="450849" y="1015999"/>
                  </a:lnTo>
                  <a:lnTo>
                    <a:pt x="409574" y="979487"/>
                  </a:lnTo>
                  <a:lnTo>
                    <a:pt x="368299" y="946149"/>
                  </a:lnTo>
                  <a:lnTo>
                    <a:pt x="319087" y="908049"/>
                  </a:lnTo>
                  <a:lnTo>
                    <a:pt x="271462" y="874712"/>
                  </a:lnTo>
                  <a:lnTo>
                    <a:pt x="227012" y="842962"/>
                  </a:lnTo>
                  <a:lnTo>
                    <a:pt x="184149" y="815974"/>
                  </a:lnTo>
                  <a:lnTo>
                    <a:pt x="130174" y="785812"/>
                  </a:lnTo>
                  <a:lnTo>
                    <a:pt x="76199" y="757237"/>
                  </a:lnTo>
                  <a:lnTo>
                    <a:pt x="39687" y="742949"/>
                  </a:lnTo>
                  <a:lnTo>
                    <a:pt x="0" y="723899"/>
                  </a:lnTo>
                  <a:lnTo>
                    <a:pt x="395287" y="0"/>
                  </a:lnTo>
                  <a:close/>
                </a:path>
              </a:pathLst>
            </a:custGeom>
            <a:ln w="19049">
              <a:solidFill>
                <a:srgbClr val="000000"/>
              </a:solidFill>
            </a:ln>
          </p:spPr>
          <p:txBody>
            <a:bodyPr wrap="square" lIns="0" tIns="0" rIns="0" bIns="0" rtlCol="0"/>
            <a:lstStyle/>
            <a:p>
              <a:endParaRPr/>
            </a:p>
          </p:txBody>
        </p:sp>
        <p:pic>
          <p:nvPicPr>
            <p:cNvPr id="22" name="object 22"/>
            <p:cNvPicPr/>
            <p:nvPr/>
          </p:nvPicPr>
          <p:blipFill>
            <a:blip r:embed="rId11" cstate="print"/>
            <a:stretch>
              <a:fillRect/>
            </a:stretch>
          </p:blipFill>
          <p:spPr>
            <a:xfrm>
              <a:off x="3871912" y="1773238"/>
              <a:ext cx="1876425" cy="1317625"/>
            </a:xfrm>
            <a:prstGeom prst="rect">
              <a:avLst/>
            </a:prstGeom>
          </p:spPr>
        </p:pic>
        <p:sp>
          <p:nvSpPr>
            <p:cNvPr id="23" name="object 23"/>
            <p:cNvSpPr/>
            <p:nvPr/>
          </p:nvSpPr>
          <p:spPr>
            <a:xfrm>
              <a:off x="3871912" y="1773238"/>
              <a:ext cx="1876425" cy="1317625"/>
            </a:xfrm>
            <a:custGeom>
              <a:avLst/>
              <a:gdLst/>
              <a:ahLst/>
              <a:cxnLst/>
              <a:rect l="l" t="t" r="r" b="b"/>
              <a:pathLst>
                <a:path w="1876425" h="1317625">
                  <a:moveTo>
                    <a:pt x="1000124" y="1317624"/>
                  </a:moveTo>
                  <a:lnTo>
                    <a:pt x="1122361" y="1060449"/>
                  </a:lnTo>
                  <a:lnTo>
                    <a:pt x="1084261" y="1050924"/>
                  </a:lnTo>
                  <a:lnTo>
                    <a:pt x="1039811" y="1041399"/>
                  </a:lnTo>
                  <a:lnTo>
                    <a:pt x="982662" y="1030287"/>
                  </a:lnTo>
                  <a:lnTo>
                    <a:pt x="936624" y="1023937"/>
                  </a:lnTo>
                  <a:lnTo>
                    <a:pt x="885824" y="1017587"/>
                  </a:lnTo>
                  <a:lnTo>
                    <a:pt x="828674" y="1014412"/>
                  </a:lnTo>
                  <a:lnTo>
                    <a:pt x="769937" y="1009649"/>
                  </a:lnTo>
                  <a:lnTo>
                    <a:pt x="665162" y="1009649"/>
                  </a:lnTo>
                  <a:lnTo>
                    <a:pt x="611187" y="1011237"/>
                  </a:lnTo>
                  <a:lnTo>
                    <a:pt x="558799" y="1015999"/>
                  </a:lnTo>
                  <a:lnTo>
                    <a:pt x="507999" y="1020762"/>
                  </a:lnTo>
                  <a:lnTo>
                    <a:pt x="455612" y="1028699"/>
                  </a:lnTo>
                  <a:lnTo>
                    <a:pt x="406399" y="1036637"/>
                  </a:lnTo>
                  <a:lnTo>
                    <a:pt x="347662" y="1047749"/>
                  </a:lnTo>
                  <a:lnTo>
                    <a:pt x="296862" y="1063624"/>
                  </a:lnTo>
                  <a:lnTo>
                    <a:pt x="431799" y="520699"/>
                  </a:lnTo>
                  <a:lnTo>
                    <a:pt x="0" y="306387"/>
                  </a:lnTo>
                  <a:lnTo>
                    <a:pt x="22224" y="300037"/>
                  </a:lnTo>
                  <a:lnTo>
                    <a:pt x="66674" y="285749"/>
                  </a:lnTo>
                  <a:lnTo>
                    <a:pt x="100012" y="277812"/>
                  </a:lnTo>
                  <a:lnTo>
                    <a:pt x="139700" y="266699"/>
                  </a:lnTo>
                  <a:lnTo>
                    <a:pt x="185737" y="258762"/>
                  </a:lnTo>
                  <a:lnTo>
                    <a:pt x="225424" y="250824"/>
                  </a:lnTo>
                  <a:lnTo>
                    <a:pt x="277812" y="239712"/>
                  </a:lnTo>
                  <a:lnTo>
                    <a:pt x="320674" y="233362"/>
                  </a:lnTo>
                  <a:lnTo>
                    <a:pt x="373062" y="227012"/>
                  </a:lnTo>
                  <a:lnTo>
                    <a:pt x="427037" y="220662"/>
                  </a:lnTo>
                  <a:lnTo>
                    <a:pt x="477837" y="215899"/>
                  </a:lnTo>
                  <a:lnTo>
                    <a:pt x="536574" y="214312"/>
                  </a:lnTo>
                  <a:lnTo>
                    <a:pt x="593724" y="209549"/>
                  </a:lnTo>
                  <a:lnTo>
                    <a:pt x="649287" y="209549"/>
                  </a:lnTo>
                  <a:lnTo>
                    <a:pt x="708024" y="209549"/>
                  </a:lnTo>
                  <a:lnTo>
                    <a:pt x="782637" y="209549"/>
                  </a:lnTo>
                  <a:lnTo>
                    <a:pt x="847724" y="211137"/>
                  </a:lnTo>
                  <a:lnTo>
                    <a:pt x="892174" y="214312"/>
                  </a:lnTo>
                  <a:lnTo>
                    <a:pt x="946149" y="217487"/>
                  </a:lnTo>
                  <a:lnTo>
                    <a:pt x="998537" y="222249"/>
                  </a:lnTo>
                  <a:lnTo>
                    <a:pt x="1058861" y="228599"/>
                  </a:lnTo>
                  <a:lnTo>
                    <a:pt x="1111249" y="238124"/>
                  </a:lnTo>
                  <a:lnTo>
                    <a:pt x="1160461" y="246062"/>
                  </a:lnTo>
                  <a:lnTo>
                    <a:pt x="1223961" y="257174"/>
                  </a:lnTo>
                  <a:lnTo>
                    <a:pt x="1273174" y="266699"/>
                  </a:lnTo>
                  <a:lnTo>
                    <a:pt x="1331911" y="279399"/>
                  </a:lnTo>
                  <a:lnTo>
                    <a:pt x="1381124" y="290512"/>
                  </a:lnTo>
                  <a:lnTo>
                    <a:pt x="1435099" y="306387"/>
                  </a:lnTo>
                  <a:lnTo>
                    <a:pt x="1489074" y="320674"/>
                  </a:lnTo>
                  <a:lnTo>
                    <a:pt x="1647824" y="0"/>
                  </a:lnTo>
                  <a:lnTo>
                    <a:pt x="1876424" y="892174"/>
                  </a:lnTo>
                  <a:lnTo>
                    <a:pt x="1000124" y="1317624"/>
                  </a:lnTo>
                  <a:close/>
                </a:path>
              </a:pathLst>
            </a:custGeom>
            <a:ln w="19049">
              <a:solidFill>
                <a:srgbClr val="000000"/>
              </a:solidFill>
            </a:ln>
          </p:spPr>
          <p:txBody>
            <a:bodyPr wrap="square" lIns="0" tIns="0" rIns="0" bIns="0" rtlCol="0"/>
            <a:lstStyle/>
            <a:p>
              <a:endParaRPr/>
            </a:p>
          </p:txBody>
        </p:sp>
        <p:sp>
          <p:nvSpPr>
            <p:cNvPr id="24" name="object 24"/>
            <p:cNvSpPr/>
            <p:nvPr/>
          </p:nvSpPr>
          <p:spPr>
            <a:xfrm>
              <a:off x="2027237" y="2057400"/>
              <a:ext cx="2482850" cy="469900"/>
            </a:xfrm>
            <a:custGeom>
              <a:avLst/>
              <a:gdLst/>
              <a:ahLst/>
              <a:cxnLst/>
              <a:rect l="l" t="t" r="r" b="b"/>
              <a:pathLst>
                <a:path w="2482850" h="469900">
                  <a:moveTo>
                    <a:pt x="2482850" y="0"/>
                  </a:moveTo>
                  <a:lnTo>
                    <a:pt x="0" y="0"/>
                  </a:lnTo>
                  <a:lnTo>
                    <a:pt x="0" y="469900"/>
                  </a:lnTo>
                  <a:lnTo>
                    <a:pt x="2482850" y="469900"/>
                  </a:lnTo>
                  <a:lnTo>
                    <a:pt x="2482850" y="0"/>
                  </a:lnTo>
                  <a:close/>
                </a:path>
              </a:pathLst>
            </a:custGeom>
            <a:solidFill>
              <a:srgbClr val="FFFFFF"/>
            </a:solidFill>
          </p:spPr>
          <p:txBody>
            <a:bodyPr wrap="square" lIns="0" tIns="0" rIns="0" bIns="0" rtlCol="0"/>
            <a:lstStyle/>
            <a:p>
              <a:endParaRPr/>
            </a:p>
          </p:txBody>
        </p:sp>
      </p:grpSp>
      <p:sp>
        <p:nvSpPr>
          <p:cNvPr id="25" name="object 25"/>
          <p:cNvSpPr txBox="1"/>
          <p:nvPr/>
        </p:nvSpPr>
        <p:spPr>
          <a:xfrm>
            <a:off x="2027237" y="2057400"/>
            <a:ext cx="2482850" cy="469900"/>
          </a:xfrm>
          <a:prstGeom prst="rect">
            <a:avLst/>
          </a:prstGeom>
          <a:ln w="12699">
            <a:solidFill>
              <a:srgbClr val="AB1500"/>
            </a:solidFill>
          </a:ln>
        </p:spPr>
        <p:txBody>
          <a:bodyPr vert="horz" wrap="square" lIns="0" tIns="52069" rIns="0" bIns="0" rtlCol="0">
            <a:spAutoFit/>
          </a:bodyPr>
          <a:lstStyle/>
          <a:p>
            <a:pPr marL="141605">
              <a:lnSpc>
                <a:spcPct val="100000"/>
              </a:lnSpc>
              <a:spcBef>
                <a:spcPts val="409"/>
              </a:spcBef>
            </a:pPr>
            <a:r>
              <a:rPr sz="2400" b="1" spc="-5" dirty="0">
                <a:latin typeface="Times New Roman"/>
                <a:cs typeface="Times New Roman"/>
              </a:rPr>
              <a:t>Obter</a:t>
            </a:r>
            <a:r>
              <a:rPr sz="2400" b="1" spc="-70" dirty="0">
                <a:latin typeface="Times New Roman"/>
                <a:cs typeface="Times New Roman"/>
              </a:rPr>
              <a:t> </a:t>
            </a:r>
            <a:r>
              <a:rPr sz="2400" b="1" spc="-5" dirty="0">
                <a:latin typeface="Times New Roman"/>
                <a:cs typeface="Times New Roman"/>
              </a:rPr>
              <a:t>Requisitos</a:t>
            </a:r>
            <a:endParaRPr sz="2400">
              <a:latin typeface="Times New Roman"/>
              <a:cs typeface="Times New Roman"/>
            </a:endParaRPr>
          </a:p>
        </p:txBody>
      </p:sp>
      <p:sp>
        <p:nvSpPr>
          <p:cNvPr id="26" name="object 26"/>
          <p:cNvSpPr/>
          <p:nvPr/>
        </p:nvSpPr>
        <p:spPr>
          <a:xfrm>
            <a:off x="5410198" y="3276600"/>
            <a:ext cx="3446779" cy="469900"/>
          </a:xfrm>
          <a:custGeom>
            <a:avLst/>
            <a:gdLst/>
            <a:ahLst/>
            <a:cxnLst/>
            <a:rect l="l" t="t" r="r" b="b"/>
            <a:pathLst>
              <a:path w="3446779" h="469900">
                <a:moveTo>
                  <a:pt x="3446462" y="0"/>
                </a:moveTo>
                <a:lnTo>
                  <a:pt x="0" y="0"/>
                </a:lnTo>
                <a:lnTo>
                  <a:pt x="0" y="469900"/>
                </a:lnTo>
                <a:lnTo>
                  <a:pt x="3446462" y="469900"/>
                </a:lnTo>
                <a:lnTo>
                  <a:pt x="3446462" y="0"/>
                </a:lnTo>
                <a:close/>
              </a:path>
            </a:pathLst>
          </a:custGeom>
          <a:solidFill>
            <a:srgbClr val="FFFFFF"/>
          </a:solidFill>
        </p:spPr>
        <p:txBody>
          <a:bodyPr wrap="square" lIns="0" tIns="0" rIns="0" bIns="0" rtlCol="0"/>
          <a:lstStyle/>
          <a:p>
            <a:endParaRPr/>
          </a:p>
        </p:txBody>
      </p:sp>
      <p:sp>
        <p:nvSpPr>
          <p:cNvPr id="27" name="object 27"/>
          <p:cNvSpPr txBox="1"/>
          <p:nvPr/>
        </p:nvSpPr>
        <p:spPr>
          <a:xfrm>
            <a:off x="5410198" y="3276600"/>
            <a:ext cx="3446779" cy="469900"/>
          </a:xfrm>
          <a:prstGeom prst="rect">
            <a:avLst/>
          </a:prstGeom>
          <a:ln w="12699">
            <a:solidFill>
              <a:srgbClr val="AB1500"/>
            </a:solidFill>
          </a:ln>
        </p:spPr>
        <p:txBody>
          <a:bodyPr vert="horz" wrap="square" lIns="0" tIns="52069" rIns="0" bIns="0" rtlCol="0">
            <a:spAutoFit/>
          </a:bodyPr>
          <a:lstStyle/>
          <a:p>
            <a:pPr marL="103505">
              <a:lnSpc>
                <a:spcPct val="100000"/>
              </a:lnSpc>
              <a:spcBef>
                <a:spcPts val="409"/>
              </a:spcBef>
            </a:pPr>
            <a:r>
              <a:rPr sz="2400" b="1" spc="-5" dirty="0">
                <a:latin typeface="Times New Roman"/>
                <a:cs typeface="Times New Roman"/>
              </a:rPr>
              <a:t>Elaborar</a:t>
            </a:r>
            <a:r>
              <a:rPr sz="2400" b="1" spc="-55" dirty="0">
                <a:latin typeface="Times New Roman"/>
                <a:cs typeface="Times New Roman"/>
              </a:rPr>
              <a:t> </a:t>
            </a:r>
            <a:r>
              <a:rPr sz="2400" b="1" spc="-10" dirty="0">
                <a:latin typeface="Times New Roman"/>
                <a:cs typeface="Times New Roman"/>
              </a:rPr>
              <a:t>Projeto </a:t>
            </a:r>
            <a:r>
              <a:rPr sz="2400" b="1" spc="-5" dirty="0">
                <a:latin typeface="Times New Roman"/>
                <a:cs typeface="Times New Roman"/>
              </a:rPr>
              <a:t>Rápido</a:t>
            </a:r>
            <a:endParaRPr sz="2400">
              <a:latin typeface="Times New Roman"/>
              <a:cs typeface="Times New Roman"/>
            </a:endParaRPr>
          </a:p>
        </p:txBody>
      </p:sp>
      <p:grpSp>
        <p:nvGrpSpPr>
          <p:cNvPr id="28" name="object 28"/>
          <p:cNvGrpSpPr/>
          <p:nvPr/>
        </p:nvGrpSpPr>
        <p:grpSpPr>
          <a:xfrm>
            <a:off x="5403848" y="5175250"/>
            <a:ext cx="2808605" cy="482600"/>
            <a:chOff x="5403848" y="5175250"/>
            <a:chExt cx="2808605" cy="482600"/>
          </a:xfrm>
        </p:grpSpPr>
        <p:sp>
          <p:nvSpPr>
            <p:cNvPr id="29" name="object 29"/>
            <p:cNvSpPr/>
            <p:nvPr/>
          </p:nvSpPr>
          <p:spPr>
            <a:xfrm>
              <a:off x="5410198" y="5181600"/>
              <a:ext cx="2795905" cy="469900"/>
            </a:xfrm>
            <a:custGeom>
              <a:avLst/>
              <a:gdLst/>
              <a:ahLst/>
              <a:cxnLst/>
              <a:rect l="l" t="t" r="r" b="b"/>
              <a:pathLst>
                <a:path w="2795904" h="469900">
                  <a:moveTo>
                    <a:pt x="2795587" y="0"/>
                  </a:moveTo>
                  <a:lnTo>
                    <a:pt x="0" y="0"/>
                  </a:lnTo>
                  <a:lnTo>
                    <a:pt x="0" y="469899"/>
                  </a:lnTo>
                  <a:lnTo>
                    <a:pt x="2795587" y="469899"/>
                  </a:lnTo>
                  <a:lnTo>
                    <a:pt x="2795587" y="0"/>
                  </a:lnTo>
                  <a:close/>
                </a:path>
              </a:pathLst>
            </a:custGeom>
            <a:solidFill>
              <a:srgbClr val="FFFFFF"/>
            </a:solidFill>
          </p:spPr>
          <p:txBody>
            <a:bodyPr wrap="square" lIns="0" tIns="0" rIns="0" bIns="0" rtlCol="0"/>
            <a:lstStyle/>
            <a:p>
              <a:endParaRPr/>
            </a:p>
          </p:txBody>
        </p:sp>
        <p:sp>
          <p:nvSpPr>
            <p:cNvPr id="30" name="object 30"/>
            <p:cNvSpPr/>
            <p:nvPr/>
          </p:nvSpPr>
          <p:spPr>
            <a:xfrm>
              <a:off x="5410198" y="5181600"/>
              <a:ext cx="2795905" cy="469900"/>
            </a:xfrm>
            <a:custGeom>
              <a:avLst/>
              <a:gdLst/>
              <a:ahLst/>
              <a:cxnLst/>
              <a:rect l="l" t="t" r="r" b="b"/>
              <a:pathLst>
                <a:path w="2795904" h="469900">
                  <a:moveTo>
                    <a:pt x="0" y="0"/>
                  </a:moveTo>
                  <a:lnTo>
                    <a:pt x="2795587" y="0"/>
                  </a:lnTo>
                  <a:lnTo>
                    <a:pt x="2795587" y="469899"/>
                  </a:lnTo>
                  <a:lnTo>
                    <a:pt x="0" y="469899"/>
                  </a:lnTo>
                  <a:lnTo>
                    <a:pt x="0" y="0"/>
                  </a:lnTo>
                  <a:close/>
                </a:path>
              </a:pathLst>
            </a:custGeom>
            <a:ln w="12699">
              <a:solidFill>
                <a:srgbClr val="AB1500"/>
              </a:solidFill>
            </a:ln>
          </p:spPr>
          <p:txBody>
            <a:bodyPr wrap="square" lIns="0" tIns="0" rIns="0" bIns="0" rtlCol="0"/>
            <a:lstStyle/>
            <a:p>
              <a:endParaRPr/>
            </a:p>
          </p:txBody>
        </p:sp>
      </p:grpSp>
      <p:sp>
        <p:nvSpPr>
          <p:cNvPr id="31" name="object 31"/>
          <p:cNvSpPr txBox="1"/>
          <p:nvPr/>
        </p:nvSpPr>
        <p:spPr>
          <a:xfrm>
            <a:off x="7683034" y="5220970"/>
            <a:ext cx="432434"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i</a:t>
            </a:r>
            <a:r>
              <a:rPr sz="2400" b="1" dirty="0">
                <a:latin typeface="Times New Roman"/>
                <a:cs typeface="Times New Roman"/>
              </a:rPr>
              <a:t>po</a:t>
            </a:r>
            <a:endParaRPr sz="2400">
              <a:latin typeface="Times New Roman"/>
              <a:cs typeface="Times New Roman"/>
            </a:endParaRPr>
          </a:p>
        </p:txBody>
      </p:sp>
      <p:sp>
        <p:nvSpPr>
          <p:cNvPr id="32" name="object 32"/>
          <p:cNvSpPr txBox="1"/>
          <p:nvPr/>
        </p:nvSpPr>
        <p:spPr>
          <a:xfrm>
            <a:off x="1564639" y="5266858"/>
            <a:ext cx="5877560" cy="718820"/>
          </a:xfrm>
          <a:prstGeom prst="rect">
            <a:avLst/>
          </a:prstGeom>
        </p:spPr>
        <p:txBody>
          <a:bodyPr vert="horz" wrap="square" lIns="0" tIns="0" rIns="0" bIns="0" rtlCol="0">
            <a:spAutoFit/>
          </a:bodyPr>
          <a:lstStyle/>
          <a:p>
            <a:pPr marL="3949065">
              <a:lnSpc>
                <a:spcPts val="2620"/>
              </a:lnSpc>
            </a:pPr>
            <a:r>
              <a:rPr sz="2400" b="1" spc="-5" dirty="0">
                <a:latin typeface="Times New Roman"/>
                <a:cs typeface="Times New Roman"/>
              </a:rPr>
              <a:t>Construir</a:t>
            </a:r>
            <a:r>
              <a:rPr sz="2400" b="1" spc="-75" dirty="0">
                <a:latin typeface="Times New Roman"/>
                <a:cs typeface="Times New Roman"/>
              </a:rPr>
              <a:t> </a:t>
            </a:r>
            <a:r>
              <a:rPr sz="2400" b="1" spc="-15" dirty="0">
                <a:latin typeface="Times New Roman"/>
                <a:cs typeface="Times New Roman"/>
              </a:rPr>
              <a:t>Prot</a:t>
            </a:r>
            <a:endParaRPr sz="2400">
              <a:latin typeface="Times New Roman"/>
              <a:cs typeface="Times New Roman"/>
            </a:endParaRPr>
          </a:p>
          <a:p>
            <a:pPr>
              <a:lnSpc>
                <a:spcPct val="100000"/>
              </a:lnSpc>
              <a:spcBef>
                <a:spcPts val="120"/>
              </a:spcBef>
            </a:pPr>
            <a:r>
              <a:rPr sz="2400" b="1" spc="-30" dirty="0">
                <a:solidFill>
                  <a:srgbClr val="FF0000"/>
                </a:solidFill>
                <a:latin typeface="Times New Roman"/>
                <a:cs typeface="Times New Roman"/>
              </a:rPr>
              <a:t>Avaliar</a:t>
            </a:r>
            <a:r>
              <a:rPr sz="2400" b="1" spc="-65" dirty="0">
                <a:solidFill>
                  <a:srgbClr val="FF0000"/>
                </a:solidFill>
                <a:latin typeface="Times New Roman"/>
                <a:cs typeface="Times New Roman"/>
              </a:rPr>
              <a:t> </a:t>
            </a:r>
            <a:r>
              <a:rPr sz="2400" b="1" spc="-10" dirty="0">
                <a:solidFill>
                  <a:srgbClr val="FF0000"/>
                </a:solidFill>
                <a:latin typeface="Times New Roman"/>
                <a:cs typeface="Times New Roman"/>
              </a:rPr>
              <a:t>Protótipo</a:t>
            </a:r>
            <a:endParaRPr sz="2400">
              <a:latin typeface="Times New Roman"/>
              <a:cs typeface="Times New Roman"/>
            </a:endParaRPr>
          </a:p>
        </p:txBody>
      </p:sp>
      <p:sp>
        <p:nvSpPr>
          <p:cNvPr id="33" name="object 33"/>
          <p:cNvSpPr/>
          <p:nvPr/>
        </p:nvSpPr>
        <p:spPr>
          <a:xfrm>
            <a:off x="304800" y="3810000"/>
            <a:ext cx="3583304" cy="469900"/>
          </a:xfrm>
          <a:custGeom>
            <a:avLst/>
            <a:gdLst/>
            <a:ahLst/>
            <a:cxnLst/>
            <a:rect l="l" t="t" r="r" b="b"/>
            <a:pathLst>
              <a:path w="3583304" h="469900">
                <a:moveTo>
                  <a:pt x="3582987" y="0"/>
                </a:moveTo>
                <a:lnTo>
                  <a:pt x="0" y="0"/>
                </a:lnTo>
                <a:lnTo>
                  <a:pt x="0" y="469900"/>
                </a:lnTo>
                <a:lnTo>
                  <a:pt x="3582987" y="469900"/>
                </a:lnTo>
                <a:lnTo>
                  <a:pt x="3582987" y="0"/>
                </a:lnTo>
                <a:close/>
              </a:path>
            </a:pathLst>
          </a:custGeom>
          <a:solidFill>
            <a:srgbClr val="FFFFFF"/>
          </a:solidFill>
        </p:spPr>
        <p:txBody>
          <a:bodyPr wrap="square" lIns="0" tIns="0" rIns="0" bIns="0" rtlCol="0"/>
          <a:lstStyle/>
          <a:p>
            <a:endParaRPr/>
          </a:p>
        </p:txBody>
      </p:sp>
      <p:sp>
        <p:nvSpPr>
          <p:cNvPr id="34" name="object 34"/>
          <p:cNvSpPr txBox="1"/>
          <p:nvPr/>
        </p:nvSpPr>
        <p:spPr>
          <a:xfrm>
            <a:off x="304800" y="3810000"/>
            <a:ext cx="3583304" cy="469900"/>
          </a:xfrm>
          <a:prstGeom prst="rect">
            <a:avLst/>
          </a:prstGeom>
          <a:ln w="12699">
            <a:solidFill>
              <a:srgbClr val="AB1500"/>
            </a:solidFill>
          </a:ln>
        </p:spPr>
        <p:txBody>
          <a:bodyPr vert="horz" wrap="square" lIns="0" tIns="52069" rIns="0" bIns="0" rtlCol="0">
            <a:spAutoFit/>
          </a:bodyPr>
          <a:lstStyle/>
          <a:p>
            <a:pPr marL="103505">
              <a:lnSpc>
                <a:spcPct val="100000"/>
              </a:lnSpc>
              <a:spcBef>
                <a:spcPts val="409"/>
              </a:spcBef>
            </a:pPr>
            <a:r>
              <a:rPr sz="2400" b="1" spc="-5" dirty="0">
                <a:latin typeface="Times New Roman"/>
                <a:cs typeface="Times New Roman"/>
              </a:rPr>
              <a:t>Refinamento</a:t>
            </a:r>
            <a:r>
              <a:rPr sz="2400" b="1" spc="-10" dirty="0">
                <a:latin typeface="Times New Roman"/>
                <a:cs typeface="Times New Roman"/>
              </a:rPr>
              <a:t> </a:t>
            </a:r>
            <a:r>
              <a:rPr sz="2400" b="1" dirty="0">
                <a:latin typeface="Times New Roman"/>
                <a:cs typeface="Times New Roman"/>
              </a:rPr>
              <a:t>do</a:t>
            </a:r>
            <a:r>
              <a:rPr sz="2400" b="1" spc="-5"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grpSp>
        <p:nvGrpSpPr>
          <p:cNvPr id="35" name="object 35"/>
          <p:cNvGrpSpPr/>
          <p:nvPr/>
        </p:nvGrpSpPr>
        <p:grpSpPr>
          <a:xfrm>
            <a:off x="757237" y="4719637"/>
            <a:ext cx="6791325" cy="1609725"/>
            <a:chOff x="757237" y="4719637"/>
            <a:chExt cx="6791325" cy="1609725"/>
          </a:xfrm>
        </p:grpSpPr>
        <p:sp>
          <p:nvSpPr>
            <p:cNvPr id="36" name="object 36"/>
            <p:cNvSpPr/>
            <p:nvPr/>
          </p:nvSpPr>
          <p:spPr>
            <a:xfrm>
              <a:off x="761999" y="4724400"/>
              <a:ext cx="6781800" cy="1600200"/>
            </a:xfrm>
            <a:custGeom>
              <a:avLst/>
              <a:gdLst/>
              <a:ahLst/>
              <a:cxnLst/>
              <a:rect l="l" t="t" r="r" b="b"/>
              <a:pathLst>
                <a:path w="6781800" h="1600200">
                  <a:moveTo>
                    <a:pt x="6781798" y="0"/>
                  </a:moveTo>
                  <a:lnTo>
                    <a:pt x="0" y="0"/>
                  </a:lnTo>
                  <a:lnTo>
                    <a:pt x="0" y="1600199"/>
                  </a:lnTo>
                  <a:lnTo>
                    <a:pt x="6781798" y="1600199"/>
                  </a:lnTo>
                  <a:lnTo>
                    <a:pt x="6781798" y="0"/>
                  </a:lnTo>
                  <a:close/>
                </a:path>
              </a:pathLst>
            </a:custGeom>
            <a:solidFill>
              <a:srgbClr val="FFFFFF"/>
            </a:solidFill>
          </p:spPr>
          <p:txBody>
            <a:bodyPr wrap="square" lIns="0" tIns="0" rIns="0" bIns="0" rtlCol="0"/>
            <a:lstStyle/>
            <a:p>
              <a:endParaRPr/>
            </a:p>
          </p:txBody>
        </p:sp>
        <p:sp>
          <p:nvSpPr>
            <p:cNvPr id="37" name="object 37"/>
            <p:cNvSpPr/>
            <p:nvPr/>
          </p:nvSpPr>
          <p:spPr>
            <a:xfrm>
              <a:off x="761999" y="4724399"/>
              <a:ext cx="6781800" cy="1600200"/>
            </a:xfrm>
            <a:custGeom>
              <a:avLst/>
              <a:gdLst/>
              <a:ahLst/>
              <a:cxnLst/>
              <a:rect l="l" t="t" r="r" b="b"/>
              <a:pathLst>
                <a:path w="6781800" h="1600200">
                  <a:moveTo>
                    <a:pt x="0" y="0"/>
                  </a:moveTo>
                  <a:lnTo>
                    <a:pt x="6781798" y="0"/>
                  </a:lnTo>
                  <a:lnTo>
                    <a:pt x="6781798" y="1600199"/>
                  </a:lnTo>
                  <a:lnTo>
                    <a:pt x="0" y="1600199"/>
                  </a:lnTo>
                  <a:lnTo>
                    <a:pt x="0" y="0"/>
                  </a:lnTo>
                  <a:close/>
                </a:path>
              </a:pathLst>
            </a:custGeom>
            <a:ln w="9524">
              <a:solidFill>
                <a:srgbClr val="FF2600"/>
              </a:solidFill>
            </a:ln>
          </p:spPr>
          <p:txBody>
            <a:bodyPr wrap="square" lIns="0" tIns="0" rIns="0" bIns="0" rtlCol="0"/>
            <a:lstStyle/>
            <a:p>
              <a:endParaRPr/>
            </a:p>
          </p:txBody>
        </p:sp>
        <p:pic>
          <p:nvPicPr>
            <p:cNvPr id="38" name="object 38"/>
            <p:cNvPicPr/>
            <p:nvPr/>
          </p:nvPicPr>
          <p:blipFill>
            <a:blip r:embed="rId12" cstate="print"/>
            <a:stretch>
              <a:fillRect/>
            </a:stretch>
          </p:blipFill>
          <p:spPr>
            <a:xfrm>
              <a:off x="802178" y="4729941"/>
              <a:ext cx="5527963" cy="627610"/>
            </a:xfrm>
            <a:prstGeom prst="rect">
              <a:avLst/>
            </a:prstGeom>
          </p:spPr>
        </p:pic>
        <p:pic>
          <p:nvPicPr>
            <p:cNvPr id="39" name="object 39"/>
            <p:cNvPicPr/>
            <p:nvPr/>
          </p:nvPicPr>
          <p:blipFill>
            <a:blip r:embed="rId13" cstate="print"/>
            <a:stretch>
              <a:fillRect/>
            </a:stretch>
          </p:blipFill>
          <p:spPr>
            <a:xfrm>
              <a:off x="1155469" y="5212080"/>
              <a:ext cx="5149734" cy="91439"/>
            </a:xfrm>
            <a:prstGeom prst="rect">
              <a:avLst/>
            </a:prstGeom>
          </p:spPr>
        </p:pic>
      </p:grpSp>
      <p:sp>
        <p:nvSpPr>
          <p:cNvPr id="40" name="object 40"/>
          <p:cNvSpPr txBox="1"/>
          <p:nvPr/>
        </p:nvSpPr>
        <p:spPr>
          <a:xfrm>
            <a:off x="761999" y="4724400"/>
            <a:ext cx="6946900" cy="1600200"/>
          </a:xfrm>
          <a:prstGeom prst="rect">
            <a:avLst/>
          </a:prstGeom>
          <a:ln w="9524">
            <a:solidFill>
              <a:srgbClr val="FF2600"/>
            </a:solidFill>
          </a:ln>
        </p:spPr>
        <p:txBody>
          <a:bodyPr vert="horz" wrap="square" lIns="0" tIns="45720" rIns="0" bIns="0" rtlCol="0">
            <a:spAutoFit/>
          </a:bodyPr>
          <a:lstStyle/>
          <a:p>
            <a:pPr marL="92075" marR="149225">
              <a:lnSpc>
                <a:spcPts val="3820"/>
              </a:lnSpc>
              <a:spcBef>
                <a:spcPts val="360"/>
              </a:spcBef>
            </a:pPr>
            <a:r>
              <a:rPr sz="2800" b="1" i="1" spc="5" dirty="0">
                <a:solidFill>
                  <a:srgbClr val="990000"/>
                </a:solidFill>
                <a:latin typeface="Arial"/>
                <a:cs typeface="Arial"/>
              </a:rPr>
              <a:t>4-</a:t>
            </a:r>
            <a:r>
              <a:rPr sz="2800" b="1" i="1" u="heavy" spc="-130" dirty="0">
                <a:solidFill>
                  <a:srgbClr val="990000"/>
                </a:solidFill>
                <a:uFill>
                  <a:solidFill>
                    <a:srgbClr val="AB1500"/>
                  </a:solidFill>
                </a:uFill>
                <a:latin typeface="Arial"/>
                <a:cs typeface="Arial"/>
              </a:rPr>
              <a:t> </a:t>
            </a:r>
            <a:r>
              <a:rPr sz="2800" b="1" i="1" u="heavy" spc="-50" dirty="0">
                <a:solidFill>
                  <a:srgbClr val="990000"/>
                </a:solidFill>
                <a:uFill>
                  <a:solidFill>
                    <a:srgbClr val="AB1500"/>
                  </a:solidFill>
                </a:uFill>
                <a:latin typeface="Arial"/>
                <a:cs typeface="Arial"/>
              </a:rPr>
              <a:t>AVALIAÇÃO</a:t>
            </a:r>
            <a:r>
              <a:rPr sz="2800" b="1" i="1" u="heavy" spc="-20" dirty="0">
                <a:solidFill>
                  <a:srgbClr val="990000"/>
                </a:solidFill>
                <a:uFill>
                  <a:solidFill>
                    <a:srgbClr val="AB1500"/>
                  </a:solidFill>
                </a:uFill>
                <a:latin typeface="Arial"/>
                <a:cs typeface="Arial"/>
              </a:rPr>
              <a:t> </a:t>
            </a:r>
            <a:r>
              <a:rPr sz="2800" b="1" i="1" u="heavy" dirty="0">
                <a:solidFill>
                  <a:srgbClr val="990000"/>
                </a:solidFill>
                <a:uFill>
                  <a:solidFill>
                    <a:srgbClr val="AB1500"/>
                  </a:solidFill>
                </a:uFill>
                <a:latin typeface="Arial"/>
                <a:cs typeface="Arial"/>
              </a:rPr>
              <a:t>DO</a:t>
            </a:r>
            <a:r>
              <a:rPr sz="2800" b="1" i="1" u="heavy" spc="-15" dirty="0">
                <a:solidFill>
                  <a:srgbClr val="990000"/>
                </a:solidFill>
                <a:uFill>
                  <a:solidFill>
                    <a:srgbClr val="AB1500"/>
                  </a:solidFill>
                </a:uFill>
                <a:latin typeface="Arial"/>
                <a:cs typeface="Arial"/>
              </a:rPr>
              <a:t> </a:t>
            </a:r>
            <a:r>
              <a:rPr sz="2800" b="1" i="1" u="heavy" spc="-5" dirty="0">
                <a:solidFill>
                  <a:srgbClr val="990000"/>
                </a:solidFill>
                <a:uFill>
                  <a:solidFill>
                    <a:srgbClr val="AB1500"/>
                  </a:solidFill>
                </a:uFill>
                <a:latin typeface="Arial"/>
                <a:cs typeface="Arial"/>
              </a:rPr>
              <a:t>PROTÓTIPO</a:t>
            </a:r>
            <a:r>
              <a:rPr sz="3200" i="1" u="heavy" spc="-5" dirty="0">
                <a:solidFill>
                  <a:srgbClr val="AB1500"/>
                </a:solidFill>
                <a:uFill>
                  <a:solidFill>
                    <a:srgbClr val="AB1500"/>
                  </a:solidFill>
                </a:uFill>
                <a:latin typeface="Arial"/>
                <a:cs typeface="Arial"/>
              </a:rPr>
              <a:t>:</a:t>
            </a:r>
            <a:endParaRPr sz="3200">
              <a:latin typeface="Arial"/>
              <a:cs typeface="Arial"/>
            </a:endParaRPr>
          </a:p>
          <a:p>
            <a:pPr marL="434340">
              <a:lnSpc>
                <a:spcPts val="3800"/>
              </a:lnSpc>
            </a:pPr>
            <a:r>
              <a:rPr sz="3200" spc="-5" dirty="0">
                <a:latin typeface="Arial MT"/>
                <a:cs typeface="Arial MT"/>
              </a:rPr>
              <a:t>cliente </a:t>
            </a:r>
            <a:r>
              <a:rPr sz="3200" dirty="0">
                <a:latin typeface="Arial MT"/>
                <a:cs typeface="Arial MT"/>
              </a:rPr>
              <a:t>e</a:t>
            </a:r>
            <a:r>
              <a:rPr sz="3200" spc="-5" dirty="0">
                <a:latin typeface="Arial MT"/>
                <a:cs typeface="Arial MT"/>
              </a:rPr>
              <a:t> </a:t>
            </a:r>
            <a:r>
              <a:rPr sz="3200" dirty="0">
                <a:latin typeface="Arial MT"/>
                <a:cs typeface="Arial MT"/>
              </a:rPr>
              <a:t>desenvolvedor</a:t>
            </a:r>
            <a:r>
              <a:rPr sz="3200" spc="-10" dirty="0">
                <a:latin typeface="Arial MT"/>
                <a:cs typeface="Arial MT"/>
              </a:rPr>
              <a:t> </a:t>
            </a:r>
            <a:r>
              <a:rPr sz="3200" dirty="0">
                <a:latin typeface="Arial MT"/>
                <a:cs typeface="Arial MT"/>
              </a:rPr>
              <a:t>avaliam</a:t>
            </a:r>
            <a:r>
              <a:rPr sz="3200" spc="-10" dirty="0">
                <a:latin typeface="Arial MT"/>
                <a:cs typeface="Arial MT"/>
              </a:rPr>
              <a:t> </a:t>
            </a:r>
            <a:r>
              <a:rPr sz="3200" dirty="0">
                <a:latin typeface="Arial MT"/>
                <a:cs typeface="Arial MT"/>
              </a:rPr>
              <a:t>o</a:t>
            </a:r>
            <a:r>
              <a:rPr sz="3200" spc="60" dirty="0">
                <a:latin typeface="Arial MT"/>
                <a:cs typeface="Arial MT"/>
              </a:rPr>
              <a:t> </a:t>
            </a:r>
            <a:r>
              <a:rPr sz="3600" b="1" baseline="21990" dirty="0">
                <a:latin typeface="Times New Roman"/>
                <a:cs typeface="Times New Roman"/>
              </a:rPr>
              <a:t>ót</a:t>
            </a:r>
            <a:endParaRPr sz="3600" baseline="21990">
              <a:latin typeface="Times New Roman"/>
              <a:cs typeface="Times New Roman"/>
            </a:endParaRPr>
          </a:p>
          <a:p>
            <a:pPr marL="434340" marR="149225">
              <a:lnSpc>
                <a:spcPts val="3820"/>
              </a:lnSpc>
            </a:pPr>
            <a:r>
              <a:rPr sz="3200" spc="-5" dirty="0">
                <a:latin typeface="Arial MT"/>
                <a:cs typeface="Arial MT"/>
              </a:rPr>
              <a:t>protótipo</a:t>
            </a:r>
            <a:endParaRPr sz="3200">
              <a:latin typeface="Arial MT"/>
              <a:cs typeface="Arial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24</a:t>
            </a:r>
            <a:endParaRPr sz="1400">
              <a:latin typeface="Times New Roman"/>
              <a:cs typeface="Times New Roman"/>
            </a:endParaRPr>
          </a:p>
        </p:txBody>
      </p:sp>
      <p:grpSp>
        <p:nvGrpSpPr>
          <p:cNvPr id="3" name="object 3"/>
          <p:cNvGrpSpPr/>
          <p:nvPr/>
        </p:nvGrpSpPr>
        <p:grpSpPr>
          <a:xfrm>
            <a:off x="698269" y="174567"/>
            <a:ext cx="7789545" cy="1292860"/>
            <a:chOff x="698269" y="174567"/>
            <a:chExt cx="7789545" cy="1292860"/>
          </a:xfrm>
        </p:grpSpPr>
        <p:pic>
          <p:nvPicPr>
            <p:cNvPr id="4" name="object 4"/>
            <p:cNvPicPr/>
            <p:nvPr/>
          </p:nvPicPr>
          <p:blipFill>
            <a:blip r:embed="rId2" cstate="print"/>
            <a:stretch>
              <a:fillRect/>
            </a:stretch>
          </p:blipFill>
          <p:spPr>
            <a:xfrm>
              <a:off x="698269" y="174567"/>
              <a:ext cx="7789025" cy="835428"/>
            </a:xfrm>
            <a:prstGeom prst="rect">
              <a:avLst/>
            </a:prstGeom>
          </p:spPr>
        </p:pic>
        <p:pic>
          <p:nvPicPr>
            <p:cNvPr id="5" name="object 5"/>
            <p:cNvPicPr/>
            <p:nvPr/>
          </p:nvPicPr>
          <p:blipFill>
            <a:blip r:embed="rId3" cstate="print"/>
            <a:stretch>
              <a:fillRect/>
            </a:stretch>
          </p:blipFill>
          <p:spPr>
            <a:xfrm>
              <a:off x="727363" y="827116"/>
              <a:ext cx="6084916" cy="640079"/>
            </a:xfrm>
            <a:prstGeom prst="rect">
              <a:avLst/>
            </a:prstGeom>
          </p:spPr>
        </p:pic>
      </p:grpSp>
      <p:sp>
        <p:nvSpPr>
          <p:cNvPr id="6" name="object 6"/>
          <p:cNvSpPr txBox="1">
            <a:spLocks noGrp="1"/>
          </p:cNvSpPr>
          <p:nvPr>
            <p:ph type="title"/>
          </p:nvPr>
        </p:nvSpPr>
        <p:spPr>
          <a:xfrm>
            <a:off x="765174" y="145796"/>
            <a:ext cx="7492365" cy="1236980"/>
          </a:xfrm>
          <a:prstGeom prst="rect">
            <a:avLst/>
          </a:prstGeom>
        </p:spPr>
        <p:txBody>
          <a:bodyPr vert="horz" wrap="square" lIns="0" tIns="12700" rIns="0" bIns="0" rtlCol="0">
            <a:spAutoFit/>
          </a:bodyPr>
          <a:lstStyle/>
          <a:p>
            <a:pPr marL="12700">
              <a:lnSpc>
                <a:spcPts val="5490"/>
              </a:lnSpc>
              <a:spcBef>
                <a:spcPts val="100"/>
              </a:spcBef>
              <a:tabLst>
                <a:tab pos="3534410" algn="l"/>
              </a:tabLst>
            </a:pPr>
            <a:r>
              <a:rPr dirty="0"/>
              <a:t>O</a:t>
            </a:r>
            <a:r>
              <a:rPr spc="15" dirty="0"/>
              <a:t> </a:t>
            </a:r>
            <a:r>
              <a:rPr spc="-5" dirty="0"/>
              <a:t>Paradigma	</a:t>
            </a:r>
            <a:r>
              <a:rPr dirty="0"/>
              <a:t>de</a:t>
            </a:r>
            <a:r>
              <a:rPr spc="-65" dirty="0"/>
              <a:t> </a:t>
            </a:r>
            <a:r>
              <a:rPr spc="-5" dirty="0"/>
              <a:t>Prototipação</a:t>
            </a:r>
          </a:p>
          <a:p>
            <a:pPr marL="12700">
              <a:lnSpc>
                <a:spcPts val="4050"/>
              </a:lnSpc>
            </a:pPr>
            <a:r>
              <a:rPr sz="3600" b="0" dirty="0">
                <a:latin typeface="Arial"/>
                <a:cs typeface="Arial"/>
              </a:rPr>
              <a:t>para</a:t>
            </a:r>
            <a:r>
              <a:rPr sz="3600" b="0" spc="-10" dirty="0">
                <a:latin typeface="Arial"/>
                <a:cs typeface="Arial"/>
              </a:rPr>
              <a:t> </a:t>
            </a:r>
            <a:r>
              <a:rPr sz="3600" b="0" spc="-5" dirty="0">
                <a:solidFill>
                  <a:srgbClr val="AB1500"/>
                </a:solidFill>
                <a:latin typeface="Arial"/>
                <a:cs typeface="Arial"/>
              </a:rPr>
              <a:t>obtenção </a:t>
            </a:r>
            <a:r>
              <a:rPr sz="3600" b="0" dirty="0">
                <a:solidFill>
                  <a:srgbClr val="AB1500"/>
                </a:solidFill>
                <a:latin typeface="Arial"/>
                <a:cs typeface="Arial"/>
              </a:rPr>
              <a:t>dos</a:t>
            </a:r>
            <a:r>
              <a:rPr sz="3600" b="0" spc="-10" dirty="0">
                <a:solidFill>
                  <a:srgbClr val="AB1500"/>
                </a:solidFill>
                <a:latin typeface="Arial"/>
                <a:cs typeface="Arial"/>
              </a:rPr>
              <a:t> </a:t>
            </a:r>
            <a:r>
              <a:rPr sz="3600" b="0" spc="-5" dirty="0">
                <a:solidFill>
                  <a:srgbClr val="AB1500"/>
                </a:solidFill>
                <a:latin typeface="Arial"/>
                <a:cs typeface="Arial"/>
              </a:rPr>
              <a:t>requisitos</a:t>
            </a:r>
            <a:endParaRPr sz="3600">
              <a:latin typeface="Arial"/>
              <a:cs typeface="Arial"/>
            </a:endParaRPr>
          </a:p>
        </p:txBody>
      </p:sp>
      <p:grpSp>
        <p:nvGrpSpPr>
          <p:cNvPr id="7" name="object 7"/>
          <p:cNvGrpSpPr/>
          <p:nvPr/>
        </p:nvGrpSpPr>
        <p:grpSpPr>
          <a:xfrm>
            <a:off x="1919287" y="1763713"/>
            <a:ext cx="5283200" cy="4603750"/>
            <a:chOff x="1919287" y="1763713"/>
            <a:chExt cx="5283200" cy="4603750"/>
          </a:xfrm>
        </p:grpSpPr>
        <p:pic>
          <p:nvPicPr>
            <p:cNvPr id="8" name="object 8"/>
            <p:cNvPicPr/>
            <p:nvPr/>
          </p:nvPicPr>
          <p:blipFill>
            <a:blip r:embed="rId4" cstate="print"/>
            <a:stretch>
              <a:fillRect/>
            </a:stretch>
          </p:blipFill>
          <p:spPr>
            <a:xfrm>
              <a:off x="2400300" y="1871663"/>
              <a:ext cx="1904998" cy="1654175"/>
            </a:xfrm>
            <a:prstGeom prst="rect">
              <a:avLst/>
            </a:prstGeom>
          </p:spPr>
        </p:pic>
        <p:sp>
          <p:nvSpPr>
            <p:cNvPr id="9" name="object 9"/>
            <p:cNvSpPr/>
            <p:nvPr/>
          </p:nvSpPr>
          <p:spPr>
            <a:xfrm>
              <a:off x="2400300" y="1871663"/>
              <a:ext cx="1905000" cy="1654175"/>
            </a:xfrm>
            <a:custGeom>
              <a:avLst/>
              <a:gdLst/>
              <a:ahLst/>
              <a:cxnLst/>
              <a:rect l="l" t="t" r="r" b="b"/>
              <a:pathLst>
                <a:path w="1905000" h="1654175">
                  <a:moveTo>
                    <a:pt x="0" y="1309686"/>
                  </a:moveTo>
                  <a:lnTo>
                    <a:pt x="19049" y="1276349"/>
                  </a:lnTo>
                  <a:lnTo>
                    <a:pt x="36512" y="1247774"/>
                  </a:lnTo>
                  <a:lnTo>
                    <a:pt x="53974" y="1219199"/>
                  </a:lnTo>
                  <a:lnTo>
                    <a:pt x="71437" y="1190624"/>
                  </a:lnTo>
                  <a:lnTo>
                    <a:pt x="90487" y="1160461"/>
                  </a:lnTo>
                  <a:lnTo>
                    <a:pt x="112712" y="1130299"/>
                  </a:lnTo>
                  <a:lnTo>
                    <a:pt x="131762" y="1103312"/>
                  </a:lnTo>
                  <a:lnTo>
                    <a:pt x="179387" y="1039812"/>
                  </a:lnTo>
                  <a:lnTo>
                    <a:pt x="207962" y="1004887"/>
                  </a:lnTo>
                  <a:lnTo>
                    <a:pt x="257174" y="949324"/>
                  </a:lnTo>
                  <a:lnTo>
                    <a:pt x="284162" y="917574"/>
                  </a:lnTo>
                  <a:lnTo>
                    <a:pt x="314324" y="884237"/>
                  </a:lnTo>
                  <a:lnTo>
                    <a:pt x="342899" y="854074"/>
                  </a:lnTo>
                  <a:lnTo>
                    <a:pt x="374649" y="822324"/>
                  </a:lnTo>
                  <a:lnTo>
                    <a:pt x="404812" y="795337"/>
                  </a:lnTo>
                  <a:lnTo>
                    <a:pt x="441325" y="760412"/>
                  </a:lnTo>
                  <a:lnTo>
                    <a:pt x="473074" y="730249"/>
                  </a:lnTo>
                  <a:lnTo>
                    <a:pt x="504824" y="704849"/>
                  </a:lnTo>
                  <a:lnTo>
                    <a:pt x="541337" y="674687"/>
                  </a:lnTo>
                  <a:lnTo>
                    <a:pt x="568324" y="652462"/>
                  </a:lnTo>
                  <a:lnTo>
                    <a:pt x="603249" y="627062"/>
                  </a:lnTo>
                  <a:lnTo>
                    <a:pt x="638174" y="601662"/>
                  </a:lnTo>
                  <a:lnTo>
                    <a:pt x="679449" y="574674"/>
                  </a:lnTo>
                  <a:lnTo>
                    <a:pt x="714374" y="550862"/>
                  </a:lnTo>
                  <a:lnTo>
                    <a:pt x="752474" y="522287"/>
                  </a:lnTo>
                  <a:lnTo>
                    <a:pt x="800099" y="495299"/>
                  </a:lnTo>
                  <a:lnTo>
                    <a:pt x="841374" y="468312"/>
                  </a:lnTo>
                  <a:lnTo>
                    <a:pt x="887412" y="439737"/>
                  </a:lnTo>
                  <a:lnTo>
                    <a:pt x="935037" y="414337"/>
                  </a:lnTo>
                  <a:lnTo>
                    <a:pt x="984249" y="390525"/>
                  </a:lnTo>
                  <a:lnTo>
                    <a:pt x="1035049" y="365124"/>
                  </a:lnTo>
                  <a:lnTo>
                    <a:pt x="1079499" y="347662"/>
                  </a:lnTo>
                  <a:lnTo>
                    <a:pt x="1120774" y="327024"/>
                  </a:lnTo>
                  <a:lnTo>
                    <a:pt x="1169986" y="309562"/>
                  </a:lnTo>
                  <a:lnTo>
                    <a:pt x="1204911" y="296862"/>
                  </a:lnTo>
                  <a:lnTo>
                    <a:pt x="1057274" y="0"/>
                  </a:lnTo>
                  <a:lnTo>
                    <a:pt x="1904999" y="422274"/>
                  </a:lnTo>
                  <a:lnTo>
                    <a:pt x="1684336" y="1300161"/>
                  </a:lnTo>
                  <a:lnTo>
                    <a:pt x="1547811" y="1039812"/>
                  </a:lnTo>
                  <a:lnTo>
                    <a:pt x="1490661" y="1062037"/>
                  </a:lnTo>
                  <a:lnTo>
                    <a:pt x="1436686" y="1089024"/>
                  </a:lnTo>
                  <a:lnTo>
                    <a:pt x="1377949" y="1120774"/>
                  </a:lnTo>
                  <a:lnTo>
                    <a:pt x="1314449" y="1157286"/>
                  </a:lnTo>
                  <a:lnTo>
                    <a:pt x="1265236" y="1189036"/>
                  </a:lnTo>
                  <a:lnTo>
                    <a:pt x="1216024" y="1225549"/>
                  </a:lnTo>
                  <a:lnTo>
                    <a:pt x="1166811" y="1258886"/>
                  </a:lnTo>
                  <a:lnTo>
                    <a:pt x="1125537" y="1295399"/>
                  </a:lnTo>
                  <a:lnTo>
                    <a:pt x="1085849" y="1333499"/>
                  </a:lnTo>
                  <a:lnTo>
                    <a:pt x="1042987" y="1374774"/>
                  </a:lnTo>
                  <a:lnTo>
                    <a:pt x="1004887" y="1414461"/>
                  </a:lnTo>
                  <a:lnTo>
                    <a:pt x="968374" y="1455736"/>
                  </a:lnTo>
                  <a:lnTo>
                    <a:pt x="936624" y="1492249"/>
                  </a:lnTo>
                  <a:lnTo>
                    <a:pt x="903287" y="1539874"/>
                  </a:lnTo>
                  <a:lnTo>
                    <a:pt x="869949" y="1585911"/>
                  </a:lnTo>
                  <a:lnTo>
                    <a:pt x="854074" y="1619249"/>
                  </a:lnTo>
                  <a:lnTo>
                    <a:pt x="831849" y="1654174"/>
                  </a:lnTo>
                  <a:lnTo>
                    <a:pt x="0" y="1309686"/>
                  </a:lnTo>
                  <a:close/>
                </a:path>
              </a:pathLst>
            </a:custGeom>
            <a:ln w="19049">
              <a:solidFill>
                <a:srgbClr val="000000"/>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1928812" y="3036888"/>
              <a:ext cx="1677986" cy="1841498"/>
            </a:xfrm>
            <a:prstGeom prst="rect">
              <a:avLst/>
            </a:prstGeom>
          </p:spPr>
        </p:pic>
        <p:sp>
          <p:nvSpPr>
            <p:cNvPr id="11" name="object 11"/>
            <p:cNvSpPr/>
            <p:nvPr/>
          </p:nvSpPr>
          <p:spPr>
            <a:xfrm>
              <a:off x="1928812" y="3036888"/>
              <a:ext cx="1678305" cy="1841500"/>
            </a:xfrm>
            <a:custGeom>
              <a:avLst/>
              <a:gdLst/>
              <a:ahLst/>
              <a:cxnLst/>
              <a:rect l="l" t="t" r="r" b="b"/>
              <a:pathLst>
                <a:path w="1678304" h="1841500">
                  <a:moveTo>
                    <a:pt x="1677986" y="761999"/>
                  </a:moveTo>
                  <a:lnTo>
                    <a:pt x="1250949" y="609599"/>
                  </a:lnTo>
                  <a:lnTo>
                    <a:pt x="1233486" y="644524"/>
                  </a:lnTo>
                  <a:lnTo>
                    <a:pt x="1223961" y="677862"/>
                  </a:lnTo>
                  <a:lnTo>
                    <a:pt x="1212849" y="714374"/>
                  </a:lnTo>
                  <a:lnTo>
                    <a:pt x="1201736" y="752474"/>
                  </a:lnTo>
                  <a:lnTo>
                    <a:pt x="1190624" y="801687"/>
                  </a:lnTo>
                  <a:lnTo>
                    <a:pt x="1182686" y="842962"/>
                  </a:lnTo>
                  <a:lnTo>
                    <a:pt x="1174749" y="887412"/>
                  </a:lnTo>
                  <a:lnTo>
                    <a:pt x="1169986" y="936624"/>
                  </a:lnTo>
                  <a:lnTo>
                    <a:pt x="1165224" y="987424"/>
                  </a:lnTo>
                  <a:lnTo>
                    <a:pt x="1165224" y="1079499"/>
                  </a:lnTo>
                  <a:lnTo>
                    <a:pt x="1168399" y="1125536"/>
                  </a:lnTo>
                  <a:lnTo>
                    <a:pt x="1169986" y="1171574"/>
                  </a:lnTo>
                  <a:lnTo>
                    <a:pt x="1177924" y="1216024"/>
                  </a:lnTo>
                  <a:lnTo>
                    <a:pt x="1187449" y="1260474"/>
                  </a:lnTo>
                  <a:lnTo>
                    <a:pt x="1196974" y="1303337"/>
                  </a:lnTo>
                  <a:lnTo>
                    <a:pt x="1209674" y="1354137"/>
                  </a:lnTo>
                  <a:lnTo>
                    <a:pt x="1227136" y="1401761"/>
                  </a:lnTo>
                  <a:lnTo>
                    <a:pt x="425449" y="1841499"/>
                  </a:lnTo>
                  <a:lnTo>
                    <a:pt x="407987" y="1795461"/>
                  </a:lnTo>
                  <a:lnTo>
                    <a:pt x="390524" y="1757361"/>
                  </a:lnTo>
                  <a:lnTo>
                    <a:pt x="376237" y="1720849"/>
                  </a:lnTo>
                  <a:lnTo>
                    <a:pt x="361949" y="1681161"/>
                  </a:lnTo>
                  <a:lnTo>
                    <a:pt x="349249" y="1646237"/>
                  </a:lnTo>
                  <a:lnTo>
                    <a:pt x="334962" y="1608137"/>
                  </a:lnTo>
                  <a:lnTo>
                    <a:pt x="323849" y="1571624"/>
                  </a:lnTo>
                  <a:lnTo>
                    <a:pt x="314324" y="1538287"/>
                  </a:lnTo>
                  <a:lnTo>
                    <a:pt x="304799" y="1501774"/>
                  </a:lnTo>
                  <a:lnTo>
                    <a:pt x="292099" y="1458911"/>
                  </a:lnTo>
                  <a:lnTo>
                    <a:pt x="285749" y="1414461"/>
                  </a:lnTo>
                  <a:lnTo>
                    <a:pt x="274637" y="1373187"/>
                  </a:lnTo>
                  <a:lnTo>
                    <a:pt x="265112" y="1333499"/>
                  </a:lnTo>
                  <a:lnTo>
                    <a:pt x="260349" y="1285874"/>
                  </a:lnTo>
                  <a:lnTo>
                    <a:pt x="255587" y="1241424"/>
                  </a:lnTo>
                  <a:lnTo>
                    <a:pt x="250824" y="1190624"/>
                  </a:lnTo>
                  <a:lnTo>
                    <a:pt x="246062" y="1141411"/>
                  </a:lnTo>
                  <a:lnTo>
                    <a:pt x="246062" y="1092199"/>
                  </a:lnTo>
                  <a:lnTo>
                    <a:pt x="246062" y="1041399"/>
                  </a:lnTo>
                  <a:lnTo>
                    <a:pt x="246062" y="976312"/>
                  </a:lnTo>
                  <a:lnTo>
                    <a:pt x="247649" y="919162"/>
                  </a:lnTo>
                  <a:lnTo>
                    <a:pt x="250824" y="881062"/>
                  </a:lnTo>
                  <a:lnTo>
                    <a:pt x="255587" y="833437"/>
                  </a:lnTo>
                  <a:lnTo>
                    <a:pt x="260349" y="788987"/>
                  </a:lnTo>
                  <a:lnTo>
                    <a:pt x="268287" y="736599"/>
                  </a:lnTo>
                  <a:lnTo>
                    <a:pt x="277812" y="688974"/>
                  </a:lnTo>
                  <a:lnTo>
                    <a:pt x="287337" y="646112"/>
                  </a:lnTo>
                  <a:lnTo>
                    <a:pt x="300037" y="592137"/>
                  </a:lnTo>
                  <a:lnTo>
                    <a:pt x="312737" y="550862"/>
                  </a:lnTo>
                  <a:lnTo>
                    <a:pt x="323849" y="498474"/>
                  </a:lnTo>
                  <a:lnTo>
                    <a:pt x="339724" y="455612"/>
                  </a:lnTo>
                  <a:lnTo>
                    <a:pt x="355599" y="409574"/>
                  </a:lnTo>
                  <a:lnTo>
                    <a:pt x="373062" y="361949"/>
                  </a:lnTo>
                  <a:lnTo>
                    <a:pt x="398462" y="304799"/>
                  </a:lnTo>
                  <a:lnTo>
                    <a:pt x="0" y="160337"/>
                  </a:lnTo>
                  <a:lnTo>
                    <a:pt x="1046161" y="0"/>
                  </a:lnTo>
                  <a:lnTo>
                    <a:pt x="1677986" y="761999"/>
                  </a:lnTo>
                  <a:close/>
                </a:path>
              </a:pathLst>
            </a:custGeom>
            <a:ln w="19049">
              <a:solidFill>
                <a:srgbClr val="000000"/>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2005012" y="4367212"/>
              <a:ext cx="1906586" cy="1576387"/>
            </a:xfrm>
            <a:prstGeom prst="rect">
              <a:avLst/>
            </a:prstGeom>
          </p:spPr>
        </p:pic>
        <p:sp>
          <p:nvSpPr>
            <p:cNvPr id="13" name="object 13"/>
            <p:cNvSpPr/>
            <p:nvPr/>
          </p:nvSpPr>
          <p:spPr>
            <a:xfrm>
              <a:off x="2005012" y="4367212"/>
              <a:ext cx="1906905" cy="1576705"/>
            </a:xfrm>
            <a:custGeom>
              <a:avLst/>
              <a:gdLst/>
              <a:ahLst/>
              <a:cxnLst/>
              <a:rect l="l" t="t" r="r" b="b"/>
              <a:pathLst>
                <a:path w="1906904" h="1576704">
                  <a:moveTo>
                    <a:pt x="1512886" y="1576386"/>
                  </a:moveTo>
                  <a:lnTo>
                    <a:pt x="1474786" y="1560511"/>
                  </a:lnTo>
                  <a:lnTo>
                    <a:pt x="1443036" y="1544636"/>
                  </a:lnTo>
                  <a:lnTo>
                    <a:pt x="1408111" y="1530348"/>
                  </a:lnTo>
                  <a:lnTo>
                    <a:pt x="1376361" y="1514473"/>
                  </a:lnTo>
                  <a:lnTo>
                    <a:pt x="1341436" y="1498598"/>
                  </a:lnTo>
                  <a:lnTo>
                    <a:pt x="1308099" y="1481136"/>
                  </a:lnTo>
                  <a:lnTo>
                    <a:pt x="1276349" y="1462086"/>
                  </a:lnTo>
                  <a:lnTo>
                    <a:pt x="1241424" y="1444623"/>
                  </a:lnTo>
                  <a:lnTo>
                    <a:pt x="1204911" y="1420811"/>
                  </a:lnTo>
                  <a:lnTo>
                    <a:pt x="1163636" y="1398586"/>
                  </a:lnTo>
                  <a:lnTo>
                    <a:pt x="1131886" y="1376361"/>
                  </a:lnTo>
                  <a:lnTo>
                    <a:pt x="1098549" y="1352549"/>
                  </a:lnTo>
                  <a:lnTo>
                    <a:pt x="1062036" y="1330324"/>
                  </a:lnTo>
                  <a:lnTo>
                    <a:pt x="1023936" y="1303336"/>
                  </a:lnTo>
                  <a:lnTo>
                    <a:pt x="989011" y="1277936"/>
                  </a:lnTo>
                  <a:lnTo>
                    <a:pt x="952499" y="1250949"/>
                  </a:lnTo>
                  <a:lnTo>
                    <a:pt x="922336" y="1227136"/>
                  </a:lnTo>
                  <a:lnTo>
                    <a:pt x="881061" y="1193799"/>
                  </a:lnTo>
                  <a:lnTo>
                    <a:pt x="846136" y="1165223"/>
                  </a:lnTo>
                  <a:lnTo>
                    <a:pt x="817561" y="1138236"/>
                  </a:lnTo>
                  <a:lnTo>
                    <a:pt x="782636" y="1104899"/>
                  </a:lnTo>
                  <a:lnTo>
                    <a:pt x="758824" y="1082673"/>
                  </a:lnTo>
                  <a:lnTo>
                    <a:pt x="728662" y="1052511"/>
                  </a:lnTo>
                  <a:lnTo>
                    <a:pt x="700087" y="1022349"/>
                  </a:lnTo>
                  <a:lnTo>
                    <a:pt x="668337" y="985836"/>
                  </a:lnTo>
                  <a:lnTo>
                    <a:pt x="638174" y="955674"/>
                  </a:lnTo>
                  <a:lnTo>
                    <a:pt x="608012" y="922336"/>
                  </a:lnTo>
                  <a:lnTo>
                    <a:pt x="574674" y="881062"/>
                  </a:lnTo>
                  <a:lnTo>
                    <a:pt x="544512" y="846137"/>
                  </a:lnTo>
                  <a:lnTo>
                    <a:pt x="512762" y="804862"/>
                  </a:lnTo>
                  <a:lnTo>
                    <a:pt x="484187" y="763587"/>
                  </a:lnTo>
                  <a:lnTo>
                    <a:pt x="457199" y="722312"/>
                  </a:lnTo>
                  <a:lnTo>
                    <a:pt x="427037" y="676274"/>
                  </a:lnTo>
                  <a:lnTo>
                    <a:pt x="407987" y="638174"/>
                  </a:lnTo>
                  <a:lnTo>
                    <a:pt x="382587" y="601662"/>
                  </a:lnTo>
                  <a:lnTo>
                    <a:pt x="363537" y="561974"/>
                  </a:lnTo>
                  <a:lnTo>
                    <a:pt x="0" y="711199"/>
                  </a:lnTo>
                  <a:lnTo>
                    <a:pt x="598487" y="0"/>
                  </a:lnTo>
                  <a:lnTo>
                    <a:pt x="1611311" y="77787"/>
                  </a:lnTo>
                  <a:lnTo>
                    <a:pt x="1204911" y="234949"/>
                  </a:lnTo>
                  <a:lnTo>
                    <a:pt x="1228724" y="279399"/>
                  </a:lnTo>
                  <a:lnTo>
                    <a:pt x="1258886" y="327024"/>
                  </a:lnTo>
                  <a:lnTo>
                    <a:pt x="1295399" y="377824"/>
                  </a:lnTo>
                  <a:lnTo>
                    <a:pt x="1336674" y="433387"/>
                  </a:lnTo>
                  <a:lnTo>
                    <a:pt x="1373186" y="476249"/>
                  </a:lnTo>
                  <a:lnTo>
                    <a:pt x="1416049" y="519112"/>
                  </a:lnTo>
                  <a:lnTo>
                    <a:pt x="1454149" y="561974"/>
                  </a:lnTo>
                  <a:lnTo>
                    <a:pt x="1497011" y="598487"/>
                  </a:lnTo>
                  <a:lnTo>
                    <a:pt x="1539874" y="631824"/>
                  </a:lnTo>
                  <a:lnTo>
                    <a:pt x="1587499" y="669924"/>
                  </a:lnTo>
                  <a:lnTo>
                    <a:pt x="1633536" y="703262"/>
                  </a:lnTo>
                  <a:lnTo>
                    <a:pt x="1677986" y="735012"/>
                  </a:lnTo>
                  <a:lnTo>
                    <a:pt x="1722436" y="761999"/>
                  </a:lnTo>
                  <a:lnTo>
                    <a:pt x="1776411" y="792162"/>
                  </a:lnTo>
                  <a:lnTo>
                    <a:pt x="1830386" y="819149"/>
                  </a:lnTo>
                  <a:lnTo>
                    <a:pt x="1868486" y="835024"/>
                  </a:lnTo>
                  <a:lnTo>
                    <a:pt x="1906586" y="852487"/>
                  </a:lnTo>
                  <a:lnTo>
                    <a:pt x="1512886" y="1576386"/>
                  </a:lnTo>
                  <a:close/>
                </a:path>
              </a:pathLst>
            </a:custGeom>
            <a:ln w="19049">
              <a:solidFill>
                <a:srgbClr val="000000"/>
              </a:solidFill>
            </a:ln>
          </p:spPr>
          <p:txBody>
            <a:bodyPr wrap="square" lIns="0" tIns="0" rIns="0" bIns="0" rtlCol="0"/>
            <a:lstStyle/>
            <a:p>
              <a:endParaRPr/>
            </a:p>
          </p:txBody>
        </p:sp>
        <p:pic>
          <p:nvPicPr>
            <p:cNvPr id="14" name="object 14"/>
            <p:cNvPicPr/>
            <p:nvPr/>
          </p:nvPicPr>
          <p:blipFill>
            <a:blip r:embed="rId7" cstate="print"/>
            <a:stretch>
              <a:fillRect/>
            </a:stretch>
          </p:blipFill>
          <p:spPr>
            <a:xfrm>
              <a:off x="3440112" y="4918075"/>
              <a:ext cx="2070100" cy="1439862"/>
            </a:xfrm>
            <a:prstGeom prst="rect">
              <a:avLst/>
            </a:prstGeom>
          </p:spPr>
        </p:pic>
        <p:sp>
          <p:nvSpPr>
            <p:cNvPr id="15" name="object 15"/>
            <p:cNvSpPr/>
            <p:nvPr/>
          </p:nvSpPr>
          <p:spPr>
            <a:xfrm>
              <a:off x="3440112" y="4918075"/>
              <a:ext cx="2070100" cy="1440180"/>
            </a:xfrm>
            <a:custGeom>
              <a:avLst/>
              <a:gdLst/>
              <a:ahLst/>
              <a:cxnLst/>
              <a:rect l="l" t="t" r="r" b="b"/>
              <a:pathLst>
                <a:path w="2070100" h="1440179">
                  <a:moveTo>
                    <a:pt x="828674" y="0"/>
                  </a:moveTo>
                  <a:lnTo>
                    <a:pt x="657224" y="371475"/>
                  </a:lnTo>
                  <a:lnTo>
                    <a:pt x="696912" y="385762"/>
                  </a:lnTo>
                  <a:lnTo>
                    <a:pt x="733424" y="395287"/>
                  </a:lnTo>
                  <a:lnTo>
                    <a:pt x="774699" y="404812"/>
                  </a:lnTo>
                  <a:lnTo>
                    <a:pt x="822324" y="415925"/>
                  </a:lnTo>
                  <a:lnTo>
                    <a:pt x="876299" y="425450"/>
                  </a:lnTo>
                  <a:lnTo>
                    <a:pt x="923924" y="431800"/>
                  </a:lnTo>
                  <a:lnTo>
                    <a:pt x="973137" y="438150"/>
                  </a:lnTo>
                  <a:lnTo>
                    <a:pt x="1030287" y="444500"/>
                  </a:lnTo>
                  <a:lnTo>
                    <a:pt x="1089024" y="447675"/>
                  </a:lnTo>
                  <a:lnTo>
                    <a:pt x="1193799" y="447675"/>
                  </a:lnTo>
                  <a:lnTo>
                    <a:pt x="1250949" y="446087"/>
                  </a:lnTo>
                  <a:lnTo>
                    <a:pt x="1300161" y="441325"/>
                  </a:lnTo>
                  <a:lnTo>
                    <a:pt x="1350961" y="434975"/>
                  </a:lnTo>
                  <a:lnTo>
                    <a:pt x="1404936" y="427037"/>
                  </a:lnTo>
                  <a:lnTo>
                    <a:pt x="1452561" y="420687"/>
                  </a:lnTo>
                  <a:lnTo>
                    <a:pt x="1511299" y="407987"/>
                  </a:lnTo>
                  <a:lnTo>
                    <a:pt x="1565274" y="392112"/>
                  </a:lnTo>
                  <a:lnTo>
                    <a:pt x="2070099" y="1087437"/>
                  </a:lnTo>
                  <a:lnTo>
                    <a:pt x="2020887" y="1104899"/>
                  </a:lnTo>
                  <a:lnTo>
                    <a:pt x="1974849" y="1120774"/>
                  </a:lnTo>
                  <a:lnTo>
                    <a:pt x="1931987" y="1133474"/>
                  </a:lnTo>
                  <a:lnTo>
                    <a:pt x="1889124" y="1146175"/>
                  </a:lnTo>
                  <a:lnTo>
                    <a:pt x="1846261" y="1155699"/>
                  </a:lnTo>
                  <a:lnTo>
                    <a:pt x="1803399" y="1168399"/>
                  </a:lnTo>
                  <a:lnTo>
                    <a:pt x="1763711" y="1177925"/>
                  </a:lnTo>
                  <a:lnTo>
                    <a:pt x="1722436" y="1185862"/>
                  </a:lnTo>
                  <a:lnTo>
                    <a:pt x="1679574" y="1195387"/>
                  </a:lnTo>
                  <a:lnTo>
                    <a:pt x="1633536" y="1204912"/>
                  </a:lnTo>
                  <a:lnTo>
                    <a:pt x="1579561" y="1211262"/>
                  </a:lnTo>
                  <a:lnTo>
                    <a:pt x="1535111" y="1220787"/>
                  </a:lnTo>
                  <a:lnTo>
                    <a:pt x="1485899" y="1228725"/>
                  </a:lnTo>
                  <a:lnTo>
                    <a:pt x="1435099" y="1235075"/>
                  </a:lnTo>
                  <a:lnTo>
                    <a:pt x="1381124" y="1239837"/>
                  </a:lnTo>
                  <a:lnTo>
                    <a:pt x="1322386" y="1241425"/>
                  </a:lnTo>
                  <a:lnTo>
                    <a:pt x="1265236" y="1246187"/>
                  </a:lnTo>
                  <a:lnTo>
                    <a:pt x="1211261" y="1246187"/>
                  </a:lnTo>
                  <a:lnTo>
                    <a:pt x="1152524" y="1246187"/>
                  </a:lnTo>
                  <a:lnTo>
                    <a:pt x="1079499" y="1246187"/>
                  </a:lnTo>
                  <a:lnTo>
                    <a:pt x="1012824" y="1244599"/>
                  </a:lnTo>
                  <a:lnTo>
                    <a:pt x="966787" y="1241425"/>
                  </a:lnTo>
                  <a:lnTo>
                    <a:pt x="914399" y="1239837"/>
                  </a:lnTo>
                  <a:lnTo>
                    <a:pt x="860424" y="1235075"/>
                  </a:lnTo>
                  <a:lnTo>
                    <a:pt x="800099" y="1227137"/>
                  </a:lnTo>
                  <a:lnTo>
                    <a:pt x="747712" y="1217612"/>
                  </a:lnTo>
                  <a:lnTo>
                    <a:pt x="696912" y="1211262"/>
                  </a:lnTo>
                  <a:lnTo>
                    <a:pt x="634999" y="1198562"/>
                  </a:lnTo>
                  <a:lnTo>
                    <a:pt x="588962" y="1189037"/>
                  </a:lnTo>
                  <a:lnTo>
                    <a:pt x="530224" y="1177925"/>
                  </a:lnTo>
                  <a:lnTo>
                    <a:pt x="477837" y="1165225"/>
                  </a:lnTo>
                  <a:lnTo>
                    <a:pt x="427037" y="1152525"/>
                  </a:lnTo>
                  <a:lnTo>
                    <a:pt x="373062" y="1135062"/>
                  </a:lnTo>
                  <a:lnTo>
                    <a:pt x="306387" y="1114424"/>
                  </a:lnTo>
                  <a:lnTo>
                    <a:pt x="149224" y="1439862"/>
                  </a:lnTo>
                  <a:lnTo>
                    <a:pt x="0" y="515937"/>
                  </a:lnTo>
                  <a:lnTo>
                    <a:pt x="828674" y="0"/>
                  </a:lnTo>
                  <a:close/>
                </a:path>
              </a:pathLst>
            </a:custGeom>
            <a:ln w="19049">
              <a:solidFill>
                <a:srgbClr val="000000"/>
              </a:solidFill>
            </a:ln>
          </p:spPr>
          <p:txBody>
            <a:bodyPr wrap="square" lIns="0" tIns="0" rIns="0" bIns="0" rtlCol="0"/>
            <a:lstStyle/>
            <a:p>
              <a:endParaRPr/>
            </a:p>
          </p:txBody>
        </p:sp>
        <p:pic>
          <p:nvPicPr>
            <p:cNvPr id="16" name="object 16"/>
            <p:cNvPicPr/>
            <p:nvPr/>
          </p:nvPicPr>
          <p:blipFill>
            <a:blip r:embed="rId8" cstate="print"/>
            <a:stretch>
              <a:fillRect/>
            </a:stretch>
          </p:blipFill>
          <p:spPr>
            <a:xfrm>
              <a:off x="4933950" y="4637087"/>
              <a:ext cx="1797048" cy="1563687"/>
            </a:xfrm>
            <a:prstGeom prst="rect">
              <a:avLst/>
            </a:prstGeom>
          </p:spPr>
        </p:pic>
        <p:sp>
          <p:nvSpPr>
            <p:cNvPr id="17" name="object 17"/>
            <p:cNvSpPr/>
            <p:nvPr/>
          </p:nvSpPr>
          <p:spPr>
            <a:xfrm>
              <a:off x="4933949" y="4637087"/>
              <a:ext cx="1797050" cy="1564005"/>
            </a:xfrm>
            <a:custGeom>
              <a:avLst/>
              <a:gdLst/>
              <a:ahLst/>
              <a:cxnLst/>
              <a:rect l="l" t="t" r="r" b="b"/>
              <a:pathLst>
                <a:path w="1797050" h="1564004">
                  <a:moveTo>
                    <a:pt x="1797049" y="342899"/>
                  </a:moveTo>
                  <a:lnTo>
                    <a:pt x="1774824" y="377824"/>
                  </a:lnTo>
                  <a:lnTo>
                    <a:pt x="1760536" y="404812"/>
                  </a:lnTo>
                  <a:lnTo>
                    <a:pt x="1741486" y="434974"/>
                  </a:lnTo>
                  <a:lnTo>
                    <a:pt x="1725611" y="461962"/>
                  </a:lnTo>
                  <a:lnTo>
                    <a:pt x="1706561" y="492124"/>
                  </a:lnTo>
                  <a:lnTo>
                    <a:pt x="1684336" y="522287"/>
                  </a:lnTo>
                  <a:lnTo>
                    <a:pt x="1665286" y="549274"/>
                  </a:lnTo>
                  <a:lnTo>
                    <a:pt x="1643061" y="579437"/>
                  </a:lnTo>
                  <a:lnTo>
                    <a:pt x="1616074" y="611187"/>
                  </a:lnTo>
                  <a:lnTo>
                    <a:pt x="1589086" y="646112"/>
                  </a:lnTo>
                  <a:lnTo>
                    <a:pt x="1566861" y="673099"/>
                  </a:lnTo>
                  <a:lnTo>
                    <a:pt x="1539874" y="701674"/>
                  </a:lnTo>
                  <a:lnTo>
                    <a:pt x="1509711" y="735011"/>
                  </a:lnTo>
                  <a:lnTo>
                    <a:pt x="1481136" y="769936"/>
                  </a:lnTo>
                  <a:lnTo>
                    <a:pt x="1450974" y="800099"/>
                  </a:lnTo>
                  <a:lnTo>
                    <a:pt x="1419224" y="831849"/>
                  </a:lnTo>
                  <a:lnTo>
                    <a:pt x="1392236" y="857249"/>
                  </a:lnTo>
                  <a:lnTo>
                    <a:pt x="1354136" y="893762"/>
                  </a:lnTo>
                  <a:lnTo>
                    <a:pt x="1322386" y="923924"/>
                  </a:lnTo>
                  <a:lnTo>
                    <a:pt x="1289049" y="949324"/>
                  </a:lnTo>
                  <a:lnTo>
                    <a:pt x="1252536" y="979486"/>
                  </a:lnTo>
                  <a:lnTo>
                    <a:pt x="1192211" y="1025524"/>
                  </a:lnTo>
                  <a:lnTo>
                    <a:pt x="1157286" y="1050924"/>
                  </a:lnTo>
                  <a:lnTo>
                    <a:pt x="1117599" y="1079499"/>
                  </a:lnTo>
                  <a:lnTo>
                    <a:pt x="1084261" y="1101724"/>
                  </a:lnTo>
                  <a:lnTo>
                    <a:pt x="1044574" y="1128711"/>
                  </a:lnTo>
                  <a:lnTo>
                    <a:pt x="995362" y="1157286"/>
                  </a:lnTo>
                  <a:lnTo>
                    <a:pt x="954087" y="1184274"/>
                  </a:lnTo>
                  <a:lnTo>
                    <a:pt x="909637" y="1211261"/>
                  </a:lnTo>
                  <a:lnTo>
                    <a:pt x="863599" y="1238249"/>
                  </a:lnTo>
                  <a:lnTo>
                    <a:pt x="814387" y="1262061"/>
                  </a:lnTo>
                  <a:lnTo>
                    <a:pt x="1062037" y="1563686"/>
                  </a:lnTo>
                  <a:lnTo>
                    <a:pt x="73024" y="1176336"/>
                  </a:lnTo>
                  <a:lnTo>
                    <a:pt x="0" y="412749"/>
                  </a:lnTo>
                  <a:lnTo>
                    <a:pt x="206374" y="628649"/>
                  </a:lnTo>
                  <a:lnTo>
                    <a:pt x="252412" y="609599"/>
                  </a:lnTo>
                  <a:lnTo>
                    <a:pt x="298449" y="588962"/>
                  </a:lnTo>
                  <a:lnTo>
                    <a:pt x="360362" y="561974"/>
                  </a:lnTo>
                  <a:lnTo>
                    <a:pt x="419099" y="533399"/>
                  </a:lnTo>
                  <a:lnTo>
                    <a:pt x="481012" y="496887"/>
                  </a:lnTo>
                  <a:lnTo>
                    <a:pt x="531812" y="465137"/>
                  </a:lnTo>
                  <a:lnTo>
                    <a:pt x="581024" y="428624"/>
                  </a:lnTo>
                  <a:lnTo>
                    <a:pt x="630237" y="392112"/>
                  </a:lnTo>
                  <a:lnTo>
                    <a:pt x="669924" y="357187"/>
                  </a:lnTo>
                  <a:lnTo>
                    <a:pt x="711199" y="319087"/>
                  </a:lnTo>
                  <a:lnTo>
                    <a:pt x="755649" y="276224"/>
                  </a:lnTo>
                  <a:lnTo>
                    <a:pt x="792162" y="238124"/>
                  </a:lnTo>
                  <a:lnTo>
                    <a:pt x="828674" y="198437"/>
                  </a:lnTo>
                  <a:lnTo>
                    <a:pt x="860424" y="161925"/>
                  </a:lnTo>
                  <a:lnTo>
                    <a:pt x="895349" y="112712"/>
                  </a:lnTo>
                  <a:lnTo>
                    <a:pt x="927099" y="68262"/>
                  </a:lnTo>
                  <a:lnTo>
                    <a:pt x="944562" y="33337"/>
                  </a:lnTo>
                  <a:lnTo>
                    <a:pt x="960437" y="0"/>
                  </a:lnTo>
                  <a:lnTo>
                    <a:pt x="1797049" y="342899"/>
                  </a:lnTo>
                  <a:close/>
                </a:path>
              </a:pathLst>
            </a:custGeom>
            <a:ln w="19049">
              <a:solidFill>
                <a:srgbClr val="000000"/>
              </a:solidFill>
            </a:ln>
          </p:spPr>
          <p:txBody>
            <a:bodyPr wrap="square" lIns="0" tIns="0" rIns="0" bIns="0" rtlCol="0"/>
            <a:lstStyle/>
            <a:p>
              <a:endParaRPr/>
            </a:p>
          </p:txBody>
        </p:sp>
        <p:pic>
          <p:nvPicPr>
            <p:cNvPr id="18" name="object 18"/>
            <p:cNvPicPr/>
            <p:nvPr/>
          </p:nvPicPr>
          <p:blipFill>
            <a:blip r:embed="rId9" cstate="print"/>
            <a:stretch>
              <a:fillRect/>
            </a:stretch>
          </p:blipFill>
          <p:spPr>
            <a:xfrm>
              <a:off x="5534025" y="3240088"/>
              <a:ext cx="1658937" cy="1819273"/>
            </a:xfrm>
            <a:prstGeom prst="rect">
              <a:avLst/>
            </a:prstGeom>
          </p:spPr>
        </p:pic>
        <p:sp>
          <p:nvSpPr>
            <p:cNvPr id="19" name="object 19"/>
            <p:cNvSpPr/>
            <p:nvPr/>
          </p:nvSpPr>
          <p:spPr>
            <a:xfrm>
              <a:off x="5534025" y="3240088"/>
              <a:ext cx="1659255" cy="1819275"/>
            </a:xfrm>
            <a:custGeom>
              <a:avLst/>
              <a:gdLst/>
              <a:ahLst/>
              <a:cxnLst/>
              <a:rect l="l" t="t" r="r" b="b"/>
              <a:pathLst>
                <a:path w="1659254" h="1819275">
                  <a:moveTo>
                    <a:pt x="0" y="1155699"/>
                  </a:moveTo>
                  <a:lnTo>
                    <a:pt x="412749" y="1290637"/>
                  </a:lnTo>
                  <a:lnTo>
                    <a:pt x="434974" y="1244599"/>
                  </a:lnTo>
                  <a:lnTo>
                    <a:pt x="452437" y="1201737"/>
                  </a:lnTo>
                  <a:lnTo>
                    <a:pt x="463549" y="1162049"/>
                  </a:lnTo>
                  <a:lnTo>
                    <a:pt x="476249" y="1125537"/>
                  </a:lnTo>
                  <a:lnTo>
                    <a:pt x="488949" y="1085849"/>
                  </a:lnTo>
                  <a:lnTo>
                    <a:pt x="498474" y="1038224"/>
                  </a:lnTo>
                  <a:lnTo>
                    <a:pt x="506412" y="995362"/>
                  </a:lnTo>
                  <a:lnTo>
                    <a:pt x="512762" y="952499"/>
                  </a:lnTo>
                  <a:lnTo>
                    <a:pt x="520699" y="903287"/>
                  </a:lnTo>
                  <a:lnTo>
                    <a:pt x="522287" y="852487"/>
                  </a:lnTo>
                  <a:lnTo>
                    <a:pt x="522287" y="760412"/>
                  </a:lnTo>
                  <a:lnTo>
                    <a:pt x="520699" y="711199"/>
                  </a:lnTo>
                  <a:lnTo>
                    <a:pt x="517524" y="669924"/>
                  </a:lnTo>
                  <a:lnTo>
                    <a:pt x="511174" y="623887"/>
                  </a:lnTo>
                  <a:lnTo>
                    <a:pt x="500062" y="577849"/>
                  </a:lnTo>
                  <a:lnTo>
                    <a:pt x="490537" y="536574"/>
                  </a:lnTo>
                  <a:lnTo>
                    <a:pt x="479424" y="485774"/>
                  </a:lnTo>
                  <a:lnTo>
                    <a:pt x="461962" y="436562"/>
                  </a:lnTo>
                  <a:lnTo>
                    <a:pt x="1260475" y="0"/>
                  </a:lnTo>
                  <a:lnTo>
                    <a:pt x="1281112" y="41275"/>
                  </a:lnTo>
                  <a:lnTo>
                    <a:pt x="1298575" y="82549"/>
                  </a:lnTo>
                  <a:lnTo>
                    <a:pt x="1312862" y="119062"/>
                  </a:lnTo>
                  <a:lnTo>
                    <a:pt x="1327149" y="157162"/>
                  </a:lnTo>
                  <a:lnTo>
                    <a:pt x="1339849" y="193674"/>
                  </a:lnTo>
                  <a:lnTo>
                    <a:pt x="1354137" y="231774"/>
                  </a:lnTo>
                  <a:lnTo>
                    <a:pt x="1363662" y="266699"/>
                  </a:lnTo>
                  <a:lnTo>
                    <a:pt x="1373187" y="301624"/>
                  </a:lnTo>
                  <a:lnTo>
                    <a:pt x="1384300" y="338137"/>
                  </a:lnTo>
                  <a:lnTo>
                    <a:pt x="1395412" y="379412"/>
                  </a:lnTo>
                  <a:lnTo>
                    <a:pt x="1403350" y="425449"/>
                  </a:lnTo>
                  <a:lnTo>
                    <a:pt x="1412875" y="465137"/>
                  </a:lnTo>
                  <a:lnTo>
                    <a:pt x="1422400" y="506412"/>
                  </a:lnTo>
                  <a:lnTo>
                    <a:pt x="1430337" y="552449"/>
                  </a:lnTo>
                  <a:lnTo>
                    <a:pt x="1433512" y="598487"/>
                  </a:lnTo>
                  <a:lnTo>
                    <a:pt x="1438275" y="649287"/>
                  </a:lnTo>
                  <a:lnTo>
                    <a:pt x="1443037" y="698499"/>
                  </a:lnTo>
                  <a:lnTo>
                    <a:pt x="1443037" y="746124"/>
                  </a:lnTo>
                  <a:lnTo>
                    <a:pt x="1443037" y="796924"/>
                  </a:lnTo>
                  <a:lnTo>
                    <a:pt x="1443037" y="860424"/>
                  </a:lnTo>
                  <a:lnTo>
                    <a:pt x="1439862" y="919162"/>
                  </a:lnTo>
                  <a:lnTo>
                    <a:pt x="1438275" y="958849"/>
                  </a:lnTo>
                  <a:lnTo>
                    <a:pt x="1433512" y="1003299"/>
                  </a:lnTo>
                  <a:lnTo>
                    <a:pt x="1430337" y="1050924"/>
                  </a:lnTo>
                  <a:lnTo>
                    <a:pt x="1420812" y="1104899"/>
                  </a:lnTo>
                  <a:lnTo>
                    <a:pt x="1411287" y="1149349"/>
                  </a:lnTo>
                  <a:lnTo>
                    <a:pt x="1400175" y="1193799"/>
                  </a:lnTo>
                  <a:lnTo>
                    <a:pt x="1389062" y="1247774"/>
                  </a:lnTo>
                  <a:lnTo>
                    <a:pt x="1376362" y="1287461"/>
                  </a:lnTo>
                  <a:lnTo>
                    <a:pt x="1363662" y="1338261"/>
                  </a:lnTo>
                  <a:lnTo>
                    <a:pt x="1349375" y="1384299"/>
                  </a:lnTo>
                  <a:lnTo>
                    <a:pt x="1331912" y="1428749"/>
                  </a:lnTo>
                  <a:lnTo>
                    <a:pt x="1314449" y="1474787"/>
                  </a:lnTo>
                  <a:lnTo>
                    <a:pt x="1292225" y="1533524"/>
                  </a:lnTo>
                  <a:lnTo>
                    <a:pt x="1268412" y="1590674"/>
                  </a:lnTo>
                  <a:lnTo>
                    <a:pt x="1658937" y="1728786"/>
                  </a:lnTo>
                  <a:lnTo>
                    <a:pt x="679449" y="1819274"/>
                  </a:lnTo>
                  <a:lnTo>
                    <a:pt x="0" y="1155699"/>
                  </a:lnTo>
                  <a:close/>
                </a:path>
              </a:pathLst>
            </a:custGeom>
            <a:ln w="19049">
              <a:solidFill>
                <a:srgbClr val="000000"/>
              </a:solidFill>
            </a:ln>
          </p:spPr>
          <p:txBody>
            <a:bodyPr wrap="square" lIns="0" tIns="0" rIns="0" bIns="0" rtlCol="0"/>
            <a:lstStyle/>
            <a:p>
              <a:endParaRPr/>
            </a:p>
          </p:txBody>
        </p:sp>
        <p:pic>
          <p:nvPicPr>
            <p:cNvPr id="20" name="object 20"/>
            <p:cNvPicPr/>
            <p:nvPr/>
          </p:nvPicPr>
          <p:blipFill>
            <a:blip r:embed="rId10" cstate="print"/>
            <a:stretch>
              <a:fillRect/>
            </a:stretch>
          </p:blipFill>
          <p:spPr>
            <a:xfrm>
              <a:off x="5230812" y="2182813"/>
              <a:ext cx="1939925" cy="1606548"/>
            </a:xfrm>
            <a:prstGeom prst="rect">
              <a:avLst/>
            </a:prstGeom>
          </p:spPr>
        </p:pic>
        <p:sp>
          <p:nvSpPr>
            <p:cNvPr id="21" name="object 21"/>
            <p:cNvSpPr/>
            <p:nvPr/>
          </p:nvSpPr>
          <p:spPr>
            <a:xfrm>
              <a:off x="5230812" y="2182813"/>
              <a:ext cx="1939925" cy="1606550"/>
            </a:xfrm>
            <a:custGeom>
              <a:avLst/>
              <a:gdLst/>
              <a:ahLst/>
              <a:cxnLst/>
              <a:rect l="l" t="t" r="r" b="b"/>
              <a:pathLst>
                <a:path w="1939925" h="1606550">
                  <a:moveTo>
                    <a:pt x="395287" y="0"/>
                  </a:moveTo>
                  <a:lnTo>
                    <a:pt x="433387" y="17462"/>
                  </a:lnTo>
                  <a:lnTo>
                    <a:pt x="465137" y="33337"/>
                  </a:lnTo>
                  <a:lnTo>
                    <a:pt x="500062" y="47624"/>
                  </a:lnTo>
                  <a:lnTo>
                    <a:pt x="531812" y="61912"/>
                  </a:lnTo>
                  <a:lnTo>
                    <a:pt x="566737" y="79374"/>
                  </a:lnTo>
                  <a:lnTo>
                    <a:pt x="598487" y="98424"/>
                  </a:lnTo>
                  <a:lnTo>
                    <a:pt x="630237" y="115887"/>
                  </a:lnTo>
                  <a:lnTo>
                    <a:pt x="661987" y="133350"/>
                  </a:lnTo>
                  <a:lnTo>
                    <a:pt x="701674" y="157162"/>
                  </a:lnTo>
                  <a:lnTo>
                    <a:pt x="742949" y="182562"/>
                  </a:lnTo>
                  <a:lnTo>
                    <a:pt x="774699" y="201612"/>
                  </a:lnTo>
                  <a:lnTo>
                    <a:pt x="806449" y="225424"/>
                  </a:lnTo>
                  <a:lnTo>
                    <a:pt x="846137" y="247649"/>
                  </a:lnTo>
                  <a:lnTo>
                    <a:pt x="884237" y="273049"/>
                  </a:lnTo>
                  <a:lnTo>
                    <a:pt x="919162" y="300037"/>
                  </a:lnTo>
                  <a:lnTo>
                    <a:pt x="954087" y="327024"/>
                  </a:lnTo>
                  <a:lnTo>
                    <a:pt x="985837" y="352424"/>
                  </a:lnTo>
                  <a:lnTo>
                    <a:pt x="1025524" y="384174"/>
                  </a:lnTo>
                  <a:lnTo>
                    <a:pt x="1058861" y="412749"/>
                  </a:lnTo>
                  <a:lnTo>
                    <a:pt x="1089024" y="439737"/>
                  </a:lnTo>
                  <a:lnTo>
                    <a:pt x="1122361" y="471487"/>
                  </a:lnTo>
                  <a:lnTo>
                    <a:pt x="1149349" y="495299"/>
                  </a:lnTo>
                  <a:lnTo>
                    <a:pt x="1179511" y="525462"/>
                  </a:lnTo>
                  <a:lnTo>
                    <a:pt x="1208086" y="555624"/>
                  </a:lnTo>
                  <a:lnTo>
                    <a:pt x="1239836" y="592137"/>
                  </a:lnTo>
                  <a:lnTo>
                    <a:pt x="1266824" y="620712"/>
                  </a:lnTo>
                  <a:lnTo>
                    <a:pt x="1296987" y="655637"/>
                  </a:lnTo>
                  <a:lnTo>
                    <a:pt x="1331911" y="695324"/>
                  </a:lnTo>
                  <a:lnTo>
                    <a:pt x="1360487" y="731837"/>
                  </a:lnTo>
                  <a:lnTo>
                    <a:pt x="1392237" y="773112"/>
                  </a:lnTo>
                  <a:lnTo>
                    <a:pt x="1422399" y="812799"/>
                  </a:lnTo>
                  <a:lnTo>
                    <a:pt x="1449387" y="855662"/>
                  </a:lnTo>
                  <a:lnTo>
                    <a:pt x="1477961" y="900112"/>
                  </a:lnTo>
                  <a:lnTo>
                    <a:pt x="1500187" y="939799"/>
                  </a:lnTo>
                  <a:lnTo>
                    <a:pt x="1522411" y="976312"/>
                  </a:lnTo>
                  <a:lnTo>
                    <a:pt x="1541461" y="1017587"/>
                  </a:lnTo>
                  <a:lnTo>
                    <a:pt x="1554161" y="1047749"/>
                  </a:lnTo>
                  <a:lnTo>
                    <a:pt x="1939924" y="915987"/>
                  </a:lnTo>
                  <a:lnTo>
                    <a:pt x="1341437" y="1606549"/>
                  </a:lnTo>
                  <a:lnTo>
                    <a:pt x="280987" y="1493837"/>
                  </a:lnTo>
                  <a:lnTo>
                    <a:pt x="701674" y="1346199"/>
                  </a:lnTo>
                  <a:lnTo>
                    <a:pt x="674687" y="1296986"/>
                  </a:lnTo>
                  <a:lnTo>
                    <a:pt x="647699" y="1250949"/>
                  </a:lnTo>
                  <a:lnTo>
                    <a:pt x="609599" y="1200149"/>
                  </a:lnTo>
                  <a:lnTo>
                    <a:pt x="568324" y="1146174"/>
                  </a:lnTo>
                  <a:lnTo>
                    <a:pt x="531812" y="1101724"/>
                  </a:lnTo>
                  <a:lnTo>
                    <a:pt x="492124" y="1058862"/>
                  </a:lnTo>
                  <a:lnTo>
                    <a:pt x="450849" y="1015999"/>
                  </a:lnTo>
                  <a:lnTo>
                    <a:pt x="409574" y="979487"/>
                  </a:lnTo>
                  <a:lnTo>
                    <a:pt x="368299" y="946149"/>
                  </a:lnTo>
                  <a:lnTo>
                    <a:pt x="319087" y="908049"/>
                  </a:lnTo>
                  <a:lnTo>
                    <a:pt x="271462" y="874712"/>
                  </a:lnTo>
                  <a:lnTo>
                    <a:pt x="227012" y="842962"/>
                  </a:lnTo>
                  <a:lnTo>
                    <a:pt x="184149" y="815974"/>
                  </a:lnTo>
                  <a:lnTo>
                    <a:pt x="130174" y="785812"/>
                  </a:lnTo>
                  <a:lnTo>
                    <a:pt x="76199" y="757237"/>
                  </a:lnTo>
                  <a:lnTo>
                    <a:pt x="39687" y="742949"/>
                  </a:lnTo>
                  <a:lnTo>
                    <a:pt x="0" y="723899"/>
                  </a:lnTo>
                  <a:lnTo>
                    <a:pt x="395287" y="0"/>
                  </a:lnTo>
                  <a:close/>
                </a:path>
              </a:pathLst>
            </a:custGeom>
            <a:ln w="19049">
              <a:solidFill>
                <a:srgbClr val="000000"/>
              </a:solidFill>
            </a:ln>
          </p:spPr>
          <p:txBody>
            <a:bodyPr wrap="square" lIns="0" tIns="0" rIns="0" bIns="0" rtlCol="0"/>
            <a:lstStyle/>
            <a:p>
              <a:endParaRPr/>
            </a:p>
          </p:txBody>
        </p:sp>
        <p:pic>
          <p:nvPicPr>
            <p:cNvPr id="22" name="object 22"/>
            <p:cNvPicPr/>
            <p:nvPr/>
          </p:nvPicPr>
          <p:blipFill>
            <a:blip r:embed="rId11" cstate="print"/>
            <a:stretch>
              <a:fillRect/>
            </a:stretch>
          </p:blipFill>
          <p:spPr>
            <a:xfrm>
              <a:off x="3871912" y="1773238"/>
              <a:ext cx="1876425" cy="1317625"/>
            </a:xfrm>
            <a:prstGeom prst="rect">
              <a:avLst/>
            </a:prstGeom>
          </p:spPr>
        </p:pic>
        <p:sp>
          <p:nvSpPr>
            <p:cNvPr id="23" name="object 23"/>
            <p:cNvSpPr/>
            <p:nvPr/>
          </p:nvSpPr>
          <p:spPr>
            <a:xfrm>
              <a:off x="3871912" y="1773238"/>
              <a:ext cx="1876425" cy="1317625"/>
            </a:xfrm>
            <a:custGeom>
              <a:avLst/>
              <a:gdLst/>
              <a:ahLst/>
              <a:cxnLst/>
              <a:rect l="l" t="t" r="r" b="b"/>
              <a:pathLst>
                <a:path w="1876425" h="1317625">
                  <a:moveTo>
                    <a:pt x="1000124" y="1317624"/>
                  </a:moveTo>
                  <a:lnTo>
                    <a:pt x="1122361" y="1060449"/>
                  </a:lnTo>
                  <a:lnTo>
                    <a:pt x="1084261" y="1050924"/>
                  </a:lnTo>
                  <a:lnTo>
                    <a:pt x="1039811" y="1041399"/>
                  </a:lnTo>
                  <a:lnTo>
                    <a:pt x="982662" y="1030287"/>
                  </a:lnTo>
                  <a:lnTo>
                    <a:pt x="936624" y="1023937"/>
                  </a:lnTo>
                  <a:lnTo>
                    <a:pt x="885824" y="1017587"/>
                  </a:lnTo>
                  <a:lnTo>
                    <a:pt x="828674" y="1014412"/>
                  </a:lnTo>
                  <a:lnTo>
                    <a:pt x="769937" y="1009649"/>
                  </a:lnTo>
                  <a:lnTo>
                    <a:pt x="665162" y="1009649"/>
                  </a:lnTo>
                  <a:lnTo>
                    <a:pt x="611187" y="1011237"/>
                  </a:lnTo>
                  <a:lnTo>
                    <a:pt x="558799" y="1015999"/>
                  </a:lnTo>
                  <a:lnTo>
                    <a:pt x="507999" y="1020762"/>
                  </a:lnTo>
                  <a:lnTo>
                    <a:pt x="455612" y="1028699"/>
                  </a:lnTo>
                  <a:lnTo>
                    <a:pt x="406399" y="1036637"/>
                  </a:lnTo>
                  <a:lnTo>
                    <a:pt x="347662" y="1047749"/>
                  </a:lnTo>
                  <a:lnTo>
                    <a:pt x="296862" y="1063624"/>
                  </a:lnTo>
                  <a:lnTo>
                    <a:pt x="431799" y="520699"/>
                  </a:lnTo>
                  <a:lnTo>
                    <a:pt x="0" y="306387"/>
                  </a:lnTo>
                  <a:lnTo>
                    <a:pt x="22224" y="300037"/>
                  </a:lnTo>
                  <a:lnTo>
                    <a:pt x="66674" y="285749"/>
                  </a:lnTo>
                  <a:lnTo>
                    <a:pt x="100012" y="277812"/>
                  </a:lnTo>
                  <a:lnTo>
                    <a:pt x="139700" y="266699"/>
                  </a:lnTo>
                  <a:lnTo>
                    <a:pt x="185737" y="258762"/>
                  </a:lnTo>
                  <a:lnTo>
                    <a:pt x="225424" y="250824"/>
                  </a:lnTo>
                  <a:lnTo>
                    <a:pt x="277812" y="239712"/>
                  </a:lnTo>
                  <a:lnTo>
                    <a:pt x="320674" y="233362"/>
                  </a:lnTo>
                  <a:lnTo>
                    <a:pt x="373062" y="227012"/>
                  </a:lnTo>
                  <a:lnTo>
                    <a:pt x="427037" y="220662"/>
                  </a:lnTo>
                  <a:lnTo>
                    <a:pt x="477837" y="215899"/>
                  </a:lnTo>
                  <a:lnTo>
                    <a:pt x="536574" y="214312"/>
                  </a:lnTo>
                  <a:lnTo>
                    <a:pt x="593724" y="209549"/>
                  </a:lnTo>
                  <a:lnTo>
                    <a:pt x="649287" y="209549"/>
                  </a:lnTo>
                  <a:lnTo>
                    <a:pt x="708024" y="209549"/>
                  </a:lnTo>
                  <a:lnTo>
                    <a:pt x="782637" y="209549"/>
                  </a:lnTo>
                  <a:lnTo>
                    <a:pt x="847724" y="211137"/>
                  </a:lnTo>
                  <a:lnTo>
                    <a:pt x="892174" y="214312"/>
                  </a:lnTo>
                  <a:lnTo>
                    <a:pt x="946149" y="217487"/>
                  </a:lnTo>
                  <a:lnTo>
                    <a:pt x="998537" y="222249"/>
                  </a:lnTo>
                  <a:lnTo>
                    <a:pt x="1058861" y="228599"/>
                  </a:lnTo>
                  <a:lnTo>
                    <a:pt x="1111249" y="238124"/>
                  </a:lnTo>
                  <a:lnTo>
                    <a:pt x="1160461" y="246062"/>
                  </a:lnTo>
                  <a:lnTo>
                    <a:pt x="1223961" y="257174"/>
                  </a:lnTo>
                  <a:lnTo>
                    <a:pt x="1273174" y="266699"/>
                  </a:lnTo>
                  <a:lnTo>
                    <a:pt x="1331911" y="279399"/>
                  </a:lnTo>
                  <a:lnTo>
                    <a:pt x="1381124" y="290512"/>
                  </a:lnTo>
                  <a:lnTo>
                    <a:pt x="1435099" y="306387"/>
                  </a:lnTo>
                  <a:lnTo>
                    <a:pt x="1489074" y="320674"/>
                  </a:lnTo>
                  <a:lnTo>
                    <a:pt x="1647824" y="0"/>
                  </a:lnTo>
                  <a:lnTo>
                    <a:pt x="1876424" y="892174"/>
                  </a:lnTo>
                  <a:lnTo>
                    <a:pt x="1000124" y="1317624"/>
                  </a:lnTo>
                  <a:close/>
                </a:path>
              </a:pathLst>
            </a:custGeom>
            <a:ln w="19049">
              <a:solidFill>
                <a:srgbClr val="000000"/>
              </a:solidFill>
            </a:ln>
          </p:spPr>
          <p:txBody>
            <a:bodyPr wrap="square" lIns="0" tIns="0" rIns="0" bIns="0" rtlCol="0"/>
            <a:lstStyle/>
            <a:p>
              <a:endParaRPr/>
            </a:p>
          </p:txBody>
        </p:sp>
        <p:sp>
          <p:nvSpPr>
            <p:cNvPr id="24" name="object 24"/>
            <p:cNvSpPr/>
            <p:nvPr/>
          </p:nvSpPr>
          <p:spPr>
            <a:xfrm>
              <a:off x="2027237" y="2057400"/>
              <a:ext cx="2482850" cy="469900"/>
            </a:xfrm>
            <a:custGeom>
              <a:avLst/>
              <a:gdLst/>
              <a:ahLst/>
              <a:cxnLst/>
              <a:rect l="l" t="t" r="r" b="b"/>
              <a:pathLst>
                <a:path w="2482850" h="469900">
                  <a:moveTo>
                    <a:pt x="2482850" y="0"/>
                  </a:moveTo>
                  <a:lnTo>
                    <a:pt x="0" y="0"/>
                  </a:lnTo>
                  <a:lnTo>
                    <a:pt x="0" y="469900"/>
                  </a:lnTo>
                  <a:lnTo>
                    <a:pt x="2482850" y="469900"/>
                  </a:lnTo>
                  <a:lnTo>
                    <a:pt x="2482850" y="0"/>
                  </a:lnTo>
                  <a:close/>
                </a:path>
              </a:pathLst>
            </a:custGeom>
            <a:solidFill>
              <a:srgbClr val="FFFFFF"/>
            </a:solidFill>
          </p:spPr>
          <p:txBody>
            <a:bodyPr wrap="square" lIns="0" tIns="0" rIns="0" bIns="0" rtlCol="0"/>
            <a:lstStyle/>
            <a:p>
              <a:endParaRPr/>
            </a:p>
          </p:txBody>
        </p:sp>
      </p:grpSp>
      <p:sp>
        <p:nvSpPr>
          <p:cNvPr id="25" name="object 25"/>
          <p:cNvSpPr txBox="1"/>
          <p:nvPr/>
        </p:nvSpPr>
        <p:spPr>
          <a:xfrm>
            <a:off x="2027237" y="2057400"/>
            <a:ext cx="2482850" cy="469900"/>
          </a:xfrm>
          <a:prstGeom prst="rect">
            <a:avLst/>
          </a:prstGeom>
          <a:ln w="12699">
            <a:solidFill>
              <a:srgbClr val="AB1500"/>
            </a:solidFill>
          </a:ln>
        </p:spPr>
        <p:txBody>
          <a:bodyPr vert="horz" wrap="square" lIns="0" tIns="52069" rIns="0" bIns="0" rtlCol="0">
            <a:spAutoFit/>
          </a:bodyPr>
          <a:lstStyle/>
          <a:p>
            <a:pPr marL="141605">
              <a:lnSpc>
                <a:spcPct val="100000"/>
              </a:lnSpc>
              <a:spcBef>
                <a:spcPts val="409"/>
              </a:spcBef>
            </a:pPr>
            <a:r>
              <a:rPr sz="2400" b="1" spc="-5" dirty="0">
                <a:latin typeface="Times New Roman"/>
                <a:cs typeface="Times New Roman"/>
              </a:rPr>
              <a:t>Obter</a:t>
            </a:r>
            <a:r>
              <a:rPr sz="2400" b="1" spc="-70" dirty="0">
                <a:latin typeface="Times New Roman"/>
                <a:cs typeface="Times New Roman"/>
              </a:rPr>
              <a:t> </a:t>
            </a:r>
            <a:r>
              <a:rPr sz="2400" b="1" spc="-5" dirty="0">
                <a:latin typeface="Times New Roman"/>
                <a:cs typeface="Times New Roman"/>
              </a:rPr>
              <a:t>Requisitos</a:t>
            </a:r>
            <a:endParaRPr sz="2400">
              <a:latin typeface="Times New Roman"/>
              <a:cs typeface="Times New Roman"/>
            </a:endParaRPr>
          </a:p>
        </p:txBody>
      </p:sp>
      <p:sp>
        <p:nvSpPr>
          <p:cNvPr id="26" name="object 26"/>
          <p:cNvSpPr txBox="1"/>
          <p:nvPr/>
        </p:nvSpPr>
        <p:spPr>
          <a:xfrm>
            <a:off x="408939" y="3361858"/>
            <a:ext cx="7371715" cy="2242820"/>
          </a:xfrm>
          <a:prstGeom prst="rect">
            <a:avLst/>
          </a:prstGeom>
        </p:spPr>
        <p:txBody>
          <a:bodyPr vert="horz" wrap="square" lIns="0" tIns="0" rIns="0" bIns="0" rtlCol="0">
            <a:spAutoFit/>
          </a:bodyPr>
          <a:lstStyle/>
          <a:p>
            <a:pPr marL="5104765">
              <a:lnSpc>
                <a:spcPts val="2620"/>
              </a:lnSpc>
            </a:pPr>
            <a:r>
              <a:rPr sz="2400" b="1" spc="-5" dirty="0">
                <a:latin typeface="Times New Roman"/>
                <a:cs typeface="Times New Roman"/>
              </a:rPr>
              <a:t>Elaborar</a:t>
            </a:r>
            <a:r>
              <a:rPr sz="2400" b="1" spc="-80" dirty="0">
                <a:latin typeface="Times New Roman"/>
                <a:cs typeface="Times New Roman"/>
              </a:rPr>
              <a:t> </a:t>
            </a:r>
            <a:r>
              <a:rPr sz="2400" b="1" spc="-10" dirty="0">
                <a:latin typeface="Times New Roman"/>
                <a:cs typeface="Times New Roman"/>
              </a:rPr>
              <a:t>Projeto</a:t>
            </a:r>
            <a:endParaRPr sz="2400">
              <a:latin typeface="Times New Roman"/>
              <a:cs typeface="Times New Roman"/>
            </a:endParaRPr>
          </a:p>
          <a:p>
            <a:pPr>
              <a:lnSpc>
                <a:spcPct val="100000"/>
              </a:lnSpc>
              <a:spcBef>
                <a:spcPts val="1320"/>
              </a:spcBef>
            </a:pPr>
            <a:r>
              <a:rPr sz="2400" b="1" spc="-5" dirty="0">
                <a:solidFill>
                  <a:srgbClr val="FF0000"/>
                </a:solidFill>
                <a:latin typeface="Times New Roman"/>
                <a:cs typeface="Times New Roman"/>
              </a:rPr>
              <a:t>Refinamento</a:t>
            </a:r>
            <a:r>
              <a:rPr sz="2400" b="1" spc="-10" dirty="0">
                <a:solidFill>
                  <a:srgbClr val="FF0000"/>
                </a:solidFill>
                <a:latin typeface="Times New Roman"/>
                <a:cs typeface="Times New Roman"/>
              </a:rPr>
              <a:t> </a:t>
            </a:r>
            <a:r>
              <a:rPr sz="2400" b="1" dirty="0">
                <a:solidFill>
                  <a:srgbClr val="FF0000"/>
                </a:solidFill>
                <a:latin typeface="Times New Roman"/>
                <a:cs typeface="Times New Roman"/>
              </a:rPr>
              <a:t>do</a:t>
            </a:r>
            <a:r>
              <a:rPr sz="2400" b="1" spc="-5" dirty="0">
                <a:solidFill>
                  <a:srgbClr val="FF0000"/>
                </a:solidFill>
                <a:latin typeface="Times New Roman"/>
                <a:cs typeface="Times New Roman"/>
              </a:rPr>
              <a:t> </a:t>
            </a:r>
            <a:r>
              <a:rPr sz="2400" b="1" spc="-10" dirty="0">
                <a:solidFill>
                  <a:srgbClr val="FF0000"/>
                </a:solidFill>
                <a:latin typeface="Times New Roman"/>
                <a:cs typeface="Times New Roman"/>
              </a:rPr>
              <a:t>Protótipo</a:t>
            </a:r>
            <a:endParaRPr sz="2400">
              <a:latin typeface="Times New Roman"/>
              <a:cs typeface="Times New Roman"/>
            </a:endParaRPr>
          </a:p>
          <a:p>
            <a:pPr>
              <a:lnSpc>
                <a:spcPct val="100000"/>
              </a:lnSpc>
            </a:pPr>
            <a:endParaRPr sz="2600">
              <a:latin typeface="Times New Roman"/>
              <a:cs typeface="Times New Roman"/>
            </a:endParaRPr>
          </a:p>
          <a:p>
            <a:pPr>
              <a:lnSpc>
                <a:spcPct val="100000"/>
              </a:lnSpc>
            </a:pPr>
            <a:endParaRPr sz="2600">
              <a:latin typeface="Times New Roman"/>
              <a:cs typeface="Times New Roman"/>
            </a:endParaRPr>
          </a:p>
          <a:p>
            <a:pPr marL="5104765">
              <a:lnSpc>
                <a:spcPct val="100000"/>
              </a:lnSpc>
              <a:spcBef>
                <a:spcPts val="1939"/>
              </a:spcBef>
            </a:pPr>
            <a:r>
              <a:rPr sz="2400" b="1" spc="-5" dirty="0">
                <a:latin typeface="Times New Roman"/>
                <a:cs typeface="Times New Roman"/>
              </a:rPr>
              <a:t>Construir</a:t>
            </a:r>
            <a:r>
              <a:rPr sz="2400" b="1" spc="-65" dirty="0">
                <a:latin typeface="Times New Roman"/>
                <a:cs typeface="Times New Roman"/>
              </a:rPr>
              <a:t> </a:t>
            </a:r>
            <a:r>
              <a:rPr sz="2400" b="1" spc="-10" dirty="0">
                <a:latin typeface="Times New Roman"/>
                <a:cs typeface="Times New Roman"/>
              </a:rPr>
              <a:t>Protóti</a:t>
            </a:r>
            <a:endParaRPr sz="2400">
              <a:latin typeface="Times New Roman"/>
              <a:cs typeface="Times New Roman"/>
            </a:endParaRPr>
          </a:p>
        </p:txBody>
      </p:sp>
      <p:grpSp>
        <p:nvGrpSpPr>
          <p:cNvPr id="27" name="object 27"/>
          <p:cNvGrpSpPr/>
          <p:nvPr/>
        </p:nvGrpSpPr>
        <p:grpSpPr>
          <a:xfrm>
            <a:off x="1441450" y="3270250"/>
            <a:ext cx="7421880" cy="2768600"/>
            <a:chOff x="1441450" y="3270250"/>
            <a:chExt cx="7421880" cy="2768600"/>
          </a:xfrm>
        </p:grpSpPr>
        <p:sp>
          <p:nvSpPr>
            <p:cNvPr id="28" name="object 28"/>
            <p:cNvSpPr/>
            <p:nvPr/>
          </p:nvSpPr>
          <p:spPr>
            <a:xfrm>
              <a:off x="5410198" y="3276599"/>
              <a:ext cx="3446779" cy="469900"/>
            </a:xfrm>
            <a:custGeom>
              <a:avLst/>
              <a:gdLst/>
              <a:ahLst/>
              <a:cxnLst/>
              <a:rect l="l" t="t" r="r" b="b"/>
              <a:pathLst>
                <a:path w="3446779" h="469900">
                  <a:moveTo>
                    <a:pt x="3446462" y="0"/>
                  </a:moveTo>
                  <a:lnTo>
                    <a:pt x="0" y="0"/>
                  </a:lnTo>
                  <a:lnTo>
                    <a:pt x="0" y="469900"/>
                  </a:lnTo>
                  <a:lnTo>
                    <a:pt x="3446462" y="469900"/>
                  </a:lnTo>
                  <a:lnTo>
                    <a:pt x="3446462" y="0"/>
                  </a:lnTo>
                  <a:close/>
                </a:path>
              </a:pathLst>
            </a:custGeom>
            <a:solidFill>
              <a:srgbClr val="FFFFFF"/>
            </a:solidFill>
          </p:spPr>
          <p:txBody>
            <a:bodyPr wrap="square" lIns="0" tIns="0" rIns="0" bIns="0" rtlCol="0"/>
            <a:lstStyle/>
            <a:p>
              <a:endParaRPr/>
            </a:p>
          </p:txBody>
        </p:sp>
        <p:sp>
          <p:nvSpPr>
            <p:cNvPr id="29" name="object 29"/>
            <p:cNvSpPr/>
            <p:nvPr/>
          </p:nvSpPr>
          <p:spPr>
            <a:xfrm>
              <a:off x="5410198" y="3276600"/>
              <a:ext cx="3446779" cy="469900"/>
            </a:xfrm>
            <a:custGeom>
              <a:avLst/>
              <a:gdLst/>
              <a:ahLst/>
              <a:cxnLst/>
              <a:rect l="l" t="t" r="r" b="b"/>
              <a:pathLst>
                <a:path w="3446779" h="469900">
                  <a:moveTo>
                    <a:pt x="0" y="0"/>
                  </a:moveTo>
                  <a:lnTo>
                    <a:pt x="3446462" y="0"/>
                  </a:lnTo>
                  <a:lnTo>
                    <a:pt x="3446462" y="469899"/>
                  </a:lnTo>
                  <a:lnTo>
                    <a:pt x="0" y="469899"/>
                  </a:lnTo>
                  <a:lnTo>
                    <a:pt x="0" y="0"/>
                  </a:lnTo>
                  <a:close/>
                </a:path>
              </a:pathLst>
            </a:custGeom>
            <a:ln w="12699">
              <a:solidFill>
                <a:srgbClr val="AB1500"/>
              </a:solidFill>
            </a:ln>
          </p:spPr>
          <p:txBody>
            <a:bodyPr wrap="square" lIns="0" tIns="0" rIns="0" bIns="0" rtlCol="0"/>
            <a:lstStyle/>
            <a:p>
              <a:endParaRPr/>
            </a:p>
          </p:txBody>
        </p:sp>
        <p:sp>
          <p:nvSpPr>
            <p:cNvPr id="30" name="object 30"/>
            <p:cNvSpPr/>
            <p:nvPr/>
          </p:nvSpPr>
          <p:spPr>
            <a:xfrm>
              <a:off x="5410198" y="5181600"/>
              <a:ext cx="2795905" cy="469900"/>
            </a:xfrm>
            <a:custGeom>
              <a:avLst/>
              <a:gdLst/>
              <a:ahLst/>
              <a:cxnLst/>
              <a:rect l="l" t="t" r="r" b="b"/>
              <a:pathLst>
                <a:path w="2795904" h="469900">
                  <a:moveTo>
                    <a:pt x="2795587" y="0"/>
                  </a:moveTo>
                  <a:lnTo>
                    <a:pt x="0" y="0"/>
                  </a:lnTo>
                  <a:lnTo>
                    <a:pt x="0" y="469899"/>
                  </a:lnTo>
                  <a:lnTo>
                    <a:pt x="2795587" y="469899"/>
                  </a:lnTo>
                  <a:lnTo>
                    <a:pt x="2795587" y="0"/>
                  </a:lnTo>
                  <a:close/>
                </a:path>
              </a:pathLst>
            </a:custGeom>
            <a:solidFill>
              <a:srgbClr val="FFFFFF"/>
            </a:solidFill>
          </p:spPr>
          <p:txBody>
            <a:bodyPr wrap="square" lIns="0" tIns="0" rIns="0" bIns="0" rtlCol="0"/>
            <a:lstStyle/>
            <a:p>
              <a:endParaRPr/>
            </a:p>
          </p:txBody>
        </p:sp>
        <p:sp>
          <p:nvSpPr>
            <p:cNvPr id="31" name="object 31"/>
            <p:cNvSpPr/>
            <p:nvPr/>
          </p:nvSpPr>
          <p:spPr>
            <a:xfrm>
              <a:off x="5410198" y="5181600"/>
              <a:ext cx="2795905" cy="469900"/>
            </a:xfrm>
            <a:custGeom>
              <a:avLst/>
              <a:gdLst/>
              <a:ahLst/>
              <a:cxnLst/>
              <a:rect l="l" t="t" r="r" b="b"/>
              <a:pathLst>
                <a:path w="2795904" h="469900">
                  <a:moveTo>
                    <a:pt x="0" y="0"/>
                  </a:moveTo>
                  <a:lnTo>
                    <a:pt x="2795587" y="0"/>
                  </a:lnTo>
                  <a:lnTo>
                    <a:pt x="2795587" y="469899"/>
                  </a:lnTo>
                  <a:lnTo>
                    <a:pt x="0" y="469899"/>
                  </a:lnTo>
                  <a:lnTo>
                    <a:pt x="0" y="0"/>
                  </a:lnTo>
                  <a:close/>
                </a:path>
              </a:pathLst>
            </a:custGeom>
            <a:ln w="12699">
              <a:solidFill>
                <a:srgbClr val="AB1500"/>
              </a:solidFill>
            </a:ln>
          </p:spPr>
          <p:txBody>
            <a:bodyPr wrap="square" lIns="0" tIns="0" rIns="0" bIns="0" rtlCol="0"/>
            <a:lstStyle/>
            <a:p>
              <a:endParaRPr/>
            </a:p>
          </p:txBody>
        </p:sp>
        <p:sp>
          <p:nvSpPr>
            <p:cNvPr id="32" name="object 32"/>
            <p:cNvSpPr/>
            <p:nvPr/>
          </p:nvSpPr>
          <p:spPr>
            <a:xfrm>
              <a:off x="1447799" y="5562600"/>
              <a:ext cx="2489200" cy="469900"/>
            </a:xfrm>
            <a:custGeom>
              <a:avLst/>
              <a:gdLst/>
              <a:ahLst/>
              <a:cxnLst/>
              <a:rect l="l" t="t" r="r" b="b"/>
              <a:pathLst>
                <a:path w="2489200" h="469900">
                  <a:moveTo>
                    <a:pt x="2489198" y="0"/>
                  </a:moveTo>
                  <a:lnTo>
                    <a:pt x="0" y="0"/>
                  </a:lnTo>
                  <a:lnTo>
                    <a:pt x="0" y="469900"/>
                  </a:lnTo>
                  <a:lnTo>
                    <a:pt x="2489198" y="469900"/>
                  </a:lnTo>
                  <a:lnTo>
                    <a:pt x="2489198" y="0"/>
                  </a:lnTo>
                  <a:close/>
                </a:path>
              </a:pathLst>
            </a:custGeom>
            <a:solidFill>
              <a:srgbClr val="FFFFFF"/>
            </a:solidFill>
          </p:spPr>
          <p:txBody>
            <a:bodyPr wrap="square" lIns="0" tIns="0" rIns="0" bIns="0" rtlCol="0"/>
            <a:lstStyle/>
            <a:p>
              <a:endParaRPr/>
            </a:p>
          </p:txBody>
        </p:sp>
        <p:sp>
          <p:nvSpPr>
            <p:cNvPr id="33" name="object 33"/>
            <p:cNvSpPr/>
            <p:nvPr/>
          </p:nvSpPr>
          <p:spPr>
            <a:xfrm>
              <a:off x="1447800" y="5562600"/>
              <a:ext cx="2489200" cy="469900"/>
            </a:xfrm>
            <a:custGeom>
              <a:avLst/>
              <a:gdLst/>
              <a:ahLst/>
              <a:cxnLst/>
              <a:rect l="l" t="t" r="r" b="b"/>
              <a:pathLst>
                <a:path w="2489200" h="469900">
                  <a:moveTo>
                    <a:pt x="0" y="0"/>
                  </a:moveTo>
                  <a:lnTo>
                    <a:pt x="2489199" y="0"/>
                  </a:lnTo>
                  <a:lnTo>
                    <a:pt x="2489199" y="469899"/>
                  </a:lnTo>
                  <a:lnTo>
                    <a:pt x="0" y="469899"/>
                  </a:lnTo>
                  <a:lnTo>
                    <a:pt x="0" y="0"/>
                  </a:lnTo>
                  <a:close/>
                </a:path>
              </a:pathLst>
            </a:custGeom>
            <a:ln w="12699">
              <a:solidFill>
                <a:srgbClr val="AB1500"/>
              </a:solidFill>
            </a:ln>
          </p:spPr>
          <p:txBody>
            <a:bodyPr wrap="square" lIns="0" tIns="0" rIns="0" bIns="0" rtlCol="0"/>
            <a:lstStyle/>
            <a:p>
              <a:endParaRPr/>
            </a:p>
          </p:txBody>
        </p:sp>
      </p:grpSp>
      <p:grpSp>
        <p:nvGrpSpPr>
          <p:cNvPr id="34" name="object 34"/>
          <p:cNvGrpSpPr/>
          <p:nvPr/>
        </p:nvGrpSpPr>
        <p:grpSpPr>
          <a:xfrm>
            <a:off x="300037" y="3348037"/>
            <a:ext cx="7553325" cy="2143125"/>
            <a:chOff x="300037" y="3348037"/>
            <a:chExt cx="7553325" cy="2143125"/>
          </a:xfrm>
        </p:grpSpPr>
        <p:sp>
          <p:nvSpPr>
            <p:cNvPr id="35" name="object 35"/>
            <p:cNvSpPr/>
            <p:nvPr/>
          </p:nvSpPr>
          <p:spPr>
            <a:xfrm>
              <a:off x="304800" y="3352799"/>
              <a:ext cx="7543800" cy="2133600"/>
            </a:xfrm>
            <a:custGeom>
              <a:avLst/>
              <a:gdLst/>
              <a:ahLst/>
              <a:cxnLst/>
              <a:rect l="l" t="t" r="r" b="b"/>
              <a:pathLst>
                <a:path w="7543800" h="2133600">
                  <a:moveTo>
                    <a:pt x="7543798" y="0"/>
                  </a:moveTo>
                  <a:lnTo>
                    <a:pt x="0" y="0"/>
                  </a:lnTo>
                  <a:lnTo>
                    <a:pt x="0" y="2133600"/>
                  </a:lnTo>
                  <a:lnTo>
                    <a:pt x="7543798" y="2133600"/>
                  </a:lnTo>
                  <a:lnTo>
                    <a:pt x="7543798" y="0"/>
                  </a:lnTo>
                  <a:close/>
                </a:path>
              </a:pathLst>
            </a:custGeom>
            <a:solidFill>
              <a:srgbClr val="FFFFFF"/>
            </a:solidFill>
          </p:spPr>
          <p:txBody>
            <a:bodyPr wrap="square" lIns="0" tIns="0" rIns="0" bIns="0" rtlCol="0"/>
            <a:lstStyle/>
            <a:p>
              <a:endParaRPr/>
            </a:p>
          </p:txBody>
        </p:sp>
        <p:sp>
          <p:nvSpPr>
            <p:cNvPr id="36" name="object 36"/>
            <p:cNvSpPr/>
            <p:nvPr/>
          </p:nvSpPr>
          <p:spPr>
            <a:xfrm>
              <a:off x="304799" y="3352799"/>
              <a:ext cx="7543800" cy="2133600"/>
            </a:xfrm>
            <a:custGeom>
              <a:avLst/>
              <a:gdLst/>
              <a:ahLst/>
              <a:cxnLst/>
              <a:rect l="l" t="t" r="r" b="b"/>
              <a:pathLst>
                <a:path w="7543800" h="2133600">
                  <a:moveTo>
                    <a:pt x="0" y="0"/>
                  </a:moveTo>
                  <a:lnTo>
                    <a:pt x="7543798" y="0"/>
                  </a:lnTo>
                  <a:lnTo>
                    <a:pt x="7543798" y="2133599"/>
                  </a:lnTo>
                  <a:lnTo>
                    <a:pt x="0" y="2133599"/>
                  </a:lnTo>
                  <a:lnTo>
                    <a:pt x="0" y="0"/>
                  </a:lnTo>
                  <a:close/>
                </a:path>
              </a:pathLst>
            </a:custGeom>
            <a:ln w="9524">
              <a:solidFill>
                <a:srgbClr val="FF2600"/>
              </a:solidFill>
            </a:ln>
          </p:spPr>
          <p:txBody>
            <a:bodyPr wrap="square" lIns="0" tIns="0" rIns="0" bIns="0" rtlCol="0"/>
            <a:lstStyle/>
            <a:p>
              <a:endParaRPr/>
            </a:p>
          </p:txBody>
        </p:sp>
        <p:pic>
          <p:nvPicPr>
            <p:cNvPr id="37" name="object 37"/>
            <p:cNvPicPr/>
            <p:nvPr/>
          </p:nvPicPr>
          <p:blipFill>
            <a:blip r:embed="rId12" cstate="print"/>
            <a:stretch>
              <a:fillRect/>
            </a:stretch>
          </p:blipFill>
          <p:spPr>
            <a:xfrm>
              <a:off x="344978" y="3358341"/>
              <a:ext cx="7468985" cy="627610"/>
            </a:xfrm>
            <a:prstGeom prst="rect">
              <a:avLst/>
            </a:prstGeom>
          </p:spPr>
        </p:pic>
        <p:pic>
          <p:nvPicPr>
            <p:cNvPr id="38" name="object 38"/>
            <p:cNvPicPr/>
            <p:nvPr/>
          </p:nvPicPr>
          <p:blipFill>
            <a:blip r:embed="rId13" cstate="print"/>
            <a:stretch>
              <a:fillRect/>
            </a:stretch>
          </p:blipFill>
          <p:spPr>
            <a:xfrm>
              <a:off x="698269" y="3840479"/>
              <a:ext cx="5706686" cy="91439"/>
            </a:xfrm>
            <a:prstGeom prst="rect">
              <a:avLst/>
            </a:prstGeom>
          </p:spPr>
        </p:pic>
      </p:grpSp>
      <p:sp>
        <p:nvSpPr>
          <p:cNvPr id="39" name="object 39"/>
          <p:cNvSpPr txBox="1"/>
          <p:nvPr/>
        </p:nvSpPr>
        <p:spPr>
          <a:xfrm>
            <a:off x="320675" y="3386139"/>
            <a:ext cx="8509635" cy="2607310"/>
          </a:xfrm>
          <a:prstGeom prst="rect">
            <a:avLst/>
          </a:prstGeom>
        </p:spPr>
        <p:txBody>
          <a:bodyPr vert="horz" wrap="square" lIns="0" tIns="12700" rIns="0" bIns="0" rtlCol="0">
            <a:spAutoFit/>
          </a:bodyPr>
          <a:lstStyle/>
          <a:p>
            <a:pPr marL="76200">
              <a:lnSpc>
                <a:spcPts val="3820"/>
              </a:lnSpc>
              <a:spcBef>
                <a:spcPts val="100"/>
              </a:spcBef>
              <a:tabLst>
                <a:tab pos="6261100" algn="l"/>
              </a:tabLst>
            </a:pPr>
            <a:r>
              <a:rPr sz="2800" b="1" i="1" dirty="0">
                <a:solidFill>
                  <a:srgbClr val="990000"/>
                </a:solidFill>
                <a:latin typeface="Arial"/>
                <a:cs typeface="Arial"/>
              </a:rPr>
              <a:t>5</a:t>
            </a:r>
            <a:r>
              <a:rPr sz="2800" b="1" i="1" spc="10" dirty="0">
                <a:solidFill>
                  <a:srgbClr val="990000"/>
                </a:solidFill>
                <a:latin typeface="Arial"/>
                <a:cs typeface="Arial"/>
              </a:rPr>
              <a:t>-</a:t>
            </a:r>
            <a:r>
              <a:rPr sz="2800" b="1" i="1" u="heavy" spc="-15" dirty="0">
                <a:solidFill>
                  <a:srgbClr val="990000"/>
                </a:solidFill>
                <a:uFill>
                  <a:solidFill>
                    <a:srgbClr val="AB1500"/>
                  </a:solidFill>
                </a:uFill>
                <a:latin typeface="Arial"/>
                <a:cs typeface="Arial"/>
              </a:rPr>
              <a:t> </a:t>
            </a:r>
            <a:r>
              <a:rPr sz="2800" b="1" i="1" u="heavy" dirty="0">
                <a:solidFill>
                  <a:srgbClr val="990000"/>
                </a:solidFill>
                <a:uFill>
                  <a:solidFill>
                    <a:srgbClr val="AB1500"/>
                  </a:solidFill>
                </a:uFill>
                <a:latin typeface="Arial"/>
                <a:cs typeface="Arial"/>
              </a:rPr>
              <a:t>RE</a:t>
            </a:r>
            <a:r>
              <a:rPr sz="2800" b="1" i="1" u="heavy" spc="-5" dirty="0">
                <a:solidFill>
                  <a:srgbClr val="990000"/>
                </a:solidFill>
                <a:uFill>
                  <a:solidFill>
                    <a:srgbClr val="AB1500"/>
                  </a:solidFill>
                </a:uFill>
                <a:latin typeface="Arial"/>
                <a:cs typeface="Arial"/>
              </a:rPr>
              <a:t>FI</a:t>
            </a:r>
            <a:r>
              <a:rPr sz="2800" b="1" i="1" u="heavy" dirty="0">
                <a:solidFill>
                  <a:srgbClr val="990000"/>
                </a:solidFill>
                <a:uFill>
                  <a:solidFill>
                    <a:srgbClr val="AB1500"/>
                  </a:solidFill>
                </a:uFill>
                <a:latin typeface="Arial"/>
                <a:cs typeface="Arial"/>
              </a:rPr>
              <a:t>NAMEN</a:t>
            </a:r>
            <a:r>
              <a:rPr sz="2800" b="1" i="1" u="heavy" spc="-55" dirty="0">
                <a:solidFill>
                  <a:srgbClr val="990000"/>
                </a:solidFill>
                <a:uFill>
                  <a:solidFill>
                    <a:srgbClr val="AB1500"/>
                  </a:solidFill>
                </a:uFill>
                <a:latin typeface="Arial"/>
                <a:cs typeface="Arial"/>
              </a:rPr>
              <a:t>T</a:t>
            </a:r>
            <a:r>
              <a:rPr sz="2800" b="1" i="1" u="heavy" dirty="0">
                <a:solidFill>
                  <a:srgbClr val="990000"/>
                </a:solidFill>
                <a:uFill>
                  <a:solidFill>
                    <a:srgbClr val="AB1500"/>
                  </a:solidFill>
                </a:uFill>
                <a:latin typeface="Arial"/>
                <a:cs typeface="Arial"/>
              </a:rPr>
              <a:t>O</a:t>
            </a:r>
            <a:r>
              <a:rPr sz="2800" b="1" i="1" u="heavy" spc="-5" dirty="0">
                <a:solidFill>
                  <a:srgbClr val="990000"/>
                </a:solidFill>
                <a:uFill>
                  <a:solidFill>
                    <a:srgbClr val="AB1500"/>
                  </a:solidFill>
                </a:uFill>
                <a:latin typeface="Arial"/>
                <a:cs typeface="Arial"/>
              </a:rPr>
              <a:t> </a:t>
            </a:r>
            <a:r>
              <a:rPr sz="2800" b="1" i="1" u="heavy" dirty="0">
                <a:solidFill>
                  <a:srgbClr val="990000"/>
                </a:solidFill>
                <a:uFill>
                  <a:solidFill>
                    <a:srgbClr val="AB1500"/>
                  </a:solidFill>
                </a:uFill>
                <a:latin typeface="Arial"/>
                <a:cs typeface="Arial"/>
              </a:rPr>
              <a:t>DO</a:t>
            </a:r>
            <a:r>
              <a:rPr sz="2800" b="1" i="1" u="heavy" spc="-5" dirty="0">
                <a:solidFill>
                  <a:srgbClr val="990000"/>
                </a:solidFill>
                <a:uFill>
                  <a:solidFill>
                    <a:srgbClr val="AB1500"/>
                  </a:solidFill>
                </a:uFill>
                <a:latin typeface="Arial"/>
                <a:cs typeface="Arial"/>
              </a:rPr>
              <a:t> </a:t>
            </a:r>
            <a:r>
              <a:rPr sz="2800" b="1" i="1" u="heavy" dirty="0">
                <a:solidFill>
                  <a:srgbClr val="990000"/>
                </a:solidFill>
                <a:uFill>
                  <a:solidFill>
                    <a:srgbClr val="AB1500"/>
                  </a:solidFill>
                </a:uFill>
                <a:latin typeface="Arial"/>
                <a:cs typeface="Arial"/>
              </a:rPr>
              <a:t>PR</a:t>
            </a:r>
            <a:r>
              <a:rPr sz="2800" b="1" i="1" u="heavy" spc="-5" dirty="0">
                <a:solidFill>
                  <a:srgbClr val="990000"/>
                </a:solidFill>
                <a:uFill>
                  <a:solidFill>
                    <a:srgbClr val="AB1500"/>
                  </a:solidFill>
                </a:uFill>
                <a:latin typeface="Arial"/>
                <a:cs typeface="Arial"/>
              </a:rPr>
              <a:t>OTÓTI</a:t>
            </a:r>
            <a:r>
              <a:rPr sz="2800" b="1" i="1" u="heavy" dirty="0">
                <a:solidFill>
                  <a:srgbClr val="990000"/>
                </a:solidFill>
                <a:uFill>
                  <a:solidFill>
                    <a:srgbClr val="AB1500"/>
                  </a:solidFill>
                </a:uFill>
                <a:latin typeface="Arial"/>
                <a:cs typeface="Arial"/>
              </a:rPr>
              <a:t>P</a:t>
            </a:r>
            <a:r>
              <a:rPr sz="2800" b="1" i="1" u="heavy" spc="-5" dirty="0">
                <a:solidFill>
                  <a:srgbClr val="990000"/>
                </a:solidFill>
                <a:uFill>
                  <a:solidFill>
                    <a:srgbClr val="AB1500"/>
                  </a:solidFill>
                </a:uFill>
                <a:latin typeface="Arial"/>
                <a:cs typeface="Arial"/>
              </a:rPr>
              <a:t>O</a:t>
            </a:r>
            <a:r>
              <a:rPr sz="2800" b="1" i="1" u="heavy" dirty="0">
                <a:solidFill>
                  <a:srgbClr val="990000"/>
                </a:solidFill>
                <a:uFill>
                  <a:solidFill>
                    <a:srgbClr val="AB1500"/>
                  </a:solidFill>
                </a:uFill>
                <a:latin typeface="Arial"/>
                <a:cs typeface="Arial"/>
              </a:rPr>
              <a:t>:</a:t>
            </a:r>
            <a:r>
              <a:rPr sz="2800" b="1" i="1" dirty="0">
                <a:solidFill>
                  <a:srgbClr val="990000"/>
                </a:solidFill>
                <a:latin typeface="Arial"/>
                <a:cs typeface="Arial"/>
              </a:rPr>
              <a:t>	</a:t>
            </a:r>
            <a:r>
              <a:rPr sz="3200" dirty="0">
                <a:latin typeface="Arial MT"/>
                <a:cs typeface="Arial MT"/>
              </a:rPr>
              <a:t>clien</a:t>
            </a:r>
            <a:r>
              <a:rPr sz="3200" spc="-5" dirty="0">
                <a:latin typeface="Arial MT"/>
                <a:cs typeface="Arial MT"/>
              </a:rPr>
              <a:t>t</a:t>
            </a:r>
            <a:r>
              <a:rPr sz="3200" dirty="0">
                <a:latin typeface="Arial MT"/>
                <a:cs typeface="Arial MT"/>
              </a:rPr>
              <a:t>e</a:t>
            </a:r>
            <a:r>
              <a:rPr sz="3200" spc="-515" dirty="0">
                <a:latin typeface="Arial MT"/>
                <a:cs typeface="Arial MT"/>
              </a:rPr>
              <a:t> </a:t>
            </a:r>
            <a:r>
              <a:rPr sz="3600" b="1" baseline="31250" dirty="0">
                <a:latin typeface="Times New Roman"/>
                <a:cs typeface="Times New Roman"/>
              </a:rPr>
              <a:t>Ráp</a:t>
            </a:r>
            <a:r>
              <a:rPr sz="3600" b="1" spc="-7" baseline="31250" dirty="0">
                <a:latin typeface="Times New Roman"/>
                <a:cs typeface="Times New Roman"/>
              </a:rPr>
              <a:t>i</a:t>
            </a:r>
            <a:r>
              <a:rPr sz="3600" b="1" baseline="31250" dirty="0">
                <a:latin typeface="Times New Roman"/>
                <a:cs typeface="Times New Roman"/>
              </a:rPr>
              <a:t>do</a:t>
            </a:r>
            <a:endParaRPr sz="3600" baseline="31250">
              <a:latin typeface="Times New Roman"/>
              <a:cs typeface="Times New Roman"/>
            </a:endParaRPr>
          </a:p>
          <a:p>
            <a:pPr marL="418465" marR="1236980">
              <a:lnSpc>
                <a:spcPts val="3800"/>
              </a:lnSpc>
              <a:spcBef>
                <a:spcPts val="140"/>
              </a:spcBef>
            </a:pPr>
            <a:r>
              <a:rPr sz="3200" dirty="0">
                <a:latin typeface="Arial MT"/>
                <a:cs typeface="Arial MT"/>
              </a:rPr>
              <a:t>e desenvolvedor </a:t>
            </a:r>
            <a:r>
              <a:rPr sz="3200" spc="-5" dirty="0">
                <a:latin typeface="Arial MT"/>
                <a:cs typeface="Arial MT"/>
              </a:rPr>
              <a:t>refinam </a:t>
            </a:r>
            <a:r>
              <a:rPr sz="3200" dirty="0">
                <a:latin typeface="Arial MT"/>
                <a:cs typeface="Arial MT"/>
              </a:rPr>
              <a:t>os </a:t>
            </a:r>
            <a:r>
              <a:rPr sz="3200" spc="-5" dirty="0">
                <a:latin typeface="Arial MT"/>
                <a:cs typeface="Arial MT"/>
              </a:rPr>
              <a:t>requisitos </a:t>
            </a:r>
            <a:r>
              <a:rPr sz="3200" spc="-880" dirty="0">
                <a:latin typeface="Arial MT"/>
                <a:cs typeface="Arial MT"/>
              </a:rPr>
              <a:t> </a:t>
            </a:r>
            <a:r>
              <a:rPr sz="3200" dirty="0">
                <a:latin typeface="Arial MT"/>
                <a:cs typeface="Arial MT"/>
              </a:rPr>
              <a:t>do</a:t>
            </a:r>
            <a:r>
              <a:rPr sz="3200" spc="-5" dirty="0">
                <a:latin typeface="Arial MT"/>
                <a:cs typeface="Arial MT"/>
              </a:rPr>
              <a:t> software </a:t>
            </a:r>
            <a:r>
              <a:rPr sz="3200" dirty="0">
                <a:latin typeface="Arial MT"/>
                <a:cs typeface="Arial MT"/>
              </a:rPr>
              <a:t>a</a:t>
            </a:r>
            <a:r>
              <a:rPr sz="3200" spc="-5" dirty="0">
                <a:latin typeface="Arial MT"/>
                <a:cs typeface="Arial MT"/>
              </a:rPr>
              <a:t> </a:t>
            </a:r>
            <a:r>
              <a:rPr sz="3200" dirty="0">
                <a:latin typeface="Arial MT"/>
                <a:cs typeface="Arial MT"/>
              </a:rPr>
              <a:t>ser</a:t>
            </a:r>
            <a:r>
              <a:rPr sz="3200" spc="-10" dirty="0">
                <a:latin typeface="Arial MT"/>
                <a:cs typeface="Arial MT"/>
              </a:rPr>
              <a:t> </a:t>
            </a:r>
            <a:r>
              <a:rPr sz="3200" dirty="0">
                <a:latin typeface="Arial MT"/>
                <a:cs typeface="Arial MT"/>
              </a:rPr>
              <a:t>desenvolvido.</a:t>
            </a:r>
            <a:endParaRPr sz="3200">
              <a:latin typeface="Arial MT"/>
              <a:cs typeface="Arial MT"/>
            </a:endParaRPr>
          </a:p>
          <a:p>
            <a:pPr marL="7459345">
              <a:lnSpc>
                <a:spcPct val="100000"/>
              </a:lnSpc>
              <a:spcBef>
                <a:spcPts val="2885"/>
              </a:spcBef>
            </a:pPr>
            <a:r>
              <a:rPr sz="2400" b="1" dirty="0">
                <a:latin typeface="Times New Roman"/>
                <a:cs typeface="Times New Roman"/>
              </a:rPr>
              <a:t>po</a:t>
            </a:r>
            <a:endParaRPr sz="2400">
              <a:latin typeface="Times New Roman"/>
              <a:cs typeface="Times New Roman"/>
            </a:endParaRPr>
          </a:p>
          <a:p>
            <a:pPr marL="1243965">
              <a:lnSpc>
                <a:spcPct val="100000"/>
              </a:lnSpc>
              <a:spcBef>
                <a:spcPts val="120"/>
              </a:spcBef>
            </a:pPr>
            <a:r>
              <a:rPr sz="2400" b="1" spc="-30" dirty="0">
                <a:latin typeface="Times New Roman"/>
                <a:cs typeface="Times New Roman"/>
              </a:rPr>
              <a:t>Avaliar</a:t>
            </a:r>
            <a:r>
              <a:rPr sz="2400" b="1" spc="-65"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25</a:t>
            </a:r>
            <a:endParaRPr sz="1400">
              <a:latin typeface="Times New Roman"/>
              <a:cs typeface="Times New Roman"/>
            </a:endParaRPr>
          </a:p>
        </p:txBody>
      </p:sp>
      <p:grpSp>
        <p:nvGrpSpPr>
          <p:cNvPr id="3" name="object 3"/>
          <p:cNvGrpSpPr/>
          <p:nvPr/>
        </p:nvGrpSpPr>
        <p:grpSpPr>
          <a:xfrm>
            <a:off x="698269" y="174567"/>
            <a:ext cx="7789545" cy="1292860"/>
            <a:chOff x="698269" y="174567"/>
            <a:chExt cx="7789545" cy="1292860"/>
          </a:xfrm>
        </p:grpSpPr>
        <p:pic>
          <p:nvPicPr>
            <p:cNvPr id="4" name="object 4"/>
            <p:cNvPicPr/>
            <p:nvPr/>
          </p:nvPicPr>
          <p:blipFill>
            <a:blip r:embed="rId2" cstate="print"/>
            <a:stretch>
              <a:fillRect/>
            </a:stretch>
          </p:blipFill>
          <p:spPr>
            <a:xfrm>
              <a:off x="698269" y="174567"/>
              <a:ext cx="7789025" cy="835428"/>
            </a:xfrm>
            <a:prstGeom prst="rect">
              <a:avLst/>
            </a:prstGeom>
          </p:spPr>
        </p:pic>
        <p:pic>
          <p:nvPicPr>
            <p:cNvPr id="5" name="object 5"/>
            <p:cNvPicPr/>
            <p:nvPr/>
          </p:nvPicPr>
          <p:blipFill>
            <a:blip r:embed="rId3" cstate="print"/>
            <a:stretch>
              <a:fillRect/>
            </a:stretch>
          </p:blipFill>
          <p:spPr>
            <a:xfrm>
              <a:off x="727363" y="827116"/>
              <a:ext cx="6084916" cy="640079"/>
            </a:xfrm>
            <a:prstGeom prst="rect">
              <a:avLst/>
            </a:prstGeom>
          </p:spPr>
        </p:pic>
      </p:grpSp>
      <p:sp>
        <p:nvSpPr>
          <p:cNvPr id="6" name="object 6"/>
          <p:cNvSpPr txBox="1">
            <a:spLocks noGrp="1"/>
          </p:cNvSpPr>
          <p:nvPr>
            <p:ph type="title"/>
          </p:nvPr>
        </p:nvSpPr>
        <p:spPr>
          <a:xfrm>
            <a:off x="765174" y="145796"/>
            <a:ext cx="7492365" cy="1236980"/>
          </a:xfrm>
          <a:prstGeom prst="rect">
            <a:avLst/>
          </a:prstGeom>
        </p:spPr>
        <p:txBody>
          <a:bodyPr vert="horz" wrap="square" lIns="0" tIns="12700" rIns="0" bIns="0" rtlCol="0">
            <a:spAutoFit/>
          </a:bodyPr>
          <a:lstStyle/>
          <a:p>
            <a:pPr marL="12700">
              <a:lnSpc>
                <a:spcPts val="5490"/>
              </a:lnSpc>
              <a:spcBef>
                <a:spcPts val="100"/>
              </a:spcBef>
              <a:tabLst>
                <a:tab pos="3534410" algn="l"/>
              </a:tabLst>
            </a:pPr>
            <a:r>
              <a:rPr dirty="0"/>
              <a:t>O</a:t>
            </a:r>
            <a:r>
              <a:rPr spc="15" dirty="0"/>
              <a:t> </a:t>
            </a:r>
            <a:r>
              <a:rPr spc="-5" dirty="0"/>
              <a:t>Paradigma	</a:t>
            </a:r>
            <a:r>
              <a:rPr dirty="0"/>
              <a:t>de</a:t>
            </a:r>
            <a:r>
              <a:rPr spc="-65" dirty="0"/>
              <a:t> </a:t>
            </a:r>
            <a:r>
              <a:rPr spc="-5" dirty="0"/>
              <a:t>Prototipação</a:t>
            </a:r>
          </a:p>
          <a:p>
            <a:pPr marL="12700">
              <a:lnSpc>
                <a:spcPts val="4050"/>
              </a:lnSpc>
            </a:pPr>
            <a:r>
              <a:rPr sz="3600" b="0" dirty="0">
                <a:latin typeface="Arial"/>
                <a:cs typeface="Arial"/>
              </a:rPr>
              <a:t>para</a:t>
            </a:r>
            <a:r>
              <a:rPr sz="3600" b="0" spc="-10" dirty="0">
                <a:latin typeface="Arial"/>
                <a:cs typeface="Arial"/>
              </a:rPr>
              <a:t> </a:t>
            </a:r>
            <a:r>
              <a:rPr sz="3600" b="0" spc="-5" dirty="0">
                <a:solidFill>
                  <a:srgbClr val="AB1500"/>
                </a:solidFill>
                <a:latin typeface="Arial"/>
                <a:cs typeface="Arial"/>
              </a:rPr>
              <a:t>obtenção </a:t>
            </a:r>
            <a:r>
              <a:rPr sz="3600" b="0" dirty="0">
                <a:solidFill>
                  <a:srgbClr val="AB1500"/>
                </a:solidFill>
                <a:latin typeface="Arial"/>
                <a:cs typeface="Arial"/>
              </a:rPr>
              <a:t>dos</a:t>
            </a:r>
            <a:r>
              <a:rPr sz="3600" b="0" spc="-10" dirty="0">
                <a:solidFill>
                  <a:srgbClr val="AB1500"/>
                </a:solidFill>
                <a:latin typeface="Arial"/>
                <a:cs typeface="Arial"/>
              </a:rPr>
              <a:t> </a:t>
            </a:r>
            <a:r>
              <a:rPr sz="3600" b="0" spc="-5" dirty="0">
                <a:solidFill>
                  <a:srgbClr val="AB1500"/>
                </a:solidFill>
                <a:latin typeface="Arial"/>
                <a:cs typeface="Arial"/>
              </a:rPr>
              <a:t>requisitos</a:t>
            </a:r>
            <a:endParaRPr sz="3600">
              <a:latin typeface="Arial"/>
              <a:cs typeface="Arial"/>
            </a:endParaRPr>
          </a:p>
        </p:txBody>
      </p:sp>
      <p:grpSp>
        <p:nvGrpSpPr>
          <p:cNvPr id="7" name="object 7"/>
          <p:cNvGrpSpPr/>
          <p:nvPr/>
        </p:nvGrpSpPr>
        <p:grpSpPr>
          <a:xfrm>
            <a:off x="511326" y="1763713"/>
            <a:ext cx="6971030" cy="4603750"/>
            <a:chOff x="511326" y="1763713"/>
            <a:chExt cx="6971030" cy="4603750"/>
          </a:xfrm>
        </p:grpSpPr>
        <p:pic>
          <p:nvPicPr>
            <p:cNvPr id="8" name="object 8"/>
            <p:cNvPicPr/>
            <p:nvPr/>
          </p:nvPicPr>
          <p:blipFill>
            <a:blip r:embed="rId4" cstate="print"/>
            <a:stretch>
              <a:fillRect/>
            </a:stretch>
          </p:blipFill>
          <p:spPr>
            <a:xfrm>
              <a:off x="520852" y="3856573"/>
              <a:ext cx="3291225" cy="1886173"/>
            </a:xfrm>
            <a:prstGeom prst="rect">
              <a:avLst/>
            </a:prstGeom>
          </p:spPr>
        </p:pic>
        <p:sp>
          <p:nvSpPr>
            <p:cNvPr id="9" name="object 9"/>
            <p:cNvSpPr/>
            <p:nvPr/>
          </p:nvSpPr>
          <p:spPr>
            <a:xfrm>
              <a:off x="520851" y="3856574"/>
              <a:ext cx="3291840" cy="1886585"/>
            </a:xfrm>
            <a:custGeom>
              <a:avLst/>
              <a:gdLst/>
              <a:ahLst/>
              <a:cxnLst/>
              <a:rect l="l" t="t" r="r" b="b"/>
              <a:pathLst>
                <a:path w="3291840" h="1886585">
                  <a:moveTo>
                    <a:pt x="1562269" y="0"/>
                  </a:moveTo>
                  <a:lnTo>
                    <a:pt x="1187589" y="312359"/>
                  </a:lnTo>
                  <a:lnTo>
                    <a:pt x="1265099" y="360875"/>
                  </a:lnTo>
                  <a:lnTo>
                    <a:pt x="1338261" y="402973"/>
                  </a:lnTo>
                  <a:lnTo>
                    <a:pt x="1407564" y="437143"/>
                  </a:lnTo>
                  <a:lnTo>
                    <a:pt x="1470559" y="470935"/>
                  </a:lnTo>
                  <a:lnTo>
                    <a:pt x="1539372" y="506615"/>
                  </a:lnTo>
                  <a:lnTo>
                    <a:pt x="1623712" y="543995"/>
                  </a:lnTo>
                  <a:lnTo>
                    <a:pt x="1699813" y="577033"/>
                  </a:lnTo>
                  <a:lnTo>
                    <a:pt x="1776406" y="608562"/>
                  </a:lnTo>
                  <a:lnTo>
                    <a:pt x="1864144" y="645375"/>
                  </a:lnTo>
                  <a:lnTo>
                    <a:pt x="1956753" y="677094"/>
                  </a:lnTo>
                  <a:lnTo>
                    <a:pt x="2125493" y="731846"/>
                  </a:lnTo>
                  <a:lnTo>
                    <a:pt x="2216172" y="759600"/>
                  </a:lnTo>
                  <a:lnTo>
                    <a:pt x="2292794" y="781124"/>
                  </a:lnTo>
                  <a:lnTo>
                    <a:pt x="2379124" y="802460"/>
                  </a:lnTo>
                  <a:lnTo>
                    <a:pt x="2466924" y="819266"/>
                  </a:lnTo>
                  <a:lnTo>
                    <a:pt x="2545506" y="834750"/>
                  </a:lnTo>
                  <a:lnTo>
                    <a:pt x="2642034" y="854388"/>
                  </a:lnTo>
                  <a:lnTo>
                    <a:pt x="2737612" y="867042"/>
                  </a:lnTo>
                  <a:lnTo>
                    <a:pt x="3291226" y="1886173"/>
                  </a:lnTo>
                  <a:lnTo>
                    <a:pt x="3209214" y="1881258"/>
                  </a:lnTo>
                  <a:lnTo>
                    <a:pt x="3128183" y="1873324"/>
                  </a:lnTo>
                  <a:lnTo>
                    <a:pt x="3056859" y="1865202"/>
                  </a:lnTo>
                  <a:lnTo>
                    <a:pt x="2982626" y="1856136"/>
                  </a:lnTo>
                  <a:lnTo>
                    <a:pt x="2911792" y="1846504"/>
                  </a:lnTo>
                  <a:lnTo>
                    <a:pt x="2837558" y="1837438"/>
                  </a:lnTo>
                  <a:lnTo>
                    <a:pt x="2770613" y="1825730"/>
                  </a:lnTo>
                  <a:lnTo>
                    <a:pt x="2703669" y="1814022"/>
                  </a:lnTo>
                  <a:lnTo>
                    <a:pt x="2633325" y="1802880"/>
                  </a:lnTo>
                  <a:lnTo>
                    <a:pt x="2554253" y="1788906"/>
                  </a:lnTo>
                  <a:lnTo>
                    <a:pt x="2467433" y="1769079"/>
                  </a:lnTo>
                  <a:lnTo>
                    <a:pt x="2391760" y="1754540"/>
                  </a:lnTo>
                  <a:lnTo>
                    <a:pt x="2313178" y="1739056"/>
                  </a:lnTo>
                  <a:lnTo>
                    <a:pt x="2226358" y="1719230"/>
                  </a:lnTo>
                  <a:lnTo>
                    <a:pt x="2141008" y="1694874"/>
                  </a:lnTo>
                  <a:lnTo>
                    <a:pt x="2046440" y="1669196"/>
                  </a:lnTo>
                  <a:lnTo>
                    <a:pt x="1954781" y="1644462"/>
                  </a:lnTo>
                  <a:lnTo>
                    <a:pt x="1867502" y="1616142"/>
                  </a:lnTo>
                  <a:lnTo>
                    <a:pt x="1774403" y="1585933"/>
                  </a:lnTo>
                  <a:lnTo>
                    <a:pt x="1658031" y="1548173"/>
                  </a:lnTo>
                  <a:lnTo>
                    <a:pt x="1551366" y="1510225"/>
                  </a:lnTo>
                  <a:lnTo>
                    <a:pt x="1479123" y="1485116"/>
                  </a:lnTo>
                  <a:lnTo>
                    <a:pt x="1399132" y="1454153"/>
                  </a:lnTo>
                  <a:lnTo>
                    <a:pt x="1312832" y="1422813"/>
                  </a:lnTo>
                  <a:lnTo>
                    <a:pt x="1216856" y="1381657"/>
                  </a:lnTo>
                  <a:lnTo>
                    <a:pt x="1138335" y="1346165"/>
                  </a:lnTo>
                  <a:lnTo>
                    <a:pt x="1060303" y="1309164"/>
                  </a:lnTo>
                  <a:lnTo>
                    <a:pt x="964816" y="1266497"/>
                  </a:lnTo>
                  <a:lnTo>
                    <a:pt x="896003" y="1230817"/>
                  </a:lnTo>
                  <a:lnTo>
                    <a:pt x="806825" y="1188529"/>
                  </a:lnTo>
                  <a:lnTo>
                    <a:pt x="726863" y="1147563"/>
                  </a:lnTo>
                  <a:lnTo>
                    <a:pt x="650792" y="1104521"/>
                  </a:lnTo>
                  <a:lnTo>
                    <a:pt x="571812" y="1060534"/>
                  </a:lnTo>
                  <a:lnTo>
                    <a:pt x="471026" y="1004467"/>
                  </a:lnTo>
                  <a:lnTo>
                    <a:pt x="373640" y="947833"/>
                  </a:lnTo>
                  <a:lnTo>
                    <a:pt x="0" y="1237164"/>
                  </a:lnTo>
                  <a:lnTo>
                    <a:pt x="136473" y="251686"/>
                  </a:lnTo>
                  <a:lnTo>
                    <a:pt x="1562269" y="0"/>
                  </a:lnTo>
                  <a:close/>
                </a:path>
              </a:pathLst>
            </a:custGeom>
            <a:ln w="19049">
              <a:solidFill>
                <a:srgbClr val="000000"/>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2679700" y="1871663"/>
              <a:ext cx="1904998" cy="1654175"/>
            </a:xfrm>
            <a:prstGeom prst="rect">
              <a:avLst/>
            </a:prstGeom>
          </p:spPr>
        </p:pic>
        <p:sp>
          <p:nvSpPr>
            <p:cNvPr id="11" name="object 11"/>
            <p:cNvSpPr/>
            <p:nvPr/>
          </p:nvSpPr>
          <p:spPr>
            <a:xfrm>
              <a:off x="2679700" y="1871663"/>
              <a:ext cx="1905000" cy="1654175"/>
            </a:xfrm>
            <a:custGeom>
              <a:avLst/>
              <a:gdLst/>
              <a:ahLst/>
              <a:cxnLst/>
              <a:rect l="l" t="t" r="r" b="b"/>
              <a:pathLst>
                <a:path w="1905000" h="1654175">
                  <a:moveTo>
                    <a:pt x="0" y="1309686"/>
                  </a:moveTo>
                  <a:lnTo>
                    <a:pt x="19050" y="1276349"/>
                  </a:lnTo>
                  <a:lnTo>
                    <a:pt x="36512" y="1247774"/>
                  </a:lnTo>
                  <a:lnTo>
                    <a:pt x="53974" y="1219199"/>
                  </a:lnTo>
                  <a:lnTo>
                    <a:pt x="71437" y="1190624"/>
                  </a:lnTo>
                  <a:lnTo>
                    <a:pt x="90487" y="1160461"/>
                  </a:lnTo>
                  <a:lnTo>
                    <a:pt x="112712" y="1130299"/>
                  </a:lnTo>
                  <a:lnTo>
                    <a:pt x="131762" y="1103312"/>
                  </a:lnTo>
                  <a:lnTo>
                    <a:pt x="179387" y="1039812"/>
                  </a:lnTo>
                  <a:lnTo>
                    <a:pt x="207962" y="1004887"/>
                  </a:lnTo>
                  <a:lnTo>
                    <a:pt x="257175" y="949324"/>
                  </a:lnTo>
                  <a:lnTo>
                    <a:pt x="284162" y="917574"/>
                  </a:lnTo>
                  <a:lnTo>
                    <a:pt x="314324" y="884237"/>
                  </a:lnTo>
                  <a:lnTo>
                    <a:pt x="342899" y="854074"/>
                  </a:lnTo>
                  <a:lnTo>
                    <a:pt x="374649" y="822324"/>
                  </a:lnTo>
                  <a:lnTo>
                    <a:pt x="404812" y="795337"/>
                  </a:lnTo>
                  <a:lnTo>
                    <a:pt x="441324" y="760412"/>
                  </a:lnTo>
                  <a:lnTo>
                    <a:pt x="473074" y="730249"/>
                  </a:lnTo>
                  <a:lnTo>
                    <a:pt x="504824" y="704849"/>
                  </a:lnTo>
                  <a:lnTo>
                    <a:pt x="541337" y="674687"/>
                  </a:lnTo>
                  <a:lnTo>
                    <a:pt x="568324" y="652462"/>
                  </a:lnTo>
                  <a:lnTo>
                    <a:pt x="603249" y="627062"/>
                  </a:lnTo>
                  <a:lnTo>
                    <a:pt x="638174" y="601662"/>
                  </a:lnTo>
                  <a:lnTo>
                    <a:pt x="679449" y="574674"/>
                  </a:lnTo>
                  <a:lnTo>
                    <a:pt x="714374" y="550862"/>
                  </a:lnTo>
                  <a:lnTo>
                    <a:pt x="752474" y="522287"/>
                  </a:lnTo>
                  <a:lnTo>
                    <a:pt x="800099" y="495299"/>
                  </a:lnTo>
                  <a:lnTo>
                    <a:pt x="841374" y="468312"/>
                  </a:lnTo>
                  <a:lnTo>
                    <a:pt x="887412" y="439737"/>
                  </a:lnTo>
                  <a:lnTo>
                    <a:pt x="935037" y="414337"/>
                  </a:lnTo>
                  <a:lnTo>
                    <a:pt x="984249" y="390525"/>
                  </a:lnTo>
                  <a:lnTo>
                    <a:pt x="1035049" y="365124"/>
                  </a:lnTo>
                  <a:lnTo>
                    <a:pt x="1079499" y="347662"/>
                  </a:lnTo>
                  <a:lnTo>
                    <a:pt x="1120774" y="327024"/>
                  </a:lnTo>
                  <a:lnTo>
                    <a:pt x="1169986" y="309562"/>
                  </a:lnTo>
                  <a:lnTo>
                    <a:pt x="1204911" y="296862"/>
                  </a:lnTo>
                  <a:lnTo>
                    <a:pt x="1057274" y="0"/>
                  </a:lnTo>
                  <a:lnTo>
                    <a:pt x="1904999" y="422274"/>
                  </a:lnTo>
                  <a:lnTo>
                    <a:pt x="1684336" y="1300161"/>
                  </a:lnTo>
                  <a:lnTo>
                    <a:pt x="1547811" y="1039812"/>
                  </a:lnTo>
                  <a:lnTo>
                    <a:pt x="1490661" y="1062037"/>
                  </a:lnTo>
                  <a:lnTo>
                    <a:pt x="1436686" y="1089024"/>
                  </a:lnTo>
                  <a:lnTo>
                    <a:pt x="1377949" y="1120774"/>
                  </a:lnTo>
                  <a:lnTo>
                    <a:pt x="1314449" y="1157286"/>
                  </a:lnTo>
                  <a:lnTo>
                    <a:pt x="1265236" y="1189036"/>
                  </a:lnTo>
                  <a:lnTo>
                    <a:pt x="1216024" y="1225549"/>
                  </a:lnTo>
                  <a:lnTo>
                    <a:pt x="1166811" y="1258886"/>
                  </a:lnTo>
                  <a:lnTo>
                    <a:pt x="1125537" y="1295399"/>
                  </a:lnTo>
                  <a:lnTo>
                    <a:pt x="1085849" y="1333499"/>
                  </a:lnTo>
                  <a:lnTo>
                    <a:pt x="1042987" y="1374774"/>
                  </a:lnTo>
                  <a:lnTo>
                    <a:pt x="1004887" y="1414461"/>
                  </a:lnTo>
                  <a:lnTo>
                    <a:pt x="968374" y="1455736"/>
                  </a:lnTo>
                  <a:lnTo>
                    <a:pt x="936624" y="1492249"/>
                  </a:lnTo>
                  <a:lnTo>
                    <a:pt x="903287" y="1539874"/>
                  </a:lnTo>
                  <a:lnTo>
                    <a:pt x="869949" y="1585911"/>
                  </a:lnTo>
                  <a:lnTo>
                    <a:pt x="854074" y="1619249"/>
                  </a:lnTo>
                  <a:lnTo>
                    <a:pt x="831849" y="1654174"/>
                  </a:lnTo>
                  <a:lnTo>
                    <a:pt x="0" y="1309686"/>
                  </a:lnTo>
                  <a:close/>
                </a:path>
              </a:pathLst>
            </a:custGeom>
            <a:ln w="19049">
              <a:solidFill>
                <a:srgbClr val="000000"/>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2208212" y="3036888"/>
              <a:ext cx="1677986" cy="1841498"/>
            </a:xfrm>
            <a:prstGeom prst="rect">
              <a:avLst/>
            </a:prstGeom>
          </p:spPr>
        </p:pic>
        <p:sp>
          <p:nvSpPr>
            <p:cNvPr id="13" name="object 13"/>
            <p:cNvSpPr/>
            <p:nvPr/>
          </p:nvSpPr>
          <p:spPr>
            <a:xfrm>
              <a:off x="2208212" y="3036888"/>
              <a:ext cx="1678305" cy="1841500"/>
            </a:xfrm>
            <a:custGeom>
              <a:avLst/>
              <a:gdLst/>
              <a:ahLst/>
              <a:cxnLst/>
              <a:rect l="l" t="t" r="r" b="b"/>
              <a:pathLst>
                <a:path w="1678304" h="1841500">
                  <a:moveTo>
                    <a:pt x="1677986" y="761999"/>
                  </a:moveTo>
                  <a:lnTo>
                    <a:pt x="1250949" y="609599"/>
                  </a:lnTo>
                  <a:lnTo>
                    <a:pt x="1233486" y="644524"/>
                  </a:lnTo>
                  <a:lnTo>
                    <a:pt x="1223961" y="677862"/>
                  </a:lnTo>
                  <a:lnTo>
                    <a:pt x="1212849" y="714374"/>
                  </a:lnTo>
                  <a:lnTo>
                    <a:pt x="1201736" y="752474"/>
                  </a:lnTo>
                  <a:lnTo>
                    <a:pt x="1190624" y="801687"/>
                  </a:lnTo>
                  <a:lnTo>
                    <a:pt x="1182686" y="842962"/>
                  </a:lnTo>
                  <a:lnTo>
                    <a:pt x="1174749" y="887412"/>
                  </a:lnTo>
                  <a:lnTo>
                    <a:pt x="1169986" y="936624"/>
                  </a:lnTo>
                  <a:lnTo>
                    <a:pt x="1165224" y="987424"/>
                  </a:lnTo>
                  <a:lnTo>
                    <a:pt x="1165224" y="1079499"/>
                  </a:lnTo>
                  <a:lnTo>
                    <a:pt x="1168399" y="1125536"/>
                  </a:lnTo>
                  <a:lnTo>
                    <a:pt x="1169986" y="1171574"/>
                  </a:lnTo>
                  <a:lnTo>
                    <a:pt x="1177924" y="1216024"/>
                  </a:lnTo>
                  <a:lnTo>
                    <a:pt x="1187449" y="1260474"/>
                  </a:lnTo>
                  <a:lnTo>
                    <a:pt x="1196974" y="1303337"/>
                  </a:lnTo>
                  <a:lnTo>
                    <a:pt x="1209674" y="1354137"/>
                  </a:lnTo>
                  <a:lnTo>
                    <a:pt x="1227136" y="1401761"/>
                  </a:lnTo>
                  <a:lnTo>
                    <a:pt x="425449" y="1841499"/>
                  </a:lnTo>
                  <a:lnTo>
                    <a:pt x="407987" y="1795461"/>
                  </a:lnTo>
                  <a:lnTo>
                    <a:pt x="390524" y="1757361"/>
                  </a:lnTo>
                  <a:lnTo>
                    <a:pt x="376237" y="1720849"/>
                  </a:lnTo>
                  <a:lnTo>
                    <a:pt x="361949" y="1681161"/>
                  </a:lnTo>
                  <a:lnTo>
                    <a:pt x="349249" y="1646237"/>
                  </a:lnTo>
                  <a:lnTo>
                    <a:pt x="334962" y="1608137"/>
                  </a:lnTo>
                  <a:lnTo>
                    <a:pt x="323849" y="1571624"/>
                  </a:lnTo>
                  <a:lnTo>
                    <a:pt x="314324" y="1538287"/>
                  </a:lnTo>
                  <a:lnTo>
                    <a:pt x="304799" y="1501774"/>
                  </a:lnTo>
                  <a:lnTo>
                    <a:pt x="292099" y="1458911"/>
                  </a:lnTo>
                  <a:lnTo>
                    <a:pt x="285749" y="1414461"/>
                  </a:lnTo>
                  <a:lnTo>
                    <a:pt x="274637" y="1373187"/>
                  </a:lnTo>
                  <a:lnTo>
                    <a:pt x="265112" y="1333499"/>
                  </a:lnTo>
                  <a:lnTo>
                    <a:pt x="260349" y="1285874"/>
                  </a:lnTo>
                  <a:lnTo>
                    <a:pt x="255587" y="1241424"/>
                  </a:lnTo>
                  <a:lnTo>
                    <a:pt x="250824" y="1190624"/>
                  </a:lnTo>
                  <a:lnTo>
                    <a:pt x="246062" y="1141411"/>
                  </a:lnTo>
                  <a:lnTo>
                    <a:pt x="246062" y="1092199"/>
                  </a:lnTo>
                  <a:lnTo>
                    <a:pt x="246062" y="1041399"/>
                  </a:lnTo>
                  <a:lnTo>
                    <a:pt x="246062" y="976312"/>
                  </a:lnTo>
                  <a:lnTo>
                    <a:pt x="247649" y="919162"/>
                  </a:lnTo>
                  <a:lnTo>
                    <a:pt x="250824" y="881062"/>
                  </a:lnTo>
                  <a:lnTo>
                    <a:pt x="255587" y="833437"/>
                  </a:lnTo>
                  <a:lnTo>
                    <a:pt x="260349" y="788987"/>
                  </a:lnTo>
                  <a:lnTo>
                    <a:pt x="268287" y="736599"/>
                  </a:lnTo>
                  <a:lnTo>
                    <a:pt x="277812" y="688974"/>
                  </a:lnTo>
                  <a:lnTo>
                    <a:pt x="287337" y="646112"/>
                  </a:lnTo>
                  <a:lnTo>
                    <a:pt x="300037" y="592137"/>
                  </a:lnTo>
                  <a:lnTo>
                    <a:pt x="312737" y="550862"/>
                  </a:lnTo>
                  <a:lnTo>
                    <a:pt x="323849" y="498474"/>
                  </a:lnTo>
                  <a:lnTo>
                    <a:pt x="339724" y="455612"/>
                  </a:lnTo>
                  <a:lnTo>
                    <a:pt x="355599" y="409574"/>
                  </a:lnTo>
                  <a:lnTo>
                    <a:pt x="373062" y="361949"/>
                  </a:lnTo>
                  <a:lnTo>
                    <a:pt x="398462" y="304799"/>
                  </a:lnTo>
                  <a:lnTo>
                    <a:pt x="0" y="160337"/>
                  </a:lnTo>
                  <a:lnTo>
                    <a:pt x="1046161" y="0"/>
                  </a:lnTo>
                  <a:lnTo>
                    <a:pt x="1677986" y="761999"/>
                  </a:lnTo>
                  <a:close/>
                </a:path>
              </a:pathLst>
            </a:custGeom>
            <a:ln w="19049">
              <a:solidFill>
                <a:srgbClr val="000000"/>
              </a:solidFill>
            </a:ln>
          </p:spPr>
          <p:txBody>
            <a:bodyPr wrap="square" lIns="0" tIns="0" rIns="0" bIns="0" rtlCol="0"/>
            <a:lstStyle/>
            <a:p>
              <a:endParaRPr/>
            </a:p>
          </p:txBody>
        </p:sp>
        <p:pic>
          <p:nvPicPr>
            <p:cNvPr id="14" name="object 14"/>
            <p:cNvPicPr/>
            <p:nvPr/>
          </p:nvPicPr>
          <p:blipFill>
            <a:blip r:embed="rId7" cstate="print"/>
            <a:stretch>
              <a:fillRect/>
            </a:stretch>
          </p:blipFill>
          <p:spPr>
            <a:xfrm>
              <a:off x="2284412" y="4367212"/>
              <a:ext cx="1906586" cy="1576387"/>
            </a:xfrm>
            <a:prstGeom prst="rect">
              <a:avLst/>
            </a:prstGeom>
          </p:spPr>
        </p:pic>
        <p:sp>
          <p:nvSpPr>
            <p:cNvPr id="15" name="object 15"/>
            <p:cNvSpPr/>
            <p:nvPr/>
          </p:nvSpPr>
          <p:spPr>
            <a:xfrm>
              <a:off x="2284412" y="4367212"/>
              <a:ext cx="1906905" cy="1576705"/>
            </a:xfrm>
            <a:custGeom>
              <a:avLst/>
              <a:gdLst/>
              <a:ahLst/>
              <a:cxnLst/>
              <a:rect l="l" t="t" r="r" b="b"/>
              <a:pathLst>
                <a:path w="1906904" h="1576704">
                  <a:moveTo>
                    <a:pt x="1512886" y="1576386"/>
                  </a:moveTo>
                  <a:lnTo>
                    <a:pt x="1474786" y="1560511"/>
                  </a:lnTo>
                  <a:lnTo>
                    <a:pt x="1443036" y="1544636"/>
                  </a:lnTo>
                  <a:lnTo>
                    <a:pt x="1408111" y="1530348"/>
                  </a:lnTo>
                  <a:lnTo>
                    <a:pt x="1376361" y="1514473"/>
                  </a:lnTo>
                  <a:lnTo>
                    <a:pt x="1341436" y="1498598"/>
                  </a:lnTo>
                  <a:lnTo>
                    <a:pt x="1308099" y="1481136"/>
                  </a:lnTo>
                  <a:lnTo>
                    <a:pt x="1276349" y="1462086"/>
                  </a:lnTo>
                  <a:lnTo>
                    <a:pt x="1241424" y="1444623"/>
                  </a:lnTo>
                  <a:lnTo>
                    <a:pt x="1204911" y="1420811"/>
                  </a:lnTo>
                  <a:lnTo>
                    <a:pt x="1163636" y="1398586"/>
                  </a:lnTo>
                  <a:lnTo>
                    <a:pt x="1131886" y="1376361"/>
                  </a:lnTo>
                  <a:lnTo>
                    <a:pt x="1098549" y="1352549"/>
                  </a:lnTo>
                  <a:lnTo>
                    <a:pt x="1062036" y="1330324"/>
                  </a:lnTo>
                  <a:lnTo>
                    <a:pt x="1023936" y="1303336"/>
                  </a:lnTo>
                  <a:lnTo>
                    <a:pt x="989011" y="1277936"/>
                  </a:lnTo>
                  <a:lnTo>
                    <a:pt x="952499" y="1250949"/>
                  </a:lnTo>
                  <a:lnTo>
                    <a:pt x="922337" y="1227136"/>
                  </a:lnTo>
                  <a:lnTo>
                    <a:pt x="881062" y="1193799"/>
                  </a:lnTo>
                  <a:lnTo>
                    <a:pt x="846137" y="1165223"/>
                  </a:lnTo>
                  <a:lnTo>
                    <a:pt x="817562" y="1138236"/>
                  </a:lnTo>
                  <a:lnTo>
                    <a:pt x="782636" y="1104899"/>
                  </a:lnTo>
                  <a:lnTo>
                    <a:pt x="758824" y="1082673"/>
                  </a:lnTo>
                  <a:lnTo>
                    <a:pt x="728661" y="1052511"/>
                  </a:lnTo>
                  <a:lnTo>
                    <a:pt x="700086" y="1022349"/>
                  </a:lnTo>
                  <a:lnTo>
                    <a:pt x="668337" y="985836"/>
                  </a:lnTo>
                  <a:lnTo>
                    <a:pt x="638174" y="955674"/>
                  </a:lnTo>
                  <a:lnTo>
                    <a:pt x="608012" y="922336"/>
                  </a:lnTo>
                  <a:lnTo>
                    <a:pt x="574674" y="881062"/>
                  </a:lnTo>
                  <a:lnTo>
                    <a:pt x="544512" y="846137"/>
                  </a:lnTo>
                  <a:lnTo>
                    <a:pt x="512762" y="804862"/>
                  </a:lnTo>
                  <a:lnTo>
                    <a:pt x="484187" y="763587"/>
                  </a:lnTo>
                  <a:lnTo>
                    <a:pt x="457199" y="722312"/>
                  </a:lnTo>
                  <a:lnTo>
                    <a:pt x="427037" y="676274"/>
                  </a:lnTo>
                  <a:lnTo>
                    <a:pt x="407987" y="638174"/>
                  </a:lnTo>
                  <a:lnTo>
                    <a:pt x="382587" y="601662"/>
                  </a:lnTo>
                  <a:lnTo>
                    <a:pt x="363537" y="561974"/>
                  </a:lnTo>
                  <a:lnTo>
                    <a:pt x="0" y="711199"/>
                  </a:lnTo>
                  <a:lnTo>
                    <a:pt x="598487" y="0"/>
                  </a:lnTo>
                  <a:lnTo>
                    <a:pt x="1611311" y="77787"/>
                  </a:lnTo>
                  <a:lnTo>
                    <a:pt x="1204911" y="234949"/>
                  </a:lnTo>
                  <a:lnTo>
                    <a:pt x="1228724" y="279399"/>
                  </a:lnTo>
                  <a:lnTo>
                    <a:pt x="1258886" y="327024"/>
                  </a:lnTo>
                  <a:lnTo>
                    <a:pt x="1295399" y="377824"/>
                  </a:lnTo>
                  <a:lnTo>
                    <a:pt x="1336674" y="433387"/>
                  </a:lnTo>
                  <a:lnTo>
                    <a:pt x="1373186" y="476249"/>
                  </a:lnTo>
                  <a:lnTo>
                    <a:pt x="1416049" y="519112"/>
                  </a:lnTo>
                  <a:lnTo>
                    <a:pt x="1454149" y="561974"/>
                  </a:lnTo>
                  <a:lnTo>
                    <a:pt x="1497011" y="598487"/>
                  </a:lnTo>
                  <a:lnTo>
                    <a:pt x="1539874" y="631824"/>
                  </a:lnTo>
                  <a:lnTo>
                    <a:pt x="1587499" y="669924"/>
                  </a:lnTo>
                  <a:lnTo>
                    <a:pt x="1633536" y="703262"/>
                  </a:lnTo>
                  <a:lnTo>
                    <a:pt x="1677986" y="735012"/>
                  </a:lnTo>
                  <a:lnTo>
                    <a:pt x="1722436" y="761999"/>
                  </a:lnTo>
                  <a:lnTo>
                    <a:pt x="1776411" y="792162"/>
                  </a:lnTo>
                  <a:lnTo>
                    <a:pt x="1830386" y="819149"/>
                  </a:lnTo>
                  <a:lnTo>
                    <a:pt x="1868486" y="835024"/>
                  </a:lnTo>
                  <a:lnTo>
                    <a:pt x="1906586" y="852487"/>
                  </a:lnTo>
                  <a:lnTo>
                    <a:pt x="1512886" y="1576386"/>
                  </a:lnTo>
                  <a:close/>
                </a:path>
              </a:pathLst>
            </a:custGeom>
            <a:ln w="19049">
              <a:solidFill>
                <a:srgbClr val="000000"/>
              </a:solidFill>
            </a:ln>
          </p:spPr>
          <p:txBody>
            <a:bodyPr wrap="square" lIns="0" tIns="0" rIns="0" bIns="0" rtlCol="0"/>
            <a:lstStyle/>
            <a:p>
              <a:endParaRPr/>
            </a:p>
          </p:txBody>
        </p:sp>
        <p:pic>
          <p:nvPicPr>
            <p:cNvPr id="16" name="object 16"/>
            <p:cNvPicPr/>
            <p:nvPr/>
          </p:nvPicPr>
          <p:blipFill>
            <a:blip r:embed="rId8" cstate="print"/>
            <a:stretch>
              <a:fillRect/>
            </a:stretch>
          </p:blipFill>
          <p:spPr>
            <a:xfrm>
              <a:off x="3719512" y="4918075"/>
              <a:ext cx="2070100" cy="1439862"/>
            </a:xfrm>
            <a:prstGeom prst="rect">
              <a:avLst/>
            </a:prstGeom>
          </p:spPr>
        </p:pic>
        <p:sp>
          <p:nvSpPr>
            <p:cNvPr id="17" name="object 17"/>
            <p:cNvSpPr/>
            <p:nvPr/>
          </p:nvSpPr>
          <p:spPr>
            <a:xfrm>
              <a:off x="3719512" y="4918075"/>
              <a:ext cx="2070100" cy="1440180"/>
            </a:xfrm>
            <a:custGeom>
              <a:avLst/>
              <a:gdLst/>
              <a:ahLst/>
              <a:cxnLst/>
              <a:rect l="l" t="t" r="r" b="b"/>
              <a:pathLst>
                <a:path w="2070100" h="1440179">
                  <a:moveTo>
                    <a:pt x="828674" y="0"/>
                  </a:moveTo>
                  <a:lnTo>
                    <a:pt x="657224" y="371475"/>
                  </a:lnTo>
                  <a:lnTo>
                    <a:pt x="696912" y="385762"/>
                  </a:lnTo>
                  <a:lnTo>
                    <a:pt x="733424" y="395287"/>
                  </a:lnTo>
                  <a:lnTo>
                    <a:pt x="774699" y="404812"/>
                  </a:lnTo>
                  <a:lnTo>
                    <a:pt x="822324" y="415925"/>
                  </a:lnTo>
                  <a:lnTo>
                    <a:pt x="876299" y="425450"/>
                  </a:lnTo>
                  <a:lnTo>
                    <a:pt x="923924" y="431800"/>
                  </a:lnTo>
                  <a:lnTo>
                    <a:pt x="973137" y="438150"/>
                  </a:lnTo>
                  <a:lnTo>
                    <a:pt x="1030287" y="444500"/>
                  </a:lnTo>
                  <a:lnTo>
                    <a:pt x="1089024" y="447675"/>
                  </a:lnTo>
                  <a:lnTo>
                    <a:pt x="1193799" y="447675"/>
                  </a:lnTo>
                  <a:lnTo>
                    <a:pt x="1250949" y="446087"/>
                  </a:lnTo>
                  <a:lnTo>
                    <a:pt x="1300161" y="441325"/>
                  </a:lnTo>
                  <a:lnTo>
                    <a:pt x="1350961" y="434975"/>
                  </a:lnTo>
                  <a:lnTo>
                    <a:pt x="1404936" y="427037"/>
                  </a:lnTo>
                  <a:lnTo>
                    <a:pt x="1452561" y="420687"/>
                  </a:lnTo>
                  <a:lnTo>
                    <a:pt x="1511299" y="407987"/>
                  </a:lnTo>
                  <a:lnTo>
                    <a:pt x="1565274" y="392112"/>
                  </a:lnTo>
                  <a:lnTo>
                    <a:pt x="2070099" y="1087437"/>
                  </a:lnTo>
                  <a:lnTo>
                    <a:pt x="2020886" y="1104899"/>
                  </a:lnTo>
                  <a:lnTo>
                    <a:pt x="1974849" y="1120774"/>
                  </a:lnTo>
                  <a:lnTo>
                    <a:pt x="1931986" y="1133474"/>
                  </a:lnTo>
                  <a:lnTo>
                    <a:pt x="1889124" y="1146175"/>
                  </a:lnTo>
                  <a:lnTo>
                    <a:pt x="1846261" y="1155699"/>
                  </a:lnTo>
                  <a:lnTo>
                    <a:pt x="1803399" y="1168399"/>
                  </a:lnTo>
                  <a:lnTo>
                    <a:pt x="1763711" y="1177925"/>
                  </a:lnTo>
                  <a:lnTo>
                    <a:pt x="1722436" y="1185862"/>
                  </a:lnTo>
                  <a:lnTo>
                    <a:pt x="1679574" y="1195387"/>
                  </a:lnTo>
                  <a:lnTo>
                    <a:pt x="1633536" y="1204912"/>
                  </a:lnTo>
                  <a:lnTo>
                    <a:pt x="1579561" y="1211262"/>
                  </a:lnTo>
                  <a:lnTo>
                    <a:pt x="1535111" y="1220787"/>
                  </a:lnTo>
                  <a:lnTo>
                    <a:pt x="1485899" y="1228725"/>
                  </a:lnTo>
                  <a:lnTo>
                    <a:pt x="1435099" y="1235075"/>
                  </a:lnTo>
                  <a:lnTo>
                    <a:pt x="1381124" y="1239837"/>
                  </a:lnTo>
                  <a:lnTo>
                    <a:pt x="1322386" y="1241425"/>
                  </a:lnTo>
                  <a:lnTo>
                    <a:pt x="1265236" y="1246187"/>
                  </a:lnTo>
                  <a:lnTo>
                    <a:pt x="1211261" y="1246187"/>
                  </a:lnTo>
                  <a:lnTo>
                    <a:pt x="1152524" y="1246187"/>
                  </a:lnTo>
                  <a:lnTo>
                    <a:pt x="1079499" y="1246187"/>
                  </a:lnTo>
                  <a:lnTo>
                    <a:pt x="1012824" y="1244599"/>
                  </a:lnTo>
                  <a:lnTo>
                    <a:pt x="966787" y="1241425"/>
                  </a:lnTo>
                  <a:lnTo>
                    <a:pt x="914399" y="1239837"/>
                  </a:lnTo>
                  <a:lnTo>
                    <a:pt x="860424" y="1235075"/>
                  </a:lnTo>
                  <a:lnTo>
                    <a:pt x="800099" y="1227137"/>
                  </a:lnTo>
                  <a:lnTo>
                    <a:pt x="747712" y="1217612"/>
                  </a:lnTo>
                  <a:lnTo>
                    <a:pt x="696912" y="1211262"/>
                  </a:lnTo>
                  <a:lnTo>
                    <a:pt x="634999" y="1198562"/>
                  </a:lnTo>
                  <a:lnTo>
                    <a:pt x="588962" y="1189037"/>
                  </a:lnTo>
                  <a:lnTo>
                    <a:pt x="530224" y="1177925"/>
                  </a:lnTo>
                  <a:lnTo>
                    <a:pt x="477837" y="1165225"/>
                  </a:lnTo>
                  <a:lnTo>
                    <a:pt x="427037" y="1152525"/>
                  </a:lnTo>
                  <a:lnTo>
                    <a:pt x="373062" y="1135062"/>
                  </a:lnTo>
                  <a:lnTo>
                    <a:pt x="306387" y="1114424"/>
                  </a:lnTo>
                  <a:lnTo>
                    <a:pt x="149224" y="1439862"/>
                  </a:lnTo>
                  <a:lnTo>
                    <a:pt x="0" y="515937"/>
                  </a:lnTo>
                  <a:lnTo>
                    <a:pt x="828674" y="0"/>
                  </a:lnTo>
                  <a:close/>
                </a:path>
              </a:pathLst>
            </a:custGeom>
            <a:ln w="19049">
              <a:solidFill>
                <a:srgbClr val="000000"/>
              </a:solidFill>
            </a:ln>
          </p:spPr>
          <p:txBody>
            <a:bodyPr wrap="square" lIns="0" tIns="0" rIns="0" bIns="0" rtlCol="0"/>
            <a:lstStyle/>
            <a:p>
              <a:endParaRPr/>
            </a:p>
          </p:txBody>
        </p:sp>
        <p:pic>
          <p:nvPicPr>
            <p:cNvPr id="18" name="object 18"/>
            <p:cNvPicPr/>
            <p:nvPr/>
          </p:nvPicPr>
          <p:blipFill>
            <a:blip r:embed="rId9" cstate="print"/>
            <a:stretch>
              <a:fillRect/>
            </a:stretch>
          </p:blipFill>
          <p:spPr>
            <a:xfrm>
              <a:off x="5213348" y="4637087"/>
              <a:ext cx="1797050" cy="1563687"/>
            </a:xfrm>
            <a:prstGeom prst="rect">
              <a:avLst/>
            </a:prstGeom>
          </p:spPr>
        </p:pic>
        <p:sp>
          <p:nvSpPr>
            <p:cNvPr id="19" name="object 19"/>
            <p:cNvSpPr/>
            <p:nvPr/>
          </p:nvSpPr>
          <p:spPr>
            <a:xfrm>
              <a:off x="5213348" y="4637087"/>
              <a:ext cx="1797050" cy="1564005"/>
            </a:xfrm>
            <a:custGeom>
              <a:avLst/>
              <a:gdLst/>
              <a:ahLst/>
              <a:cxnLst/>
              <a:rect l="l" t="t" r="r" b="b"/>
              <a:pathLst>
                <a:path w="1797050" h="1564004">
                  <a:moveTo>
                    <a:pt x="1797049" y="342899"/>
                  </a:moveTo>
                  <a:lnTo>
                    <a:pt x="1774824" y="377824"/>
                  </a:lnTo>
                  <a:lnTo>
                    <a:pt x="1760537" y="404812"/>
                  </a:lnTo>
                  <a:lnTo>
                    <a:pt x="1741487" y="434974"/>
                  </a:lnTo>
                  <a:lnTo>
                    <a:pt x="1725612" y="461962"/>
                  </a:lnTo>
                  <a:lnTo>
                    <a:pt x="1706562" y="492124"/>
                  </a:lnTo>
                  <a:lnTo>
                    <a:pt x="1684337" y="522287"/>
                  </a:lnTo>
                  <a:lnTo>
                    <a:pt x="1665287" y="549274"/>
                  </a:lnTo>
                  <a:lnTo>
                    <a:pt x="1643062" y="579437"/>
                  </a:lnTo>
                  <a:lnTo>
                    <a:pt x="1616074" y="611187"/>
                  </a:lnTo>
                  <a:lnTo>
                    <a:pt x="1589087" y="646112"/>
                  </a:lnTo>
                  <a:lnTo>
                    <a:pt x="1566862" y="673099"/>
                  </a:lnTo>
                  <a:lnTo>
                    <a:pt x="1539874" y="701674"/>
                  </a:lnTo>
                  <a:lnTo>
                    <a:pt x="1509712" y="735011"/>
                  </a:lnTo>
                  <a:lnTo>
                    <a:pt x="1481137" y="769936"/>
                  </a:lnTo>
                  <a:lnTo>
                    <a:pt x="1450974" y="800099"/>
                  </a:lnTo>
                  <a:lnTo>
                    <a:pt x="1419224" y="831849"/>
                  </a:lnTo>
                  <a:lnTo>
                    <a:pt x="1392237" y="857249"/>
                  </a:lnTo>
                  <a:lnTo>
                    <a:pt x="1354137" y="893762"/>
                  </a:lnTo>
                  <a:lnTo>
                    <a:pt x="1322387" y="923924"/>
                  </a:lnTo>
                  <a:lnTo>
                    <a:pt x="1289049" y="949324"/>
                  </a:lnTo>
                  <a:lnTo>
                    <a:pt x="1252536" y="979486"/>
                  </a:lnTo>
                  <a:lnTo>
                    <a:pt x="1225549" y="1000124"/>
                  </a:lnTo>
                  <a:lnTo>
                    <a:pt x="1192211" y="1025524"/>
                  </a:lnTo>
                  <a:lnTo>
                    <a:pt x="1157286" y="1050924"/>
                  </a:lnTo>
                  <a:lnTo>
                    <a:pt x="1117599" y="1079499"/>
                  </a:lnTo>
                  <a:lnTo>
                    <a:pt x="1084262" y="1101724"/>
                  </a:lnTo>
                  <a:lnTo>
                    <a:pt x="1044574" y="1128711"/>
                  </a:lnTo>
                  <a:lnTo>
                    <a:pt x="995362" y="1157286"/>
                  </a:lnTo>
                  <a:lnTo>
                    <a:pt x="954087" y="1184274"/>
                  </a:lnTo>
                  <a:lnTo>
                    <a:pt x="909637" y="1211261"/>
                  </a:lnTo>
                  <a:lnTo>
                    <a:pt x="863599" y="1238249"/>
                  </a:lnTo>
                  <a:lnTo>
                    <a:pt x="814387" y="1262061"/>
                  </a:lnTo>
                  <a:lnTo>
                    <a:pt x="1062037" y="1563686"/>
                  </a:lnTo>
                  <a:lnTo>
                    <a:pt x="73024" y="1176336"/>
                  </a:lnTo>
                  <a:lnTo>
                    <a:pt x="0" y="412749"/>
                  </a:lnTo>
                  <a:lnTo>
                    <a:pt x="206375" y="628649"/>
                  </a:lnTo>
                  <a:lnTo>
                    <a:pt x="252412" y="609599"/>
                  </a:lnTo>
                  <a:lnTo>
                    <a:pt x="298449" y="588962"/>
                  </a:lnTo>
                  <a:lnTo>
                    <a:pt x="360362" y="561974"/>
                  </a:lnTo>
                  <a:lnTo>
                    <a:pt x="419099" y="533399"/>
                  </a:lnTo>
                  <a:lnTo>
                    <a:pt x="481012" y="496887"/>
                  </a:lnTo>
                  <a:lnTo>
                    <a:pt x="531812" y="465137"/>
                  </a:lnTo>
                  <a:lnTo>
                    <a:pt x="581024" y="428624"/>
                  </a:lnTo>
                  <a:lnTo>
                    <a:pt x="630237" y="392112"/>
                  </a:lnTo>
                  <a:lnTo>
                    <a:pt x="669924" y="357187"/>
                  </a:lnTo>
                  <a:lnTo>
                    <a:pt x="711199" y="319087"/>
                  </a:lnTo>
                  <a:lnTo>
                    <a:pt x="755649" y="276224"/>
                  </a:lnTo>
                  <a:lnTo>
                    <a:pt x="792162" y="238124"/>
                  </a:lnTo>
                  <a:lnTo>
                    <a:pt x="828674" y="198437"/>
                  </a:lnTo>
                  <a:lnTo>
                    <a:pt x="860424" y="161925"/>
                  </a:lnTo>
                  <a:lnTo>
                    <a:pt x="895349" y="112712"/>
                  </a:lnTo>
                  <a:lnTo>
                    <a:pt x="927099" y="68262"/>
                  </a:lnTo>
                  <a:lnTo>
                    <a:pt x="944562" y="33337"/>
                  </a:lnTo>
                  <a:lnTo>
                    <a:pt x="960437" y="0"/>
                  </a:lnTo>
                  <a:lnTo>
                    <a:pt x="1797049" y="342899"/>
                  </a:lnTo>
                  <a:close/>
                </a:path>
              </a:pathLst>
            </a:custGeom>
            <a:ln w="19049">
              <a:solidFill>
                <a:srgbClr val="000000"/>
              </a:solidFill>
            </a:ln>
          </p:spPr>
          <p:txBody>
            <a:bodyPr wrap="square" lIns="0" tIns="0" rIns="0" bIns="0" rtlCol="0"/>
            <a:lstStyle/>
            <a:p>
              <a:endParaRPr/>
            </a:p>
          </p:txBody>
        </p:sp>
        <p:pic>
          <p:nvPicPr>
            <p:cNvPr id="20" name="object 20"/>
            <p:cNvPicPr/>
            <p:nvPr/>
          </p:nvPicPr>
          <p:blipFill>
            <a:blip r:embed="rId10" cstate="print"/>
            <a:stretch>
              <a:fillRect/>
            </a:stretch>
          </p:blipFill>
          <p:spPr>
            <a:xfrm>
              <a:off x="5813423" y="3240088"/>
              <a:ext cx="1658937" cy="1819273"/>
            </a:xfrm>
            <a:prstGeom prst="rect">
              <a:avLst/>
            </a:prstGeom>
          </p:spPr>
        </p:pic>
        <p:sp>
          <p:nvSpPr>
            <p:cNvPr id="21" name="object 21"/>
            <p:cNvSpPr/>
            <p:nvPr/>
          </p:nvSpPr>
          <p:spPr>
            <a:xfrm>
              <a:off x="5813423" y="3240088"/>
              <a:ext cx="1659255" cy="1819275"/>
            </a:xfrm>
            <a:custGeom>
              <a:avLst/>
              <a:gdLst/>
              <a:ahLst/>
              <a:cxnLst/>
              <a:rect l="l" t="t" r="r" b="b"/>
              <a:pathLst>
                <a:path w="1659254" h="1819275">
                  <a:moveTo>
                    <a:pt x="0" y="1155699"/>
                  </a:moveTo>
                  <a:lnTo>
                    <a:pt x="412749" y="1290637"/>
                  </a:lnTo>
                  <a:lnTo>
                    <a:pt x="434974" y="1244599"/>
                  </a:lnTo>
                  <a:lnTo>
                    <a:pt x="452437" y="1201737"/>
                  </a:lnTo>
                  <a:lnTo>
                    <a:pt x="463549" y="1162049"/>
                  </a:lnTo>
                  <a:lnTo>
                    <a:pt x="476249" y="1125537"/>
                  </a:lnTo>
                  <a:lnTo>
                    <a:pt x="488949" y="1085849"/>
                  </a:lnTo>
                  <a:lnTo>
                    <a:pt x="498474" y="1038224"/>
                  </a:lnTo>
                  <a:lnTo>
                    <a:pt x="506412" y="995362"/>
                  </a:lnTo>
                  <a:lnTo>
                    <a:pt x="512762" y="952499"/>
                  </a:lnTo>
                  <a:lnTo>
                    <a:pt x="520699" y="903287"/>
                  </a:lnTo>
                  <a:lnTo>
                    <a:pt x="522287" y="852487"/>
                  </a:lnTo>
                  <a:lnTo>
                    <a:pt x="522287" y="760412"/>
                  </a:lnTo>
                  <a:lnTo>
                    <a:pt x="520699" y="711199"/>
                  </a:lnTo>
                  <a:lnTo>
                    <a:pt x="517524" y="669924"/>
                  </a:lnTo>
                  <a:lnTo>
                    <a:pt x="511174" y="623887"/>
                  </a:lnTo>
                  <a:lnTo>
                    <a:pt x="500062" y="577849"/>
                  </a:lnTo>
                  <a:lnTo>
                    <a:pt x="490537" y="536574"/>
                  </a:lnTo>
                  <a:lnTo>
                    <a:pt x="479424" y="485774"/>
                  </a:lnTo>
                  <a:lnTo>
                    <a:pt x="461962" y="436562"/>
                  </a:lnTo>
                  <a:lnTo>
                    <a:pt x="1260474" y="0"/>
                  </a:lnTo>
                  <a:lnTo>
                    <a:pt x="1281112" y="41275"/>
                  </a:lnTo>
                  <a:lnTo>
                    <a:pt x="1298574" y="82549"/>
                  </a:lnTo>
                  <a:lnTo>
                    <a:pt x="1312862" y="119062"/>
                  </a:lnTo>
                  <a:lnTo>
                    <a:pt x="1327149" y="157162"/>
                  </a:lnTo>
                  <a:lnTo>
                    <a:pt x="1339849" y="193674"/>
                  </a:lnTo>
                  <a:lnTo>
                    <a:pt x="1354137" y="231774"/>
                  </a:lnTo>
                  <a:lnTo>
                    <a:pt x="1363662" y="266699"/>
                  </a:lnTo>
                  <a:lnTo>
                    <a:pt x="1373187" y="301624"/>
                  </a:lnTo>
                  <a:lnTo>
                    <a:pt x="1384299" y="338137"/>
                  </a:lnTo>
                  <a:lnTo>
                    <a:pt x="1395412" y="379412"/>
                  </a:lnTo>
                  <a:lnTo>
                    <a:pt x="1403349" y="425449"/>
                  </a:lnTo>
                  <a:lnTo>
                    <a:pt x="1412874" y="465137"/>
                  </a:lnTo>
                  <a:lnTo>
                    <a:pt x="1422399" y="506412"/>
                  </a:lnTo>
                  <a:lnTo>
                    <a:pt x="1430337" y="552449"/>
                  </a:lnTo>
                  <a:lnTo>
                    <a:pt x="1433512" y="598487"/>
                  </a:lnTo>
                  <a:lnTo>
                    <a:pt x="1438274" y="649287"/>
                  </a:lnTo>
                  <a:lnTo>
                    <a:pt x="1443037" y="698499"/>
                  </a:lnTo>
                  <a:lnTo>
                    <a:pt x="1443037" y="746124"/>
                  </a:lnTo>
                  <a:lnTo>
                    <a:pt x="1443037" y="796924"/>
                  </a:lnTo>
                  <a:lnTo>
                    <a:pt x="1443037" y="860424"/>
                  </a:lnTo>
                  <a:lnTo>
                    <a:pt x="1439862" y="919162"/>
                  </a:lnTo>
                  <a:lnTo>
                    <a:pt x="1438274" y="958849"/>
                  </a:lnTo>
                  <a:lnTo>
                    <a:pt x="1433512" y="1003299"/>
                  </a:lnTo>
                  <a:lnTo>
                    <a:pt x="1430337" y="1050924"/>
                  </a:lnTo>
                  <a:lnTo>
                    <a:pt x="1420812" y="1104899"/>
                  </a:lnTo>
                  <a:lnTo>
                    <a:pt x="1411287" y="1149349"/>
                  </a:lnTo>
                  <a:lnTo>
                    <a:pt x="1400174" y="1193799"/>
                  </a:lnTo>
                  <a:lnTo>
                    <a:pt x="1389062" y="1247774"/>
                  </a:lnTo>
                  <a:lnTo>
                    <a:pt x="1376362" y="1287461"/>
                  </a:lnTo>
                  <a:lnTo>
                    <a:pt x="1363662" y="1338261"/>
                  </a:lnTo>
                  <a:lnTo>
                    <a:pt x="1349374" y="1384299"/>
                  </a:lnTo>
                  <a:lnTo>
                    <a:pt x="1331912" y="1428749"/>
                  </a:lnTo>
                  <a:lnTo>
                    <a:pt x="1314449" y="1474787"/>
                  </a:lnTo>
                  <a:lnTo>
                    <a:pt x="1292224" y="1533524"/>
                  </a:lnTo>
                  <a:lnTo>
                    <a:pt x="1268412" y="1590674"/>
                  </a:lnTo>
                  <a:lnTo>
                    <a:pt x="1658937" y="1728786"/>
                  </a:lnTo>
                  <a:lnTo>
                    <a:pt x="679449" y="1819274"/>
                  </a:lnTo>
                  <a:lnTo>
                    <a:pt x="0" y="1155699"/>
                  </a:lnTo>
                  <a:close/>
                </a:path>
              </a:pathLst>
            </a:custGeom>
            <a:ln w="19049">
              <a:solidFill>
                <a:srgbClr val="000000"/>
              </a:solidFill>
            </a:ln>
          </p:spPr>
          <p:txBody>
            <a:bodyPr wrap="square" lIns="0" tIns="0" rIns="0" bIns="0" rtlCol="0"/>
            <a:lstStyle/>
            <a:p>
              <a:endParaRPr/>
            </a:p>
          </p:txBody>
        </p:sp>
        <p:pic>
          <p:nvPicPr>
            <p:cNvPr id="22" name="object 22"/>
            <p:cNvPicPr/>
            <p:nvPr/>
          </p:nvPicPr>
          <p:blipFill>
            <a:blip r:embed="rId11" cstate="print"/>
            <a:stretch>
              <a:fillRect/>
            </a:stretch>
          </p:blipFill>
          <p:spPr>
            <a:xfrm>
              <a:off x="5510212" y="2182813"/>
              <a:ext cx="1939923" cy="1606548"/>
            </a:xfrm>
            <a:prstGeom prst="rect">
              <a:avLst/>
            </a:prstGeom>
          </p:spPr>
        </p:pic>
        <p:sp>
          <p:nvSpPr>
            <p:cNvPr id="23" name="object 23"/>
            <p:cNvSpPr/>
            <p:nvPr/>
          </p:nvSpPr>
          <p:spPr>
            <a:xfrm>
              <a:off x="5510212" y="2182813"/>
              <a:ext cx="1939925" cy="1606550"/>
            </a:xfrm>
            <a:custGeom>
              <a:avLst/>
              <a:gdLst/>
              <a:ahLst/>
              <a:cxnLst/>
              <a:rect l="l" t="t" r="r" b="b"/>
              <a:pathLst>
                <a:path w="1939925" h="1606550">
                  <a:moveTo>
                    <a:pt x="395287" y="0"/>
                  </a:moveTo>
                  <a:lnTo>
                    <a:pt x="433387" y="17462"/>
                  </a:lnTo>
                  <a:lnTo>
                    <a:pt x="465137" y="33337"/>
                  </a:lnTo>
                  <a:lnTo>
                    <a:pt x="500062" y="47624"/>
                  </a:lnTo>
                  <a:lnTo>
                    <a:pt x="531812" y="61912"/>
                  </a:lnTo>
                  <a:lnTo>
                    <a:pt x="566737" y="79374"/>
                  </a:lnTo>
                  <a:lnTo>
                    <a:pt x="598487" y="98424"/>
                  </a:lnTo>
                  <a:lnTo>
                    <a:pt x="630237" y="115887"/>
                  </a:lnTo>
                  <a:lnTo>
                    <a:pt x="661987" y="133350"/>
                  </a:lnTo>
                  <a:lnTo>
                    <a:pt x="701674" y="157162"/>
                  </a:lnTo>
                  <a:lnTo>
                    <a:pt x="742949" y="182562"/>
                  </a:lnTo>
                  <a:lnTo>
                    <a:pt x="774699" y="201612"/>
                  </a:lnTo>
                  <a:lnTo>
                    <a:pt x="806449" y="225424"/>
                  </a:lnTo>
                  <a:lnTo>
                    <a:pt x="846137" y="247649"/>
                  </a:lnTo>
                  <a:lnTo>
                    <a:pt x="884237" y="273049"/>
                  </a:lnTo>
                  <a:lnTo>
                    <a:pt x="919162" y="300037"/>
                  </a:lnTo>
                  <a:lnTo>
                    <a:pt x="954087" y="327024"/>
                  </a:lnTo>
                  <a:lnTo>
                    <a:pt x="985837" y="352424"/>
                  </a:lnTo>
                  <a:lnTo>
                    <a:pt x="1025524" y="384174"/>
                  </a:lnTo>
                  <a:lnTo>
                    <a:pt x="1058861" y="412749"/>
                  </a:lnTo>
                  <a:lnTo>
                    <a:pt x="1089024" y="439737"/>
                  </a:lnTo>
                  <a:lnTo>
                    <a:pt x="1122361" y="471487"/>
                  </a:lnTo>
                  <a:lnTo>
                    <a:pt x="1149349" y="495299"/>
                  </a:lnTo>
                  <a:lnTo>
                    <a:pt x="1179511" y="525462"/>
                  </a:lnTo>
                  <a:lnTo>
                    <a:pt x="1208086" y="555624"/>
                  </a:lnTo>
                  <a:lnTo>
                    <a:pt x="1239836" y="592137"/>
                  </a:lnTo>
                  <a:lnTo>
                    <a:pt x="1266824" y="620712"/>
                  </a:lnTo>
                  <a:lnTo>
                    <a:pt x="1296986" y="655637"/>
                  </a:lnTo>
                  <a:lnTo>
                    <a:pt x="1331911" y="695324"/>
                  </a:lnTo>
                  <a:lnTo>
                    <a:pt x="1360486" y="731837"/>
                  </a:lnTo>
                  <a:lnTo>
                    <a:pt x="1392236" y="773112"/>
                  </a:lnTo>
                  <a:lnTo>
                    <a:pt x="1422399" y="812799"/>
                  </a:lnTo>
                  <a:lnTo>
                    <a:pt x="1449386" y="855662"/>
                  </a:lnTo>
                  <a:lnTo>
                    <a:pt x="1477961" y="900112"/>
                  </a:lnTo>
                  <a:lnTo>
                    <a:pt x="1500186" y="939799"/>
                  </a:lnTo>
                  <a:lnTo>
                    <a:pt x="1522411" y="976312"/>
                  </a:lnTo>
                  <a:lnTo>
                    <a:pt x="1541461" y="1017587"/>
                  </a:lnTo>
                  <a:lnTo>
                    <a:pt x="1554161" y="1047749"/>
                  </a:lnTo>
                  <a:lnTo>
                    <a:pt x="1939924" y="915987"/>
                  </a:lnTo>
                  <a:lnTo>
                    <a:pt x="1341436" y="1606549"/>
                  </a:lnTo>
                  <a:lnTo>
                    <a:pt x="280987" y="1493837"/>
                  </a:lnTo>
                  <a:lnTo>
                    <a:pt x="701674" y="1346199"/>
                  </a:lnTo>
                  <a:lnTo>
                    <a:pt x="674687" y="1296986"/>
                  </a:lnTo>
                  <a:lnTo>
                    <a:pt x="647699" y="1250949"/>
                  </a:lnTo>
                  <a:lnTo>
                    <a:pt x="609599" y="1200149"/>
                  </a:lnTo>
                  <a:lnTo>
                    <a:pt x="568324" y="1146174"/>
                  </a:lnTo>
                  <a:lnTo>
                    <a:pt x="531812" y="1101724"/>
                  </a:lnTo>
                  <a:lnTo>
                    <a:pt x="492124" y="1058862"/>
                  </a:lnTo>
                  <a:lnTo>
                    <a:pt x="450849" y="1015999"/>
                  </a:lnTo>
                  <a:lnTo>
                    <a:pt x="409574" y="979487"/>
                  </a:lnTo>
                  <a:lnTo>
                    <a:pt x="368299" y="946149"/>
                  </a:lnTo>
                  <a:lnTo>
                    <a:pt x="319087" y="908049"/>
                  </a:lnTo>
                  <a:lnTo>
                    <a:pt x="271462" y="874712"/>
                  </a:lnTo>
                  <a:lnTo>
                    <a:pt x="227012" y="842962"/>
                  </a:lnTo>
                  <a:lnTo>
                    <a:pt x="184149" y="815974"/>
                  </a:lnTo>
                  <a:lnTo>
                    <a:pt x="130175" y="785812"/>
                  </a:lnTo>
                  <a:lnTo>
                    <a:pt x="76199" y="757237"/>
                  </a:lnTo>
                  <a:lnTo>
                    <a:pt x="39687" y="742949"/>
                  </a:lnTo>
                  <a:lnTo>
                    <a:pt x="0" y="723899"/>
                  </a:lnTo>
                  <a:lnTo>
                    <a:pt x="395287" y="0"/>
                  </a:lnTo>
                  <a:close/>
                </a:path>
              </a:pathLst>
            </a:custGeom>
            <a:ln w="19049">
              <a:solidFill>
                <a:srgbClr val="000000"/>
              </a:solidFill>
            </a:ln>
          </p:spPr>
          <p:txBody>
            <a:bodyPr wrap="square" lIns="0" tIns="0" rIns="0" bIns="0" rtlCol="0"/>
            <a:lstStyle/>
            <a:p>
              <a:endParaRPr/>
            </a:p>
          </p:txBody>
        </p:sp>
        <p:pic>
          <p:nvPicPr>
            <p:cNvPr id="24" name="object 24"/>
            <p:cNvPicPr/>
            <p:nvPr/>
          </p:nvPicPr>
          <p:blipFill>
            <a:blip r:embed="rId12" cstate="print"/>
            <a:stretch>
              <a:fillRect/>
            </a:stretch>
          </p:blipFill>
          <p:spPr>
            <a:xfrm>
              <a:off x="4151312" y="1773238"/>
              <a:ext cx="1876425" cy="1317625"/>
            </a:xfrm>
            <a:prstGeom prst="rect">
              <a:avLst/>
            </a:prstGeom>
          </p:spPr>
        </p:pic>
        <p:sp>
          <p:nvSpPr>
            <p:cNvPr id="25" name="object 25"/>
            <p:cNvSpPr/>
            <p:nvPr/>
          </p:nvSpPr>
          <p:spPr>
            <a:xfrm>
              <a:off x="4151312" y="1773238"/>
              <a:ext cx="1876425" cy="1317625"/>
            </a:xfrm>
            <a:custGeom>
              <a:avLst/>
              <a:gdLst/>
              <a:ahLst/>
              <a:cxnLst/>
              <a:rect l="l" t="t" r="r" b="b"/>
              <a:pathLst>
                <a:path w="1876425" h="1317625">
                  <a:moveTo>
                    <a:pt x="1000124" y="1317624"/>
                  </a:moveTo>
                  <a:lnTo>
                    <a:pt x="1122361" y="1060449"/>
                  </a:lnTo>
                  <a:lnTo>
                    <a:pt x="1084261" y="1050924"/>
                  </a:lnTo>
                  <a:lnTo>
                    <a:pt x="1039812" y="1041399"/>
                  </a:lnTo>
                  <a:lnTo>
                    <a:pt x="982662" y="1030287"/>
                  </a:lnTo>
                  <a:lnTo>
                    <a:pt x="936624" y="1023937"/>
                  </a:lnTo>
                  <a:lnTo>
                    <a:pt x="885824" y="1017587"/>
                  </a:lnTo>
                  <a:lnTo>
                    <a:pt x="828674" y="1014412"/>
                  </a:lnTo>
                  <a:lnTo>
                    <a:pt x="769937" y="1009649"/>
                  </a:lnTo>
                  <a:lnTo>
                    <a:pt x="665162" y="1009649"/>
                  </a:lnTo>
                  <a:lnTo>
                    <a:pt x="611187" y="1011237"/>
                  </a:lnTo>
                  <a:lnTo>
                    <a:pt x="558799" y="1015999"/>
                  </a:lnTo>
                  <a:lnTo>
                    <a:pt x="507999" y="1020762"/>
                  </a:lnTo>
                  <a:lnTo>
                    <a:pt x="455612" y="1028699"/>
                  </a:lnTo>
                  <a:lnTo>
                    <a:pt x="406399" y="1036637"/>
                  </a:lnTo>
                  <a:lnTo>
                    <a:pt x="347662" y="1047749"/>
                  </a:lnTo>
                  <a:lnTo>
                    <a:pt x="296862" y="1063624"/>
                  </a:lnTo>
                  <a:lnTo>
                    <a:pt x="431799" y="520699"/>
                  </a:lnTo>
                  <a:lnTo>
                    <a:pt x="0" y="306387"/>
                  </a:lnTo>
                  <a:lnTo>
                    <a:pt x="22224" y="300037"/>
                  </a:lnTo>
                  <a:lnTo>
                    <a:pt x="66674" y="285749"/>
                  </a:lnTo>
                  <a:lnTo>
                    <a:pt x="100012" y="277812"/>
                  </a:lnTo>
                  <a:lnTo>
                    <a:pt x="139699" y="266699"/>
                  </a:lnTo>
                  <a:lnTo>
                    <a:pt x="185737" y="258762"/>
                  </a:lnTo>
                  <a:lnTo>
                    <a:pt x="225424" y="250824"/>
                  </a:lnTo>
                  <a:lnTo>
                    <a:pt x="277812" y="239712"/>
                  </a:lnTo>
                  <a:lnTo>
                    <a:pt x="320674" y="233362"/>
                  </a:lnTo>
                  <a:lnTo>
                    <a:pt x="373062" y="227012"/>
                  </a:lnTo>
                  <a:lnTo>
                    <a:pt x="427037" y="220662"/>
                  </a:lnTo>
                  <a:lnTo>
                    <a:pt x="477837" y="215899"/>
                  </a:lnTo>
                  <a:lnTo>
                    <a:pt x="536574" y="214312"/>
                  </a:lnTo>
                  <a:lnTo>
                    <a:pt x="593724" y="209549"/>
                  </a:lnTo>
                  <a:lnTo>
                    <a:pt x="649287" y="209549"/>
                  </a:lnTo>
                  <a:lnTo>
                    <a:pt x="708024" y="209549"/>
                  </a:lnTo>
                  <a:lnTo>
                    <a:pt x="782637" y="209549"/>
                  </a:lnTo>
                  <a:lnTo>
                    <a:pt x="847724" y="211137"/>
                  </a:lnTo>
                  <a:lnTo>
                    <a:pt x="892174" y="214312"/>
                  </a:lnTo>
                  <a:lnTo>
                    <a:pt x="946149" y="217487"/>
                  </a:lnTo>
                  <a:lnTo>
                    <a:pt x="998537" y="222249"/>
                  </a:lnTo>
                  <a:lnTo>
                    <a:pt x="1058861" y="228599"/>
                  </a:lnTo>
                  <a:lnTo>
                    <a:pt x="1111249" y="238124"/>
                  </a:lnTo>
                  <a:lnTo>
                    <a:pt x="1160461" y="246062"/>
                  </a:lnTo>
                  <a:lnTo>
                    <a:pt x="1223961" y="257174"/>
                  </a:lnTo>
                  <a:lnTo>
                    <a:pt x="1273174" y="266699"/>
                  </a:lnTo>
                  <a:lnTo>
                    <a:pt x="1331911" y="279399"/>
                  </a:lnTo>
                  <a:lnTo>
                    <a:pt x="1381124" y="290512"/>
                  </a:lnTo>
                  <a:lnTo>
                    <a:pt x="1435099" y="306387"/>
                  </a:lnTo>
                  <a:lnTo>
                    <a:pt x="1489074" y="320674"/>
                  </a:lnTo>
                  <a:lnTo>
                    <a:pt x="1647824" y="0"/>
                  </a:lnTo>
                  <a:lnTo>
                    <a:pt x="1876424" y="892174"/>
                  </a:lnTo>
                  <a:lnTo>
                    <a:pt x="1000124" y="1317624"/>
                  </a:lnTo>
                  <a:close/>
                </a:path>
              </a:pathLst>
            </a:custGeom>
            <a:ln w="19049">
              <a:solidFill>
                <a:srgbClr val="000000"/>
              </a:solidFill>
            </a:ln>
          </p:spPr>
          <p:txBody>
            <a:bodyPr wrap="square" lIns="0" tIns="0" rIns="0" bIns="0" rtlCol="0"/>
            <a:lstStyle/>
            <a:p>
              <a:endParaRPr/>
            </a:p>
          </p:txBody>
        </p:sp>
        <p:sp>
          <p:nvSpPr>
            <p:cNvPr id="26" name="object 26"/>
            <p:cNvSpPr/>
            <p:nvPr/>
          </p:nvSpPr>
          <p:spPr>
            <a:xfrm>
              <a:off x="2306637" y="2057400"/>
              <a:ext cx="2482850" cy="469900"/>
            </a:xfrm>
            <a:custGeom>
              <a:avLst/>
              <a:gdLst/>
              <a:ahLst/>
              <a:cxnLst/>
              <a:rect l="l" t="t" r="r" b="b"/>
              <a:pathLst>
                <a:path w="2482850" h="469900">
                  <a:moveTo>
                    <a:pt x="2482850" y="0"/>
                  </a:moveTo>
                  <a:lnTo>
                    <a:pt x="0" y="0"/>
                  </a:lnTo>
                  <a:lnTo>
                    <a:pt x="0" y="469900"/>
                  </a:lnTo>
                  <a:lnTo>
                    <a:pt x="2482850" y="469900"/>
                  </a:lnTo>
                  <a:lnTo>
                    <a:pt x="2482850" y="0"/>
                  </a:lnTo>
                  <a:close/>
                </a:path>
              </a:pathLst>
            </a:custGeom>
            <a:solidFill>
              <a:srgbClr val="FFFFFF"/>
            </a:solidFill>
          </p:spPr>
          <p:txBody>
            <a:bodyPr wrap="square" lIns="0" tIns="0" rIns="0" bIns="0" rtlCol="0"/>
            <a:lstStyle/>
            <a:p>
              <a:endParaRPr/>
            </a:p>
          </p:txBody>
        </p:sp>
      </p:grpSp>
      <p:sp>
        <p:nvSpPr>
          <p:cNvPr id="27" name="object 27"/>
          <p:cNvSpPr txBox="1"/>
          <p:nvPr/>
        </p:nvSpPr>
        <p:spPr>
          <a:xfrm>
            <a:off x="2306637" y="2057400"/>
            <a:ext cx="2482850" cy="469900"/>
          </a:xfrm>
          <a:prstGeom prst="rect">
            <a:avLst/>
          </a:prstGeom>
          <a:ln w="12699">
            <a:solidFill>
              <a:srgbClr val="000000"/>
            </a:solidFill>
          </a:ln>
        </p:spPr>
        <p:txBody>
          <a:bodyPr vert="horz" wrap="square" lIns="0" tIns="52069" rIns="0" bIns="0" rtlCol="0">
            <a:spAutoFit/>
          </a:bodyPr>
          <a:lstStyle/>
          <a:p>
            <a:pPr marL="141605">
              <a:lnSpc>
                <a:spcPct val="100000"/>
              </a:lnSpc>
              <a:spcBef>
                <a:spcPts val="409"/>
              </a:spcBef>
            </a:pPr>
            <a:r>
              <a:rPr sz="2400" b="1" spc="-5" dirty="0">
                <a:latin typeface="Times New Roman"/>
                <a:cs typeface="Times New Roman"/>
              </a:rPr>
              <a:t>Obter</a:t>
            </a:r>
            <a:r>
              <a:rPr sz="2400" b="1" spc="-70" dirty="0">
                <a:latin typeface="Times New Roman"/>
                <a:cs typeface="Times New Roman"/>
              </a:rPr>
              <a:t> </a:t>
            </a:r>
            <a:r>
              <a:rPr sz="2400" b="1" spc="-5" dirty="0">
                <a:latin typeface="Times New Roman"/>
                <a:cs typeface="Times New Roman"/>
              </a:rPr>
              <a:t>Requisitos</a:t>
            </a:r>
            <a:endParaRPr sz="2400">
              <a:latin typeface="Times New Roman"/>
              <a:cs typeface="Times New Roman"/>
            </a:endParaRPr>
          </a:p>
        </p:txBody>
      </p:sp>
      <p:sp>
        <p:nvSpPr>
          <p:cNvPr id="28" name="object 28"/>
          <p:cNvSpPr/>
          <p:nvPr/>
        </p:nvSpPr>
        <p:spPr>
          <a:xfrm>
            <a:off x="5689598" y="3276600"/>
            <a:ext cx="3446779" cy="469900"/>
          </a:xfrm>
          <a:custGeom>
            <a:avLst/>
            <a:gdLst/>
            <a:ahLst/>
            <a:cxnLst/>
            <a:rect l="l" t="t" r="r" b="b"/>
            <a:pathLst>
              <a:path w="3446779" h="469900">
                <a:moveTo>
                  <a:pt x="3446462" y="0"/>
                </a:moveTo>
                <a:lnTo>
                  <a:pt x="0" y="0"/>
                </a:lnTo>
                <a:lnTo>
                  <a:pt x="0" y="469900"/>
                </a:lnTo>
                <a:lnTo>
                  <a:pt x="3446462" y="469900"/>
                </a:lnTo>
                <a:lnTo>
                  <a:pt x="3446462" y="0"/>
                </a:lnTo>
                <a:close/>
              </a:path>
            </a:pathLst>
          </a:custGeom>
          <a:solidFill>
            <a:srgbClr val="FFFFFF"/>
          </a:solidFill>
        </p:spPr>
        <p:txBody>
          <a:bodyPr wrap="square" lIns="0" tIns="0" rIns="0" bIns="0" rtlCol="0"/>
          <a:lstStyle/>
          <a:p>
            <a:endParaRPr/>
          </a:p>
        </p:txBody>
      </p:sp>
      <p:sp>
        <p:nvSpPr>
          <p:cNvPr id="29" name="object 29"/>
          <p:cNvSpPr txBox="1"/>
          <p:nvPr/>
        </p:nvSpPr>
        <p:spPr>
          <a:xfrm>
            <a:off x="5689598" y="3276600"/>
            <a:ext cx="3446779" cy="469900"/>
          </a:xfrm>
          <a:prstGeom prst="rect">
            <a:avLst/>
          </a:prstGeom>
          <a:ln w="12699">
            <a:solidFill>
              <a:srgbClr val="000000"/>
            </a:solidFill>
          </a:ln>
        </p:spPr>
        <p:txBody>
          <a:bodyPr vert="horz" wrap="square" lIns="0" tIns="52069" rIns="0" bIns="0" rtlCol="0">
            <a:spAutoFit/>
          </a:bodyPr>
          <a:lstStyle/>
          <a:p>
            <a:pPr marL="104139">
              <a:lnSpc>
                <a:spcPct val="100000"/>
              </a:lnSpc>
              <a:spcBef>
                <a:spcPts val="409"/>
              </a:spcBef>
            </a:pPr>
            <a:r>
              <a:rPr sz="2400" b="1" spc="-5" dirty="0">
                <a:latin typeface="Times New Roman"/>
                <a:cs typeface="Times New Roman"/>
              </a:rPr>
              <a:t>Elaborar</a:t>
            </a:r>
            <a:r>
              <a:rPr sz="2400" b="1" spc="-55" dirty="0">
                <a:latin typeface="Times New Roman"/>
                <a:cs typeface="Times New Roman"/>
              </a:rPr>
              <a:t> </a:t>
            </a:r>
            <a:r>
              <a:rPr sz="2400" b="1" spc="-10" dirty="0">
                <a:latin typeface="Times New Roman"/>
                <a:cs typeface="Times New Roman"/>
              </a:rPr>
              <a:t>Projeto </a:t>
            </a:r>
            <a:r>
              <a:rPr sz="2400" b="1" spc="-5" dirty="0">
                <a:latin typeface="Times New Roman"/>
                <a:cs typeface="Times New Roman"/>
              </a:rPr>
              <a:t>Rápido</a:t>
            </a:r>
            <a:endParaRPr sz="2400">
              <a:latin typeface="Times New Roman"/>
              <a:cs typeface="Times New Roman"/>
            </a:endParaRPr>
          </a:p>
        </p:txBody>
      </p:sp>
      <p:sp>
        <p:nvSpPr>
          <p:cNvPr id="30" name="object 30"/>
          <p:cNvSpPr/>
          <p:nvPr/>
        </p:nvSpPr>
        <p:spPr>
          <a:xfrm>
            <a:off x="5689598" y="5181600"/>
            <a:ext cx="2795905" cy="469900"/>
          </a:xfrm>
          <a:custGeom>
            <a:avLst/>
            <a:gdLst/>
            <a:ahLst/>
            <a:cxnLst/>
            <a:rect l="l" t="t" r="r" b="b"/>
            <a:pathLst>
              <a:path w="2795904" h="469900">
                <a:moveTo>
                  <a:pt x="2795587" y="0"/>
                </a:moveTo>
                <a:lnTo>
                  <a:pt x="0" y="0"/>
                </a:lnTo>
                <a:lnTo>
                  <a:pt x="0" y="469899"/>
                </a:lnTo>
                <a:lnTo>
                  <a:pt x="2795587" y="469899"/>
                </a:lnTo>
                <a:lnTo>
                  <a:pt x="2795587" y="0"/>
                </a:lnTo>
                <a:close/>
              </a:path>
            </a:pathLst>
          </a:custGeom>
          <a:solidFill>
            <a:srgbClr val="FFFFFF"/>
          </a:solidFill>
        </p:spPr>
        <p:txBody>
          <a:bodyPr wrap="square" lIns="0" tIns="0" rIns="0" bIns="0" rtlCol="0"/>
          <a:lstStyle/>
          <a:p>
            <a:endParaRPr/>
          </a:p>
        </p:txBody>
      </p:sp>
      <p:sp>
        <p:nvSpPr>
          <p:cNvPr id="31" name="object 31"/>
          <p:cNvSpPr txBox="1"/>
          <p:nvPr/>
        </p:nvSpPr>
        <p:spPr>
          <a:xfrm>
            <a:off x="5689598" y="5181600"/>
            <a:ext cx="2795905" cy="469900"/>
          </a:xfrm>
          <a:prstGeom prst="rect">
            <a:avLst/>
          </a:prstGeom>
          <a:ln w="12699">
            <a:solidFill>
              <a:srgbClr val="000000"/>
            </a:solidFill>
          </a:ln>
        </p:spPr>
        <p:txBody>
          <a:bodyPr vert="horz" wrap="square" lIns="0" tIns="52069" rIns="0" bIns="0" rtlCol="0">
            <a:spAutoFit/>
          </a:bodyPr>
          <a:lstStyle/>
          <a:p>
            <a:pPr marL="104139">
              <a:lnSpc>
                <a:spcPct val="100000"/>
              </a:lnSpc>
              <a:spcBef>
                <a:spcPts val="409"/>
              </a:spcBef>
            </a:pPr>
            <a:r>
              <a:rPr sz="2400" b="1" spc="-5" dirty="0">
                <a:latin typeface="Times New Roman"/>
                <a:cs typeface="Times New Roman"/>
              </a:rPr>
              <a:t>Construir</a:t>
            </a:r>
            <a:r>
              <a:rPr sz="2400" b="1" spc="-60"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sp>
        <p:nvSpPr>
          <p:cNvPr id="32" name="object 32"/>
          <p:cNvSpPr/>
          <p:nvPr/>
        </p:nvSpPr>
        <p:spPr>
          <a:xfrm>
            <a:off x="1727200" y="5562600"/>
            <a:ext cx="2489200" cy="469900"/>
          </a:xfrm>
          <a:custGeom>
            <a:avLst/>
            <a:gdLst/>
            <a:ahLst/>
            <a:cxnLst/>
            <a:rect l="l" t="t" r="r" b="b"/>
            <a:pathLst>
              <a:path w="2489200" h="469900">
                <a:moveTo>
                  <a:pt x="2489198" y="0"/>
                </a:moveTo>
                <a:lnTo>
                  <a:pt x="0" y="0"/>
                </a:lnTo>
                <a:lnTo>
                  <a:pt x="0" y="469900"/>
                </a:lnTo>
                <a:lnTo>
                  <a:pt x="2489198" y="469900"/>
                </a:lnTo>
                <a:lnTo>
                  <a:pt x="2489198" y="0"/>
                </a:lnTo>
                <a:close/>
              </a:path>
            </a:pathLst>
          </a:custGeom>
          <a:solidFill>
            <a:srgbClr val="FFFFFF"/>
          </a:solidFill>
        </p:spPr>
        <p:txBody>
          <a:bodyPr wrap="square" lIns="0" tIns="0" rIns="0" bIns="0" rtlCol="0"/>
          <a:lstStyle/>
          <a:p>
            <a:endParaRPr/>
          </a:p>
        </p:txBody>
      </p:sp>
      <p:sp>
        <p:nvSpPr>
          <p:cNvPr id="33" name="object 33"/>
          <p:cNvSpPr txBox="1"/>
          <p:nvPr/>
        </p:nvSpPr>
        <p:spPr>
          <a:xfrm>
            <a:off x="1727200" y="5562600"/>
            <a:ext cx="2489200" cy="469900"/>
          </a:xfrm>
          <a:prstGeom prst="rect">
            <a:avLst/>
          </a:prstGeom>
          <a:ln w="12699">
            <a:solidFill>
              <a:srgbClr val="000000"/>
            </a:solidFill>
          </a:ln>
        </p:spPr>
        <p:txBody>
          <a:bodyPr vert="horz" wrap="square" lIns="0" tIns="52069" rIns="0" bIns="0" rtlCol="0">
            <a:spAutoFit/>
          </a:bodyPr>
          <a:lstStyle/>
          <a:p>
            <a:pPr marL="116839">
              <a:lnSpc>
                <a:spcPct val="100000"/>
              </a:lnSpc>
              <a:spcBef>
                <a:spcPts val="409"/>
              </a:spcBef>
            </a:pPr>
            <a:r>
              <a:rPr sz="2400" b="1" spc="-30" dirty="0">
                <a:latin typeface="Times New Roman"/>
                <a:cs typeface="Times New Roman"/>
              </a:rPr>
              <a:t>Avaliar</a:t>
            </a:r>
            <a:r>
              <a:rPr sz="2400" b="1" spc="-65"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graphicFrame>
        <p:nvGraphicFramePr>
          <p:cNvPr id="34" name="object 34"/>
          <p:cNvGraphicFramePr>
            <a:graphicFrameLocks noGrp="1"/>
          </p:cNvGraphicFramePr>
          <p:nvPr/>
        </p:nvGraphicFramePr>
        <p:xfrm>
          <a:off x="366712" y="3498850"/>
          <a:ext cx="3792854" cy="835023"/>
        </p:xfrm>
        <a:graphic>
          <a:graphicData uri="http://schemas.openxmlformats.org/drawingml/2006/table">
            <a:tbl>
              <a:tblPr firstRow="1" bandRow="1">
                <a:tableStyleId>{2D5ABB26-0587-4C30-8999-92F81FD0307C}</a:tableStyleId>
              </a:tblPr>
              <a:tblGrid>
                <a:gridCol w="210820">
                  <a:extLst>
                    <a:ext uri="{9D8B030D-6E8A-4147-A177-3AD203B41FA5}">
                      <a16:colId xmlns:a16="http://schemas.microsoft.com/office/drawing/2014/main" val="20000"/>
                    </a:ext>
                  </a:extLst>
                </a:gridCol>
                <a:gridCol w="2226945">
                  <a:extLst>
                    <a:ext uri="{9D8B030D-6E8A-4147-A177-3AD203B41FA5}">
                      <a16:colId xmlns:a16="http://schemas.microsoft.com/office/drawing/2014/main" val="20001"/>
                    </a:ext>
                  </a:extLst>
                </a:gridCol>
                <a:gridCol w="1355089">
                  <a:extLst>
                    <a:ext uri="{9D8B030D-6E8A-4147-A177-3AD203B41FA5}">
                      <a16:colId xmlns:a16="http://schemas.microsoft.com/office/drawing/2014/main" val="20002"/>
                    </a:ext>
                  </a:extLst>
                </a:gridCol>
              </a:tblGrid>
              <a:tr h="304800">
                <a:tc gridSpan="2">
                  <a:txBody>
                    <a:bodyPr/>
                    <a:lstStyle/>
                    <a:p>
                      <a:pPr marL="99695">
                        <a:lnSpc>
                          <a:spcPts val="1895"/>
                        </a:lnSpc>
                        <a:spcBef>
                          <a:spcPts val="405"/>
                        </a:spcBef>
                      </a:pPr>
                      <a:r>
                        <a:rPr sz="2400" b="1" spc="-5" dirty="0">
                          <a:solidFill>
                            <a:srgbClr val="FFFFFF"/>
                          </a:solidFill>
                          <a:latin typeface="Times New Roman"/>
                          <a:cs typeface="Times New Roman"/>
                        </a:rPr>
                        <a:t>CONSTRUÇÃO</a:t>
                      </a:r>
                      <a:endParaRPr sz="2400">
                        <a:latin typeface="Times New Roman"/>
                        <a:cs typeface="Times New Roman"/>
                      </a:endParaRPr>
                    </a:p>
                  </a:txBody>
                  <a:tcPr marL="0" marR="0" marT="51435" marB="0">
                    <a:lnL w="12700">
                      <a:solidFill>
                        <a:srgbClr val="AB1500"/>
                      </a:solidFill>
                      <a:prstDash val="solid"/>
                    </a:lnL>
                    <a:lnR w="12700">
                      <a:solidFill>
                        <a:srgbClr val="AB1500"/>
                      </a:solidFill>
                      <a:prstDash val="solid"/>
                    </a:lnR>
                    <a:lnT w="12700">
                      <a:solidFill>
                        <a:srgbClr val="AB1500"/>
                      </a:solidFill>
                      <a:prstDash val="solid"/>
                    </a:lnT>
                  </a:tcPr>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lnL w="12700">
                      <a:solidFill>
                        <a:srgbClr val="AB1500"/>
                      </a:solidFill>
                      <a:prstDash val="solid"/>
                    </a:lnL>
                    <a:lnB w="12700">
                      <a:solidFill>
                        <a:srgbClr val="000000"/>
                      </a:solidFill>
                      <a:prstDash val="solid"/>
                    </a:lnB>
                  </a:tcPr>
                </a:tc>
                <a:extLst>
                  <a:ext uri="{0D108BD9-81ED-4DB2-BD59-A6C34878D82A}">
                    <a16:rowId xmlns:a16="http://schemas.microsoft.com/office/drawing/2014/main" val="10000"/>
                  </a:ext>
                </a:extLst>
              </a:tr>
              <a:tr h="469899">
                <a:tc rowSpan="2">
                  <a:txBody>
                    <a:bodyPr/>
                    <a:lstStyle/>
                    <a:p>
                      <a:pPr>
                        <a:lnSpc>
                          <a:spcPct val="100000"/>
                        </a:lnSpc>
                      </a:pPr>
                      <a:endParaRPr sz="2900">
                        <a:latin typeface="Times New Roman"/>
                        <a:cs typeface="Times New Roman"/>
                      </a:endParaRPr>
                    </a:p>
                  </a:txBody>
                  <a:tcPr marL="0" marR="0" marT="0" marB="0">
                    <a:lnL w="12700">
                      <a:solidFill>
                        <a:srgbClr val="AB1500"/>
                      </a:solidFill>
                      <a:prstDash val="solid"/>
                    </a:lnL>
                    <a:lnR w="12700">
                      <a:solidFill>
                        <a:srgbClr val="000000"/>
                      </a:solidFill>
                      <a:prstDash val="solid"/>
                    </a:lnR>
                    <a:lnB w="12700">
                      <a:solidFill>
                        <a:srgbClr val="AB1500"/>
                      </a:solidFill>
                      <a:prstDash val="solid"/>
                    </a:lnB>
                  </a:tcPr>
                </a:tc>
                <a:tc>
                  <a:txBody>
                    <a:bodyPr/>
                    <a:lstStyle/>
                    <a:p>
                      <a:pPr>
                        <a:lnSpc>
                          <a:spcPct val="100000"/>
                        </a:lnSpc>
                        <a:spcBef>
                          <a:spcPts val="409"/>
                        </a:spcBef>
                      </a:pPr>
                      <a:r>
                        <a:rPr sz="3600" b="1" spc="-967" baseline="-9259" dirty="0">
                          <a:solidFill>
                            <a:srgbClr val="FFFFFF"/>
                          </a:solidFill>
                          <a:latin typeface="Times New Roman"/>
                          <a:cs typeface="Times New Roman"/>
                        </a:rPr>
                        <a:t>D</a:t>
                      </a:r>
                      <a:r>
                        <a:rPr sz="2400" b="1" spc="-645" dirty="0">
                          <a:latin typeface="Times New Roman"/>
                          <a:cs typeface="Times New Roman"/>
                        </a:rPr>
                        <a:t>R</a:t>
                      </a:r>
                      <a:r>
                        <a:rPr sz="3600" b="1" spc="-967" baseline="-9259" dirty="0">
                          <a:solidFill>
                            <a:srgbClr val="FFFFFF"/>
                          </a:solidFill>
                          <a:latin typeface="Times New Roman"/>
                          <a:cs typeface="Times New Roman"/>
                        </a:rPr>
                        <a:t>O</a:t>
                      </a:r>
                      <a:r>
                        <a:rPr sz="2400" b="1" spc="-645" dirty="0">
                          <a:latin typeface="Times New Roman"/>
                          <a:cs typeface="Times New Roman"/>
                        </a:rPr>
                        <a:t>ef</a:t>
                      </a:r>
                      <a:r>
                        <a:rPr sz="3600" b="1" spc="-967" baseline="-9259" dirty="0">
                          <a:solidFill>
                            <a:srgbClr val="FFFFFF"/>
                          </a:solidFill>
                          <a:latin typeface="Times New Roman"/>
                          <a:cs typeface="Times New Roman"/>
                        </a:rPr>
                        <a:t>P</a:t>
                      </a:r>
                      <a:r>
                        <a:rPr sz="2400" b="1" spc="-645" dirty="0">
                          <a:latin typeface="Times New Roman"/>
                          <a:cs typeface="Times New Roman"/>
                        </a:rPr>
                        <a:t>in</a:t>
                      </a:r>
                      <a:r>
                        <a:rPr sz="3600" b="1" spc="-967" baseline="-9259" dirty="0">
                          <a:solidFill>
                            <a:srgbClr val="FFFFFF"/>
                          </a:solidFill>
                          <a:latin typeface="Times New Roman"/>
                          <a:cs typeface="Times New Roman"/>
                        </a:rPr>
                        <a:t>R</a:t>
                      </a:r>
                      <a:r>
                        <a:rPr sz="2400" b="1" spc="-645" dirty="0">
                          <a:latin typeface="Times New Roman"/>
                          <a:cs typeface="Times New Roman"/>
                        </a:rPr>
                        <a:t>a</a:t>
                      </a:r>
                      <a:r>
                        <a:rPr sz="3600" b="1" spc="-967" baseline="-9259" dirty="0">
                          <a:solidFill>
                            <a:srgbClr val="FFFFFF"/>
                          </a:solidFill>
                          <a:latin typeface="Times New Roman"/>
                          <a:cs typeface="Times New Roman"/>
                        </a:rPr>
                        <a:t>O</a:t>
                      </a:r>
                      <a:r>
                        <a:rPr sz="2400" b="1" spc="-645" dirty="0">
                          <a:latin typeface="Times New Roman"/>
                          <a:cs typeface="Times New Roman"/>
                        </a:rPr>
                        <a:t>m</a:t>
                      </a:r>
                      <a:r>
                        <a:rPr sz="3600" b="1" spc="-967" baseline="-9259" dirty="0">
                          <a:solidFill>
                            <a:srgbClr val="FFFFFF"/>
                          </a:solidFill>
                          <a:latin typeface="Times New Roman"/>
                          <a:cs typeface="Times New Roman"/>
                        </a:rPr>
                        <a:t>D</a:t>
                      </a:r>
                      <a:r>
                        <a:rPr sz="2400" b="1" spc="-645" dirty="0">
                          <a:latin typeface="Times New Roman"/>
                          <a:cs typeface="Times New Roman"/>
                        </a:rPr>
                        <a:t>en</a:t>
                      </a:r>
                      <a:r>
                        <a:rPr sz="3600" b="1" spc="-967" baseline="-9259" dirty="0">
                          <a:solidFill>
                            <a:srgbClr val="FFFFFF"/>
                          </a:solidFill>
                          <a:latin typeface="Times New Roman"/>
                          <a:cs typeface="Times New Roman"/>
                        </a:rPr>
                        <a:t>U</a:t>
                      </a:r>
                      <a:r>
                        <a:rPr sz="2400" b="1" spc="-645" dirty="0">
                          <a:latin typeface="Times New Roman"/>
                          <a:cs typeface="Times New Roman"/>
                        </a:rPr>
                        <a:t>t</a:t>
                      </a:r>
                      <a:r>
                        <a:rPr sz="3600" b="1" spc="-967" baseline="-9259" dirty="0">
                          <a:solidFill>
                            <a:srgbClr val="FFFFFF"/>
                          </a:solidFill>
                          <a:latin typeface="Times New Roman"/>
                          <a:cs typeface="Times New Roman"/>
                        </a:rPr>
                        <a:t>T</a:t>
                      </a:r>
                      <a:r>
                        <a:rPr sz="2400" b="1" spc="-645" dirty="0">
                          <a:latin typeface="Times New Roman"/>
                          <a:cs typeface="Times New Roman"/>
                        </a:rPr>
                        <a:t>o</a:t>
                      </a:r>
                      <a:r>
                        <a:rPr sz="3600" b="1" spc="-967" baseline="-9259" dirty="0">
                          <a:solidFill>
                            <a:srgbClr val="FFFFFF"/>
                          </a:solidFill>
                          <a:latin typeface="Times New Roman"/>
                          <a:cs typeface="Times New Roman"/>
                        </a:rPr>
                        <a:t>O</a:t>
                      </a:r>
                      <a:r>
                        <a:rPr sz="2400" b="1" spc="-645" dirty="0">
                          <a:latin typeface="Times New Roman"/>
                          <a:cs typeface="Times New Roman"/>
                        </a:rPr>
                        <a:t>do</a:t>
                      </a:r>
                      <a:endParaRPr sz="2400">
                        <a:latin typeface="Times New Roman"/>
                        <a:cs typeface="Times New Roman"/>
                      </a:endParaRPr>
                    </a:p>
                  </a:txBody>
                  <a:tcPr marL="0" marR="0" marT="52069" marB="0">
                    <a:lnL w="12700">
                      <a:solidFill>
                        <a:srgbClr val="000000"/>
                      </a:solidFill>
                      <a:prstDash val="solid"/>
                    </a:lnL>
                    <a:lnR w="12700">
                      <a:solidFill>
                        <a:srgbClr val="AB1500"/>
                      </a:solidFill>
                      <a:prstDash val="solid"/>
                    </a:lnR>
                    <a:lnT w="12700">
                      <a:solidFill>
                        <a:srgbClr val="000000"/>
                      </a:solidFill>
                      <a:prstDash val="solid"/>
                    </a:lnT>
                    <a:lnB w="12700">
                      <a:solidFill>
                        <a:srgbClr val="000000"/>
                      </a:solidFill>
                      <a:prstDash val="solid"/>
                    </a:lnB>
                  </a:tcPr>
                </a:tc>
                <a:tc>
                  <a:txBody>
                    <a:bodyPr/>
                    <a:lstStyle/>
                    <a:p>
                      <a:pPr marL="26670">
                        <a:lnSpc>
                          <a:spcPct val="100000"/>
                        </a:lnSpc>
                        <a:spcBef>
                          <a:spcPts val="409"/>
                        </a:spcBef>
                      </a:pPr>
                      <a:r>
                        <a:rPr sz="2400" b="1" spc="-10" dirty="0">
                          <a:latin typeface="Times New Roman"/>
                          <a:cs typeface="Times New Roman"/>
                        </a:rPr>
                        <a:t>Protótipo</a:t>
                      </a:r>
                      <a:endParaRPr sz="2400">
                        <a:latin typeface="Times New Roman"/>
                        <a:cs typeface="Times New Roman"/>
                      </a:endParaRPr>
                    </a:p>
                  </a:txBody>
                  <a:tcPr marL="0" marR="0" marT="52069" marB="0">
                    <a:lnL w="12700">
                      <a:solidFill>
                        <a:srgbClr val="AB15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0324">
                <a:tc vMerge="1">
                  <a:txBody>
                    <a:bodyPr/>
                    <a:lstStyle/>
                    <a:p>
                      <a:endParaRPr/>
                    </a:p>
                  </a:txBody>
                  <a:tcPr marL="0" marR="0" marT="0" marB="0">
                    <a:lnL w="12700">
                      <a:solidFill>
                        <a:srgbClr val="AB1500"/>
                      </a:solidFill>
                      <a:prstDash val="solid"/>
                    </a:lnL>
                    <a:lnR w="12700">
                      <a:solidFill>
                        <a:srgbClr val="000000"/>
                      </a:solidFill>
                      <a:prstDash val="solid"/>
                    </a:lnR>
                    <a:lnB w="12700">
                      <a:solidFill>
                        <a:srgbClr val="AB1500"/>
                      </a:solidFill>
                      <a:prstDash val="solid"/>
                    </a:lnB>
                  </a:tcPr>
                </a:tc>
                <a:tc>
                  <a:txBody>
                    <a:bodyPr/>
                    <a:lstStyle/>
                    <a:p>
                      <a:pPr>
                        <a:lnSpc>
                          <a:spcPct val="100000"/>
                        </a:lnSpc>
                      </a:pPr>
                      <a:endParaRPr sz="200">
                        <a:latin typeface="Times New Roman"/>
                        <a:cs typeface="Times New Roman"/>
                      </a:endParaRPr>
                    </a:p>
                  </a:txBody>
                  <a:tcPr marL="0" marR="0" marT="0" marB="0">
                    <a:lnR w="12700">
                      <a:solidFill>
                        <a:srgbClr val="AB1500"/>
                      </a:solidFill>
                      <a:prstDash val="solid"/>
                    </a:lnR>
                    <a:lnT w="12700">
                      <a:solidFill>
                        <a:srgbClr val="000000"/>
                      </a:solidFill>
                      <a:prstDash val="solid"/>
                    </a:lnT>
                    <a:lnB w="12700">
                      <a:solidFill>
                        <a:srgbClr val="AB1500"/>
                      </a:solidFill>
                      <a:prstDash val="solid"/>
                    </a:lnB>
                  </a:tcPr>
                </a:tc>
                <a:tc>
                  <a:txBody>
                    <a:bodyPr/>
                    <a:lstStyle/>
                    <a:p>
                      <a:pPr>
                        <a:lnSpc>
                          <a:spcPct val="100000"/>
                        </a:lnSpc>
                      </a:pPr>
                      <a:endParaRPr sz="200">
                        <a:latin typeface="Times New Roman"/>
                        <a:cs typeface="Times New Roman"/>
                      </a:endParaRPr>
                    </a:p>
                  </a:txBody>
                  <a:tcPr marL="0" marR="0" marT="0" marB="0">
                    <a:lnL w="12700">
                      <a:solidFill>
                        <a:srgbClr val="AB1500"/>
                      </a:solidFill>
                      <a:prstDash val="solid"/>
                    </a:lnL>
                    <a:lnT w="12700">
                      <a:solidFill>
                        <a:srgbClr val="000000"/>
                      </a:solidFill>
                      <a:prstDash val="solid"/>
                    </a:lnT>
                  </a:tcPr>
                </a:tc>
                <a:extLst>
                  <a:ext uri="{0D108BD9-81ED-4DB2-BD59-A6C34878D82A}">
                    <a16:rowId xmlns:a16="http://schemas.microsoft.com/office/drawing/2014/main" val="10002"/>
                  </a:ext>
                </a:extLst>
              </a:tr>
            </a:tbl>
          </a:graphicData>
        </a:graphic>
      </p:graphicFrame>
      <p:grpSp>
        <p:nvGrpSpPr>
          <p:cNvPr id="35" name="object 35"/>
          <p:cNvGrpSpPr/>
          <p:nvPr/>
        </p:nvGrpSpPr>
        <p:grpSpPr>
          <a:xfrm>
            <a:off x="373063" y="3505200"/>
            <a:ext cx="3794125" cy="859155"/>
            <a:chOff x="373063" y="3505200"/>
            <a:chExt cx="3794125" cy="859155"/>
          </a:xfrm>
        </p:grpSpPr>
        <p:sp>
          <p:nvSpPr>
            <p:cNvPr id="36" name="object 36"/>
            <p:cNvSpPr/>
            <p:nvPr/>
          </p:nvSpPr>
          <p:spPr>
            <a:xfrm>
              <a:off x="2811462" y="3810000"/>
              <a:ext cx="1355725" cy="469900"/>
            </a:xfrm>
            <a:custGeom>
              <a:avLst/>
              <a:gdLst/>
              <a:ahLst/>
              <a:cxnLst/>
              <a:rect l="l" t="t" r="r" b="b"/>
              <a:pathLst>
                <a:path w="1355725" h="469900">
                  <a:moveTo>
                    <a:pt x="0" y="469900"/>
                  </a:moveTo>
                  <a:lnTo>
                    <a:pt x="1355724" y="469900"/>
                  </a:lnTo>
                  <a:lnTo>
                    <a:pt x="1355724" y="0"/>
                  </a:lnTo>
                  <a:lnTo>
                    <a:pt x="0" y="0"/>
                  </a:lnTo>
                  <a:lnTo>
                    <a:pt x="0" y="469900"/>
                  </a:lnTo>
                  <a:close/>
                </a:path>
              </a:pathLst>
            </a:custGeom>
            <a:solidFill>
              <a:srgbClr val="FFFFFF"/>
            </a:solidFill>
          </p:spPr>
          <p:txBody>
            <a:bodyPr wrap="square" lIns="0" tIns="0" rIns="0" bIns="0" rtlCol="0"/>
            <a:lstStyle/>
            <a:p>
              <a:endParaRPr/>
            </a:p>
          </p:txBody>
        </p:sp>
        <p:pic>
          <p:nvPicPr>
            <p:cNvPr id="37" name="object 37"/>
            <p:cNvPicPr/>
            <p:nvPr/>
          </p:nvPicPr>
          <p:blipFill>
            <a:blip r:embed="rId13" cstate="print"/>
            <a:stretch>
              <a:fillRect/>
            </a:stretch>
          </p:blipFill>
          <p:spPr>
            <a:xfrm>
              <a:off x="373063" y="3505200"/>
              <a:ext cx="2438399" cy="835025"/>
            </a:xfrm>
            <a:prstGeom prst="rect">
              <a:avLst/>
            </a:prstGeom>
          </p:spPr>
        </p:pic>
        <p:pic>
          <p:nvPicPr>
            <p:cNvPr id="38" name="object 38"/>
            <p:cNvPicPr/>
            <p:nvPr/>
          </p:nvPicPr>
          <p:blipFill>
            <a:blip r:embed="rId14" cstate="print"/>
            <a:stretch>
              <a:fillRect/>
            </a:stretch>
          </p:blipFill>
          <p:spPr>
            <a:xfrm>
              <a:off x="423949" y="3516283"/>
              <a:ext cx="2281843" cy="490450"/>
            </a:xfrm>
            <a:prstGeom prst="rect">
              <a:avLst/>
            </a:prstGeom>
          </p:spPr>
        </p:pic>
        <p:pic>
          <p:nvPicPr>
            <p:cNvPr id="39" name="object 39"/>
            <p:cNvPicPr/>
            <p:nvPr/>
          </p:nvPicPr>
          <p:blipFill>
            <a:blip r:embed="rId15" cstate="print"/>
            <a:stretch>
              <a:fillRect/>
            </a:stretch>
          </p:blipFill>
          <p:spPr>
            <a:xfrm>
              <a:off x="527858" y="3873731"/>
              <a:ext cx="2152996" cy="490450"/>
            </a:xfrm>
            <a:prstGeom prst="rect">
              <a:avLst/>
            </a:prstGeom>
          </p:spPr>
        </p:pic>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26</a:t>
            </a:r>
            <a:endParaRPr sz="1400">
              <a:latin typeface="Times New Roman"/>
              <a:cs typeface="Times New Roman"/>
            </a:endParaRPr>
          </a:p>
        </p:txBody>
      </p:sp>
      <p:grpSp>
        <p:nvGrpSpPr>
          <p:cNvPr id="3" name="object 3"/>
          <p:cNvGrpSpPr/>
          <p:nvPr/>
        </p:nvGrpSpPr>
        <p:grpSpPr>
          <a:xfrm>
            <a:off x="698269" y="174567"/>
            <a:ext cx="7789545" cy="1292860"/>
            <a:chOff x="698269" y="174567"/>
            <a:chExt cx="7789545" cy="1292860"/>
          </a:xfrm>
        </p:grpSpPr>
        <p:pic>
          <p:nvPicPr>
            <p:cNvPr id="4" name="object 4"/>
            <p:cNvPicPr/>
            <p:nvPr/>
          </p:nvPicPr>
          <p:blipFill>
            <a:blip r:embed="rId2" cstate="print"/>
            <a:stretch>
              <a:fillRect/>
            </a:stretch>
          </p:blipFill>
          <p:spPr>
            <a:xfrm>
              <a:off x="698269" y="174567"/>
              <a:ext cx="7789025" cy="835428"/>
            </a:xfrm>
            <a:prstGeom prst="rect">
              <a:avLst/>
            </a:prstGeom>
          </p:spPr>
        </p:pic>
        <p:pic>
          <p:nvPicPr>
            <p:cNvPr id="5" name="object 5"/>
            <p:cNvPicPr/>
            <p:nvPr/>
          </p:nvPicPr>
          <p:blipFill>
            <a:blip r:embed="rId3" cstate="print"/>
            <a:stretch>
              <a:fillRect/>
            </a:stretch>
          </p:blipFill>
          <p:spPr>
            <a:xfrm>
              <a:off x="727363" y="827116"/>
              <a:ext cx="6084916" cy="640079"/>
            </a:xfrm>
            <a:prstGeom prst="rect">
              <a:avLst/>
            </a:prstGeom>
          </p:spPr>
        </p:pic>
      </p:grpSp>
      <p:sp>
        <p:nvSpPr>
          <p:cNvPr id="6" name="object 6"/>
          <p:cNvSpPr txBox="1">
            <a:spLocks noGrp="1"/>
          </p:cNvSpPr>
          <p:nvPr>
            <p:ph type="title"/>
          </p:nvPr>
        </p:nvSpPr>
        <p:spPr>
          <a:xfrm>
            <a:off x="765174" y="145796"/>
            <a:ext cx="7492365" cy="1236980"/>
          </a:xfrm>
          <a:prstGeom prst="rect">
            <a:avLst/>
          </a:prstGeom>
        </p:spPr>
        <p:txBody>
          <a:bodyPr vert="horz" wrap="square" lIns="0" tIns="12700" rIns="0" bIns="0" rtlCol="0">
            <a:spAutoFit/>
          </a:bodyPr>
          <a:lstStyle/>
          <a:p>
            <a:pPr marL="12700">
              <a:lnSpc>
                <a:spcPts val="5490"/>
              </a:lnSpc>
              <a:spcBef>
                <a:spcPts val="100"/>
              </a:spcBef>
              <a:tabLst>
                <a:tab pos="3534410" algn="l"/>
              </a:tabLst>
            </a:pPr>
            <a:r>
              <a:rPr dirty="0"/>
              <a:t>O</a:t>
            </a:r>
            <a:r>
              <a:rPr spc="15" dirty="0"/>
              <a:t> </a:t>
            </a:r>
            <a:r>
              <a:rPr spc="-5" dirty="0"/>
              <a:t>Paradigma	</a:t>
            </a:r>
            <a:r>
              <a:rPr dirty="0"/>
              <a:t>de</a:t>
            </a:r>
            <a:r>
              <a:rPr spc="-65" dirty="0"/>
              <a:t> </a:t>
            </a:r>
            <a:r>
              <a:rPr spc="-5" dirty="0"/>
              <a:t>Prototipação</a:t>
            </a:r>
          </a:p>
          <a:p>
            <a:pPr marL="12700">
              <a:lnSpc>
                <a:spcPts val="4050"/>
              </a:lnSpc>
            </a:pPr>
            <a:r>
              <a:rPr sz="3600" b="0" dirty="0">
                <a:latin typeface="Arial"/>
                <a:cs typeface="Arial"/>
              </a:rPr>
              <a:t>para</a:t>
            </a:r>
            <a:r>
              <a:rPr sz="3600" b="0" spc="-10" dirty="0">
                <a:latin typeface="Arial"/>
                <a:cs typeface="Arial"/>
              </a:rPr>
              <a:t> </a:t>
            </a:r>
            <a:r>
              <a:rPr sz="3600" b="0" spc="-5" dirty="0">
                <a:solidFill>
                  <a:srgbClr val="AB1500"/>
                </a:solidFill>
                <a:latin typeface="Arial"/>
                <a:cs typeface="Arial"/>
              </a:rPr>
              <a:t>obtenção </a:t>
            </a:r>
            <a:r>
              <a:rPr sz="3600" b="0" dirty="0">
                <a:solidFill>
                  <a:srgbClr val="AB1500"/>
                </a:solidFill>
                <a:latin typeface="Arial"/>
                <a:cs typeface="Arial"/>
              </a:rPr>
              <a:t>dos</a:t>
            </a:r>
            <a:r>
              <a:rPr sz="3600" b="0" spc="-10" dirty="0">
                <a:solidFill>
                  <a:srgbClr val="AB1500"/>
                </a:solidFill>
                <a:latin typeface="Arial"/>
                <a:cs typeface="Arial"/>
              </a:rPr>
              <a:t> </a:t>
            </a:r>
            <a:r>
              <a:rPr sz="3600" b="0" spc="-5" dirty="0">
                <a:solidFill>
                  <a:srgbClr val="AB1500"/>
                </a:solidFill>
                <a:latin typeface="Arial"/>
                <a:cs typeface="Arial"/>
              </a:rPr>
              <a:t>requisitos</a:t>
            </a:r>
            <a:endParaRPr sz="3600">
              <a:latin typeface="Arial"/>
              <a:cs typeface="Arial"/>
            </a:endParaRPr>
          </a:p>
        </p:txBody>
      </p:sp>
      <p:sp>
        <p:nvSpPr>
          <p:cNvPr id="7" name="object 7"/>
          <p:cNvSpPr txBox="1"/>
          <p:nvPr/>
        </p:nvSpPr>
        <p:spPr>
          <a:xfrm>
            <a:off x="472862" y="3361858"/>
            <a:ext cx="6388100" cy="2242820"/>
          </a:xfrm>
          <a:prstGeom prst="rect">
            <a:avLst/>
          </a:prstGeom>
        </p:spPr>
        <p:txBody>
          <a:bodyPr vert="horz" wrap="square" lIns="0" tIns="0" rIns="0" bIns="0" rtlCol="0">
            <a:spAutoFit/>
          </a:bodyPr>
          <a:lstStyle/>
          <a:p>
            <a:pPr marL="5320665">
              <a:lnSpc>
                <a:spcPts val="2075"/>
              </a:lnSpc>
            </a:pPr>
            <a:r>
              <a:rPr sz="2400" b="1" spc="-5" dirty="0">
                <a:latin typeface="Times New Roman"/>
                <a:cs typeface="Times New Roman"/>
              </a:rPr>
              <a:t>Elabora</a:t>
            </a:r>
            <a:endParaRPr sz="2400">
              <a:latin typeface="Times New Roman"/>
              <a:cs typeface="Times New Roman"/>
            </a:endParaRPr>
          </a:p>
          <a:p>
            <a:pPr>
              <a:lnSpc>
                <a:spcPts val="2100"/>
              </a:lnSpc>
            </a:pPr>
            <a:r>
              <a:rPr sz="2400" b="1" spc="-5" dirty="0">
                <a:solidFill>
                  <a:srgbClr val="FFFFFF"/>
                </a:solidFill>
                <a:latin typeface="Times New Roman"/>
                <a:cs typeface="Times New Roman"/>
              </a:rPr>
              <a:t>CONSTRUÇÃO</a:t>
            </a:r>
            <a:endParaRPr sz="2400">
              <a:latin typeface="Times New Roman"/>
              <a:cs typeface="Times New Roman"/>
            </a:endParaRPr>
          </a:p>
          <a:p>
            <a:pPr marL="95885">
              <a:lnSpc>
                <a:spcPts val="2640"/>
              </a:lnSpc>
            </a:pPr>
            <a:r>
              <a:rPr sz="3600" b="1" spc="-1192" baseline="-9259" dirty="0">
                <a:solidFill>
                  <a:srgbClr val="FFFFFF"/>
                </a:solidFill>
                <a:latin typeface="Times New Roman"/>
                <a:cs typeface="Times New Roman"/>
              </a:rPr>
              <a:t>D</a:t>
            </a:r>
            <a:r>
              <a:rPr sz="2400" b="1" spc="-944" dirty="0">
                <a:latin typeface="Times New Roman"/>
                <a:cs typeface="Times New Roman"/>
              </a:rPr>
              <a:t>R</a:t>
            </a:r>
            <a:r>
              <a:rPr sz="3600" b="1" spc="-1395" baseline="-9259" dirty="0">
                <a:solidFill>
                  <a:srgbClr val="FFFFFF"/>
                </a:solidFill>
                <a:latin typeface="Times New Roman"/>
                <a:cs typeface="Times New Roman"/>
              </a:rPr>
              <a:t>O</a:t>
            </a:r>
            <a:r>
              <a:rPr sz="2400" b="1" spc="-5" dirty="0">
                <a:latin typeface="Times New Roman"/>
                <a:cs typeface="Times New Roman"/>
              </a:rPr>
              <a:t>e</a:t>
            </a:r>
            <a:r>
              <a:rPr sz="2400" b="1" dirty="0">
                <a:latin typeface="Times New Roman"/>
                <a:cs typeface="Times New Roman"/>
              </a:rPr>
              <a:t>f</a:t>
            </a:r>
            <a:r>
              <a:rPr sz="2400" b="1" spc="-1010" dirty="0">
                <a:latin typeface="Times New Roman"/>
                <a:cs typeface="Times New Roman"/>
              </a:rPr>
              <a:t>i</a:t>
            </a:r>
            <a:r>
              <a:rPr sz="3600" b="1" spc="-697" baseline="-9259" dirty="0">
                <a:solidFill>
                  <a:srgbClr val="FFFFFF"/>
                </a:solidFill>
                <a:latin typeface="Times New Roman"/>
                <a:cs typeface="Times New Roman"/>
              </a:rPr>
              <a:t>P</a:t>
            </a:r>
            <a:r>
              <a:rPr sz="2400" b="1" spc="-875" dirty="0">
                <a:latin typeface="Times New Roman"/>
                <a:cs typeface="Times New Roman"/>
              </a:rPr>
              <a:t>n</a:t>
            </a:r>
            <a:r>
              <a:rPr sz="3600" b="1" spc="-1289" baseline="-9259" dirty="0">
                <a:solidFill>
                  <a:srgbClr val="FFFFFF"/>
                </a:solidFill>
                <a:latin typeface="Times New Roman"/>
                <a:cs typeface="Times New Roman"/>
              </a:rPr>
              <a:t>R</a:t>
            </a:r>
            <a:r>
              <a:rPr sz="2400" b="1" dirty="0">
                <a:latin typeface="Times New Roman"/>
                <a:cs typeface="Times New Roman"/>
              </a:rPr>
              <a:t>am</a:t>
            </a:r>
            <a:r>
              <a:rPr sz="2400" b="1" spc="-3404" dirty="0">
                <a:latin typeface="Times New Roman"/>
                <a:cs typeface="Times New Roman"/>
              </a:rPr>
              <a:t>e</a:t>
            </a:r>
            <a:r>
              <a:rPr sz="3600" b="1" spc="-7" baseline="-9259" dirty="0">
                <a:solidFill>
                  <a:srgbClr val="FFFFFF"/>
                </a:solidFill>
                <a:latin typeface="Times New Roman"/>
                <a:cs typeface="Times New Roman"/>
              </a:rPr>
              <a:t>O</a:t>
            </a:r>
            <a:r>
              <a:rPr sz="3600" b="1" spc="-300" baseline="-9259" dirty="0">
                <a:solidFill>
                  <a:srgbClr val="FFFFFF"/>
                </a:solidFill>
                <a:latin typeface="Times New Roman"/>
                <a:cs typeface="Times New Roman"/>
              </a:rPr>
              <a:t>D</a:t>
            </a:r>
            <a:r>
              <a:rPr sz="2400" b="1" spc="-1140" dirty="0">
                <a:latin typeface="Times New Roman"/>
                <a:cs typeface="Times New Roman"/>
              </a:rPr>
              <a:t>n</a:t>
            </a:r>
            <a:r>
              <a:rPr sz="3600" b="1" spc="-892" baseline="-9259" dirty="0">
                <a:solidFill>
                  <a:srgbClr val="FFFFFF"/>
                </a:solidFill>
                <a:latin typeface="Times New Roman"/>
                <a:cs typeface="Times New Roman"/>
              </a:rPr>
              <a:t>U</a:t>
            </a:r>
            <a:r>
              <a:rPr sz="2400" b="1" dirty="0">
                <a:latin typeface="Times New Roman"/>
                <a:cs typeface="Times New Roman"/>
              </a:rPr>
              <a:t>t</a:t>
            </a:r>
            <a:r>
              <a:rPr sz="2400" b="1" spc="-1410" dirty="0">
                <a:latin typeface="Times New Roman"/>
                <a:cs typeface="Times New Roman"/>
              </a:rPr>
              <a:t>o</a:t>
            </a:r>
            <a:r>
              <a:rPr sz="3600" b="1" spc="-67" baseline="-9259" dirty="0">
                <a:solidFill>
                  <a:srgbClr val="FFFFFF"/>
                </a:solidFill>
                <a:latin typeface="Times New Roman"/>
                <a:cs typeface="Times New Roman"/>
              </a:rPr>
              <a:t>T</a:t>
            </a:r>
            <a:r>
              <a:rPr sz="3600" b="1" spc="-2129" baseline="-9259" dirty="0">
                <a:solidFill>
                  <a:srgbClr val="FFFFFF"/>
                </a:solidFill>
                <a:latin typeface="Times New Roman"/>
                <a:cs typeface="Times New Roman"/>
              </a:rPr>
              <a:t>O</a:t>
            </a:r>
            <a:r>
              <a:rPr sz="2400" b="1" dirty="0">
                <a:latin typeface="Times New Roman"/>
                <a:cs typeface="Times New Roman"/>
              </a:rPr>
              <a:t>do </a:t>
            </a:r>
            <a:r>
              <a:rPr sz="2400" b="1" spc="-5" dirty="0">
                <a:latin typeface="Times New Roman"/>
                <a:cs typeface="Times New Roman"/>
              </a:rPr>
              <a:t>P</a:t>
            </a:r>
            <a:r>
              <a:rPr sz="2400" b="1" spc="-45" dirty="0">
                <a:latin typeface="Times New Roman"/>
                <a:cs typeface="Times New Roman"/>
              </a:rPr>
              <a:t>r</a:t>
            </a:r>
            <a:r>
              <a:rPr sz="2400" b="1" dirty="0">
                <a:latin typeface="Times New Roman"/>
                <a:cs typeface="Times New Roman"/>
              </a:rPr>
              <a:t>otót</a:t>
            </a:r>
            <a:r>
              <a:rPr sz="2400" b="1" spc="-5" dirty="0">
                <a:latin typeface="Times New Roman"/>
                <a:cs typeface="Times New Roman"/>
              </a:rPr>
              <a:t>i</a:t>
            </a:r>
            <a:r>
              <a:rPr sz="2400" b="1" dirty="0">
                <a:latin typeface="Times New Roman"/>
                <a:cs typeface="Times New Roman"/>
              </a:rPr>
              <a:t>po</a:t>
            </a:r>
            <a:endParaRPr sz="2400">
              <a:latin typeface="Times New Roman"/>
              <a:cs typeface="Times New Roman"/>
            </a:endParaRPr>
          </a:p>
          <a:p>
            <a:pPr>
              <a:lnSpc>
                <a:spcPct val="100000"/>
              </a:lnSpc>
            </a:pPr>
            <a:endParaRPr sz="3000">
              <a:latin typeface="Times New Roman"/>
              <a:cs typeface="Times New Roman"/>
            </a:endParaRPr>
          </a:p>
          <a:p>
            <a:pPr>
              <a:lnSpc>
                <a:spcPct val="100000"/>
              </a:lnSpc>
              <a:spcBef>
                <a:spcPts val="40"/>
              </a:spcBef>
            </a:pPr>
            <a:endParaRPr sz="3850">
              <a:latin typeface="Times New Roman"/>
              <a:cs typeface="Times New Roman"/>
            </a:endParaRPr>
          </a:p>
          <a:p>
            <a:pPr marL="5320665">
              <a:lnSpc>
                <a:spcPct val="100000"/>
              </a:lnSpc>
            </a:pPr>
            <a:r>
              <a:rPr sz="2400" b="1" dirty="0">
                <a:latin typeface="Times New Roman"/>
                <a:cs typeface="Times New Roman"/>
              </a:rPr>
              <a:t>Const</a:t>
            </a:r>
            <a:r>
              <a:rPr sz="2400" b="1" spc="-5" dirty="0">
                <a:latin typeface="Times New Roman"/>
                <a:cs typeface="Times New Roman"/>
              </a:rPr>
              <a:t>r</a:t>
            </a:r>
            <a:r>
              <a:rPr sz="2400" b="1" dirty="0">
                <a:latin typeface="Times New Roman"/>
                <a:cs typeface="Times New Roman"/>
              </a:rPr>
              <a:t>u</a:t>
            </a:r>
            <a:endParaRPr sz="2400">
              <a:latin typeface="Times New Roman"/>
              <a:cs typeface="Times New Roman"/>
            </a:endParaRPr>
          </a:p>
        </p:txBody>
      </p:sp>
      <p:grpSp>
        <p:nvGrpSpPr>
          <p:cNvPr id="8" name="object 8"/>
          <p:cNvGrpSpPr/>
          <p:nvPr/>
        </p:nvGrpSpPr>
        <p:grpSpPr>
          <a:xfrm>
            <a:off x="423949" y="1763713"/>
            <a:ext cx="8718550" cy="4603750"/>
            <a:chOff x="423949" y="1763713"/>
            <a:chExt cx="8718550" cy="4603750"/>
          </a:xfrm>
        </p:grpSpPr>
        <p:pic>
          <p:nvPicPr>
            <p:cNvPr id="9" name="object 9"/>
            <p:cNvPicPr/>
            <p:nvPr/>
          </p:nvPicPr>
          <p:blipFill>
            <a:blip r:embed="rId4" cstate="print"/>
            <a:stretch>
              <a:fillRect/>
            </a:stretch>
          </p:blipFill>
          <p:spPr>
            <a:xfrm>
              <a:off x="520852" y="3856573"/>
              <a:ext cx="3291225" cy="1886173"/>
            </a:xfrm>
            <a:prstGeom prst="rect">
              <a:avLst/>
            </a:prstGeom>
          </p:spPr>
        </p:pic>
        <p:sp>
          <p:nvSpPr>
            <p:cNvPr id="10" name="object 10"/>
            <p:cNvSpPr/>
            <p:nvPr/>
          </p:nvSpPr>
          <p:spPr>
            <a:xfrm>
              <a:off x="520851" y="3856574"/>
              <a:ext cx="3291840" cy="1886585"/>
            </a:xfrm>
            <a:custGeom>
              <a:avLst/>
              <a:gdLst/>
              <a:ahLst/>
              <a:cxnLst/>
              <a:rect l="l" t="t" r="r" b="b"/>
              <a:pathLst>
                <a:path w="3291840" h="1886585">
                  <a:moveTo>
                    <a:pt x="1562269" y="0"/>
                  </a:moveTo>
                  <a:lnTo>
                    <a:pt x="1187589" y="312359"/>
                  </a:lnTo>
                  <a:lnTo>
                    <a:pt x="1265099" y="360875"/>
                  </a:lnTo>
                  <a:lnTo>
                    <a:pt x="1338261" y="402973"/>
                  </a:lnTo>
                  <a:lnTo>
                    <a:pt x="1407564" y="437143"/>
                  </a:lnTo>
                  <a:lnTo>
                    <a:pt x="1470559" y="470935"/>
                  </a:lnTo>
                  <a:lnTo>
                    <a:pt x="1539372" y="506615"/>
                  </a:lnTo>
                  <a:lnTo>
                    <a:pt x="1623712" y="543995"/>
                  </a:lnTo>
                  <a:lnTo>
                    <a:pt x="1699813" y="577033"/>
                  </a:lnTo>
                  <a:lnTo>
                    <a:pt x="1776406" y="608562"/>
                  </a:lnTo>
                  <a:lnTo>
                    <a:pt x="1864144" y="645375"/>
                  </a:lnTo>
                  <a:lnTo>
                    <a:pt x="1956753" y="677094"/>
                  </a:lnTo>
                  <a:lnTo>
                    <a:pt x="2125493" y="731846"/>
                  </a:lnTo>
                  <a:lnTo>
                    <a:pt x="2216172" y="759600"/>
                  </a:lnTo>
                  <a:lnTo>
                    <a:pt x="2292794" y="781124"/>
                  </a:lnTo>
                  <a:lnTo>
                    <a:pt x="2379124" y="802460"/>
                  </a:lnTo>
                  <a:lnTo>
                    <a:pt x="2466924" y="819266"/>
                  </a:lnTo>
                  <a:lnTo>
                    <a:pt x="2545506" y="834750"/>
                  </a:lnTo>
                  <a:lnTo>
                    <a:pt x="2642034" y="854388"/>
                  </a:lnTo>
                  <a:lnTo>
                    <a:pt x="2737612" y="867042"/>
                  </a:lnTo>
                  <a:lnTo>
                    <a:pt x="3291226" y="1886173"/>
                  </a:lnTo>
                  <a:lnTo>
                    <a:pt x="3209214" y="1881258"/>
                  </a:lnTo>
                  <a:lnTo>
                    <a:pt x="3128183" y="1873324"/>
                  </a:lnTo>
                  <a:lnTo>
                    <a:pt x="3056859" y="1865202"/>
                  </a:lnTo>
                  <a:lnTo>
                    <a:pt x="2982626" y="1856136"/>
                  </a:lnTo>
                  <a:lnTo>
                    <a:pt x="2911792" y="1846504"/>
                  </a:lnTo>
                  <a:lnTo>
                    <a:pt x="2837558" y="1837438"/>
                  </a:lnTo>
                  <a:lnTo>
                    <a:pt x="2770613" y="1825730"/>
                  </a:lnTo>
                  <a:lnTo>
                    <a:pt x="2703669" y="1814022"/>
                  </a:lnTo>
                  <a:lnTo>
                    <a:pt x="2633325" y="1802880"/>
                  </a:lnTo>
                  <a:lnTo>
                    <a:pt x="2554253" y="1788906"/>
                  </a:lnTo>
                  <a:lnTo>
                    <a:pt x="2467433" y="1769079"/>
                  </a:lnTo>
                  <a:lnTo>
                    <a:pt x="2391760" y="1754540"/>
                  </a:lnTo>
                  <a:lnTo>
                    <a:pt x="2313178" y="1739056"/>
                  </a:lnTo>
                  <a:lnTo>
                    <a:pt x="2226358" y="1719230"/>
                  </a:lnTo>
                  <a:lnTo>
                    <a:pt x="2141008" y="1694874"/>
                  </a:lnTo>
                  <a:lnTo>
                    <a:pt x="2046440" y="1669196"/>
                  </a:lnTo>
                  <a:lnTo>
                    <a:pt x="1954781" y="1644462"/>
                  </a:lnTo>
                  <a:lnTo>
                    <a:pt x="1867502" y="1616142"/>
                  </a:lnTo>
                  <a:lnTo>
                    <a:pt x="1774403" y="1585933"/>
                  </a:lnTo>
                  <a:lnTo>
                    <a:pt x="1658031" y="1548173"/>
                  </a:lnTo>
                  <a:lnTo>
                    <a:pt x="1551366" y="1510225"/>
                  </a:lnTo>
                  <a:lnTo>
                    <a:pt x="1479123" y="1485116"/>
                  </a:lnTo>
                  <a:lnTo>
                    <a:pt x="1399132" y="1454153"/>
                  </a:lnTo>
                  <a:lnTo>
                    <a:pt x="1312832" y="1422813"/>
                  </a:lnTo>
                  <a:lnTo>
                    <a:pt x="1216856" y="1381657"/>
                  </a:lnTo>
                  <a:lnTo>
                    <a:pt x="1138335" y="1346165"/>
                  </a:lnTo>
                  <a:lnTo>
                    <a:pt x="1060303" y="1309164"/>
                  </a:lnTo>
                  <a:lnTo>
                    <a:pt x="964816" y="1266497"/>
                  </a:lnTo>
                  <a:lnTo>
                    <a:pt x="896003" y="1230817"/>
                  </a:lnTo>
                  <a:lnTo>
                    <a:pt x="806825" y="1188529"/>
                  </a:lnTo>
                  <a:lnTo>
                    <a:pt x="726863" y="1147563"/>
                  </a:lnTo>
                  <a:lnTo>
                    <a:pt x="650792" y="1104521"/>
                  </a:lnTo>
                  <a:lnTo>
                    <a:pt x="571812" y="1060534"/>
                  </a:lnTo>
                  <a:lnTo>
                    <a:pt x="471026" y="1004467"/>
                  </a:lnTo>
                  <a:lnTo>
                    <a:pt x="373640" y="947833"/>
                  </a:lnTo>
                  <a:lnTo>
                    <a:pt x="0" y="1237164"/>
                  </a:lnTo>
                  <a:lnTo>
                    <a:pt x="136473" y="251686"/>
                  </a:lnTo>
                  <a:lnTo>
                    <a:pt x="1562269" y="0"/>
                  </a:lnTo>
                  <a:close/>
                </a:path>
              </a:pathLst>
            </a:custGeom>
            <a:ln w="19049">
              <a:solidFill>
                <a:srgbClr val="000000"/>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2679700" y="1871663"/>
              <a:ext cx="1904998" cy="1654175"/>
            </a:xfrm>
            <a:prstGeom prst="rect">
              <a:avLst/>
            </a:prstGeom>
          </p:spPr>
        </p:pic>
        <p:sp>
          <p:nvSpPr>
            <p:cNvPr id="12" name="object 12"/>
            <p:cNvSpPr/>
            <p:nvPr/>
          </p:nvSpPr>
          <p:spPr>
            <a:xfrm>
              <a:off x="2679700" y="1871663"/>
              <a:ext cx="1905000" cy="1654175"/>
            </a:xfrm>
            <a:custGeom>
              <a:avLst/>
              <a:gdLst/>
              <a:ahLst/>
              <a:cxnLst/>
              <a:rect l="l" t="t" r="r" b="b"/>
              <a:pathLst>
                <a:path w="1905000" h="1654175">
                  <a:moveTo>
                    <a:pt x="0" y="1309686"/>
                  </a:moveTo>
                  <a:lnTo>
                    <a:pt x="19050" y="1276349"/>
                  </a:lnTo>
                  <a:lnTo>
                    <a:pt x="36512" y="1247774"/>
                  </a:lnTo>
                  <a:lnTo>
                    <a:pt x="53974" y="1219199"/>
                  </a:lnTo>
                  <a:lnTo>
                    <a:pt x="71437" y="1190624"/>
                  </a:lnTo>
                  <a:lnTo>
                    <a:pt x="90487" y="1160461"/>
                  </a:lnTo>
                  <a:lnTo>
                    <a:pt x="112712" y="1130299"/>
                  </a:lnTo>
                  <a:lnTo>
                    <a:pt x="131762" y="1103312"/>
                  </a:lnTo>
                  <a:lnTo>
                    <a:pt x="179387" y="1039812"/>
                  </a:lnTo>
                  <a:lnTo>
                    <a:pt x="207962" y="1004887"/>
                  </a:lnTo>
                  <a:lnTo>
                    <a:pt x="257175" y="949324"/>
                  </a:lnTo>
                  <a:lnTo>
                    <a:pt x="284162" y="917574"/>
                  </a:lnTo>
                  <a:lnTo>
                    <a:pt x="314324" y="884237"/>
                  </a:lnTo>
                  <a:lnTo>
                    <a:pt x="342899" y="854074"/>
                  </a:lnTo>
                  <a:lnTo>
                    <a:pt x="374649" y="822324"/>
                  </a:lnTo>
                  <a:lnTo>
                    <a:pt x="404812" y="795337"/>
                  </a:lnTo>
                  <a:lnTo>
                    <a:pt x="441324" y="760412"/>
                  </a:lnTo>
                  <a:lnTo>
                    <a:pt x="473074" y="730249"/>
                  </a:lnTo>
                  <a:lnTo>
                    <a:pt x="504824" y="704849"/>
                  </a:lnTo>
                  <a:lnTo>
                    <a:pt x="541337" y="674687"/>
                  </a:lnTo>
                  <a:lnTo>
                    <a:pt x="568324" y="652462"/>
                  </a:lnTo>
                  <a:lnTo>
                    <a:pt x="603249" y="627062"/>
                  </a:lnTo>
                  <a:lnTo>
                    <a:pt x="638174" y="601662"/>
                  </a:lnTo>
                  <a:lnTo>
                    <a:pt x="679449" y="574674"/>
                  </a:lnTo>
                  <a:lnTo>
                    <a:pt x="714374" y="550862"/>
                  </a:lnTo>
                  <a:lnTo>
                    <a:pt x="752474" y="522287"/>
                  </a:lnTo>
                  <a:lnTo>
                    <a:pt x="800099" y="495299"/>
                  </a:lnTo>
                  <a:lnTo>
                    <a:pt x="841374" y="468312"/>
                  </a:lnTo>
                  <a:lnTo>
                    <a:pt x="887412" y="439737"/>
                  </a:lnTo>
                  <a:lnTo>
                    <a:pt x="935037" y="414337"/>
                  </a:lnTo>
                  <a:lnTo>
                    <a:pt x="984249" y="390525"/>
                  </a:lnTo>
                  <a:lnTo>
                    <a:pt x="1035049" y="365124"/>
                  </a:lnTo>
                  <a:lnTo>
                    <a:pt x="1079499" y="347662"/>
                  </a:lnTo>
                  <a:lnTo>
                    <a:pt x="1120774" y="327024"/>
                  </a:lnTo>
                  <a:lnTo>
                    <a:pt x="1169986" y="309562"/>
                  </a:lnTo>
                  <a:lnTo>
                    <a:pt x="1204911" y="296862"/>
                  </a:lnTo>
                  <a:lnTo>
                    <a:pt x="1057274" y="0"/>
                  </a:lnTo>
                  <a:lnTo>
                    <a:pt x="1904999" y="422274"/>
                  </a:lnTo>
                  <a:lnTo>
                    <a:pt x="1684336" y="1300161"/>
                  </a:lnTo>
                  <a:lnTo>
                    <a:pt x="1547811" y="1039812"/>
                  </a:lnTo>
                  <a:lnTo>
                    <a:pt x="1490661" y="1062037"/>
                  </a:lnTo>
                  <a:lnTo>
                    <a:pt x="1436686" y="1089024"/>
                  </a:lnTo>
                  <a:lnTo>
                    <a:pt x="1377949" y="1120774"/>
                  </a:lnTo>
                  <a:lnTo>
                    <a:pt x="1314449" y="1157286"/>
                  </a:lnTo>
                  <a:lnTo>
                    <a:pt x="1265236" y="1189036"/>
                  </a:lnTo>
                  <a:lnTo>
                    <a:pt x="1216024" y="1225549"/>
                  </a:lnTo>
                  <a:lnTo>
                    <a:pt x="1166811" y="1258886"/>
                  </a:lnTo>
                  <a:lnTo>
                    <a:pt x="1125537" y="1295399"/>
                  </a:lnTo>
                  <a:lnTo>
                    <a:pt x="1085849" y="1333499"/>
                  </a:lnTo>
                  <a:lnTo>
                    <a:pt x="1042987" y="1374774"/>
                  </a:lnTo>
                  <a:lnTo>
                    <a:pt x="1004887" y="1414461"/>
                  </a:lnTo>
                  <a:lnTo>
                    <a:pt x="968374" y="1455736"/>
                  </a:lnTo>
                  <a:lnTo>
                    <a:pt x="936624" y="1492249"/>
                  </a:lnTo>
                  <a:lnTo>
                    <a:pt x="903287" y="1539874"/>
                  </a:lnTo>
                  <a:lnTo>
                    <a:pt x="869949" y="1585911"/>
                  </a:lnTo>
                  <a:lnTo>
                    <a:pt x="854074" y="1619249"/>
                  </a:lnTo>
                  <a:lnTo>
                    <a:pt x="831849" y="1654174"/>
                  </a:lnTo>
                  <a:lnTo>
                    <a:pt x="0" y="1309686"/>
                  </a:lnTo>
                  <a:close/>
                </a:path>
              </a:pathLst>
            </a:custGeom>
            <a:ln w="19049">
              <a:solidFill>
                <a:srgbClr val="000000"/>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2208212" y="3036888"/>
              <a:ext cx="1677986" cy="1841498"/>
            </a:xfrm>
            <a:prstGeom prst="rect">
              <a:avLst/>
            </a:prstGeom>
          </p:spPr>
        </p:pic>
        <p:sp>
          <p:nvSpPr>
            <p:cNvPr id="14" name="object 14"/>
            <p:cNvSpPr/>
            <p:nvPr/>
          </p:nvSpPr>
          <p:spPr>
            <a:xfrm>
              <a:off x="2208212" y="3036888"/>
              <a:ext cx="1678305" cy="1841500"/>
            </a:xfrm>
            <a:custGeom>
              <a:avLst/>
              <a:gdLst/>
              <a:ahLst/>
              <a:cxnLst/>
              <a:rect l="l" t="t" r="r" b="b"/>
              <a:pathLst>
                <a:path w="1678304" h="1841500">
                  <a:moveTo>
                    <a:pt x="1677986" y="761999"/>
                  </a:moveTo>
                  <a:lnTo>
                    <a:pt x="1250949" y="609599"/>
                  </a:lnTo>
                  <a:lnTo>
                    <a:pt x="1233486" y="644524"/>
                  </a:lnTo>
                  <a:lnTo>
                    <a:pt x="1223961" y="677862"/>
                  </a:lnTo>
                  <a:lnTo>
                    <a:pt x="1212849" y="714374"/>
                  </a:lnTo>
                  <a:lnTo>
                    <a:pt x="1201736" y="752474"/>
                  </a:lnTo>
                  <a:lnTo>
                    <a:pt x="1190624" y="801687"/>
                  </a:lnTo>
                  <a:lnTo>
                    <a:pt x="1182686" y="842962"/>
                  </a:lnTo>
                  <a:lnTo>
                    <a:pt x="1174749" y="887412"/>
                  </a:lnTo>
                  <a:lnTo>
                    <a:pt x="1169986" y="936624"/>
                  </a:lnTo>
                  <a:lnTo>
                    <a:pt x="1165224" y="987424"/>
                  </a:lnTo>
                  <a:lnTo>
                    <a:pt x="1165224" y="1079499"/>
                  </a:lnTo>
                  <a:lnTo>
                    <a:pt x="1168399" y="1125536"/>
                  </a:lnTo>
                  <a:lnTo>
                    <a:pt x="1169986" y="1171574"/>
                  </a:lnTo>
                  <a:lnTo>
                    <a:pt x="1177924" y="1216024"/>
                  </a:lnTo>
                  <a:lnTo>
                    <a:pt x="1187449" y="1260474"/>
                  </a:lnTo>
                  <a:lnTo>
                    <a:pt x="1196974" y="1303337"/>
                  </a:lnTo>
                  <a:lnTo>
                    <a:pt x="1209674" y="1354137"/>
                  </a:lnTo>
                  <a:lnTo>
                    <a:pt x="1227136" y="1401761"/>
                  </a:lnTo>
                  <a:lnTo>
                    <a:pt x="425449" y="1841499"/>
                  </a:lnTo>
                  <a:lnTo>
                    <a:pt x="407987" y="1795461"/>
                  </a:lnTo>
                  <a:lnTo>
                    <a:pt x="390524" y="1757361"/>
                  </a:lnTo>
                  <a:lnTo>
                    <a:pt x="376237" y="1720849"/>
                  </a:lnTo>
                  <a:lnTo>
                    <a:pt x="361949" y="1681161"/>
                  </a:lnTo>
                  <a:lnTo>
                    <a:pt x="349249" y="1646237"/>
                  </a:lnTo>
                  <a:lnTo>
                    <a:pt x="334962" y="1608137"/>
                  </a:lnTo>
                  <a:lnTo>
                    <a:pt x="323849" y="1571624"/>
                  </a:lnTo>
                  <a:lnTo>
                    <a:pt x="314324" y="1538287"/>
                  </a:lnTo>
                  <a:lnTo>
                    <a:pt x="304799" y="1501774"/>
                  </a:lnTo>
                  <a:lnTo>
                    <a:pt x="292099" y="1458911"/>
                  </a:lnTo>
                  <a:lnTo>
                    <a:pt x="285749" y="1414461"/>
                  </a:lnTo>
                  <a:lnTo>
                    <a:pt x="274637" y="1373187"/>
                  </a:lnTo>
                  <a:lnTo>
                    <a:pt x="265112" y="1333499"/>
                  </a:lnTo>
                  <a:lnTo>
                    <a:pt x="260349" y="1285874"/>
                  </a:lnTo>
                  <a:lnTo>
                    <a:pt x="255587" y="1241424"/>
                  </a:lnTo>
                  <a:lnTo>
                    <a:pt x="250824" y="1190624"/>
                  </a:lnTo>
                  <a:lnTo>
                    <a:pt x="246062" y="1141411"/>
                  </a:lnTo>
                  <a:lnTo>
                    <a:pt x="246062" y="1092199"/>
                  </a:lnTo>
                  <a:lnTo>
                    <a:pt x="246062" y="1041399"/>
                  </a:lnTo>
                  <a:lnTo>
                    <a:pt x="246062" y="976312"/>
                  </a:lnTo>
                  <a:lnTo>
                    <a:pt x="247649" y="919162"/>
                  </a:lnTo>
                  <a:lnTo>
                    <a:pt x="250824" y="881062"/>
                  </a:lnTo>
                  <a:lnTo>
                    <a:pt x="255587" y="833437"/>
                  </a:lnTo>
                  <a:lnTo>
                    <a:pt x="260349" y="788987"/>
                  </a:lnTo>
                  <a:lnTo>
                    <a:pt x="268287" y="736599"/>
                  </a:lnTo>
                  <a:lnTo>
                    <a:pt x="277812" y="688974"/>
                  </a:lnTo>
                  <a:lnTo>
                    <a:pt x="287337" y="646112"/>
                  </a:lnTo>
                  <a:lnTo>
                    <a:pt x="300037" y="592137"/>
                  </a:lnTo>
                  <a:lnTo>
                    <a:pt x="312737" y="550862"/>
                  </a:lnTo>
                  <a:lnTo>
                    <a:pt x="323849" y="498474"/>
                  </a:lnTo>
                  <a:lnTo>
                    <a:pt x="339724" y="455612"/>
                  </a:lnTo>
                  <a:lnTo>
                    <a:pt x="355599" y="409574"/>
                  </a:lnTo>
                  <a:lnTo>
                    <a:pt x="373062" y="361949"/>
                  </a:lnTo>
                  <a:lnTo>
                    <a:pt x="398462" y="304799"/>
                  </a:lnTo>
                  <a:lnTo>
                    <a:pt x="0" y="160337"/>
                  </a:lnTo>
                  <a:lnTo>
                    <a:pt x="1046161" y="0"/>
                  </a:lnTo>
                  <a:lnTo>
                    <a:pt x="1677986" y="761999"/>
                  </a:lnTo>
                  <a:close/>
                </a:path>
              </a:pathLst>
            </a:custGeom>
            <a:ln w="19049">
              <a:solidFill>
                <a:srgbClr val="000000"/>
              </a:solidFill>
            </a:ln>
          </p:spPr>
          <p:txBody>
            <a:bodyPr wrap="square" lIns="0" tIns="0" rIns="0" bIns="0" rtlCol="0"/>
            <a:lstStyle/>
            <a:p>
              <a:endParaRPr/>
            </a:p>
          </p:txBody>
        </p:sp>
        <p:pic>
          <p:nvPicPr>
            <p:cNvPr id="15" name="object 15"/>
            <p:cNvPicPr/>
            <p:nvPr/>
          </p:nvPicPr>
          <p:blipFill>
            <a:blip r:embed="rId7" cstate="print"/>
            <a:stretch>
              <a:fillRect/>
            </a:stretch>
          </p:blipFill>
          <p:spPr>
            <a:xfrm>
              <a:off x="2284412" y="4367212"/>
              <a:ext cx="1906586" cy="1576387"/>
            </a:xfrm>
            <a:prstGeom prst="rect">
              <a:avLst/>
            </a:prstGeom>
          </p:spPr>
        </p:pic>
        <p:sp>
          <p:nvSpPr>
            <p:cNvPr id="16" name="object 16"/>
            <p:cNvSpPr/>
            <p:nvPr/>
          </p:nvSpPr>
          <p:spPr>
            <a:xfrm>
              <a:off x="2284412" y="4367212"/>
              <a:ext cx="1906905" cy="1576705"/>
            </a:xfrm>
            <a:custGeom>
              <a:avLst/>
              <a:gdLst/>
              <a:ahLst/>
              <a:cxnLst/>
              <a:rect l="l" t="t" r="r" b="b"/>
              <a:pathLst>
                <a:path w="1906904" h="1576704">
                  <a:moveTo>
                    <a:pt x="1512886" y="1576386"/>
                  </a:moveTo>
                  <a:lnTo>
                    <a:pt x="1474786" y="1560511"/>
                  </a:lnTo>
                  <a:lnTo>
                    <a:pt x="1443036" y="1544636"/>
                  </a:lnTo>
                  <a:lnTo>
                    <a:pt x="1408111" y="1530348"/>
                  </a:lnTo>
                  <a:lnTo>
                    <a:pt x="1376361" y="1514473"/>
                  </a:lnTo>
                  <a:lnTo>
                    <a:pt x="1341436" y="1498598"/>
                  </a:lnTo>
                  <a:lnTo>
                    <a:pt x="1308099" y="1481136"/>
                  </a:lnTo>
                  <a:lnTo>
                    <a:pt x="1276349" y="1462086"/>
                  </a:lnTo>
                  <a:lnTo>
                    <a:pt x="1241424" y="1444623"/>
                  </a:lnTo>
                  <a:lnTo>
                    <a:pt x="1204911" y="1420811"/>
                  </a:lnTo>
                  <a:lnTo>
                    <a:pt x="1163636" y="1398586"/>
                  </a:lnTo>
                  <a:lnTo>
                    <a:pt x="1131886" y="1376361"/>
                  </a:lnTo>
                  <a:lnTo>
                    <a:pt x="1098549" y="1352549"/>
                  </a:lnTo>
                  <a:lnTo>
                    <a:pt x="1062036" y="1330324"/>
                  </a:lnTo>
                  <a:lnTo>
                    <a:pt x="1023936" y="1303336"/>
                  </a:lnTo>
                  <a:lnTo>
                    <a:pt x="989011" y="1277936"/>
                  </a:lnTo>
                  <a:lnTo>
                    <a:pt x="952499" y="1250949"/>
                  </a:lnTo>
                  <a:lnTo>
                    <a:pt x="922337" y="1227136"/>
                  </a:lnTo>
                  <a:lnTo>
                    <a:pt x="881062" y="1193799"/>
                  </a:lnTo>
                  <a:lnTo>
                    <a:pt x="846137" y="1165223"/>
                  </a:lnTo>
                  <a:lnTo>
                    <a:pt x="817562" y="1138236"/>
                  </a:lnTo>
                  <a:lnTo>
                    <a:pt x="782636" y="1104899"/>
                  </a:lnTo>
                  <a:lnTo>
                    <a:pt x="758824" y="1082673"/>
                  </a:lnTo>
                  <a:lnTo>
                    <a:pt x="728661" y="1052511"/>
                  </a:lnTo>
                  <a:lnTo>
                    <a:pt x="700086" y="1022349"/>
                  </a:lnTo>
                  <a:lnTo>
                    <a:pt x="668337" y="985836"/>
                  </a:lnTo>
                  <a:lnTo>
                    <a:pt x="638174" y="955674"/>
                  </a:lnTo>
                  <a:lnTo>
                    <a:pt x="608012" y="922336"/>
                  </a:lnTo>
                  <a:lnTo>
                    <a:pt x="574674" y="881062"/>
                  </a:lnTo>
                  <a:lnTo>
                    <a:pt x="544512" y="846137"/>
                  </a:lnTo>
                  <a:lnTo>
                    <a:pt x="512762" y="804862"/>
                  </a:lnTo>
                  <a:lnTo>
                    <a:pt x="484187" y="763587"/>
                  </a:lnTo>
                  <a:lnTo>
                    <a:pt x="457199" y="722312"/>
                  </a:lnTo>
                  <a:lnTo>
                    <a:pt x="427037" y="676274"/>
                  </a:lnTo>
                  <a:lnTo>
                    <a:pt x="407987" y="638174"/>
                  </a:lnTo>
                  <a:lnTo>
                    <a:pt x="382587" y="601662"/>
                  </a:lnTo>
                  <a:lnTo>
                    <a:pt x="363537" y="561974"/>
                  </a:lnTo>
                  <a:lnTo>
                    <a:pt x="0" y="711199"/>
                  </a:lnTo>
                  <a:lnTo>
                    <a:pt x="598487" y="0"/>
                  </a:lnTo>
                  <a:lnTo>
                    <a:pt x="1611311" y="77787"/>
                  </a:lnTo>
                  <a:lnTo>
                    <a:pt x="1204911" y="234949"/>
                  </a:lnTo>
                  <a:lnTo>
                    <a:pt x="1228724" y="279399"/>
                  </a:lnTo>
                  <a:lnTo>
                    <a:pt x="1258886" y="327024"/>
                  </a:lnTo>
                  <a:lnTo>
                    <a:pt x="1295399" y="377824"/>
                  </a:lnTo>
                  <a:lnTo>
                    <a:pt x="1336674" y="433387"/>
                  </a:lnTo>
                  <a:lnTo>
                    <a:pt x="1373186" y="476249"/>
                  </a:lnTo>
                  <a:lnTo>
                    <a:pt x="1416049" y="519112"/>
                  </a:lnTo>
                  <a:lnTo>
                    <a:pt x="1454149" y="561974"/>
                  </a:lnTo>
                  <a:lnTo>
                    <a:pt x="1497011" y="598487"/>
                  </a:lnTo>
                  <a:lnTo>
                    <a:pt x="1539874" y="631824"/>
                  </a:lnTo>
                  <a:lnTo>
                    <a:pt x="1587499" y="669924"/>
                  </a:lnTo>
                  <a:lnTo>
                    <a:pt x="1633536" y="703262"/>
                  </a:lnTo>
                  <a:lnTo>
                    <a:pt x="1677986" y="735012"/>
                  </a:lnTo>
                  <a:lnTo>
                    <a:pt x="1722436" y="761999"/>
                  </a:lnTo>
                  <a:lnTo>
                    <a:pt x="1776411" y="792162"/>
                  </a:lnTo>
                  <a:lnTo>
                    <a:pt x="1830386" y="819149"/>
                  </a:lnTo>
                  <a:lnTo>
                    <a:pt x="1868486" y="835024"/>
                  </a:lnTo>
                  <a:lnTo>
                    <a:pt x="1906586" y="852487"/>
                  </a:lnTo>
                  <a:lnTo>
                    <a:pt x="1512886" y="1576386"/>
                  </a:lnTo>
                  <a:close/>
                </a:path>
              </a:pathLst>
            </a:custGeom>
            <a:ln w="19049">
              <a:solidFill>
                <a:srgbClr val="000000"/>
              </a:solidFill>
            </a:ln>
          </p:spPr>
          <p:txBody>
            <a:bodyPr wrap="square" lIns="0" tIns="0" rIns="0" bIns="0" rtlCol="0"/>
            <a:lstStyle/>
            <a:p>
              <a:endParaRPr/>
            </a:p>
          </p:txBody>
        </p:sp>
        <p:pic>
          <p:nvPicPr>
            <p:cNvPr id="17" name="object 17"/>
            <p:cNvPicPr/>
            <p:nvPr/>
          </p:nvPicPr>
          <p:blipFill>
            <a:blip r:embed="rId8" cstate="print"/>
            <a:stretch>
              <a:fillRect/>
            </a:stretch>
          </p:blipFill>
          <p:spPr>
            <a:xfrm>
              <a:off x="3719512" y="4918075"/>
              <a:ext cx="2070100" cy="1439862"/>
            </a:xfrm>
            <a:prstGeom prst="rect">
              <a:avLst/>
            </a:prstGeom>
          </p:spPr>
        </p:pic>
        <p:sp>
          <p:nvSpPr>
            <p:cNvPr id="18" name="object 18"/>
            <p:cNvSpPr/>
            <p:nvPr/>
          </p:nvSpPr>
          <p:spPr>
            <a:xfrm>
              <a:off x="3719512" y="4918075"/>
              <a:ext cx="2070100" cy="1440180"/>
            </a:xfrm>
            <a:custGeom>
              <a:avLst/>
              <a:gdLst/>
              <a:ahLst/>
              <a:cxnLst/>
              <a:rect l="l" t="t" r="r" b="b"/>
              <a:pathLst>
                <a:path w="2070100" h="1440179">
                  <a:moveTo>
                    <a:pt x="828674" y="0"/>
                  </a:moveTo>
                  <a:lnTo>
                    <a:pt x="657224" y="371475"/>
                  </a:lnTo>
                  <a:lnTo>
                    <a:pt x="696912" y="385762"/>
                  </a:lnTo>
                  <a:lnTo>
                    <a:pt x="733424" y="395287"/>
                  </a:lnTo>
                  <a:lnTo>
                    <a:pt x="774699" y="404812"/>
                  </a:lnTo>
                  <a:lnTo>
                    <a:pt x="822324" y="415925"/>
                  </a:lnTo>
                  <a:lnTo>
                    <a:pt x="876299" y="425450"/>
                  </a:lnTo>
                  <a:lnTo>
                    <a:pt x="923924" y="431800"/>
                  </a:lnTo>
                  <a:lnTo>
                    <a:pt x="973137" y="438150"/>
                  </a:lnTo>
                  <a:lnTo>
                    <a:pt x="1030287" y="444500"/>
                  </a:lnTo>
                  <a:lnTo>
                    <a:pt x="1089024" y="447675"/>
                  </a:lnTo>
                  <a:lnTo>
                    <a:pt x="1193799" y="447675"/>
                  </a:lnTo>
                  <a:lnTo>
                    <a:pt x="1250949" y="446087"/>
                  </a:lnTo>
                  <a:lnTo>
                    <a:pt x="1300161" y="441325"/>
                  </a:lnTo>
                  <a:lnTo>
                    <a:pt x="1350961" y="434975"/>
                  </a:lnTo>
                  <a:lnTo>
                    <a:pt x="1404936" y="427037"/>
                  </a:lnTo>
                  <a:lnTo>
                    <a:pt x="1452561" y="420687"/>
                  </a:lnTo>
                  <a:lnTo>
                    <a:pt x="1511299" y="407987"/>
                  </a:lnTo>
                  <a:lnTo>
                    <a:pt x="1565274" y="392112"/>
                  </a:lnTo>
                  <a:lnTo>
                    <a:pt x="2070099" y="1087437"/>
                  </a:lnTo>
                  <a:lnTo>
                    <a:pt x="2020886" y="1104899"/>
                  </a:lnTo>
                  <a:lnTo>
                    <a:pt x="1974849" y="1120774"/>
                  </a:lnTo>
                  <a:lnTo>
                    <a:pt x="1931986" y="1133474"/>
                  </a:lnTo>
                  <a:lnTo>
                    <a:pt x="1889124" y="1146175"/>
                  </a:lnTo>
                  <a:lnTo>
                    <a:pt x="1846261" y="1155699"/>
                  </a:lnTo>
                  <a:lnTo>
                    <a:pt x="1803399" y="1168399"/>
                  </a:lnTo>
                  <a:lnTo>
                    <a:pt x="1763711" y="1177925"/>
                  </a:lnTo>
                  <a:lnTo>
                    <a:pt x="1722436" y="1185862"/>
                  </a:lnTo>
                  <a:lnTo>
                    <a:pt x="1679574" y="1195387"/>
                  </a:lnTo>
                  <a:lnTo>
                    <a:pt x="1633536" y="1204912"/>
                  </a:lnTo>
                  <a:lnTo>
                    <a:pt x="1579561" y="1211262"/>
                  </a:lnTo>
                  <a:lnTo>
                    <a:pt x="1535111" y="1220787"/>
                  </a:lnTo>
                  <a:lnTo>
                    <a:pt x="1485899" y="1228725"/>
                  </a:lnTo>
                  <a:lnTo>
                    <a:pt x="1435099" y="1235075"/>
                  </a:lnTo>
                  <a:lnTo>
                    <a:pt x="1381124" y="1239837"/>
                  </a:lnTo>
                  <a:lnTo>
                    <a:pt x="1322386" y="1241425"/>
                  </a:lnTo>
                  <a:lnTo>
                    <a:pt x="1265236" y="1246187"/>
                  </a:lnTo>
                  <a:lnTo>
                    <a:pt x="1211261" y="1246187"/>
                  </a:lnTo>
                  <a:lnTo>
                    <a:pt x="1152524" y="1246187"/>
                  </a:lnTo>
                  <a:lnTo>
                    <a:pt x="1079499" y="1246187"/>
                  </a:lnTo>
                  <a:lnTo>
                    <a:pt x="1012824" y="1244599"/>
                  </a:lnTo>
                  <a:lnTo>
                    <a:pt x="966787" y="1241425"/>
                  </a:lnTo>
                  <a:lnTo>
                    <a:pt x="914399" y="1239837"/>
                  </a:lnTo>
                  <a:lnTo>
                    <a:pt x="860424" y="1235075"/>
                  </a:lnTo>
                  <a:lnTo>
                    <a:pt x="800099" y="1227137"/>
                  </a:lnTo>
                  <a:lnTo>
                    <a:pt x="747712" y="1217612"/>
                  </a:lnTo>
                  <a:lnTo>
                    <a:pt x="696912" y="1211262"/>
                  </a:lnTo>
                  <a:lnTo>
                    <a:pt x="634999" y="1198562"/>
                  </a:lnTo>
                  <a:lnTo>
                    <a:pt x="588962" y="1189037"/>
                  </a:lnTo>
                  <a:lnTo>
                    <a:pt x="530224" y="1177925"/>
                  </a:lnTo>
                  <a:lnTo>
                    <a:pt x="477837" y="1165225"/>
                  </a:lnTo>
                  <a:lnTo>
                    <a:pt x="427037" y="1152525"/>
                  </a:lnTo>
                  <a:lnTo>
                    <a:pt x="373062" y="1135062"/>
                  </a:lnTo>
                  <a:lnTo>
                    <a:pt x="306387" y="1114424"/>
                  </a:lnTo>
                  <a:lnTo>
                    <a:pt x="149224" y="1439862"/>
                  </a:lnTo>
                  <a:lnTo>
                    <a:pt x="0" y="515937"/>
                  </a:lnTo>
                  <a:lnTo>
                    <a:pt x="828674" y="0"/>
                  </a:lnTo>
                  <a:close/>
                </a:path>
              </a:pathLst>
            </a:custGeom>
            <a:ln w="19049">
              <a:solidFill>
                <a:srgbClr val="000000"/>
              </a:solidFill>
            </a:ln>
          </p:spPr>
          <p:txBody>
            <a:bodyPr wrap="square" lIns="0" tIns="0" rIns="0" bIns="0" rtlCol="0"/>
            <a:lstStyle/>
            <a:p>
              <a:endParaRPr/>
            </a:p>
          </p:txBody>
        </p:sp>
        <p:pic>
          <p:nvPicPr>
            <p:cNvPr id="19" name="object 19"/>
            <p:cNvPicPr/>
            <p:nvPr/>
          </p:nvPicPr>
          <p:blipFill>
            <a:blip r:embed="rId9" cstate="print"/>
            <a:stretch>
              <a:fillRect/>
            </a:stretch>
          </p:blipFill>
          <p:spPr>
            <a:xfrm>
              <a:off x="5213348" y="4637087"/>
              <a:ext cx="1797050" cy="1563687"/>
            </a:xfrm>
            <a:prstGeom prst="rect">
              <a:avLst/>
            </a:prstGeom>
          </p:spPr>
        </p:pic>
        <p:sp>
          <p:nvSpPr>
            <p:cNvPr id="20" name="object 20"/>
            <p:cNvSpPr/>
            <p:nvPr/>
          </p:nvSpPr>
          <p:spPr>
            <a:xfrm>
              <a:off x="5213348" y="4637087"/>
              <a:ext cx="1797050" cy="1564005"/>
            </a:xfrm>
            <a:custGeom>
              <a:avLst/>
              <a:gdLst/>
              <a:ahLst/>
              <a:cxnLst/>
              <a:rect l="l" t="t" r="r" b="b"/>
              <a:pathLst>
                <a:path w="1797050" h="1564004">
                  <a:moveTo>
                    <a:pt x="1797049" y="342899"/>
                  </a:moveTo>
                  <a:lnTo>
                    <a:pt x="1774824" y="377824"/>
                  </a:lnTo>
                  <a:lnTo>
                    <a:pt x="1760537" y="404812"/>
                  </a:lnTo>
                  <a:lnTo>
                    <a:pt x="1741487" y="434974"/>
                  </a:lnTo>
                  <a:lnTo>
                    <a:pt x="1725612" y="461962"/>
                  </a:lnTo>
                  <a:lnTo>
                    <a:pt x="1706562" y="492124"/>
                  </a:lnTo>
                  <a:lnTo>
                    <a:pt x="1684337" y="522287"/>
                  </a:lnTo>
                  <a:lnTo>
                    <a:pt x="1665287" y="549274"/>
                  </a:lnTo>
                  <a:lnTo>
                    <a:pt x="1643062" y="579437"/>
                  </a:lnTo>
                  <a:lnTo>
                    <a:pt x="1616074" y="611187"/>
                  </a:lnTo>
                  <a:lnTo>
                    <a:pt x="1589087" y="646112"/>
                  </a:lnTo>
                  <a:lnTo>
                    <a:pt x="1566862" y="673099"/>
                  </a:lnTo>
                  <a:lnTo>
                    <a:pt x="1539874" y="701674"/>
                  </a:lnTo>
                  <a:lnTo>
                    <a:pt x="1509712" y="735011"/>
                  </a:lnTo>
                  <a:lnTo>
                    <a:pt x="1481137" y="769936"/>
                  </a:lnTo>
                  <a:lnTo>
                    <a:pt x="1450974" y="800099"/>
                  </a:lnTo>
                  <a:lnTo>
                    <a:pt x="1419224" y="831849"/>
                  </a:lnTo>
                  <a:lnTo>
                    <a:pt x="1392237" y="857249"/>
                  </a:lnTo>
                  <a:lnTo>
                    <a:pt x="1354137" y="893762"/>
                  </a:lnTo>
                  <a:lnTo>
                    <a:pt x="1322387" y="923924"/>
                  </a:lnTo>
                  <a:lnTo>
                    <a:pt x="1289049" y="949324"/>
                  </a:lnTo>
                  <a:lnTo>
                    <a:pt x="1252536" y="979486"/>
                  </a:lnTo>
                  <a:lnTo>
                    <a:pt x="1225549" y="1000124"/>
                  </a:lnTo>
                  <a:lnTo>
                    <a:pt x="1192211" y="1025524"/>
                  </a:lnTo>
                  <a:lnTo>
                    <a:pt x="1157286" y="1050924"/>
                  </a:lnTo>
                  <a:lnTo>
                    <a:pt x="1117599" y="1079499"/>
                  </a:lnTo>
                  <a:lnTo>
                    <a:pt x="1084262" y="1101724"/>
                  </a:lnTo>
                  <a:lnTo>
                    <a:pt x="1044574" y="1128711"/>
                  </a:lnTo>
                  <a:lnTo>
                    <a:pt x="995362" y="1157286"/>
                  </a:lnTo>
                  <a:lnTo>
                    <a:pt x="954087" y="1184274"/>
                  </a:lnTo>
                  <a:lnTo>
                    <a:pt x="909637" y="1211261"/>
                  </a:lnTo>
                  <a:lnTo>
                    <a:pt x="863599" y="1238249"/>
                  </a:lnTo>
                  <a:lnTo>
                    <a:pt x="814387" y="1262061"/>
                  </a:lnTo>
                  <a:lnTo>
                    <a:pt x="1062037" y="1563686"/>
                  </a:lnTo>
                  <a:lnTo>
                    <a:pt x="73024" y="1176336"/>
                  </a:lnTo>
                  <a:lnTo>
                    <a:pt x="0" y="412749"/>
                  </a:lnTo>
                  <a:lnTo>
                    <a:pt x="206375" y="628649"/>
                  </a:lnTo>
                  <a:lnTo>
                    <a:pt x="252412" y="609599"/>
                  </a:lnTo>
                  <a:lnTo>
                    <a:pt x="298449" y="588962"/>
                  </a:lnTo>
                  <a:lnTo>
                    <a:pt x="360362" y="561974"/>
                  </a:lnTo>
                  <a:lnTo>
                    <a:pt x="419099" y="533399"/>
                  </a:lnTo>
                  <a:lnTo>
                    <a:pt x="481012" y="496887"/>
                  </a:lnTo>
                  <a:lnTo>
                    <a:pt x="531812" y="465137"/>
                  </a:lnTo>
                  <a:lnTo>
                    <a:pt x="581024" y="428624"/>
                  </a:lnTo>
                  <a:lnTo>
                    <a:pt x="630237" y="392112"/>
                  </a:lnTo>
                  <a:lnTo>
                    <a:pt x="669924" y="357187"/>
                  </a:lnTo>
                  <a:lnTo>
                    <a:pt x="711199" y="319087"/>
                  </a:lnTo>
                  <a:lnTo>
                    <a:pt x="755649" y="276224"/>
                  </a:lnTo>
                  <a:lnTo>
                    <a:pt x="792162" y="238124"/>
                  </a:lnTo>
                  <a:lnTo>
                    <a:pt x="828674" y="198437"/>
                  </a:lnTo>
                  <a:lnTo>
                    <a:pt x="860424" y="161925"/>
                  </a:lnTo>
                  <a:lnTo>
                    <a:pt x="895349" y="112712"/>
                  </a:lnTo>
                  <a:lnTo>
                    <a:pt x="927099" y="68262"/>
                  </a:lnTo>
                  <a:lnTo>
                    <a:pt x="944562" y="33337"/>
                  </a:lnTo>
                  <a:lnTo>
                    <a:pt x="960437" y="0"/>
                  </a:lnTo>
                  <a:lnTo>
                    <a:pt x="1797049" y="342899"/>
                  </a:lnTo>
                  <a:close/>
                </a:path>
              </a:pathLst>
            </a:custGeom>
            <a:ln w="19049">
              <a:solidFill>
                <a:srgbClr val="000000"/>
              </a:solidFill>
            </a:ln>
          </p:spPr>
          <p:txBody>
            <a:bodyPr wrap="square" lIns="0" tIns="0" rIns="0" bIns="0" rtlCol="0"/>
            <a:lstStyle/>
            <a:p>
              <a:endParaRPr/>
            </a:p>
          </p:txBody>
        </p:sp>
        <p:pic>
          <p:nvPicPr>
            <p:cNvPr id="21" name="object 21"/>
            <p:cNvPicPr/>
            <p:nvPr/>
          </p:nvPicPr>
          <p:blipFill>
            <a:blip r:embed="rId10" cstate="print"/>
            <a:stretch>
              <a:fillRect/>
            </a:stretch>
          </p:blipFill>
          <p:spPr>
            <a:xfrm>
              <a:off x="5813423" y="3240088"/>
              <a:ext cx="1658937" cy="1819273"/>
            </a:xfrm>
            <a:prstGeom prst="rect">
              <a:avLst/>
            </a:prstGeom>
          </p:spPr>
        </p:pic>
        <p:sp>
          <p:nvSpPr>
            <p:cNvPr id="22" name="object 22"/>
            <p:cNvSpPr/>
            <p:nvPr/>
          </p:nvSpPr>
          <p:spPr>
            <a:xfrm>
              <a:off x="5813424" y="3240088"/>
              <a:ext cx="1659255" cy="1819275"/>
            </a:xfrm>
            <a:custGeom>
              <a:avLst/>
              <a:gdLst/>
              <a:ahLst/>
              <a:cxnLst/>
              <a:rect l="l" t="t" r="r" b="b"/>
              <a:pathLst>
                <a:path w="1659254" h="1819275">
                  <a:moveTo>
                    <a:pt x="0" y="1155699"/>
                  </a:moveTo>
                  <a:lnTo>
                    <a:pt x="412749" y="1290637"/>
                  </a:lnTo>
                  <a:lnTo>
                    <a:pt x="434974" y="1244599"/>
                  </a:lnTo>
                  <a:lnTo>
                    <a:pt x="452437" y="1201737"/>
                  </a:lnTo>
                  <a:lnTo>
                    <a:pt x="463549" y="1162049"/>
                  </a:lnTo>
                  <a:lnTo>
                    <a:pt x="476249" y="1125537"/>
                  </a:lnTo>
                  <a:lnTo>
                    <a:pt x="488949" y="1085849"/>
                  </a:lnTo>
                  <a:lnTo>
                    <a:pt x="498474" y="1038224"/>
                  </a:lnTo>
                  <a:lnTo>
                    <a:pt x="506412" y="995362"/>
                  </a:lnTo>
                  <a:lnTo>
                    <a:pt x="512762" y="952499"/>
                  </a:lnTo>
                  <a:lnTo>
                    <a:pt x="520699" y="903287"/>
                  </a:lnTo>
                  <a:lnTo>
                    <a:pt x="522287" y="852487"/>
                  </a:lnTo>
                  <a:lnTo>
                    <a:pt x="522287" y="760412"/>
                  </a:lnTo>
                  <a:lnTo>
                    <a:pt x="520699" y="711199"/>
                  </a:lnTo>
                  <a:lnTo>
                    <a:pt x="517524" y="669924"/>
                  </a:lnTo>
                  <a:lnTo>
                    <a:pt x="511174" y="623887"/>
                  </a:lnTo>
                  <a:lnTo>
                    <a:pt x="500062" y="577849"/>
                  </a:lnTo>
                  <a:lnTo>
                    <a:pt x="490537" y="536574"/>
                  </a:lnTo>
                  <a:lnTo>
                    <a:pt x="479424" y="485774"/>
                  </a:lnTo>
                  <a:lnTo>
                    <a:pt x="461962" y="436562"/>
                  </a:lnTo>
                  <a:lnTo>
                    <a:pt x="1260474" y="0"/>
                  </a:lnTo>
                  <a:lnTo>
                    <a:pt x="1281112" y="41275"/>
                  </a:lnTo>
                  <a:lnTo>
                    <a:pt x="1298574" y="82549"/>
                  </a:lnTo>
                  <a:lnTo>
                    <a:pt x="1312862" y="119062"/>
                  </a:lnTo>
                  <a:lnTo>
                    <a:pt x="1327149" y="157162"/>
                  </a:lnTo>
                  <a:lnTo>
                    <a:pt x="1339849" y="193674"/>
                  </a:lnTo>
                  <a:lnTo>
                    <a:pt x="1354137" y="231774"/>
                  </a:lnTo>
                  <a:lnTo>
                    <a:pt x="1363662" y="266699"/>
                  </a:lnTo>
                  <a:lnTo>
                    <a:pt x="1373187" y="301624"/>
                  </a:lnTo>
                  <a:lnTo>
                    <a:pt x="1384299" y="338137"/>
                  </a:lnTo>
                  <a:lnTo>
                    <a:pt x="1395412" y="379412"/>
                  </a:lnTo>
                  <a:lnTo>
                    <a:pt x="1403349" y="425449"/>
                  </a:lnTo>
                  <a:lnTo>
                    <a:pt x="1412874" y="465137"/>
                  </a:lnTo>
                  <a:lnTo>
                    <a:pt x="1422399" y="506412"/>
                  </a:lnTo>
                  <a:lnTo>
                    <a:pt x="1430337" y="552449"/>
                  </a:lnTo>
                  <a:lnTo>
                    <a:pt x="1433512" y="598487"/>
                  </a:lnTo>
                  <a:lnTo>
                    <a:pt x="1438274" y="649287"/>
                  </a:lnTo>
                  <a:lnTo>
                    <a:pt x="1443037" y="698499"/>
                  </a:lnTo>
                  <a:lnTo>
                    <a:pt x="1443037" y="746124"/>
                  </a:lnTo>
                  <a:lnTo>
                    <a:pt x="1443037" y="796924"/>
                  </a:lnTo>
                  <a:lnTo>
                    <a:pt x="1443037" y="860424"/>
                  </a:lnTo>
                  <a:lnTo>
                    <a:pt x="1439862" y="919162"/>
                  </a:lnTo>
                  <a:lnTo>
                    <a:pt x="1438274" y="958849"/>
                  </a:lnTo>
                  <a:lnTo>
                    <a:pt x="1433512" y="1003299"/>
                  </a:lnTo>
                  <a:lnTo>
                    <a:pt x="1430337" y="1050924"/>
                  </a:lnTo>
                  <a:lnTo>
                    <a:pt x="1420812" y="1104899"/>
                  </a:lnTo>
                  <a:lnTo>
                    <a:pt x="1411287" y="1149349"/>
                  </a:lnTo>
                  <a:lnTo>
                    <a:pt x="1400174" y="1193799"/>
                  </a:lnTo>
                  <a:lnTo>
                    <a:pt x="1389062" y="1247774"/>
                  </a:lnTo>
                  <a:lnTo>
                    <a:pt x="1376362" y="1287461"/>
                  </a:lnTo>
                  <a:lnTo>
                    <a:pt x="1363662" y="1338261"/>
                  </a:lnTo>
                  <a:lnTo>
                    <a:pt x="1349374" y="1384299"/>
                  </a:lnTo>
                  <a:lnTo>
                    <a:pt x="1331912" y="1428749"/>
                  </a:lnTo>
                  <a:lnTo>
                    <a:pt x="1314449" y="1474787"/>
                  </a:lnTo>
                  <a:lnTo>
                    <a:pt x="1292224" y="1533524"/>
                  </a:lnTo>
                  <a:lnTo>
                    <a:pt x="1268412" y="1590674"/>
                  </a:lnTo>
                  <a:lnTo>
                    <a:pt x="1658937" y="1728786"/>
                  </a:lnTo>
                  <a:lnTo>
                    <a:pt x="679449" y="1819274"/>
                  </a:lnTo>
                  <a:lnTo>
                    <a:pt x="0" y="1155699"/>
                  </a:lnTo>
                  <a:close/>
                </a:path>
              </a:pathLst>
            </a:custGeom>
            <a:ln w="19049">
              <a:solidFill>
                <a:srgbClr val="000000"/>
              </a:solidFill>
            </a:ln>
          </p:spPr>
          <p:txBody>
            <a:bodyPr wrap="square" lIns="0" tIns="0" rIns="0" bIns="0" rtlCol="0"/>
            <a:lstStyle/>
            <a:p>
              <a:endParaRPr/>
            </a:p>
          </p:txBody>
        </p:sp>
        <p:pic>
          <p:nvPicPr>
            <p:cNvPr id="23" name="object 23"/>
            <p:cNvPicPr/>
            <p:nvPr/>
          </p:nvPicPr>
          <p:blipFill>
            <a:blip r:embed="rId11" cstate="print"/>
            <a:stretch>
              <a:fillRect/>
            </a:stretch>
          </p:blipFill>
          <p:spPr>
            <a:xfrm>
              <a:off x="5510212" y="2182813"/>
              <a:ext cx="1939923" cy="1606548"/>
            </a:xfrm>
            <a:prstGeom prst="rect">
              <a:avLst/>
            </a:prstGeom>
          </p:spPr>
        </p:pic>
        <p:sp>
          <p:nvSpPr>
            <p:cNvPr id="24" name="object 24"/>
            <p:cNvSpPr/>
            <p:nvPr/>
          </p:nvSpPr>
          <p:spPr>
            <a:xfrm>
              <a:off x="5510212" y="2182813"/>
              <a:ext cx="1939925" cy="1606550"/>
            </a:xfrm>
            <a:custGeom>
              <a:avLst/>
              <a:gdLst/>
              <a:ahLst/>
              <a:cxnLst/>
              <a:rect l="l" t="t" r="r" b="b"/>
              <a:pathLst>
                <a:path w="1939925" h="1606550">
                  <a:moveTo>
                    <a:pt x="395287" y="0"/>
                  </a:moveTo>
                  <a:lnTo>
                    <a:pt x="433387" y="17462"/>
                  </a:lnTo>
                  <a:lnTo>
                    <a:pt x="465137" y="33337"/>
                  </a:lnTo>
                  <a:lnTo>
                    <a:pt x="500062" y="47624"/>
                  </a:lnTo>
                  <a:lnTo>
                    <a:pt x="531812" y="61912"/>
                  </a:lnTo>
                  <a:lnTo>
                    <a:pt x="566737" y="79374"/>
                  </a:lnTo>
                  <a:lnTo>
                    <a:pt x="598487" y="98424"/>
                  </a:lnTo>
                  <a:lnTo>
                    <a:pt x="630237" y="115887"/>
                  </a:lnTo>
                  <a:lnTo>
                    <a:pt x="661987" y="133350"/>
                  </a:lnTo>
                  <a:lnTo>
                    <a:pt x="701674" y="157162"/>
                  </a:lnTo>
                  <a:lnTo>
                    <a:pt x="742949" y="182562"/>
                  </a:lnTo>
                  <a:lnTo>
                    <a:pt x="774699" y="201612"/>
                  </a:lnTo>
                  <a:lnTo>
                    <a:pt x="806449" y="225424"/>
                  </a:lnTo>
                  <a:lnTo>
                    <a:pt x="846137" y="247649"/>
                  </a:lnTo>
                  <a:lnTo>
                    <a:pt x="884237" y="273049"/>
                  </a:lnTo>
                  <a:lnTo>
                    <a:pt x="919162" y="300037"/>
                  </a:lnTo>
                  <a:lnTo>
                    <a:pt x="954087" y="327024"/>
                  </a:lnTo>
                  <a:lnTo>
                    <a:pt x="985837" y="352424"/>
                  </a:lnTo>
                  <a:lnTo>
                    <a:pt x="1025524" y="384174"/>
                  </a:lnTo>
                  <a:lnTo>
                    <a:pt x="1058861" y="412749"/>
                  </a:lnTo>
                  <a:lnTo>
                    <a:pt x="1089024" y="439737"/>
                  </a:lnTo>
                  <a:lnTo>
                    <a:pt x="1122361" y="471487"/>
                  </a:lnTo>
                  <a:lnTo>
                    <a:pt x="1149349" y="495299"/>
                  </a:lnTo>
                  <a:lnTo>
                    <a:pt x="1179511" y="525462"/>
                  </a:lnTo>
                  <a:lnTo>
                    <a:pt x="1208086" y="555624"/>
                  </a:lnTo>
                  <a:lnTo>
                    <a:pt x="1239836" y="592137"/>
                  </a:lnTo>
                  <a:lnTo>
                    <a:pt x="1266824" y="620712"/>
                  </a:lnTo>
                  <a:lnTo>
                    <a:pt x="1296986" y="655637"/>
                  </a:lnTo>
                  <a:lnTo>
                    <a:pt x="1331911" y="695324"/>
                  </a:lnTo>
                  <a:lnTo>
                    <a:pt x="1360486" y="731837"/>
                  </a:lnTo>
                  <a:lnTo>
                    <a:pt x="1392236" y="773112"/>
                  </a:lnTo>
                  <a:lnTo>
                    <a:pt x="1422399" y="812799"/>
                  </a:lnTo>
                  <a:lnTo>
                    <a:pt x="1449386" y="855662"/>
                  </a:lnTo>
                  <a:lnTo>
                    <a:pt x="1477961" y="900112"/>
                  </a:lnTo>
                  <a:lnTo>
                    <a:pt x="1500186" y="939799"/>
                  </a:lnTo>
                  <a:lnTo>
                    <a:pt x="1522411" y="976312"/>
                  </a:lnTo>
                  <a:lnTo>
                    <a:pt x="1541461" y="1017587"/>
                  </a:lnTo>
                  <a:lnTo>
                    <a:pt x="1554161" y="1047749"/>
                  </a:lnTo>
                  <a:lnTo>
                    <a:pt x="1939924" y="915987"/>
                  </a:lnTo>
                  <a:lnTo>
                    <a:pt x="1341436" y="1606549"/>
                  </a:lnTo>
                  <a:lnTo>
                    <a:pt x="280987" y="1493837"/>
                  </a:lnTo>
                  <a:lnTo>
                    <a:pt x="701674" y="1346199"/>
                  </a:lnTo>
                  <a:lnTo>
                    <a:pt x="674687" y="1296986"/>
                  </a:lnTo>
                  <a:lnTo>
                    <a:pt x="647699" y="1250949"/>
                  </a:lnTo>
                  <a:lnTo>
                    <a:pt x="609599" y="1200149"/>
                  </a:lnTo>
                  <a:lnTo>
                    <a:pt x="568324" y="1146174"/>
                  </a:lnTo>
                  <a:lnTo>
                    <a:pt x="531812" y="1101724"/>
                  </a:lnTo>
                  <a:lnTo>
                    <a:pt x="492124" y="1058862"/>
                  </a:lnTo>
                  <a:lnTo>
                    <a:pt x="450849" y="1015999"/>
                  </a:lnTo>
                  <a:lnTo>
                    <a:pt x="409574" y="979487"/>
                  </a:lnTo>
                  <a:lnTo>
                    <a:pt x="368299" y="946149"/>
                  </a:lnTo>
                  <a:lnTo>
                    <a:pt x="319087" y="908049"/>
                  </a:lnTo>
                  <a:lnTo>
                    <a:pt x="271462" y="874712"/>
                  </a:lnTo>
                  <a:lnTo>
                    <a:pt x="227012" y="842962"/>
                  </a:lnTo>
                  <a:lnTo>
                    <a:pt x="184149" y="815974"/>
                  </a:lnTo>
                  <a:lnTo>
                    <a:pt x="130175" y="785812"/>
                  </a:lnTo>
                  <a:lnTo>
                    <a:pt x="76199" y="757237"/>
                  </a:lnTo>
                  <a:lnTo>
                    <a:pt x="39687" y="742949"/>
                  </a:lnTo>
                  <a:lnTo>
                    <a:pt x="0" y="723899"/>
                  </a:lnTo>
                  <a:lnTo>
                    <a:pt x="395287" y="0"/>
                  </a:lnTo>
                  <a:close/>
                </a:path>
              </a:pathLst>
            </a:custGeom>
            <a:ln w="19049">
              <a:solidFill>
                <a:srgbClr val="000000"/>
              </a:solidFill>
            </a:ln>
          </p:spPr>
          <p:txBody>
            <a:bodyPr wrap="square" lIns="0" tIns="0" rIns="0" bIns="0" rtlCol="0"/>
            <a:lstStyle/>
            <a:p>
              <a:endParaRPr/>
            </a:p>
          </p:txBody>
        </p:sp>
        <p:pic>
          <p:nvPicPr>
            <p:cNvPr id="25" name="object 25"/>
            <p:cNvPicPr/>
            <p:nvPr/>
          </p:nvPicPr>
          <p:blipFill>
            <a:blip r:embed="rId12" cstate="print"/>
            <a:stretch>
              <a:fillRect/>
            </a:stretch>
          </p:blipFill>
          <p:spPr>
            <a:xfrm>
              <a:off x="4151312" y="1773238"/>
              <a:ext cx="1876425" cy="1317625"/>
            </a:xfrm>
            <a:prstGeom prst="rect">
              <a:avLst/>
            </a:prstGeom>
          </p:spPr>
        </p:pic>
        <p:sp>
          <p:nvSpPr>
            <p:cNvPr id="26" name="object 26"/>
            <p:cNvSpPr/>
            <p:nvPr/>
          </p:nvSpPr>
          <p:spPr>
            <a:xfrm>
              <a:off x="4151312" y="1773238"/>
              <a:ext cx="1876425" cy="1317625"/>
            </a:xfrm>
            <a:custGeom>
              <a:avLst/>
              <a:gdLst/>
              <a:ahLst/>
              <a:cxnLst/>
              <a:rect l="l" t="t" r="r" b="b"/>
              <a:pathLst>
                <a:path w="1876425" h="1317625">
                  <a:moveTo>
                    <a:pt x="1000124" y="1317624"/>
                  </a:moveTo>
                  <a:lnTo>
                    <a:pt x="1122361" y="1060449"/>
                  </a:lnTo>
                  <a:lnTo>
                    <a:pt x="1084261" y="1050924"/>
                  </a:lnTo>
                  <a:lnTo>
                    <a:pt x="1039812" y="1041399"/>
                  </a:lnTo>
                  <a:lnTo>
                    <a:pt x="982662" y="1030287"/>
                  </a:lnTo>
                  <a:lnTo>
                    <a:pt x="936624" y="1023937"/>
                  </a:lnTo>
                  <a:lnTo>
                    <a:pt x="885824" y="1017587"/>
                  </a:lnTo>
                  <a:lnTo>
                    <a:pt x="828674" y="1014412"/>
                  </a:lnTo>
                  <a:lnTo>
                    <a:pt x="769937" y="1009649"/>
                  </a:lnTo>
                  <a:lnTo>
                    <a:pt x="665162" y="1009649"/>
                  </a:lnTo>
                  <a:lnTo>
                    <a:pt x="611187" y="1011237"/>
                  </a:lnTo>
                  <a:lnTo>
                    <a:pt x="558799" y="1015999"/>
                  </a:lnTo>
                  <a:lnTo>
                    <a:pt x="507999" y="1020762"/>
                  </a:lnTo>
                  <a:lnTo>
                    <a:pt x="455612" y="1028699"/>
                  </a:lnTo>
                  <a:lnTo>
                    <a:pt x="406399" y="1036637"/>
                  </a:lnTo>
                  <a:lnTo>
                    <a:pt x="347662" y="1047749"/>
                  </a:lnTo>
                  <a:lnTo>
                    <a:pt x="296862" y="1063624"/>
                  </a:lnTo>
                  <a:lnTo>
                    <a:pt x="431799" y="520699"/>
                  </a:lnTo>
                  <a:lnTo>
                    <a:pt x="0" y="306387"/>
                  </a:lnTo>
                  <a:lnTo>
                    <a:pt x="22224" y="300037"/>
                  </a:lnTo>
                  <a:lnTo>
                    <a:pt x="66674" y="285749"/>
                  </a:lnTo>
                  <a:lnTo>
                    <a:pt x="100012" y="277812"/>
                  </a:lnTo>
                  <a:lnTo>
                    <a:pt x="139699" y="266699"/>
                  </a:lnTo>
                  <a:lnTo>
                    <a:pt x="185737" y="258762"/>
                  </a:lnTo>
                  <a:lnTo>
                    <a:pt x="225424" y="250824"/>
                  </a:lnTo>
                  <a:lnTo>
                    <a:pt x="277812" y="239712"/>
                  </a:lnTo>
                  <a:lnTo>
                    <a:pt x="320674" y="233362"/>
                  </a:lnTo>
                  <a:lnTo>
                    <a:pt x="373062" y="227012"/>
                  </a:lnTo>
                  <a:lnTo>
                    <a:pt x="427037" y="220662"/>
                  </a:lnTo>
                  <a:lnTo>
                    <a:pt x="477837" y="215899"/>
                  </a:lnTo>
                  <a:lnTo>
                    <a:pt x="536574" y="214312"/>
                  </a:lnTo>
                  <a:lnTo>
                    <a:pt x="593724" y="209549"/>
                  </a:lnTo>
                  <a:lnTo>
                    <a:pt x="649287" y="209549"/>
                  </a:lnTo>
                  <a:lnTo>
                    <a:pt x="708024" y="209549"/>
                  </a:lnTo>
                  <a:lnTo>
                    <a:pt x="782637" y="209549"/>
                  </a:lnTo>
                  <a:lnTo>
                    <a:pt x="847724" y="211137"/>
                  </a:lnTo>
                  <a:lnTo>
                    <a:pt x="892174" y="214312"/>
                  </a:lnTo>
                  <a:lnTo>
                    <a:pt x="946149" y="217487"/>
                  </a:lnTo>
                  <a:lnTo>
                    <a:pt x="998537" y="222249"/>
                  </a:lnTo>
                  <a:lnTo>
                    <a:pt x="1058861" y="228599"/>
                  </a:lnTo>
                  <a:lnTo>
                    <a:pt x="1111249" y="238124"/>
                  </a:lnTo>
                  <a:lnTo>
                    <a:pt x="1160461" y="246062"/>
                  </a:lnTo>
                  <a:lnTo>
                    <a:pt x="1223961" y="257174"/>
                  </a:lnTo>
                  <a:lnTo>
                    <a:pt x="1273174" y="266699"/>
                  </a:lnTo>
                  <a:lnTo>
                    <a:pt x="1331911" y="279399"/>
                  </a:lnTo>
                  <a:lnTo>
                    <a:pt x="1381124" y="290512"/>
                  </a:lnTo>
                  <a:lnTo>
                    <a:pt x="1435099" y="306387"/>
                  </a:lnTo>
                  <a:lnTo>
                    <a:pt x="1489074" y="320674"/>
                  </a:lnTo>
                  <a:lnTo>
                    <a:pt x="1647824" y="0"/>
                  </a:lnTo>
                  <a:lnTo>
                    <a:pt x="1876424" y="892174"/>
                  </a:lnTo>
                  <a:lnTo>
                    <a:pt x="1000124" y="1317624"/>
                  </a:lnTo>
                  <a:close/>
                </a:path>
              </a:pathLst>
            </a:custGeom>
            <a:ln w="19049">
              <a:solidFill>
                <a:srgbClr val="000000"/>
              </a:solidFill>
            </a:ln>
          </p:spPr>
          <p:txBody>
            <a:bodyPr wrap="square" lIns="0" tIns="0" rIns="0" bIns="0" rtlCol="0"/>
            <a:lstStyle/>
            <a:p>
              <a:endParaRPr/>
            </a:p>
          </p:txBody>
        </p:sp>
        <p:sp>
          <p:nvSpPr>
            <p:cNvPr id="27" name="object 27"/>
            <p:cNvSpPr/>
            <p:nvPr/>
          </p:nvSpPr>
          <p:spPr>
            <a:xfrm>
              <a:off x="2306637" y="2057400"/>
              <a:ext cx="2482850" cy="469900"/>
            </a:xfrm>
            <a:custGeom>
              <a:avLst/>
              <a:gdLst/>
              <a:ahLst/>
              <a:cxnLst/>
              <a:rect l="l" t="t" r="r" b="b"/>
              <a:pathLst>
                <a:path w="2482850" h="469900">
                  <a:moveTo>
                    <a:pt x="2482850" y="0"/>
                  </a:moveTo>
                  <a:lnTo>
                    <a:pt x="0" y="0"/>
                  </a:lnTo>
                  <a:lnTo>
                    <a:pt x="0" y="469900"/>
                  </a:lnTo>
                  <a:lnTo>
                    <a:pt x="2482850" y="469900"/>
                  </a:lnTo>
                  <a:lnTo>
                    <a:pt x="2482850" y="0"/>
                  </a:lnTo>
                  <a:close/>
                </a:path>
              </a:pathLst>
            </a:custGeom>
            <a:solidFill>
              <a:srgbClr val="FFFFFF"/>
            </a:solidFill>
          </p:spPr>
          <p:txBody>
            <a:bodyPr wrap="square" lIns="0" tIns="0" rIns="0" bIns="0" rtlCol="0"/>
            <a:lstStyle/>
            <a:p>
              <a:endParaRPr/>
            </a:p>
          </p:txBody>
        </p:sp>
        <p:sp>
          <p:nvSpPr>
            <p:cNvPr id="28" name="object 28"/>
            <p:cNvSpPr/>
            <p:nvPr/>
          </p:nvSpPr>
          <p:spPr>
            <a:xfrm>
              <a:off x="2306637" y="2057400"/>
              <a:ext cx="2482850" cy="469900"/>
            </a:xfrm>
            <a:custGeom>
              <a:avLst/>
              <a:gdLst/>
              <a:ahLst/>
              <a:cxnLst/>
              <a:rect l="l" t="t" r="r" b="b"/>
              <a:pathLst>
                <a:path w="2482850" h="469900">
                  <a:moveTo>
                    <a:pt x="0" y="0"/>
                  </a:moveTo>
                  <a:lnTo>
                    <a:pt x="2482849" y="0"/>
                  </a:lnTo>
                  <a:lnTo>
                    <a:pt x="2482849" y="469899"/>
                  </a:lnTo>
                  <a:lnTo>
                    <a:pt x="0" y="469899"/>
                  </a:lnTo>
                  <a:lnTo>
                    <a:pt x="0" y="0"/>
                  </a:lnTo>
                  <a:close/>
                </a:path>
              </a:pathLst>
            </a:custGeom>
            <a:ln w="12699">
              <a:solidFill>
                <a:srgbClr val="000000"/>
              </a:solidFill>
            </a:ln>
          </p:spPr>
          <p:txBody>
            <a:bodyPr wrap="square" lIns="0" tIns="0" rIns="0" bIns="0" rtlCol="0"/>
            <a:lstStyle/>
            <a:p>
              <a:endParaRPr/>
            </a:p>
          </p:txBody>
        </p:sp>
        <p:sp>
          <p:nvSpPr>
            <p:cNvPr id="29" name="object 29"/>
            <p:cNvSpPr/>
            <p:nvPr/>
          </p:nvSpPr>
          <p:spPr>
            <a:xfrm>
              <a:off x="5689598" y="3276600"/>
              <a:ext cx="3446779" cy="469900"/>
            </a:xfrm>
            <a:custGeom>
              <a:avLst/>
              <a:gdLst/>
              <a:ahLst/>
              <a:cxnLst/>
              <a:rect l="l" t="t" r="r" b="b"/>
              <a:pathLst>
                <a:path w="3446779" h="469900">
                  <a:moveTo>
                    <a:pt x="3446462" y="0"/>
                  </a:moveTo>
                  <a:lnTo>
                    <a:pt x="0" y="0"/>
                  </a:lnTo>
                  <a:lnTo>
                    <a:pt x="0" y="469900"/>
                  </a:lnTo>
                  <a:lnTo>
                    <a:pt x="3446462" y="469900"/>
                  </a:lnTo>
                  <a:lnTo>
                    <a:pt x="3446462" y="0"/>
                  </a:lnTo>
                  <a:close/>
                </a:path>
              </a:pathLst>
            </a:custGeom>
            <a:solidFill>
              <a:srgbClr val="FFFFFF"/>
            </a:solidFill>
          </p:spPr>
          <p:txBody>
            <a:bodyPr wrap="square" lIns="0" tIns="0" rIns="0" bIns="0" rtlCol="0"/>
            <a:lstStyle/>
            <a:p>
              <a:endParaRPr/>
            </a:p>
          </p:txBody>
        </p:sp>
        <p:sp>
          <p:nvSpPr>
            <p:cNvPr id="30" name="object 30"/>
            <p:cNvSpPr/>
            <p:nvPr/>
          </p:nvSpPr>
          <p:spPr>
            <a:xfrm>
              <a:off x="5689599" y="3276600"/>
              <a:ext cx="3446779" cy="469900"/>
            </a:xfrm>
            <a:custGeom>
              <a:avLst/>
              <a:gdLst/>
              <a:ahLst/>
              <a:cxnLst/>
              <a:rect l="l" t="t" r="r" b="b"/>
              <a:pathLst>
                <a:path w="3446779" h="469900">
                  <a:moveTo>
                    <a:pt x="0" y="0"/>
                  </a:moveTo>
                  <a:lnTo>
                    <a:pt x="3446461" y="0"/>
                  </a:lnTo>
                  <a:lnTo>
                    <a:pt x="3446461" y="469899"/>
                  </a:lnTo>
                  <a:lnTo>
                    <a:pt x="0" y="469899"/>
                  </a:lnTo>
                  <a:lnTo>
                    <a:pt x="0" y="0"/>
                  </a:lnTo>
                  <a:close/>
                </a:path>
              </a:pathLst>
            </a:custGeom>
            <a:ln w="12699">
              <a:solidFill>
                <a:srgbClr val="000000"/>
              </a:solidFill>
            </a:ln>
          </p:spPr>
          <p:txBody>
            <a:bodyPr wrap="square" lIns="0" tIns="0" rIns="0" bIns="0" rtlCol="0"/>
            <a:lstStyle/>
            <a:p>
              <a:endParaRPr/>
            </a:p>
          </p:txBody>
        </p:sp>
        <p:sp>
          <p:nvSpPr>
            <p:cNvPr id="31" name="object 31"/>
            <p:cNvSpPr/>
            <p:nvPr/>
          </p:nvSpPr>
          <p:spPr>
            <a:xfrm>
              <a:off x="5689598" y="5181600"/>
              <a:ext cx="2795905" cy="469900"/>
            </a:xfrm>
            <a:custGeom>
              <a:avLst/>
              <a:gdLst/>
              <a:ahLst/>
              <a:cxnLst/>
              <a:rect l="l" t="t" r="r" b="b"/>
              <a:pathLst>
                <a:path w="2795904" h="469900">
                  <a:moveTo>
                    <a:pt x="2795587" y="0"/>
                  </a:moveTo>
                  <a:lnTo>
                    <a:pt x="0" y="0"/>
                  </a:lnTo>
                  <a:lnTo>
                    <a:pt x="0" y="469899"/>
                  </a:lnTo>
                  <a:lnTo>
                    <a:pt x="2795587" y="469899"/>
                  </a:lnTo>
                  <a:lnTo>
                    <a:pt x="2795587" y="0"/>
                  </a:lnTo>
                  <a:close/>
                </a:path>
              </a:pathLst>
            </a:custGeom>
            <a:solidFill>
              <a:srgbClr val="FFFFFF"/>
            </a:solidFill>
          </p:spPr>
          <p:txBody>
            <a:bodyPr wrap="square" lIns="0" tIns="0" rIns="0" bIns="0" rtlCol="0"/>
            <a:lstStyle/>
            <a:p>
              <a:endParaRPr/>
            </a:p>
          </p:txBody>
        </p:sp>
        <p:sp>
          <p:nvSpPr>
            <p:cNvPr id="32" name="object 32"/>
            <p:cNvSpPr/>
            <p:nvPr/>
          </p:nvSpPr>
          <p:spPr>
            <a:xfrm>
              <a:off x="5689599" y="5181600"/>
              <a:ext cx="2795905" cy="469900"/>
            </a:xfrm>
            <a:custGeom>
              <a:avLst/>
              <a:gdLst/>
              <a:ahLst/>
              <a:cxnLst/>
              <a:rect l="l" t="t" r="r" b="b"/>
              <a:pathLst>
                <a:path w="2795904" h="469900">
                  <a:moveTo>
                    <a:pt x="0" y="0"/>
                  </a:moveTo>
                  <a:lnTo>
                    <a:pt x="2795587" y="0"/>
                  </a:lnTo>
                  <a:lnTo>
                    <a:pt x="2795587" y="469899"/>
                  </a:lnTo>
                  <a:lnTo>
                    <a:pt x="0" y="469899"/>
                  </a:lnTo>
                  <a:lnTo>
                    <a:pt x="0" y="0"/>
                  </a:lnTo>
                  <a:close/>
                </a:path>
              </a:pathLst>
            </a:custGeom>
            <a:ln w="12699">
              <a:solidFill>
                <a:srgbClr val="000000"/>
              </a:solidFill>
            </a:ln>
          </p:spPr>
          <p:txBody>
            <a:bodyPr wrap="square" lIns="0" tIns="0" rIns="0" bIns="0" rtlCol="0"/>
            <a:lstStyle/>
            <a:p>
              <a:endParaRPr/>
            </a:p>
          </p:txBody>
        </p:sp>
        <p:sp>
          <p:nvSpPr>
            <p:cNvPr id="33" name="object 33"/>
            <p:cNvSpPr/>
            <p:nvPr/>
          </p:nvSpPr>
          <p:spPr>
            <a:xfrm>
              <a:off x="1727200" y="5562600"/>
              <a:ext cx="2489200" cy="469900"/>
            </a:xfrm>
            <a:custGeom>
              <a:avLst/>
              <a:gdLst/>
              <a:ahLst/>
              <a:cxnLst/>
              <a:rect l="l" t="t" r="r" b="b"/>
              <a:pathLst>
                <a:path w="2489200" h="469900">
                  <a:moveTo>
                    <a:pt x="2489198" y="0"/>
                  </a:moveTo>
                  <a:lnTo>
                    <a:pt x="0" y="0"/>
                  </a:lnTo>
                  <a:lnTo>
                    <a:pt x="0" y="469900"/>
                  </a:lnTo>
                  <a:lnTo>
                    <a:pt x="2489198" y="469900"/>
                  </a:lnTo>
                  <a:lnTo>
                    <a:pt x="2489198" y="0"/>
                  </a:lnTo>
                  <a:close/>
                </a:path>
              </a:pathLst>
            </a:custGeom>
            <a:solidFill>
              <a:srgbClr val="FFFFFF"/>
            </a:solidFill>
          </p:spPr>
          <p:txBody>
            <a:bodyPr wrap="square" lIns="0" tIns="0" rIns="0" bIns="0" rtlCol="0"/>
            <a:lstStyle/>
            <a:p>
              <a:endParaRPr/>
            </a:p>
          </p:txBody>
        </p:sp>
        <p:sp>
          <p:nvSpPr>
            <p:cNvPr id="34" name="object 34"/>
            <p:cNvSpPr/>
            <p:nvPr/>
          </p:nvSpPr>
          <p:spPr>
            <a:xfrm>
              <a:off x="1727200" y="5562600"/>
              <a:ext cx="2489200" cy="469900"/>
            </a:xfrm>
            <a:custGeom>
              <a:avLst/>
              <a:gdLst/>
              <a:ahLst/>
              <a:cxnLst/>
              <a:rect l="l" t="t" r="r" b="b"/>
              <a:pathLst>
                <a:path w="2489200" h="469900">
                  <a:moveTo>
                    <a:pt x="0" y="0"/>
                  </a:moveTo>
                  <a:lnTo>
                    <a:pt x="2489199" y="0"/>
                  </a:lnTo>
                  <a:lnTo>
                    <a:pt x="2489199" y="469899"/>
                  </a:lnTo>
                  <a:lnTo>
                    <a:pt x="0" y="469899"/>
                  </a:lnTo>
                  <a:lnTo>
                    <a:pt x="0" y="0"/>
                  </a:lnTo>
                  <a:close/>
                </a:path>
              </a:pathLst>
            </a:custGeom>
            <a:ln w="12699">
              <a:solidFill>
                <a:srgbClr val="000000"/>
              </a:solidFill>
            </a:ln>
          </p:spPr>
          <p:txBody>
            <a:bodyPr wrap="square" lIns="0" tIns="0" rIns="0" bIns="0" rtlCol="0"/>
            <a:lstStyle/>
            <a:p>
              <a:endParaRPr/>
            </a:p>
          </p:txBody>
        </p:sp>
        <p:pic>
          <p:nvPicPr>
            <p:cNvPr id="35" name="object 35"/>
            <p:cNvPicPr/>
            <p:nvPr/>
          </p:nvPicPr>
          <p:blipFill>
            <a:blip r:embed="rId13" cstate="print"/>
            <a:stretch>
              <a:fillRect/>
            </a:stretch>
          </p:blipFill>
          <p:spPr>
            <a:xfrm>
              <a:off x="423949" y="3516283"/>
              <a:ext cx="2281843" cy="490450"/>
            </a:xfrm>
            <a:prstGeom prst="rect">
              <a:avLst/>
            </a:prstGeom>
          </p:spPr>
        </p:pic>
        <p:pic>
          <p:nvPicPr>
            <p:cNvPr id="36" name="object 36"/>
            <p:cNvPicPr/>
            <p:nvPr/>
          </p:nvPicPr>
          <p:blipFill>
            <a:blip r:embed="rId14" cstate="print"/>
            <a:stretch>
              <a:fillRect/>
            </a:stretch>
          </p:blipFill>
          <p:spPr>
            <a:xfrm>
              <a:off x="527858" y="3873731"/>
              <a:ext cx="2152996" cy="490450"/>
            </a:xfrm>
            <a:prstGeom prst="rect">
              <a:avLst/>
            </a:prstGeom>
          </p:spPr>
        </p:pic>
      </p:grpSp>
      <p:grpSp>
        <p:nvGrpSpPr>
          <p:cNvPr id="37" name="object 37"/>
          <p:cNvGrpSpPr/>
          <p:nvPr/>
        </p:nvGrpSpPr>
        <p:grpSpPr>
          <a:xfrm>
            <a:off x="223837" y="2357437"/>
            <a:ext cx="6638925" cy="3209925"/>
            <a:chOff x="223837" y="2357437"/>
            <a:chExt cx="6638925" cy="3209925"/>
          </a:xfrm>
        </p:grpSpPr>
        <p:sp>
          <p:nvSpPr>
            <p:cNvPr id="38" name="object 38"/>
            <p:cNvSpPr/>
            <p:nvPr/>
          </p:nvSpPr>
          <p:spPr>
            <a:xfrm>
              <a:off x="228600" y="2362199"/>
              <a:ext cx="6629400" cy="3200400"/>
            </a:xfrm>
            <a:custGeom>
              <a:avLst/>
              <a:gdLst/>
              <a:ahLst/>
              <a:cxnLst/>
              <a:rect l="l" t="t" r="r" b="b"/>
              <a:pathLst>
                <a:path w="6629400" h="3200400">
                  <a:moveTo>
                    <a:pt x="6629398" y="0"/>
                  </a:moveTo>
                  <a:lnTo>
                    <a:pt x="0" y="0"/>
                  </a:lnTo>
                  <a:lnTo>
                    <a:pt x="0" y="3200400"/>
                  </a:lnTo>
                  <a:lnTo>
                    <a:pt x="6629398" y="3200400"/>
                  </a:lnTo>
                  <a:lnTo>
                    <a:pt x="6629398" y="0"/>
                  </a:lnTo>
                  <a:close/>
                </a:path>
              </a:pathLst>
            </a:custGeom>
            <a:solidFill>
              <a:srgbClr val="FFFFFF"/>
            </a:solidFill>
          </p:spPr>
          <p:txBody>
            <a:bodyPr wrap="square" lIns="0" tIns="0" rIns="0" bIns="0" rtlCol="0"/>
            <a:lstStyle/>
            <a:p>
              <a:endParaRPr/>
            </a:p>
          </p:txBody>
        </p:sp>
        <p:sp>
          <p:nvSpPr>
            <p:cNvPr id="39" name="object 39"/>
            <p:cNvSpPr/>
            <p:nvPr/>
          </p:nvSpPr>
          <p:spPr>
            <a:xfrm>
              <a:off x="228599" y="2362200"/>
              <a:ext cx="6629400" cy="3200400"/>
            </a:xfrm>
            <a:custGeom>
              <a:avLst/>
              <a:gdLst/>
              <a:ahLst/>
              <a:cxnLst/>
              <a:rect l="l" t="t" r="r" b="b"/>
              <a:pathLst>
                <a:path w="6629400" h="3200400">
                  <a:moveTo>
                    <a:pt x="0" y="0"/>
                  </a:moveTo>
                  <a:lnTo>
                    <a:pt x="6629398" y="0"/>
                  </a:lnTo>
                  <a:lnTo>
                    <a:pt x="6629398" y="3200398"/>
                  </a:lnTo>
                  <a:lnTo>
                    <a:pt x="0" y="3200398"/>
                  </a:lnTo>
                  <a:lnTo>
                    <a:pt x="0" y="0"/>
                  </a:lnTo>
                  <a:close/>
                </a:path>
              </a:pathLst>
            </a:custGeom>
            <a:ln w="9524">
              <a:solidFill>
                <a:srgbClr val="FF2600"/>
              </a:solidFill>
            </a:ln>
          </p:spPr>
          <p:txBody>
            <a:bodyPr wrap="square" lIns="0" tIns="0" rIns="0" bIns="0" rtlCol="0"/>
            <a:lstStyle/>
            <a:p>
              <a:endParaRPr/>
            </a:p>
          </p:txBody>
        </p:sp>
        <p:pic>
          <p:nvPicPr>
            <p:cNvPr id="40" name="object 40"/>
            <p:cNvPicPr/>
            <p:nvPr/>
          </p:nvPicPr>
          <p:blipFill>
            <a:blip r:embed="rId15" cstate="print"/>
            <a:stretch>
              <a:fillRect/>
            </a:stretch>
          </p:blipFill>
          <p:spPr>
            <a:xfrm>
              <a:off x="266007" y="2369126"/>
              <a:ext cx="5095702" cy="610985"/>
            </a:xfrm>
            <a:prstGeom prst="rect">
              <a:avLst/>
            </a:prstGeom>
          </p:spPr>
        </p:pic>
        <p:pic>
          <p:nvPicPr>
            <p:cNvPr id="41" name="object 41"/>
            <p:cNvPicPr/>
            <p:nvPr/>
          </p:nvPicPr>
          <p:blipFill>
            <a:blip r:embed="rId16" cstate="print"/>
            <a:stretch>
              <a:fillRect/>
            </a:stretch>
          </p:blipFill>
          <p:spPr>
            <a:xfrm>
              <a:off x="623454" y="2851265"/>
              <a:ext cx="4700846" cy="91439"/>
            </a:xfrm>
            <a:prstGeom prst="rect">
              <a:avLst/>
            </a:prstGeom>
          </p:spPr>
        </p:pic>
      </p:grpSp>
      <p:sp>
        <p:nvSpPr>
          <p:cNvPr id="42" name="object 42"/>
          <p:cNvSpPr txBox="1"/>
          <p:nvPr/>
        </p:nvSpPr>
        <p:spPr>
          <a:xfrm>
            <a:off x="244475" y="2096770"/>
            <a:ext cx="8890635" cy="3896360"/>
          </a:xfrm>
          <a:prstGeom prst="rect">
            <a:avLst/>
          </a:prstGeom>
        </p:spPr>
        <p:txBody>
          <a:bodyPr vert="horz" wrap="square" lIns="0" tIns="12700" rIns="0" bIns="0" rtlCol="0">
            <a:spAutoFit/>
          </a:bodyPr>
          <a:lstStyle/>
          <a:p>
            <a:pPr marL="2204085">
              <a:lnSpc>
                <a:spcPts val="2815"/>
              </a:lnSpc>
              <a:spcBef>
                <a:spcPts val="100"/>
              </a:spcBef>
            </a:pPr>
            <a:r>
              <a:rPr sz="2400" b="1" spc="-5" dirty="0">
                <a:latin typeface="Times New Roman"/>
                <a:cs typeface="Times New Roman"/>
              </a:rPr>
              <a:t>Obter</a:t>
            </a:r>
            <a:r>
              <a:rPr sz="2400" b="1" spc="-70" dirty="0">
                <a:latin typeface="Times New Roman"/>
                <a:cs typeface="Times New Roman"/>
              </a:rPr>
              <a:t> </a:t>
            </a:r>
            <a:r>
              <a:rPr sz="2400" b="1" spc="-5" dirty="0">
                <a:latin typeface="Times New Roman"/>
                <a:cs typeface="Times New Roman"/>
              </a:rPr>
              <a:t>Requisitos</a:t>
            </a:r>
            <a:endParaRPr sz="2400">
              <a:latin typeface="Times New Roman"/>
              <a:cs typeface="Times New Roman"/>
            </a:endParaRPr>
          </a:p>
          <a:p>
            <a:pPr marL="76200">
              <a:lnSpc>
                <a:spcPts val="3295"/>
              </a:lnSpc>
            </a:pPr>
            <a:r>
              <a:rPr sz="2800" b="1" i="1" spc="5" dirty="0">
                <a:solidFill>
                  <a:srgbClr val="FF0000"/>
                </a:solidFill>
                <a:latin typeface="Arial"/>
                <a:cs typeface="Arial"/>
              </a:rPr>
              <a:t>6-</a:t>
            </a:r>
            <a:r>
              <a:rPr sz="2800" b="1" i="1" u="heavy" spc="-30" dirty="0">
                <a:solidFill>
                  <a:srgbClr val="FF0000"/>
                </a:solidFill>
                <a:uFill>
                  <a:solidFill>
                    <a:srgbClr val="FF2600"/>
                  </a:solidFill>
                </a:uFill>
                <a:latin typeface="Arial"/>
                <a:cs typeface="Arial"/>
              </a:rPr>
              <a:t> </a:t>
            </a:r>
            <a:r>
              <a:rPr sz="2800" b="1" i="1" u="heavy" spc="-5" dirty="0">
                <a:solidFill>
                  <a:srgbClr val="FF0000"/>
                </a:solidFill>
                <a:uFill>
                  <a:solidFill>
                    <a:srgbClr val="FF2600"/>
                  </a:solidFill>
                </a:uFill>
                <a:latin typeface="Arial"/>
                <a:cs typeface="Arial"/>
              </a:rPr>
              <a:t>CONSTRUÇÃO</a:t>
            </a:r>
            <a:r>
              <a:rPr sz="2800" b="1" i="1" u="heavy" spc="-20" dirty="0">
                <a:solidFill>
                  <a:srgbClr val="FF0000"/>
                </a:solidFill>
                <a:uFill>
                  <a:solidFill>
                    <a:srgbClr val="FF2600"/>
                  </a:solidFill>
                </a:uFill>
                <a:latin typeface="Arial"/>
                <a:cs typeface="Arial"/>
              </a:rPr>
              <a:t> </a:t>
            </a:r>
            <a:r>
              <a:rPr sz="2800" b="1" i="1" u="heavy" spc="-10" dirty="0">
                <a:solidFill>
                  <a:srgbClr val="FF0000"/>
                </a:solidFill>
                <a:uFill>
                  <a:solidFill>
                    <a:srgbClr val="FF2600"/>
                  </a:solidFill>
                </a:uFill>
                <a:latin typeface="Arial"/>
                <a:cs typeface="Arial"/>
              </a:rPr>
              <a:t>PRODUTO:</a:t>
            </a:r>
            <a:endParaRPr sz="2800">
              <a:latin typeface="Arial"/>
              <a:cs typeface="Arial"/>
            </a:endParaRPr>
          </a:p>
          <a:p>
            <a:pPr marL="418465">
              <a:lnSpc>
                <a:spcPts val="3820"/>
              </a:lnSpc>
              <a:spcBef>
                <a:spcPts val="40"/>
              </a:spcBef>
            </a:pPr>
            <a:r>
              <a:rPr sz="3200" spc="-5" dirty="0">
                <a:latin typeface="Arial MT"/>
                <a:cs typeface="Arial MT"/>
              </a:rPr>
              <a:t>identificados </a:t>
            </a:r>
            <a:r>
              <a:rPr sz="3200" dirty="0">
                <a:latin typeface="Arial MT"/>
                <a:cs typeface="Arial MT"/>
              </a:rPr>
              <a:t>os</a:t>
            </a:r>
            <a:r>
              <a:rPr sz="3200" spc="-5" dirty="0">
                <a:latin typeface="Arial MT"/>
                <a:cs typeface="Arial MT"/>
              </a:rPr>
              <a:t> requisitos, </a:t>
            </a:r>
            <a:r>
              <a:rPr sz="3200" dirty="0">
                <a:latin typeface="Arial MT"/>
                <a:cs typeface="Arial MT"/>
              </a:rPr>
              <a:t>o</a:t>
            </a:r>
            <a:endParaRPr sz="3200">
              <a:latin typeface="Arial MT"/>
              <a:cs typeface="Arial MT"/>
            </a:endParaRPr>
          </a:p>
          <a:p>
            <a:pPr marL="418465">
              <a:lnSpc>
                <a:spcPts val="3820"/>
              </a:lnSpc>
            </a:pPr>
            <a:r>
              <a:rPr sz="3200" spc="-5" dirty="0">
                <a:latin typeface="Arial MT"/>
                <a:cs typeface="Arial MT"/>
              </a:rPr>
              <a:t>protótipo</a:t>
            </a:r>
            <a:r>
              <a:rPr sz="3200" dirty="0">
                <a:latin typeface="Arial MT"/>
                <a:cs typeface="Arial MT"/>
              </a:rPr>
              <a:t> deve ser </a:t>
            </a:r>
            <a:r>
              <a:rPr sz="3200" spc="-5" dirty="0">
                <a:latin typeface="Arial MT"/>
                <a:cs typeface="Arial MT"/>
              </a:rPr>
              <a:t>descartado</a:t>
            </a:r>
            <a:r>
              <a:rPr sz="3200" dirty="0">
                <a:latin typeface="Arial MT"/>
                <a:cs typeface="Arial MT"/>
              </a:rPr>
              <a:t> e</a:t>
            </a:r>
            <a:r>
              <a:rPr sz="3200" spc="5" dirty="0">
                <a:latin typeface="Arial MT"/>
                <a:cs typeface="Arial MT"/>
              </a:rPr>
              <a:t> </a:t>
            </a:r>
            <a:r>
              <a:rPr sz="3200" dirty="0">
                <a:latin typeface="Arial MT"/>
                <a:cs typeface="Arial MT"/>
              </a:rPr>
              <a:t>a</a:t>
            </a:r>
            <a:r>
              <a:rPr sz="3200" spc="95" dirty="0">
                <a:latin typeface="Arial MT"/>
                <a:cs typeface="Arial MT"/>
              </a:rPr>
              <a:t> </a:t>
            </a:r>
            <a:r>
              <a:rPr sz="3600" b="1" baseline="26620" dirty="0">
                <a:latin typeface="Times New Roman"/>
                <a:cs typeface="Times New Roman"/>
              </a:rPr>
              <a:t>r</a:t>
            </a:r>
            <a:r>
              <a:rPr sz="3600" b="1" spc="-60" baseline="26620" dirty="0">
                <a:latin typeface="Times New Roman"/>
                <a:cs typeface="Times New Roman"/>
              </a:rPr>
              <a:t> </a:t>
            </a:r>
            <a:r>
              <a:rPr sz="3600" b="1" spc="-15" baseline="26620" dirty="0">
                <a:latin typeface="Times New Roman"/>
                <a:cs typeface="Times New Roman"/>
              </a:rPr>
              <a:t>Projeto</a:t>
            </a:r>
            <a:r>
              <a:rPr sz="3600" b="1" baseline="26620" dirty="0">
                <a:latin typeface="Times New Roman"/>
                <a:cs typeface="Times New Roman"/>
              </a:rPr>
              <a:t> </a:t>
            </a:r>
            <a:r>
              <a:rPr sz="3600" b="1" spc="-7" baseline="26620" dirty="0">
                <a:latin typeface="Times New Roman"/>
                <a:cs typeface="Times New Roman"/>
              </a:rPr>
              <a:t>Rápido</a:t>
            </a:r>
            <a:endParaRPr sz="3600" baseline="26620">
              <a:latin typeface="Times New Roman"/>
              <a:cs typeface="Times New Roman"/>
            </a:endParaRPr>
          </a:p>
          <a:p>
            <a:pPr marL="418465" marR="3199130">
              <a:lnSpc>
                <a:spcPct val="100299"/>
              </a:lnSpc>
              <a:spcBef>
                <a:spcPts val="45"/>
              </a:spcBef>
            </a:pPr>
            <a:r>
              <a:rPr sz="3200" dirty="0">
                <a:latin typeface="Arial MT"/>
                <a:cs typeface="Arial MT"/>
              </a:rPr>
              <a:t>versão</a:t>
            </a:r>
            <a:r>
              <a:rPr sz="3200" spc="-25" dirty="0">
                <a:latin typeface="Arial MT"/>
                <a:cs typeface="Arial MT"/>
              </a:rPr>
              <a:t> </a:t>
            </a:r>
            <a:r>
              <a:rPr sz="3200" dirty="0">
                <a:latin typeface="Arial MT"/>
                <a:cs typeface="Arial MT"/>
              </a:rPr>
              <a:t>de</a:t>
            </a:r>
            <a:r>
              <a:rPr sz="3200" spc="-25" dirty="0">
                <a:latin typeface="Arial MT"/>
                <a:cs typeface="Arial MT"/>
              </a:rPr>
              <a:t> </a:t>
            </a:r>
            <a:r>
              <a:rPr sz="3200" dirty="0">
                <a:latin typeface="Arial MT"/>
                <a:cs typeface="Arial MT"/>
              </a:rPr>
              <a:t>produção</a:t>
            </a:r>
            <a:r>
              <a:rPr sz="3200" spc="-25" dirty="0">
                <a:latin typeface="Arial MT"/>
                <a:cs typeface="Arial MT"/>
              </a:rPr>
              <a:t> </a:t>
            </a:r>
            <a:r>
              <a:rPr sz="3200" dirty="0">
                <a:latin typeface="Arial MT"/>
                <a:cs typeface="Arial MT"/>
              </a:rPr>
              <a:t>deve</a:t>
            </a:r>
            <a:r>
              <a:rPr sz="3200" spc="-25" dirty="0">
                <a:latin typeface="Arial MT"/>
                <a:cs typeface="Arial MT"/>
              </a:rPr>
              <a:t> </a:t>
            </a:r>
            <a:r>
              <a:rPr sz="3200" dirty="0">
                <a:latin typeface="Arial MT"/>
                <a:cs typeface="Arial MT"/>
              </a:rPr>
              <a:t>ser </a:t>
            </a:r>
            <a:r>
              <a:rPr sz="3200" spc="-875" dirty="0">
                <a:latin typeface="Arial MT"/>
                <a:cs typeface="Arial MT"/>
              </a:rPr>
              <a:t> </a:t>
            </a:r>
            <a:r>
              <a:rPr sz="3200" spc="-5" dirty="0">
                <a:latin typeface="Arial MT"/>
                <a:cs typeface="Arial MT"/>
              </a:rPr>
              <a:t>construída </a:t>
            </a:r>
            <a:r>
              <a:rPr sz="3200" dirty="0">
                <a:latin typeface="Arial MT"/>
                <a:cs typeface="Arial MT"/>
              </a:rPr>
              <a:t>considerando os </a:t>
            </a:r>
            <a:r>
              <a:rPr sz="3200" spc="5" dirty="0">
                <a:latin typeface="Arial MT"/>
                <a:cs typeface="Arial MT"/>
              </a:rPr>
              <a:t> </a:t>
            </a:r>
            <a:r>
              <a:rPr sz="3200" spc="-5" dirty="0">
                <a:latin typeface="Arial MT"/>
                <a:cs typeface="Arial MT"/>
              </a:rPr>
              <a:t>critérios</a:t>
            </a:r>
            <a:r>
              <a:rPr sz="3200" spc="-10" dirty="0">
                <a:latin typeface="Arial MT"/>
                <a:cs typeface="Arial MT"/>
              </a:rPr>
              <a:t> </a:t>
            </a:r>
            <a:r>
              <a:rPr sz="3200" dirty="0">
                <a:latin typeface="Arial MT"/>
                <a:cs typeface="Arial MT"/>
              </a:rPr>
              <a:t>de</a:t>
            </a:r>
            <a:r>
              <a:rPr sz="3200" spc="-5" dirty="0">
                <a:latin typeface="Arial MT"/>
                <a:cs typeface="Arial MT"/>
              </a:rPr>
              <a:t> </a:t>
            </a:r>
            <a:r>
              <a:rPr sz="3200" dirty="0">
                <a:latin typeface="Arial MT"/>
                <a:cs typeface="Arial MT"/>
              </a:rPr>
              <a:t>qualidade.</a:t>
            </a:r>
            <a:endParaRPr sz="3200">
              <a:latin typeface="Arial MT"/>
              <a:cs typeface="Arial MT"/>
            </a:endParaRPr>
          </a:p>
          <a:p>
            <a:pPr marL="6616065">
              <a:lnSpc>
                <a:spcPts val="2085"/>
              </a:lnSpc>
            </a:pPr>
            <a:r>
              <a:rPr sz="2400" b="1" spc="-5" dirty="0">
                <a:latin typeface="Times New Roman"/>
                <a:cs typeface="Times New Roman"/>
              </a:rPr>
              <a:t>ir</a:t>
            </a:r>
            <a:r>
              <a:rPr sz="2400" b="1" spc="-70"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a:p>
            <a:pPr marL="1598930">
              <a:lnSpc>
                <a:spcPct val="100000"/>
              </a:lnSpc>
              <a:spcBef>
                <a:spcPts val="120"/>
              </a:spcBef>
            </a:pPr>
            <a:r>
              <a:rPr sz="2400" b="1" spc="-30" dirty="0">
                <a:latin typeface="Times New Roman"/>
                <a:cs typeface="Times New Roman"/>
              </a:rPr>
              <a:t>Avaliar</a:t>
            </a:r>
            <a:r>
              <a:rPr sz="2400" b="1" spc="-65" dirty="0">
                <a:latin typeface="Times New Roman"/>
                <a:cs typeface="Times New Roman"/>
              </a:rPr>
              <a:t> </a:t>
            </a:r>
            <a:r>
              <a:rPr sz="2400" b="1" spc="-10" dirty="0">
                <a:latin typeface="Times New Roman"/>
                <a:cs typeface="Times New Roman"/>
              </a:rPr>
              <a:t>Protótipo</a:t>
            </a:r>
            <a:endParaRPr sz="24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27</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8042563" cy="818803"/>
          </a:xfrm>
          <a:prstGeom prst="rect">
            <a:avLst/>
          </a:prstGeom>
        </p:spPr>
      </p:pic>
      <p:sp>
        <p:nvSpPr>
          <p:cNvPr id="4" name="object 4"/>
          <p:cNvSpPr txBox="1">
            <a:spLocks noGrp="1"/>
          </p:cNvSpPr>
          <p:nvPr>
            <p:ph type="title"/>
          </p:nvPr>
        </p:nvSpPr>
        <p:spPr>
          <a:xfrm>
            <a:off x="765174" y="360681"/>
            <a:ext cx="7746365" cy="756920"/>
          </a:xfrm>
          <a:prstGeom prst="rect">
            <a:avLst/>
          </a:prstGeom>
        </p:spPr>
        <p:txBody>
          <a:bodyPr vert="horz" wrap="square" lIns="0" tIns="12700" rIns="0" bIns="0" rtlCol="0">
            <a:spAutoFit/>
          </a:bodyPr>
          <a:lstStyle/>
          <a:p>
            <a:pPr marL="12700">
              <a:lnSpc>
                <a:spcPct val="100000"/>
              </a:lnSpc>
              <a:spcBef>
                <a:spcPts val="100"/>
              </a:spcBef>
              <a:tabLst>
                <a:tab pos="4516120" algn="l"/>
              </a:tabLst>
            </a:pPr>
            <a:r>
              <a:rPr spc="-5" dirty="0"/>
              <a:t>Problemas</a:t>
            </a:r>
            <a:r>
              <a:rPr spc="140" dirty="0"/>
              <a:t> </a:t>
            </a:r>
            <a:r>
              <a:rPr spc="-5" dirty="0"/>
              <a:t>com</a:t>
            </a:r>
            <a:r>
              <a:rPr spc="5" dirty="0"/>
              <a:t> </a:t>
            </a:r>
            <a:r>
              <a:rPr dirty="0"/>
              <a:t>a	</a:t>
            </a:r>
            <a:r>
              <a:rPr spc="-5" dirty="0"/>
              <a:t>Prototipação</a:t>
            </a:r>
          </a:p>
        </p:txBody>
      </p:sp>
      <p:sp>
        <p:nvSpPr>
          <p:cNvPr id="5" name="object 5"/>
          <p:cNvSpPr txBox="1"/>
          <p:nvPr/>
        </p:nvSpPr>
        <p:spPr>
          <a:xfrm>
            <a:off x="152399" y="1709738"/>
            <a:ext cx="8918573" cy="5117427"/>
          </a:xfrm>
          <a:prstGeom prst="rect">
            <a:avLst/>
          </a:prstGeom>
        </p:spPr>
        <p:txBody>
          <a:bodyPr vert="horz" wrap="square" lIns="0" tIns="13335" rIns="0" bIns="0" rtlCol="0">
            <a:spAutoFit/>
          </a:bodyPr>
          <a:lstStyle/>
          <a:p>
            <a:pPr marL="354965" marR="161290" indent="-342900">
              <a:lnSpc>
                <a:spcPct val="99800"/>
              </a:lnSpc>
              <a:spcBef>
                <a:spcPts val="105"/>
              </a:spcBef>
              <a:buClr>
                <a:srgbClr val="CC0066"/>
              </a:buClr>
              <a:buSzPct val="68750"/>
              <a:buFont typeface="Wingdings"/>
              <a:buChar char=""/>
              <a:tabLst>
                <a:tab pos="355600" algn="l"/>
              </a:tabLst>
            </a:pPr>
            <a:r>
              <a:rPr sz="3200" spc="-5" dirty="0">
                <a:latin typeface="Arial MT"/>
                <a:cs typeface="Arial MT"/>
              </a:rPr>
              <a:t>cliente </a:t>
            </a:r>
            <a:r>
              <a:rPr sz="3200" dirty="0">
                <a:latin typeface="Arial MT"/>
                <a:cs typeface="Arial MT"/>
              </a:rPr>
              <a:t>não sabe que o </a:t>
            </a:r>
            <a:r>
              <a:rPr sz="3200" spc="-5" dirty="0">
                <a:latin typeface="Arial MT"/>
                <a:cs typeface="Arial MT"/>
              </a:rPr>
              <a:t>software </a:t>
            </a:r>
            <a:r>
              <a:rPr sz="3200" dirty="0">
                <a:latin typeface="Arial MT"/>
                <a:cs typeface="Arial MT"/>
              </a:rPr>
              <a:t>que ele </a:t>
            </a:r>
            <a:r>
              <a:rPr sz="3200" spc="-875" dirty="0">
                <a:latin typeface="Arial MT"/>
                <a:cs typeface="Arial MT"/>
              </a:rPr>
              <a:t> </a:t>
            </a:r>
            <a:r>
              <a:rPr sz="3200" dirty="0">
                <a:latin typeface="Arial MT"/>
                <a:cs typeface="Arial MT"/>
              </a:rPr>
              <a:t>vê não considerou, </a:t>
            </a:r>
            <a:r>
              <a:rPr sz="3200" spc="-5" dirty="0">
                <a:latin typeface="Arial MT"/>
                <a:cs typeface="Arial MT"/>
              </a:rPr>
              <a:t>durante </a:t>
            </a:r>
            <a:r>
              <a:rPr sz="3200" dirty="0">
                <a:latin typeface="Arial MT"/>
                <a:cs typeface="Arial MT"/>
              </a:rPr>
              <a:t>o </a:t>
            </a:r>
            <a:r>
              <a:rPr sz="3200" spc="5" dirty="0">
                <a:latin typeface="Arial MT"/>
                <a:cs typeface="Arial MT"/>
              </a:rPr>
              <a:t> </a:t>
            </a:r>
            <a:r>
              <a:rPr sz="3200" spc="-5" dirty="0">
                <a:latin typeface="Arial MT"/>
                <a:cs typeface="Arial MT"/>
              </a:rPr>
              <a:t>desenvolvimento, </a:t>
            </a:r>
            <a:r>
              <a:rPr sz="3200" dirty="0">
                <a:latin typeface="Arial MT"/>
                <a:cs typeface="Arial MT"/>
              </a:rPr>
              <a:t>a qualidade global e a </a:t>
            </a:r>
            <a:r>
              <a:rPr sz="3200" spc="-880" dirty="0">
                <a:latin typeface="Arial MT"/>
                <a:cs typeface="Arial MT"/>
              </a:rPr>
              <a:t> </a:t>
            </a:r>
            <a:r>
              <a:rPr sz="3200" spc="-5" dirty="0" err="1">
                <a:latin typeface="Arial MT"/>
                <a:cs typeface="Arial MT"/>
              </a:rPr>
              <a:t>manutenibilidade</a:t>
            </a:r>
            <a:r>
              <a:rPr lang="pt-BR" sz="3200" dirty="0">
                <a:latin typeface="Arial MT"/>
                <a:cs typeface="Arial MT"/>
              </a:rPr>
              <a:t>.</a:t>
            </a:r>
            <a:endParaRPr sz="3200" dirty="0">
              <a:latin typeface="Arial MT"/>
              <a:cs typeface="Arial MT"/>
            </a:endParaRPr>
          </a:p>
          <a:p>
            <a:pPr marL="354965" marR="5080" indent="-342900">
              <a:lnSpc>
                <a:spcPct val="100099"/>
              </a:lnSpc>
              <a:spcBef>
                <a:spcPts val="725"/>
              </a:spcBef>
              <a:buClr>
                <a:srgbClr val="CC0066"/>
              </a:buClr>
              <a:buSzPct val="68750"/>
              <a:buFont typeface="Wingdings"/>
              <a:buChar char=""/>
              <a:tabLst>
                <a:tab pos="355600" algn="l"/>
              </a:tabLst>
            </a:pPr>
            <a:r>
              <a:rPr sz="3200" dirty="0">
                <a:latin typeface="Arial MT"/>
                <a:cs typeface="Arial MT"/>
              </a:rPr>
              <a:t>desenvolvedor </a:t>
            </a:r>
            <a:r>
              <a:rPr sz="3200" spc="-5" dirty="0">
                <a:latin typeface="Arial MT"/>
                <a:cs typeface="Arial MT"/>
              </a:rPr>
              <a:t>freqüentemente faz </a:t>
            </a:r>
            <a:r>
              <a:rPr sz="3200" dirty="0">
                <a:latin typeface="Arial MT"/>
                <a:cs typeface="Arial MT"/>
              </a:rPr>
              <a:t>uma </a:t>
            </a:r>
            <a:r>
              <a:rPr sz="3200" spc="5" dirty="0">
                <a:latin typeface="Arial MT"/>
                <a:cs typeface="Arial MT"/>
              </a:rPr>
              <a:t> </a:t>
            </a:r>
            <a:r>
              <a:rPr sz="3200" spc="-5" dirty="0">
                <a:latin typeface="Arial MT"/>
                <a:cs typeface="Arial MT"/>
              </a:rPr>
              <a:t>implementação</a:t>
            </a:r>
            <a:r>
              <a:rPr sz="3200" spc="30" dirty="0">
                <a:latin typeface="Arial MT"/>
                <a:cs typeface="Arial MT"/>
              </a:rPr>
              <a:t> </a:t>
            </a:r>
            <a:r>
              <a:rPr sz="3200" spc="-5" dirty="0">
                <a:latin typeface="Arial MT"/>
                <a:cs typeface="Arial MT"/>
              </a:rPr>
              <a:t>comprometida</a:t>
            </a:r>
            <a:r>
              <a:rPr sz="3200" spc="30" dirty="0">
                <a:latin typeface="Arial MT"/>
                <a:cs typeface="Arial MT"/>
              </a:rPr>
              <a:t> </a:t>
            </a:r>
            <a:r>
              <a:rPr sz="3200" spc="-5" dirty="0">
                <a:latin typeface="Arial MT"/>
                <a:cs typeface="Arial MT"/>
              </a:rPr>
              <a:t>(utilizando </a:t>
            </a:r>
            <a:r>
              <a:rPr sz="3200" spc="-875" dirty="0">
                <a:latin typeface="Arial MT"/>
                <a:cs typeface="Arial MT"/>
              </a:rPr>
              <a:t> </a:t>
            </a:r>
            <a:r>
              <a:rPr sz="3200" dirty="0">
                <a:latin typeface="Arial MT"/>
                <a:cs typeface="Arial MT"/>
              </a:rPr>
              <a:t>o que </a:t>
            </a:r>
            <a:r>
              <a:rPr sz="3200" spc="-5" dirty="0">
                <a:latin typeface="Arial MT"/>
                <a:cs typeface="Arial MT"/>
              </a:rPr>
              <a:t>está</a:t>
            </a:r>
            <a:r>
              <a:rPr sz="3200" dirty="0">
                <a:latin typeface="Arial MT"/>
                <a:cs typeface="Arial MT"/>
              </a:rPr>
              <a:t> </a:t>
            </a:r>
            <a:r>
              <a:rPr sz="3200" spc="-5" dirty="0">
                <a:latin typeface="Arial MT"/>
                <a:cs typeface="Arial MT"/>
              </a:rPr>
              <a:t>disponível) </a:t>
            </a:r>
            <a:r>
              <a:rPr sz="3200" dirty="0">
                <a:latin typeface="Arial MT"/>
                <a:cs typeface="Arial MT"/>
              </a:rPr>
              <a:t>com</a:t>
            </a:r>
            <a:r>
              <a:rPr sz="3200" spc="-5" dirty="0">
                <a:latin typeface="Arial MT"/>
                <a:cs typeface="Arial MT"/>
              </a:rPr>
              <a:t> </a:t>
            </a:r>
            <a:r>
              <a:rPr sz="3200" dirty="0">
                <a:latin typeface="Arial MT"/>
                <a:cs typeface="Arial MT"/>
              </a:rPr>
              <a:t>o </a:t>
            </a:r>
            <a:r>
              <a:rPr sz="3200" spc="-5" dirty="0">
                <a:latin typeface="Arial MT"/>
                <a:cs typeface="Arial MT"/>
              </a:rPr>
              <a:t>objetivo</a:t>
            </a:r>
            <a:r>
              <a:rPr sz="3200" dirty="0">
                <a:latin typeface="Arial MT"/>
                <a:cs typeface="Arial MT"/>
              </a:rPr>
              <a:t> de </a:t>
            </a:r>
            <a:r>
              <a:rPr sz="3200" spc="5" dirty="0">
                <a:latin typeface="Arial MT"/>
                <a:cs typeface="Arial MT"/>
              </a:rPr>
              <a:t> </a:t>
            </a:r>
            <a:r>
              <a:rPr sz="3200" dirty="0">
                <a:latin typeface="Arial MT"/>
                <a:cs typeface="Arial MT"/>
              </a:rPr>
              <a:t>produzir</a:t>
            </a:r>
            <a:r>
              <a:rPr sz="3200" spc="-10" dirty="0">
                <a:latin typeface="Arial MT"/>
                <a:cs typeface="Arial MT"/>
              </a:rPr>
              <a:t> </a:t>
            </a:r>
            <a:r>
              <a:rPr sz="3200" spc="-5" dirty="0">
                <a:latin typeface="Arial MT"/>
                <a:cs typeface="Arial MT"/>
              </a:rPr>
              <a:t>rapidamente</a:t>
            </a:r>
            <a:r>
              <a:rPr sz="3200" dirty="0">
                <a:latin typeface="Arial MT"/>
                <a:cs typeface="Arial MT"/>
              </a:rPr>
              <a:t> um</a:t>
            </a:r>
            <a:r>
              <a:rPr sz="3200" spc="-5" dirty="0">
                <a:latin typeface="Arial MT"/>
                <a:cs typeface="Arial MT"/>
              </a:rPr>
              <a:t> </a:t>
            </a:r>
            <a:r>
              <a:rPr sz="3200" spc="-5" dirty="0" err="1">
                <a:latin typeface="Arial MT"/>
                <a:cs typeface="Arial MT"/>
              </a:rPr>
              <a:t>protótipo</a:t>
            </a:r>
            <a:endParaRPr lang="pt-BR" sz="3200" spc="-5" dirty="0">
              <a:latin typeface="Arial MT"/>
              <a:cs typeface="Arial MT"/>
            </a:endParaRPr>
          </a:p>
          <a:p>
            <a:pPr marL="354965" marR="5080" indent="-342900">
              <a:lnSpc>
                <a:spcPct val="100099"/>
              </a:lnSpc>
              <a:spcBef>
                <a:spcPts val="725"/>
              </a:spcBef>
              <a:buClr>
                <a:srgbClr val="CC0066"/>
              </a:buClr>
              <a:buSzPct val="68750"/>
              <a:buFont typeface="Wingdings"/>
              <a:buChar char=""/>
              <a:tabLst>
                <a:tab pos="355600" algn="l"/>
              </a:tabLst>
            </a:pPr>
            <a:r>
              <a:rPr lang="pt-BR" sz="3200" spc="-5" dirty="0" err="1">
                <a:latin typeface="Arial MT"/>
                <a:cs typeface="Arial MT"/>
              </a:rPr>
              <a:t>Obs</a:t>
            </a:r>
            <a:r>
              <a:rPr lang="pt-BR" sz="3200" spc="-5" dirty="0">
                <a:latin typeface="Arial MT"/>
                <a:cs typeface="Arial MT"/>
              </a:rPr>
              <a:t> – Riscos altos de esforço para manter o protótipo operacional se não se fazer o modelo para produção na sequencia.</a:t>
            </a:r>
            <a:endParaRPr sz="3200" dirty="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28</a:t>
            </a:r>
            <a:endParaRPr sz="1400">
              <a:latin typeface="Times New Roman"/>
              <a:cs typeface="Times New Roman"/>
            </a:endParaRPr>
          </a:p>
        </p:txBody>
      </p:sp>
      <p:grpSp>
        <p:nvGrpSpPr>
          <p:cNvPr id="3" name="object 3"/>
          <p:cNvGrpSpPr/>
          <p:nvPr/>
        </p:nvGrpSpPr>
        <p:grpSpPr>
          <a:xfrm>
            <a:off x="698269" y="108065"/>
            <a:ext cx="7195184" cy="1405255"/>
            <a:chOff x="698269" y="108065"/>
            <a:chExt cx="7195184" cy="1405255"/>
          </a:xfrm>
        </p:grpSpPr>
        <p:pic>
          <p:nvPicPr>
            <p:cNvPr id="4" name="object 4"/>
            <p:cNvPicPr/>
            <p:nvPr/>
          </p:nvPicPr>
          <p:blipFill>
            <a:blip r:embed="rId2" cstate="print"/>
            <a:stretch>
              <a:fillRect/>
            </a:stretch>
          </p:blipFill>
          <p:spPr>
            <a:xfrm>
              <a:off x="698269" y="108065"/>
              <a:ext cx="5503025" cy="818803"/>
            </a:xfrm>
            <a:prstGeom prst="rect">
              <a:avLst/>
            </a:prstGeom>
          </p:spPr>
        </p:pic>
        <p:pic>
          <p:nvPicPr>
            <p:cNvPr id="5" name="object 5"/>
            <p:cNvPicPr/>
            <p:nvPr/>
          </p:nvPicPr>
          <p:blipFill>
            <a:blip r:embed="rId3" cstate="print"/>
            <a:stretch>
              <a:fillRect/>
            </a:stretch>
          </p:blipFill>
          <p:spPr>
            <a:xfrm>
              <a:off x="698269" y="694113"/>
              <a:ext cx="7194665" cy="818803"/>
            </a:xfrm>
            <a:prstGeom prst="rect">
              <a:avLst/>
            </a:prstGeom>
          </p:spPr>
        </p:pic>
      </p:grpSp>
      <p:sp>
        <p:nvSpPr>
          <p:cNvPr id="6" name="object 6"/>
          <p:cNvSpPr txBox="1">
            <a:spLocks noGrp="1"/>
          </p:cNvSpPr>
          <p:nvPr>
            <p:ph type="title"/>
          </p:nvPr>
        </p:nvSpPr>
        <p:spPr>
          <a:xfrm>
            <a:off x="765174" y="68072"/>
            <a:ext cx="6899275" cy="1341120"/>
          </a:xfrm>
          <a:prstGeom prst="rect">
            <a:avLst/>
          </a:prstGeom>
        </p:spPr>
        <p:txBody>
          <a:bodyPr vert="horz" wrap="square" lIns="0" tIns="159385" rIns="0" bIns="0" rtlCol="0">
            <a:spAutoFit/>
          </a:bodyPr>
          <a:lstStyle/>
          <a:p>
            <a:pPr marL="12700" marR="5080">
              <a:lnSpc>
                <a:spcPct val="79900"/>
              </a:lnSpc>
              <a:spcBef>
                <a:spcPts val="1255"/>
              </a:spcBef>
              <a:tabLst>
                <a:tab pos="2941955" algn="l"/>
              </a:tabLst>
            </a:pPr>
            <a:r>
              <a:rPr spc="-5" dirty="0"/>
              <a:t>Comentários </a:t>
            </a:r>
            <a:r>
              <a:rPr dirty="0"/>
              <a:t>sobre o </a:t>
            </a:r>
            <a:r>
              <a:rPr spc="5" dirty="0"/>
              <a:t> </a:t>
            </a:r>
            <a:r>
              <a:rPr spc="-5" dirty="0"/>
              <a:t>Paradigma	</a:t>
            </a:r>
            <a:r>
              <a:rPr dirty="0"/>
              <a:t>de</a:t>
            </a:r>
            <a:r>
              <a:rPr spc="-70" dirty="0"/>
              <a:t> </a:t>
            </a:r>
            <a:r>
              <a:rPr spc="-5" dirty="0"/>
              <a:t>Prototipação</a:t>
            </a:r>
          </a:p>
        </p:txBody>
      </p:sp>
      <p:sp>
        <p:nvSpPr>
          <p:cNvPr id="7" name="object 7"/>
          <p:cNvSpPr txBox="1"/>
          <p:nvPr/>
        </p:nvSpPr>
        <p:spPr>
          <a:xfrm>
            <a:off x="765174" y="1709738"/>
            <a:ext cx="7711440" cy="4119879"/>
          </a:xfrm>
          <a:prstGeom prst="rect">
            <a:avLst/>
          </a:prstGeom>
        </p:spPr>
        <p:txBody>
          <a:bodyPr vert="horz" wrap="square" lIns="0" tIns="33020" rIns="0" bIns="0" rtlCol="0">
            <a:spAutoFit/>
          </a:bodyPr>
          <a:lstStyle/>
          <a:p>
            <a:pPr marL="354965" marR="5080" indent="-342900">
              <a:lnSpc>
                <a:spcPts val="3800"/>
              </a:lnSpc>
              <a:spcBef>
                <a:spcPts val="260"/>
              </a:spcBef>
              <a:buClr>
                <a:srgbClr val="CC0066"/>
              </a:buClr>
              <a:buSzPct val="68750"/>
              <a:buFont typeface="Wingdings"/>
              <a:buChar char=""/>
              <a:tabLst>
                <a:tab pos="355600" algn="l"/>
              </a:tabLst>
            </a:pPr>
            <a:r>
              <a:rPr sz="3200" dirty="0">
                <a:latin typeface="Arial MT"/>
                <a:cs typeface="Arial MT"/>
              </a:rPr>
              <a:t>ainda que possam ocorrer problemas, a </a:t>
            </a:r>
            <a:r>
              <a:rPr sz="3200" spc="5" dirty="0">
                <a:latin typeface="Arial MT"/>
                <a:cs typeface="Arial MT"/>
              </a:rPr>
              <a:t> </a:t>
            </a:r>
            <a:r>
              <a:rPr sz="3200" spc="-5" dirty="0">
                <a:latin typeface="Arial MT"/>
                <a:cs typeface="Arial MT"/>
              </a:rPr>
              <a:t>prototipação </a:t>
            </a:r>
            <a:r>
              <a:rPr sz="3200" dirty="0">
                <a:latin typeface="Arial MT"/>
                <a:cs typeface="Arial MT"/>
              </a:rPr>
              <a:t>é um</a:t>
            </a:r>
            <a:r>
              <a:rPr sz="3200" spc="-5" dirty="0">
                <a:latin typeface="Arial MT"/>
                <a:cs typeface="Arial MT"/>
              </a:rPr>
              <a:t> </a:t>
            </a:r>
            <a:r>
              <a:rPr sz="3200" dirty="0">
                <a:latin typeface="Arial MT"/>
                <a:cs typeface="Arial MT"/>
              </a:rPr>
              <a:t>ciclo</a:t>
            </a:r>
            <a:r>
              <a:rPr sz="3200" spc="-5" dirty="0">
                <a:latin typeface="Arial MT"/>
                <a:cs typeface="Arial MT"/>
              </a:rPr>
              <a:t> </a:t>
            </a:r>
            <a:r>
              <a:rPr sz="3200" dirty="0">
                <a:latin typeface="Arial MT"/>
                <a:cs typeface="Arial MT"/>
              </a:rPr>
              <a:t>de vida </a:t>
            </a:r>
            <a:r>
              <a:rPr sz="3200" spc="-5" dirty="0">
                <a:latin typeface="Arial MT"/>
                <a:cs typeface="Arial MT"/>
              </a:rPr>
              <a:t>eficiente.</a:t>
            </a:r>
            <a:endParaRPr sz="3200">
              <a:latin typeface="Arial MT"/>
              <a:cs typeface="Arial MT"/>
            </a:endParaRPr>
          </a:p>
          <a:p>
            <a:pPr marL="354965" marR="546735" indent="-342900">
              <a:lnSpc>
                <a:spcPct val="100000"/>
              </a:lnSpc>
              <a:spcBef>
                <a:spcPts val="605"/>
              </a:spcBef>
              <a:buClr>
                <a:srgbClr val="CC0066"/>
              </a:buClr>
              <a:buSzPct val="68750"/>
              <a:buFont typeface="Wingdings"/>
              <a:buChar char=""/>
              <a:tabLst>
                <a:tab pos="355600" algn="l"/>
              </a:tabLst>
            </a:pPr>
            <a:r>
              <a:rPr sz="3200" dirty="0">
                <a:latin typeface="Arial MT"/>
                <a:cs typeface="Arial MT"/>
              </a:rPr>
              <a:t>a</a:t>
            </a:r>
            <a:r>
              <a:rPr sz="3200" spc="-10" dirty="0">
                <a:latin typeface="Arial MT"/>
                <a:cs typeface="Arial MT"/>
              </a:rPr>
              <a:t> </a:t>
            </a:r>
            <a:r>
              <a:rPr sz="3200" dirty="0">
                <a:latin typeface="Arial MT"/>
                <a:cs typeface="Arial MT"/>
              </a:rPr>
              <a:t>chave</a:t>
            </a:r>
            <a:r>
              <a:rPr sz="3200" spc="-10" dirty="0">
                <a:latin typeface="Arial MT"/>
                <a:cs typeface="Arial MT"/>
              </a:rPr>
              <a:t> </a:t>
            </a:r>
            <a:r>
              <a:rPr sz="3200" dirty="0">
                <a:latin typeface="Arial MT"/>
                <a:cs typeface="Arial MT"/>
              </a:rPr>
              <a:t>é</a:t>
            </a:r>
            <a:r>
              <a:rPr sz="3200" spc="-5" dirty="0">
                <a:latin typeface="Arial MT"/>
                <a:cs typeface="Arial MT"/>
              </a:rPr>
              <a:t> definir-se</a:t>
            </a:r>
            <a:r>
              <a:rPr sz="3200" spc="-10" dirty="0">
                <a:latin typeface="Arial MT"/>
                <a:cs typeface="Arial MT"/>
              </a:rPr>
              <a:t> </a:t>
            </a:r>
            <a:r>
              <a:rPr sz="3200" dirty="0">
                <a:latin typeface="Arial MT"/>
                <a:cs typeface="Arial MT"/>
              </a:rPr>
              <a:t>as</a:t>
            </a:r>
            <a:r>
              <a:rPr sz="3200" spc="-10" dirty="0">
                <a:latin typeface="Arial MT"/>
                <a:cs typeface="Arial MT"/>
              </a:rPr>
              <a:t> </a:t>
            </a:r>
            <a:r>
              <a:rPr sz="3200" dirty="0">
                <a:latin typeface="Arial MT"/>
                <a:cs typeface="Arial MT"/>
              </a:rPr>
              <a:t>regras</a:t>
            </a:r>
            <a:r>
              <a:rPr sz="3200" spc="-15" dirty="0">
                <a:latin typeface="Arial MT"/>
                <a:cs typeface="Arial MT"/>
              </a:rPr>
              <a:t> </a:t>
            </a:r>
            <a:r>
              <a:rPr sz="3200" dirty="0">
                <a:latin typeface="Arial MT"/>
                <a:cs typeface="Arial MT"/>
              </a:rPr>
              <a:t>do</a:t>
            </a:r>
            <a:r>
              <a:rPr sz="3200" spc="-5" dirty="0">
                <a:latin typeface="Arial MT"/>
                <a:cs typeface="Arial MT"/>
              </a:rPr>
              <a:t> </a:t>
            </a:r>
            <a:r>
              <a:rPr sz="3200" dirty="0">
                <a:latin typeface="Arial MT"/>
                <a:cs typeface="Arial MT"/>
              </a:rPr>
              <a:t>jogo </a:t>
            </a:r>
            <a:r>
              <a:rPr sz="3200" spc="-875" dirty="0">
                <a:latin typeface="Arial MT"/>
                <a:cs typeface="Arial MT"/>
              </a:rPr>
              <a:t> </a:t>
            </a:r>
            <a:r>
              <a:rPr sz="3200" dirty="0">
                <a:latin typeface="Arial MT"/>
                <a:cs typeface="Arial MT"/>
              </a:rPr>
              <a:t>logo</a:t>
            </a:r>
            <a:r>
              <a:rPr sz="3200" spc="-5" dirty="0">
                <a:latin typeface="Arial MT"/>
                <a:cs typeface="Arial MT"/>
              </a:rPr>
              <a:t> </a:t>
            </a:r>
            <a:r>
              <a:rPr sz="3200" dirty="0">
                <a:latin typeface="Arial MT"/>
                <a:cs typeface="Arial MT"/>
              </a:rPr>
              <a:t>no</a:t>
            </a:r>
            <a:r>
              <a:rPr sz="3200" spc="-5" dirty="0">
                <a:latin typeface="Arial MT"/>
                <a:cs typeface="Arial MT"/>
              </a:rPr>
              <a:t> </a:t>
            </a:r>
            <a:r>
              <a:rPr sz="3200" dirty="0">
                <a:latin typeface="Arial MT"/>
                <a:cs typeface="Arial MT"/>
              </a:rPr>
              <a:t>começo.</a:t>
            </a:r>
            <a:endParaRPr sz="3200">
              <a:latin typeface="Arial MT"/>
              <a:cs typeface="Arial MT"/>
            </a:endParaRPr>
          </a:p>
          <a:p>
            <a:pPr marL="354965" marR="96520" indent="-342900">
              <a:lnSpc>
                <a:spcPct val="100099"/>
              </a:lnSpc>
              <a:spcBef>
                <a:spcPts val="820"/>
              </a:spcBef>
              <a:buClr>
                <a:srgbClr val="CC0066"/>
              </a:buClr>
              <a:buSzPct val="68750"/>
              <a:buFont typeface="Wingdings"/>
              <a:buChar char=""/>
              <a:tabLst>
                <a:tab pos="355600" algn="l"/>
              </a:tabLst>
            </a:pPr>
            <a:r>
              <a:rPr sz="3200" dirty="0">
                <a:latin typeface="Arial MT"/>
                <a:cs typeface="Arial MT"/>
              </a:rPr>
              <a:t>o </a:t>
            </a:r>
            <a:r>
              <a:rPr sz="3200" spc="-5" dirty="0">
                <a:latin typeface="Arial MT"/>
                <a:cs typeface="Arial MT"/>
              </a:rPr>
              <a:t>cliente </a:t>
            </a:r>
            <a:r>
              <a:rPr sz="3200" dirty="0">
                <a:latin typeface="Arial MT"/>
                <a:cs typeface="Arial MT"/>
              </a:rPr>
              <a:t>e o desenvolvedor devem </a:t>
            </a:r>
            <a:r>
              <a:rPr sz="3200" spc="5" dirty="0">
                <a:latin typeface="Arial MT"/>
                <a:cs typeface="Arial MT"/>
              </a:rPr>
              <a:t> </a:t>
            </a:r>
            <a:r>
              <a:rPr sz="3200" dirty="0">
                <a:latin typeface="Arial MT"/>
                <a:cs typeface="Arial MT"/>
              </a:rPr>
              <a:t>ambos concordar que o </a:t>
            </a:r>
            <a:r>
              <a:rPr sz="3200" spc="-5" dirty="0">
                <a:latin typeface="Arial MT"/>
                <a:cs typeface="Arial MT"/>
              </a:rPr>
              <a:t>protótipo </a:t>
            </a:r>
            <a:r>
              <a:rPr sz="3200" dirty="0">
                <a:latin typeface="Arial MT"/>
                <a:cs typeface="Arial MT"/>
              </a:rPr>
              <a:t>seja </a:t>
            </a:r>
            <a:r>
              <a:rPr sz="3200" spc="5" dirty="0">
                <a:latin typeface="Arial MT"/>
                <a:cs typeface="Arial MT"/>
              </a:rPr>
              <a:t> </a:t>
            </a:r>
            <a:r>
              <a:rPr sz="3200" spc="-5" dirty="0">
                <a:latin typeface="Arial MT"/>
                <a:cs typeface="Arial MT"/>
              </a:rPr>
              <a:t>construído </a:t>
            </a:r>
            <a:r>
              <a:rPr sz="3200" dirty="0">
                <a:latin typeface="Arial MT"/>
                <a:cs typeface="Arial MT"/>
              </a:rPr>
              <a:t>para servir como um </a:t>
            </a:r>
            <a:r>
              <a:rPr sz="3200" spc="5" dirty="0">
                <a:latin typeface="Arial MT"/>
                <a:cs typeface="Arial MT"/>
              </a:rPr>
              <a:t> </a:t>
            </a:r>
            <a:r>
              <a:rPr sz="3200" dirty="0">
                <a:latin typeface="Arial MT"/>
                <a:cs typeface="Arial MT"/>
              </a:rPr>
              <a:t>mecanismo</a:t>
            </a:r>
            <a:r>
              <a:rPr sz="3200" spc="-5" dirty="0">
                <a:latin typeface="Arial MT"/>
                <a:cs typeface="Arial MT"/>
              </a:rPr>
              <a:t> </a:t>
            </a:r>
            <a:r>
              <a:rPr sz="3200" dirty="0">
                <a:latin typeface="Arial MT"/>
                <a:cs typeface="Arial MT"/>
              </a:rPr>
              <a:t>a </a:t>
            </a:r>
            <a:r>
              <a:rPr sz="3200" spc="-5" dirty="0">
                <a:latin typeface="Arial MT"/>
                <a:cs typeface="Arial MT"/>
              </a:rPr>
              <a:t>fim</a:t>
            </a:r>
            <a:r>
              <a:rPr sz="3200" spc="-10" dirty="0">
                <a:latin typeface="Arial MT"/>
                <a:cs typeface="Arial MT"/>
              </a:rPr>
              <a:t> </a:t>
            </a:r>
            <a:r>
              <a:rPr sz="3200" dirty="0">
                <a:latin typeface="Arial MT"/>
                <a:cs typeface="Arial MT"/>
              </a:rPr>
              <a:t>de </a:t>
            </a:r>
            <a:r>
              <a:rPr sz="3200" spc="-5" dirty="0">
                <a:latin typeface="Arial MT"/>
                <a:cs typeface="Arial MT"/>
              </a:rPr>
              <a:t>definir</a:t>
            </a:r>
            <a:r>
              <a:rPr sz="3200" spc="-10" dirty="0">
                <a:latin typeface="Arial MT"/>
                <a:cs typeface="Arial MT"/>
              </a:rPr>
              <a:t> </a:t>
            </a:r>
            <a:r>
              <a:rPr sz="3200" dirty="0">
                <a:latin typeface="Arial MT"/>
                <a:cs typeface="Arial MT"/>
              </a:rPr>
              <a:t>os</a:t>
            </a:r>
            <a:r>
              <a:rPr sz="3200" spc="-5" dirty="0">
                <a:latin typeface="Arial MT"/>
                <a:cs typeface="Arial MT"/>
              </a:rPr>
              <a:t> requisitos</a:t>
            </a:r>
            <a:endParaRPr sz="320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29</a:t>
            </a:r>
            <a:endParaRPr sz="1400">
              <a:latin typeface="Times New Roman"/>
              <a:cs typeface="Times New Roman"/>
            </a:endParaRPr>
          </a:p>
        </p:txBody>
      </p:sp>
      <p:grpSp>
        <p:nvGrpSpPr>
          <p:cNvPr id="3" name="object 3"/>
          <p:cNvGrpSpPr/>
          <p:nvPr/>
        </p:nvGrpSpPr>
        <p:grpSpPr>
          <a:xfrm>
            <a:off x="698269" y="108065"/>
            <a:ext cx="6305550" cy="1405255"/>
            <a:chOff x="698269" y="108065"/>
            <a:chExt cx="6305550" cy="1405255"/>
          </a:xfrm>
        </p:grpSpPr>
        <p:pic>
          <p:nvPicPr>
            <p:cNvPr id="4" name="object 4"/>
            <p:cNvPicPr/>
            <p:nvPr/>
          </p:nvPicPr>
          <p:blipFill>
            <a:blip r:embed="rId2" cstate="print"/>
            <a:stretch>
              <a:fillRect/>
            </a:stretch>
          </p:blipFill>
          <p:spPr>
            <a:xfrm>
              <a:off x="698269" y="108065"/>
              <a:ext cx="6305203" cy="818803"/>
            </a:xfrm>
            <a:prstGeom prst="rect">
              <a:avLst/>
            </a:prstGeom>
          </p:spPr>
        </p:pic>
        <p:pic>
          <p:nvPicPr>
            <p:cNvPr id="5" name="object 5"/>
            <p:cNvPicPr/>
            <p:nvPr/>
          </p:nvPicPr>
          <p:blipFill>
            <a:blip r:embed="rId3" cstate="print"/>
            <a:stretch>
              <a:fillRect/>
            </a:stretch>
          </p:blipFill>
          <p:spPr>
            <a:xfrm>
              <a:off x="698269" y="694113"/>
              <a:ext cx="2556163" cy="818803"/>
            </a:xfrm>
            <a:prstGeom prst="rect">
              <a:avLst/>
            </a:prstGeom>
          </p:spPr>
        </p:pic>
      </p:grpSp>
      <p:sp>
        <p:nvSpPr>
          <p:cNvPr id="6" name="object 6"/>
          <p:cNvSpPr txBox="1">
            <a:spLocks noGrp="1"/>
          </p:cNvSpPr>
          <p:nvPr>
            <p:ph type="title"/>
          </p:nvPr>
        </p:nvSpPr>
        <p:spPr>
          <a:xfrm>
            <a:off x="765174" y="68072"/>
            <a:ext cx="6002020" cy="1341120"/>
          </a:xfrm>
          <a:prstGeom prst="rect">
            <a:avLst/>
          </a:prstGeom>
        </p:spPr>
        <p:txBody>
          <a:bodyPr vert="horz" wrap="square" lIns="0" tIns="159385" rIns="0" bIns="0" rtlCol="0">
            <a:spAutoFit/>
          </a:bodyPr>
          <a:lstStyle/>
          <a:p>
            <a:pPr marL="12700" marR="5080">
              <a:lnSpc>
                <a:spcPct val="79900"/>
              </a:lnSpc>
              <a:spcBef>
                <a:spcPts val="1255"/>
              </a:spcBef>
              <a:tabLst>
                <a:tab pos="5413375" algn="l"/>
              </a:tabLst>
            </a:pPr>
            <a:r>
              <a:rPr dirty="0"/>
              <a:t>Mod</a:t>
            </a:r>
            <a:r>
              <a:rPr spc="-5" dirty="0"/>
              <a:t>el</a:t>
            </a:r>
            <a:r>
              <a:rPr dirty="0"/>
              <a:t>os de</a:t>
            </a:r>
            <a:r>
              <a:rPr spc="-5" dirty="0"/>
              <a:t> P</a:t>
            </a:r>
            <a:r>
              <a:rPr dirty="0"/>
              <a:t>ro</a:t>
            </a:r>
            <a:r>
              <a:rPr spc="-5" dirty="0"/>
              <a:t>ce</a:t>
            </a:r>
            <a:r>
              <a:rPr dirty="0"/>
              <a:t>sso	de  </a:t>
            </a:r>
            <a:r>
              <a:rPr spc="-5" dirty="0"/>
              <a:t>Software</a:t>
            </a:r>
          </a:p>
        </p:txBody>
      </p:sp>
      <p:sp>
        <p:nvSpPr>
          <p:cNvPr id="7" name="object 7"/>
          <p:cNvSpPr txBox="1"/>
          <p:nvPr/>
        </p:nvSpPr>
        <p:spPr>
          <a:xfrm>
            <a:off x="765174" y="1597978"/>
            <a:ext cx="7504430" cy="4528820"/>
          </a:xfrm>
          <a:prstGeom prst="rect">
            <a:avLst/>
          </a:prstGeom>
        </p:spPr>
        <p:txBody>
          <a:bodyPr vert="horz" wrap="square" lIns="0" tIns="12700" rIns="0" bIns="0" rtlCol="0">
            <a:spAutoFit/>
          </a:bodyPr>
          <a:lstStyle/>
          <a:p>
            <a:pPr marL="355600" indent="-342900">
              <a:lnSpc>
                <a:spcPts val="3250"/>
              </a:lnSpc>
              <a:spcBef>
                <a:spcPts val="100"/>
              </a:spcBef>
              <a:buClr>
                <a:srgbClr val="969696"/>
              </a:buClr>
              <a:buSzPct val="69642"/>
              <a:buFont typeface="Wingdings"/>
              <a:buChar char=""/>
              <a:tabLst>
                <a:tab pos="354965" algn="l"/>
                <a:tab pos="355600" algn="l"/>
              </a:tabLst>
            </a:pPr>
            <a:r>
              <a:rPr sz="2800" i="1" dirty="0">
                <a:solidFill>
                  <a:srgbClr val="A7A7A7"/>
                </a:solidFill>
                <a:latin typeface="Arial"/>
                <a:cs typeface="Arial"/>
              </a:rPr>
              <a:t>O</a:t>
            </a:r>
            <a:r>
              <a:rPr sz="2800" i="1" spc="-30" dirty="0">
                <a:solidFill>
                  <a:srgbClr val="A7A7A7"/>
                </a:solidFill>
                <a:latin typeface="Arial"/>
                <a:cs typeface="Arial"/>
              </a:rPr>
              <a:t> </a:t>
            </a:r>
            <a:r>
              <a:rPr sz="2800" i="1" dirty="0">
                <a:solidFill>
                  <a:srgbClr val="A7A7A7"/>
                </a:solidFill>
                <a:latin typeface="Arial"/>
                <a:cs typeface="Arial"/>
              </a:rPr>
              <a:t>Modelo</a:t>
            </a:r>
            <a:r>
              <a:rPr sz="2800" i="1" spc="-25" dirty="0">
                <a:solidFill>
                  <a:srgbClr val="A7A7A7"/>
                </a:solidFill>
                <a:latin typeface="Arial"/>
                <a:cs typeface="Arial"/>
              </a:rPr>
              <a:t> </a:t>
            </a:r>
            <a:r>
              <a:rPr sz="2800" i="1" dirty="0">
                <a:solidFill>
                  <a:srgbClr val="A7A7A7"/>
                </a:solidFill>
                <a:latin typeface="Arial"/>
                <a:cs typeface="Arial"/>
              </a:rPr>
              <a:t>Sequencial</a:t>
            </a:r>
            <a:r>
              <a:rPr sz="2800" i="1" spc="-25" dirty="0">
                <a:solidFill>
                  <a:srgbClr val="A7A7A7"/>
                </a:solidFill>
                <a:latin typeface="Arial"/>
                <a:cs typeface="Arial"/>
              </a:rPr>
              <a:t> </a:t>
            </a:r>
            <a:r>
              <a:rPr sz="2800" i="1" dirty="0">
                <a:solidFill>
                  <a:srgbClr val="A7A7A7"/>
                </a:solidFill>
                <a:latin typeface="Arial"/>
                <a:cs typeface="Arial"/>
              </a:rPr>
              <a:t>Linear</a:t>
            </a:r>
            <a:endParaRPr sz="2800">
              <a:latin typeface="Arial"/>
              <a:cs typeface="Arial"/>
            </a:endParaRPr>
          </a:p>
          <a:p>
            <a:pPr marL="755650" lvl="1" indent="-286385">
              <a:lnSpc>
                <a:spcPts val="2660"/>
              </a:lnSpc>
              <a:buClr>
                <a:srgbClr val="990000"/>
              </a:buClr>
              <a:buFont typeface="Wingdings"/>
              <a:buChar char=""/>
              <a:tabLst>
                <a:tab pos="755015" algn="l"/>
                <a:tab pos="755650" algn="l"/>
              </a:tabLst>
            </a:pPr>
            <a:r>
              <a:rPr sz="2400" i="1" spc="-5" dirty="0">
                <a:solidFill>
                  <a:srgbClr val="969696"/>
                </a:solidFill>
                <a:latin typeface="Arial"/>
                <a:cs typeface="Arial"/>
              </a:rPr>
              <a:t>também</a:t>
            </a:r>
            <a:r>
              <a:rPr sz="2400" i="1" spc="-20" dirty="0">
                <a:solidFill>
                  <a:srgbClr val="969696"/>
                </a:solidFill>
                <a:latin typeface="Arial"/>
                <a:cs typeface="Arial"/>
              </a:rPr>
              <a:t> </a:t>
            </a:r>
            <a:r>
              <a:rPr sz="2400" i="1" dirty="0">
                <a:solidFill>
                  <a:srgbClr val="969696"/>
                </a:solidFill>
                <a:latin typeface="Arial"/>
                <a:cs typeface="Arial"/>
              </a:rPr>
              <a:t>chamado</a:t>
            </a:r>
            <a:r>
              <a:rPr sz="2400" i="1" spc="-15" dirty="0">
                <a:solidFill>
                  <a:srgbClr val="969696"/>
                </a:solidFill>
                <a:latin typeface="Arial"/>
                <a:cs typeface="Arial"/>
              </a:rPr>
              <a:t> </a:t>
            </a:r>
            <a:r>
              <a:rPr sz="2400" i="1" dirty="0">
                <a:solidFill>
                  <a:srgbClr val="969696"/>
                </a:solidFill>
                <a:latin typeface="Arial"/>
                <a:cs typeface="Arial"/>
              </a:rPr>
              <a:t>Modelo</a:t>
            </a:r>
            <a:r>
              <a:rPr sz="2400" i="1" spc="-10" dirty="0">
                <a:solidFill>
                  <a:srgbClr val="969696"/>
                </a:solidFill>
                <a:latin typeface="Arial"/>
                <a:cs typeface="Arial"/>
              </a:rPr>
              <a:t> </a:t>
            </a:r>
            <a:r>
              <a:rPr sz="2400" i="1" spc="-5" dirty="0">
                <a:solidFill>
                  <a:srgbClr val="969696"/>
                </a:solidFill>
                <a:latin typeface="Arial"/>
                <a:cs typeface="Arial"/>
              </a:rPr>
              <a:t>Cascata</a:t>
            </a:r>
            <a:endParaRPr sz="2400">
              <a:latin typeface="Arial"/>
              <a:cs typeface="Arial"/>
            </a:endParaRPr>
          </a:p>
          <a:p>
            <a:pPr marL="355600" indent="-342900">
              <a:lnSpc>
                <a:spcPts val="3120"/>
              </a:lnSpc>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Paradigma</a:t>
            </a:r>
            <a:r>
              <a:rPr sz="2800" i="1" spc="-10" dirty="0">
                <a:solidFill>
                  <a:srgbClr val="969696"/>
                </a:solidFill>
                <a:latin typeface="Arial"/>
                <a:cs typeface="Arial"/>
              </a:rPr>
              <a:t> </a:t>
            </a:r>
            <a:r>
              <a:rPr sz="2800" i="1" dirty="0">
                <a:solidFill>
                  <a:srgbClr val="969696"/>
                </a:solidFill>
                <a:latin typeface="Arial"/>
                <a:cs typeface="Arial"/>
              </a:rPr>
              <a:t>de</a:t>
            </a:r>
            <a:r>
              <a:rPr sz="2800" i="1" spc="-15" dirty="0">
                <a:solidFill>
                  <a:srgbClr val="969696"/>
                </a:solidFill>
                <a:latin typeface="Arial"/>
                <a:cs typeface="Arial"/>
              </a:rPr>
              <a:t> </a:t>
            </a:r>
            <a:r>
              <a:rPr sz="2800" i="1" spc="-5" dirty="0">
                <a:solidFill>
                  <a:srgbClr val="969696"/>
                </a:solidFill>
                <a:latin typeface="Arial"/>
                <a:cs typeface="Arial"/>
              </a:rPr>
              <a:t>Prototipação</a:t>
            </a:r>
            <a:endParaRPr sz="2800">
              <a:latin typeface="Arial"/>
              <a:cs typeface="Arial"/>
            </a:endParaRPr>
          </a:p>
          <a:p>
            <a:pPr marL="354965" marR="1764030" indent="-342900">
              <a:lnSpc>
                <a:spcPts val="3000"/>
              </a:lnSpc>
              <a:spcBef>
                <a:spcPts val="270"/>
              </a:spcBef>
              <a:buClr>
                <a:srgbClr val="CC0066"/>
              </a:buClr>
              <a:buSzPct val="69642"/>
              <a:buFont typeface="Wingdings"/>
              <a:buChar char=""/>
              <a:tabLst>
                <a:tab pos="354965" algn="l"/>
                <a:tab pos="355600" algn="l"/>
              </a:tabLst>
            </a:pPr>
            <a:r>
              <a:rPr sz="2800" i="1" dirty="0">
                <a:solidFill>
                  <a:srgbClr val="990000"/>
                </a:solidFill>
                <a:latin typeface="Arial"/>
                <a:cs typeface="Arial"/>
              </a:rPr>
              <a:t>O</a:t>
            </a:r>
            <a:r>
              <a:rPr sz="2800" i="1" spc="-20" dirty="0">
                <a:solidFill>
                  <a:srgbClr val="990000"/>
                </a:solidFill>
                <a:latin typeface="Arial"/>
                <a:cs typeface="Arial"/>
              </a:rPr>
              <a:t> </a:t>
            </a:r>
            <a:r>
              <a:rPr sz="2800" i="1" dirty="0">
                <a:solidFill>
                  <a:srgbClr val="990000"/>
                </a:solidFill>
                <a:latin typeface="Arial"/>
                <a:cs typeface="Arial"/>
              </a:rPr>
              <a:t>Modelo</a:t>
            </a:r>
            <a:r>
              <a:rPr sz="2800" i="1" spc="-10" dirty="0">
                <a:solidFill>
                  <a:srgbClr val="990000"/>
                </a:solidFill>
                <a:latin typeface="Arial"/>
                <a:cs typeface="Arial"/>
              </a:rPr>
              <a:t> </a:t>
            </a:r>
            <a:r>
              <a:rPr sz="2800" i="1" dirty="0">
                <a:solidFill>
                  <a:srgbClr val="990000"/>
                </a:solidFill>
                <a:latin typeface="Arial"/>
                <a:cs typeface="Arial"/>
              </a:rPr>
              <a:t>RAD</a:t>
            </a:r>
            <a:r>
              <a:rPr sz="2800" i="1" spc="-15" dirty="0">
                <a:solidFill>
                  <a:srgbClr val="990000"/>
                </a:solidFill>
                <a:latin typeface="Arial"/>
                <a:cs typeface="Arial"/>
              </a:rPr>
              <a:t> </a:t>
            </a:r>
            <a:r>
              <a:rPr sz="2800" i="1" dirty="0">
                <a:solidFill>
                  <a:srgbClr val="990000"/>
                </a:solidFill>
                <a:latin typeface="Arial"/>
                <a:cs typeface="Arial"/>
              </a:rPr>
              <a:t>(Rapid</a:t>
            </a:r>
            <a:r>
              <a:rPr sz="2800" i="1" spc="-10" dirty="0">
                <a:solidFill>
                  <a:srgbClr val="990000"/>
                </a:solidFill>
                <a:latin typeface="Arial"/>
                <a:cs typeface="Arial"/>
              </a:rPr>
              <a:t> </a:t>
            </a:r>
            <a:r>
              <a:rPr sz="2800" i="1" spc="-5" dirty="0">
                <a:solidFill>
                  <a:srgbClr val="990000"/>
                </a:solidFill>
                <a:latin typeface="Arial"/>
                <a:cs typeface="Arial"/>
              </a:rPr>
              <a:t>Application </a:t>
            </a:r>
            <a:r>
              <a:rPr sz="2800" i="1" spc="-765" dirty="0">
                <a:solidFill>
                  <a:srgbClr val="990000"/>
                </a:solidFill>
                <a:latin typeface="Arial"/>
                <a:cs typeface="Arial"/>
              </a:rPr>
              <a:t> </a:t>
            </a:r>
            <a:r>
              <a:rPr sz="2800" i="1" spc="-5" dirty="0">
                <a:solidFill>
                  <a:srgbClr val="990000"/>
                </a:solidFill>
                <a:latin typeface="Arial"/>
                <a:cs typeface="Arial"/>
              </a:rPr>
              <a:t>Development)</a:t>
            </a:r>
            <a:endParaRPr sz="2800">
              <a:latin typeface="Arial"/>
              <a:cs typeface="Arial"/>
            </a:endParaRPr>
          </a:p>
          <a:p>
            <a:pPr marL="355600" indent="-342900">
              <a:lnSpc>
                <a:spcPts val="3000"/>
              </a:lnSpc>
              <a:buClr>
                <a:srgbClr val="808080"/>
              </a:buClr>
              <a:buSzPct val="69642"/>
              <a:buFont typeface="Wingdings"/>
              <a:buChar char=""/>
              <a:tabLst>
                <a:tab pos="354965" algn="l"/>
                <a:tab pos="355600" algn="l"/>
              </a:tabLst>
            </a:pPr>
            <a:r>
              <a:rPr sz="2800" dirty="0">
                <a:solidFill>
                  <a:srgbClr val="929292"/>
                </a:solidFill>
                <a:latin typeface="Arial MT"/>
                <a:cs typeface="Arial MT"/>
              </a:rPr>
              <a:t>Modelos</a:t>
            </a:r>
            <a:r>
              <a:rPr sz="2800" spc="-10" dirty="0">
                <a:solidFill>
                  <a:srgbClr val="929292"/>
                </a:solidFill>
                <a:latin typeface="Arial MT"/>
                <a:cs typeface="Arial MT"/>
              </a:rPr>
              <a:t> </a:t>
            </a:r>
            <a:r>
              <a:rPr sz="2800" spc="-5" dirty="0">
                <a:solidFill>
                  <a:srgbClr val="929292"/>
                </a:solidFill>
                <a:latin typeface="Arial MT"/>
                <a:cs typeface="Arial MT"/>
              </a:rPr>
              <a:t>Evolutivos</a:t>
            </a:r>
            <a:r>
              <a:rPr sz="2800" spc="-10" dirty="0">
                <a:solidFill>
                  <a:srgbClr val="929292"/>
                </a:solidFill>
                <a:latin typeface="Arial MT"/>
                <a:cs typeface="Arial MT"/>
              </a:rPr>
              <a:t> </a:t>
            </a:r>
            <a:r>
              <a:rPr sz="2800" dirty="0">
                <a:solidFill>
                  <a:srgbClr val="929292"/>
                </a:solidFill>
                <a:latin typeface="Arial MT"/>
                <a:cs typeface="Arial MT"/>
              </a:rPr>
              <a:t>de</a:t>
            </a:r>
            <a:r>
              <a:rPr sz="2800" spc="-5" dirty="0">
                <a:solidFill>
                  <a:srgbClr val="929292"/>
                </a:solidFill>
                <a:latin typeface="Arial MT"/>
                <a:cs typeface="Arial MT"/>
              </a:rPr>
              <a:t> </a:t>
            </a:r>
            <a:r>
              <a:rPr sz="2800" dirty="0">
                <a:solidFill>
                  <a:srgbClr val="929292"/>
                </a:solidFill>
                <a:latin typeface="Arial MT"/>
                <a:cs typeface="Arial MT"/>
              </a:rPr>
              <a:t>Processo</a:t>
            </a:r>
            <a:r>
              <a:rPr sz="2800" spc="-5" dirty="0">
                <a:solidFill>
                  <a:srgbClr val="929292"/>
                </a:solidFill>
                <a:latin typeface="Arial MT"/>
                <a:cs typeface="Arial MT"/>
              </a:rPr>
              <a:t> </a:t>
            </a:r>
            <a:r>
              <a:rPr sz="2800" dirty="0">
                <a:solidFill>
                  <a:srgbClr val="929292"/>
                </a:solidFill>
                <a:latin typeface="Arial MT"/>
                <a:cs typeface="Arial MT"/>
              </a:rPr>
              <a:t>de</a:t>
            </a:r>
            <a:r>
              <a:rPr sz="2800" spc="-5" dirty="0">
                <a:solidFill>
                  <a:srgbClr val="929292"/>
                </a:solidFill>
                <a:latin typeface="Arial MT"/>
                <a:cs typeface="Arial MT"/>
              </a:rPr>
              <a:t> Software</a:t>
            </a:r>
            <a:endParaRPr sz="2800">
              <a:latin typeface="Arial MT"/>
              <a:cs typeface="Arial MT"/>
            </a:endParaRPr>
          </a:p>
          <a:p>
            <a:pPr marL="755650" lvl="1" indent="-286385">
              <a:lnSpc>
                <a:spcPts val="273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25" dirty="0">
                <a:solidFill>
                  <a:srgbClr val="A7A7A7"/>
                </a:solidFill>
                <a:latin typeface="Arial"/>
                <a:cs typeface="Arial"/>
              </a:rPr>
              <a:t> </a:t>
            </a:r>
            <a:r>
              <a:rPr sz="2400" i="1" dirty="0">
                <a:solidFill>
                  <a:srgbClr val="A7A7A7"/>
                </a:solidFill>
                <a:latin typeface="Arial"/>
                <a:cs typeface="Arial"/>
              </a:rPr>
              <a:t>Modelo</a:t>
            </a:r>
            <a:r>
              <a:rPr sz="2400" i="1" spc="-15" dirty="0">
                <a:solidFill>
                  <a:srgbClr val="A7A7A7"/>
                </a:solidFill>
                <a:latin typeface="Arial"/>
                <a:cs typeface="Arial"/>
              </a:rPr>
              <a:t> </a:t>
            </a:r>
            <a:r>
              <a:rPr sz="2400" i="1" spc="-5" dirty="0">
                <a:solidFill>
                  <a:srgbClr val="A7A7A7"/>
                </a:solidFill>
                <a:latin typeface="Arial"/>
                <a:cs typeface="Arial"/>
              </a:rPr>
              <a:t>Incremental</a:t>
            </a:r>
            <a:endParaRPr sz="2400">
              <a:latin typeface="Arial"/>
              <a:cs typeface="Arial"/>
            </a:endParaRPr>
          </a:p>
          <a:p>
            <a:pPr marL="755650" lvl="1" indent="-286385">
              <a:lnSpc>
                <a:spcPts val="265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40" dirty="0">
                <a:solidFill>
                  <a:srgbClr val="A7A7A7"/>
                </a:solidFill>
                <a:latin typeface="Arial"/>
                <a:cs typeface="Arial"/>
              </a:rPr>
              <a:t> </a:t>
            </a:r>
            <a:r>
              <a:rPr sz="2400" i="1" dirty="0">
                <a:solidFill>
                  <a:srgbClr val="A7A7A7"/>
                </a:solidFill>
                <a:latin typeface="Arial"/>
                <a:cs typeface="Arial"/>
              </a:rPr>
              <a:t>Modelo</a:t>
            </a:r>
            <a:r>
              <a:rPr sz="2400" i="1" spc="-30" dirty="0">
                <a:solidFill>
                  <a:srgbClr val="A7A7A7"/>
                </a:solidFill>
                <a:latin typeface="Arial"/>
                <a:cs typeface="Arial"/>
              </a:rPr>
              <a:t> </a:t>
            </a:r>
            <a:r>
              <a:rPr sz="2400" i="1" dirty="0">
                <a:solidFill>
                  <a:srgbClr val="A7A7A7"/>
                </a:solidFill>
                <a:latin typeface="Arial"/>
                <a:cs typeface="Arial"/>
              </a:rPr>
              <a:t>Espiral</a:t>
            </a:r>
            <a:endParaRPr sz="2400">
              <a:latin typeface="Arial"/>
              <a:cs typeface="Arial"/>
            </a:endParaRPr>
          </a:p>
          <a:p>
            <a:pPr marL="755650" lvl="1" indent="-286385">
              <a:lnSpc>
                <a:spcPts val="265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10" dirty="0">
                <a:solidFill>
                  <a:srgbClr val="A7A7A7"/>
                </a:solidFill>
                <a:latin typeface="Arial"/>
                <a:cs typeface="Arial"/>
              </a:rPr>
              <a:t> </a:t>
            </a:r>
            <a:r>
              <a:rPr sz="2400" i="1" dirty="0">
                <a:solidFill>
                  <a:srgbClr val="A7A7A7"/>
                </a:solidFill>
                <a:latin typeface="Arial"/>
                <a:cs typeface="Arial"/>
              </a:rPr>
              <a:t>Modelo de</a:t>
            </a:r>
            <a:r>
              <a:rPr sz="2400" i="1" spc="-5" dirty="0">
                <a:solidFill>
                  <a:srgbClr val="A7A7A7"/>
                </a:solidFill>
                <a:latin typeface="Arial"/>
                <a:cs typeface="Arial"/>
              </a:rPr>
              <a:t> Montagem </a:t>
            </a:r>
            <a:r>
              <a:rPr sz="2400" i="1" dirty="0">
                <a:solidFill>
                  <a:srgbClr val="A7A7A7"/>
                </a:solidFill>
                <a:latin typeface="Arial"/>
                <a:cs typeface="Arial"/>
              </a:rPr>
              <a:t>de</a:t>
            </a:r>
            <a:r>
              <a:rPr sz="2400" i="1" spc="-5" dirty="0">
                <a:solidFill>
                  <a:srgbClr val="A7A7A7"/>
                </a:solidFill>
                <a:latin typeface="Arial"/>
                <a:cs typeface="Arial"/>
              </a:rPr>
              <a:t> Componentes</a:t>
            </a:r>
            <a:endParaRPr sz="2400">
              <a:latin typeface="Arial"/>
              <a:cs typeface="Arial"/>
            </a:endParaRPr>
          </a:p>
          <a:p>
            <a:pPr marL="755650" lvl="1" indent="-286385">
              <a:lnSpc>
                <a:spcPts val="268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5" dirty="0">
                <a:solidFill>
                  <a:srgbClr val="A7A7A7"/>
                </a:solidFill>
                <a:latin typeface="Arial"/>
                <a:cs typeface="Arial"/>
              </a:rPr>
              <a:t> </a:t>
            </a:r>
            <a:r>
              <a:rPr sz="2400" i="1" dirty="0">
                <a:solidFill>
                  <a:srgbClr val="A7A7A7"/>
                </a:solidFill>
                <a:latin typeface="Arial"/>
                <a:cs typeface="Arial"/>
              </a:rPr>
              <a:t>Modelo</a:t>
            </a:r>
            <a:r>
              <a:rPr sz="2400" i="1" spc="5" dirty="0">
                <a:solidFill>
                  <a:srgbClr val="A7A7A7"/>
                </a:solidFill>
                <a:latin typeface="Arial"/>
                <a:cs typeface="Arial"/>
              </a:rPr>
              <a:t> </a:t>
            </a:r>
            <a:r>
              <a:rPr sz="2400" i="1" dirty="0">
                <a:solidFill>
                  <a:srgbClr val="A7A7A7"/>
                </a:solidFill>
                <a:latin typeface="Arial"/>
                <a:cs typeface="Arial"/>
              </a:rPr>
              <a:t>de</a:t>
            </a:r>
            <a:r>
              <a:rPr sz="2400" i="1" spc="5" dirty="0">
                <a:solidFill>
                  <a:srgbClr val="A7A7A7"/>
                </a:solidFill>
                <a:latin typeface="Arial"/>
                <a:cs typeface="Arial"/>
              </a:rPr>
              <a:t> </a:t>
            </a:r>
            <a:r>
              <a:rPr sz="2400" i="1" spc="-5" dirty="0">
                <a:solidFill>
                  <a:srgbClr val="A7A7A7"/>
                </a:solidFill>
                <a:latin typeface="Arial"/>
                <a:cs typeface="Arial"/>
              </a:rPr>
              <a:t>Desenvolvimento</a:t>
            </a:r>
            <a:r>
              <a:rPr sz="2400" i="1" spc="5" dirty="0">
                <a:solidFill>
                  <a:srgbClr val="A7A7A7"/>
                </a:solidFill>
                <a:latin typeface="Arial"/>
                <a:cs typeface="Arial"/>
              </a:rPr>
              <a:t> </a:t>
            </a:r>
            <a:r>
              <a:rPr sz="2400" i="1" spc="-5" dirty="0">
                <a:solidFill>
                  <a:srgbClr val="A7A7A7"/>
                </a:solidFill>
                <a:latin typeface="Arial"/>
                <a:cs typeface="Arial"/>
              </a:rPr>
              <a:t>Concorrente</a:t>
            </a:r>
            <a:endParaRPr sz="2400">
              <a:latin typeface="Arial"/>
              <a:cs typeface="Arial"/>
            </a:endParaRPr>
          </a:p>
          <a:p>
            <a:pPr marL="355600" indent="-342900">
              <a:lnSpc>
                <a:spcPts val="3170"/>
              </a:lnSpc>
              <a:buSzPct val="69642"/>
              <a:buFont typeface="Wingdings"/>
              <a:buChar char=""/>
              <a:tabLst>
                <a:tab pos="354965" algn="l"/>
                <a:tab pos="355600" algn="l"/>
              </a:tabLst>
            </a:pPr>
            <a:r>
              <a:rPr sz="2800" i="1" dirty="0">
                <a:solidFill>
                  <a:srgbClr val="969696"/>
                </a:solidFill>
                <a:latin typeface="Arial"/>
                <a:cs typeface="Arial"/>
              </a:rPr>
              <a:t>Modelos</a:t>
            </a:r>
            <a:r>
              <a:rPr sz="2800" i="1" spc="-15" dirty="0">
                <a:solidFill>
                  <a:srgbClr val="969696"/>
                </a:solidFill>
                <a:latin typeface="Arial"/>
                <a:cs typeface="Arial"/>
              </a:rPr>
              <a:t> </a:t>
            </a:r>
            <a:r>
              <a:rPr sz="2800" i="1" dirty="0">
                <a:solidFill>
                  <a:srgbClr val="969696"/>
                </a:solidFill>
                <a:latin typeface="Arial"/>
                <a:cs typeface="Arial"/>
              </a:rPr>
              <a:t>de</a:t>
            </a:r>
            <a:r>
              <a:rPr sz="2800" i="1" spc="-10" dirty="0">
                <a:solidFill>
                  <a:srgbClr val="969696"/>
                </a:solidFill>
                <a:latin typeface="Arial"/>
                <a:cs typeface="Arial"/>
              </a:rPr>
              <a:t> </a:t>
            </a:r>
            <a:r>
              <a:rPr sz="2800" i="1" spc="-5" dirty="0">
                <a:solidFill>
                  <a:srgbClr val="969696"/>
                </a:solidFill>
                <a:latin typeface="Arial"/>
                <a:cs typeface="Arial"/>
              </a:rPr>
              <a:t>Métodos</a:t>
            </a:r>
            <a:r>
              <a:rPr sz="2800" i="1" spc="-15" dirty="0">
                <a:solidFill>
                  <a:srgbClr val="969696"/>
                </a:solidFill>
                <a:latin typeface="Arial"/>
                <a:cs typeface="Arial"/>
              </a:rPr>
              <a:t> </a:t>
            </a:r>
            <a:r>
              <a:rPr sz="2800" i="1" spc="-5" dirty="0">
                <a:solidFill>
                  <a:srgbClr val="969696"/>
                </a:solidFill>
                <a:latin typeface="Arial"/>
                <a:cs typeface="Arial"/>
              </a:rPr>
              <a:t>Formais</a:t>
            </a:r>
            <a:endParaRPr sz="2800">
              <a:latin typeface="Arial"/>
              <a:cs typeface="Arial"/>
            </a:endParaRPr>
          </a:p>
          <a:p>
            <a:pPr marL="355600" indent="-342900">
              <a:lnSpc>
                <a:spcPts val="3279"/>
              </a:lnSpc>
              <a:buSzPct val="69642"/>
              <a:buFont typeface="Wingdings"/>
              <a:buChar char=""/>
              <a:tabLst>
                <a:tab pos="354965" algn="l"/>
                <a:tab pos="355600" algn="l"/>
              </a:tabLst>
            </a:pPr>
            <a:r>
              <a:rPr sz="2800" i="1" spc="-5" dirty="0">
                <a:solidFill>
                  <a:srgbClr val="969696"/>
                </a:solidFill>
                <a:latin typeface="Arial"/>
                <a:cs typeface="Arial"/>
              </a:rPr>
              <a:t>Técnicas</a:t>
            </a:r>
            <a:r>
              <a:rPr sz="2800" i="1" spc="-10" dirty="0">
                <a:solidFill>
                  <a:srgbClr val="969696"/>
                </a:solidFill>
                <a:latin typeface="Arial"/>
                <a:cs typeface="Arial"/>
              </a:rPr>
              <a:t> </a:t>
            </a:r>
            <a:r>
              <a:rPr sz="2800" i="1" dirty="0">
                <a:solidFill>
                  <a:srgbClr val="969696"/>
                </a:solidFill>
                <a:latin typeface="Arial"/>
                <a:cs typeface="Arial"/>
              </a:rPr>
              <a:t>de</a:t>
            </a:r>
            <a:r>
              <a:rPr sz="2800" i="1" spc="-5" dirty="0">
                <a:solidFill>
                  <a:srgbClr val="969696"/>
                </a:solidFill>
                <a:latin typeface="Arial"/>
                <a:cs typeface="Arial"/>
              </a:rPr>
              <a:t> Quarta Geração</a:t>
            </a:r>
            <a:endParaRPr sz="28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30</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222865" cy="818803"/>
          </a:xfrm>
          <a:prstGeom prst="rect">
            <a:avLst/>
          </a:prstGeom>
        </p:spPr>
      </p:pic>
      <p:sp>
        <p:nvSpPr>
          <p:cNvPr id="4" name="object 4"/>
          <p:cNvSpPr txBox="1">
            <a:spLocks noGrp="1"/>
          </p:cNvSpPr>
          <p:nvPr>
            <p:ph type="title"/>
          </p:nvPr>
        </p:nvSpPr>
        <p:spPr>
          <a:xfrm>
            <a:off x="765174" y="360681"/>
            <a:ext cx="3920490"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 Mod</a:t>
            </a:r>
            <a:r>
              <a:rPr spc="-5" dirty="0"/>
              <a:t>el</a:t>
            </a:r>
            <a:r>
              <a:rPr dirty="0"/>
              <a:t>o	RAD</a:t>
            </a:r>
          </a:p>
        </p:txBody>
      </p:sp>
      <p:sp>
        <p:nvSpPr>
          <p:cNvPr id="5" name="object 5"/>
          <p:cNvSpPr txBox="1"/>
          <p:nvPr/>
        </p:nvSpPr>
        <p:spPr>
          <a:xfrm>
            <a:off x="765174" y="1660970"/>
            <a:ext cx="7869555" cy="3180080"/>
          </a:xfrm>
          <a:prstGeom prst="rect">
            <a:avLst/>
          </a:prstGeom>
        </p:spPr>
        <p:txBody>
          <a:bodyPr vert="horz" wrap="square" lIns="0" tIns="72390" rIns="0" bIns="0" rtlCol="0">
            <a:spAutoFit/>
          </a:bodyPr>
          <a:lstStyle/>
          <a:p>
            <a:pPr marL="354965" marR="5080" indent="-342900">
              <a:lnSpc>
                <a:spcPct val="87700"/>
              </a:lnSpc>
              <a:spcBef>
                <a:spcPts val="570"/>
              </a:spcBef>
              <a:buClr>
                <a:srgbClr val="CC0066"/>
              </a:buClr>
              <a:buSzPct val="68750"/>
              <a:buFont typeface="Wingdings"/>
              <a:buChar char=""/>
              <a:tabLst>
                <a:tab pos="355600" algn="l"/>
              </a:tabLst>
            </a:pPr>
            <a:r>
              <a:rPr sz="3200" i="1" dirty="0">
                <a:solidFill>
                  <a:srgbClr val="990000"/>
                </a:solidFill>
                <a:latin typeface="Arial"/>
                <a:cs typeface="Arial"/>
              </a:rPr>
              <a:t>RAD</a:t>
            </a:r>
            <a:r>
              <a:rPr sz="3200" i="1" spc="-5" dirty="0">
                <a:solidFill>
                  <a:srgbClr val="990000"/>
                </a:solidFill>
                <a:latin typeface="Arial"/>
                <a:cs typeface="Arial"/>
              </a:rPr>
              <a:t> </a:t>
            </a:r>
            <a:r>
              <a:rPr sz="3200" dirty="0">
                <a:latin typeface="Arial MT"/>
                <a:cs typeface="Arial MT"/>
              </a:rPr>
              <a:t>( </a:t>
            </a:r>
            <a:r>
              <a:rPr sz="3200" i="1" dirty="0">
                <a:latin typeface="Arial"/>
                <a:cs typeface="Arial"/>
              </a:rPr>
              <a:t>Rapid </a:t>
            </a:r>
            <a:r>
              <a:rPr sz="3200" i="1" spc="-5" dirty="0">
                <a:latin typeface="Arial"/>
                <a:cs typeface="Arial"/>
              </a:rPr>
              <a:t>Application</a:t>
            </a:r>
            <a:r>
              <a:rPr sz="3200" i="1" dirty="0">
                <a:latin typeface="Arial"/>
                <a:cs typeface="Arial"/>
              </a:rPr>
              <a:t> </a:t>
            </a:r>
            <a:r>
              <a:rPr sz="3200" i="1" spc="-5" dirty="0">
                <a:latin typeface="Arial"/>
                <a:cs typeface="Arial"/>
              </a:rPr>
              <a:t>Development</a:t>
            </a:r>
            <a:r>
              <a:rPr sz="3200" spc="-5" dirty="0">
                <a:latin typeface="Arial MT"/>
                <a:cs typeface="Arial MT"/>
              </a:rPr>
              <a:t>) </a:t>
            </a:r>
            <a:r>
              <a:rPr sz="3200" dirty="0">
                <a:latin typeface="Arial MT"/>
                <a:cs typeface="Arial MT"/>
              </a:rPr>
              <a:t>é </a:t>
            </a:r>
            <a:r>
              <a:rPr sz="3200" spc="5" dirty="0">
                <a:latin typeface="Arial MT"/>
                <a:cs typeface="Arial MT"/>
              </a:rPr>
              <a:t> </a:t>
            </a:r>
            <a:r>
              <a:rPr sz="3200" dirty="0">
                <a:latin typeface="Arial MT"/>
                <a:cs typeface="Arial MT"/>
              </a:rPr>
              <a:t>um</a:t>
            </a:r>
            <a:r>
              <a:rPr sz="3200" spc="-20" dirty="0">
                <a:latin typeface="Arial MT"/>
                <a:cs typeface="Arial MT"/>
              </a:rPr>
              <a:t> </a:t>
            </a:r>
            <a:r>
              <a:rPr sz="3200" dirty="0">
                <a:latin typeface="Arial MT"/>
                <a:cs typeface="Arial MT"/>
              </a:rPr>
              <a:t>modelo</a:t>
            </a:r>
            <a:r>
              <a:rPr sz="3200" spc="-15" dirty="0">
                <a:latin typeface="Arial MT"/>
                <a:cs typeface="Arial MT"/>
              </a:rPr>
              <a:t> </a:t>
            </a:r>
            <a:r>
              <a:rPr sz="3200" dirty="0">
                <a:latin typeface="Arial MT"/>
                <a:cs typeface="Arial MT"/>
              </a:rPr>
              <a:t>sequencial</a:t>
            </a:r>
            <a:r>
              <a:rPr sz="3200" spc="-15" dirty="0">
                <a:latin typeface="Arial MT"/>
                <a:cs typeface="Arial MT"/>
              </a:rPr>
              <a:t> </a:t>
            </a:r>
            <a:r>
              <a:rPr sz="3200" dirty="0">
                <a:latin typeface="Arial MT"/>
                <a:cs typeface="Arial MT"/>
              </a:rPr>
              <a:t>linear</a:t>
            </a:r>
            <a:r>
              <a:rPr sz="3200" spc="-20" dirty="0">
                <a:latin typeface="Arial MT"/>
                <a:cs typeface="Arial MT"/>
              </a:rPr>
              <a:t> </a:t>
            </a:r>
            <a:r>
              <a:rPr sz="3200" dirty="0">
                <a:latin typeface="Arial MT"/>
                <a:cs typeface="Arial MT"/>
              </a:rPr>
              <a:t>que</a:t>
            </a:r>
            <a:r>
              <a:rPr sz="3200" spc="-10" dirty="0">
                <a:latin typeface="Arial MT"/>
                <a:cs typeface="Arial MT"/>
              </a:rPr>
              <a:t> </a:t>
            </a:r>
            <a:r>
              <a:rPr sz="3200" spc="-5" dirty="0">
                <a:latin typeface="Arial MT"/>
                <a:cs typeface="Arial MT"/>
              </a:rPr>
              <a:t>enfatiza </a:t>
            </a:r>
            <a:r>
              <a:rPr sz="3200" spc="-875" dirty="0">
                <a:latin typeface="Arial MT"/>
                <a:cs typeface="Arial MT"/>
              </a:rPr>
              <a:t> </a:t>
            </a:r>
            <a:r>
              <a:rPr sz="3200" dirty="0">
                <a:latin typeface="Arial MT"/>
                <a:cs typeface="Arial MT"/>
              </a:rPr>
              <a:t>um </a:t>
            </a:r>
            <a:r>
              <a:rPr sz="3200" dirty="0">
                <a:solidFill>
                  <a:srgbClr val="990000"/>
                </a:solidFill>
                <a:latin typeface="Arial MT"/>
                <a:cs typeface="Arial MT"/>
              </a:rPr>
              <a:t>ciclo </a:t>
            </a:r>
            <a:r>
              <a:rPr sz="3200" dirty="0">
                <a:latin typeface="Arial MT"/>
                <a:cs typeface="Arial MT"/>
              </a:rPr>
              <a:t>de </a:t>
            </a:r>
            <a:r>
              <a:rPr sz="3200" spc="-5" dirty="0">
                <a:latin typeface="Arial MT"/>
                <a:cs typeface="Arial MT"/>
              </a:rPr>
              <a:t>desenvolvimento </a:t>
            </a:r>
            <a:r>
              <a:rPr sz="3200" dirty="0">
                <a:latin typeface="Arial MT"/>
                <a:cs typeface="Arial MT"/>
              </a:rPr>
              <a:t> </a:t>
            </a:r>
            <a:r>
              <a:rPr sz="3200" spc="-5" dirty="0">
                <a:latin typeface="Arial MT"/>
                <a:cs typeface="Arial MT"/>
              </a:rPr>
              <a:t>extremamente</a:t>
            </a:r>
            <a:r>
              <a:rPr sz="3200" spc="-10" dirty="0">
                <a:latin typeface="Arial MT"/>
                <a:cs typeface="Arial MT"/>
              </a:rPr>
              <a:t> </a:t>
            </a:r>
            <a:r>
              <a:rPr sz="3200" spc="-5" dirty="0">
                <a:solidFill>
                  <a:srgbClr val="990000"/>
                </a:solidFill>
                <a:latin typeface="Arial MT"/>
                <a:cs typeface="Arial MT"/>
              </a:rPr>
              <a:t>curto</a:t>
            </a:r>
            <a:endParaRPr sz="3200">
              <a:latin typeface="Arial MT"/>
              <a:cs typeface="Arial MT"/>
            </a:endParaRPr>
          </a:p>
          <a:p>
            <a:pPr marL="354965" marR="434340" indent="-342900">
              <a:lnSpc>
                <a:spcPct val="87700"/>
              </a:lnSpc>
              <a:spcBef>
                <a:spcPts val="800"/>
              </a:spcBef>
              <a:buClr>
                <a:srgbClr val="CC0066"/>
              </a:buClr>
              <a:buSzPct val="68750"/>
              <a:buFont typeface="Wingdings"/>
              <a:buChar char=""/>
              <a:tabLst>
                <a:tab pos="355600" algn="l"/>
              </a:tabLst>
            </a:pPr>
            <a:r>
              <a:rPr sz="3200" dirty="0">
                <a:latin typeface="Arial MT"/>
                <a:cs typeface="Arial MT"/>
              </a:rPr>
              <a:t>O </a:t>
            </a:r>
            <a:r>
              <a:rPr sz="3200" spc="-5" dirty="0">
                <a:latin typeface="Arial MT"/>
                <a:cs typeface="Arial MT"/>
              </a:rPr>
              <a:t>desenvolvimento </a:t>
            </a:r>
            <a:r>
              <a:rPr sz="3200" dirty="0">
                <a:latin typeface="Arial MT"/>
                <a:cs typeface="Arial MT"/>
              </a:rPr>
              <a:t>rápido é </a:t>
            </a:r>
            <a:r>
              <a:rPr sz="3200" spc="-5" dirty="0">
                <a:latin typeface="Arial MT"/>
                <a:cs typeface="Arial MT"/>
              </a:rPr>
              <a:t>obtido </a:t>
            </a:r>
            <a:r>
              <a:rPr sz="3200" dirty="0">
                <a:latin typeface="Arial MT"/>
                <a:cs typeface="Arial MT"/>
              </a:rPr>
              <a:t> usando</a:t>
            </a:r>
            <a:r>
              <a:rPr sz="3200" spc="-15" dirty="0">
                <a:latin typeface="Arial MT"/>
                <a:cs typeface="Arial MT"/>
              </a:rPr>
              <a:t> </a:t>
            </a:r>
            <a:r>
              <a:rPr sz="3200" dirty="0">
                <a:latin typeface="Arial MT"/>
                <a:cs typeface="Arial MT"/>
              </a:rPr>
              <a:t>uma</a:t>
            </a:r>
            <a:r>
              <a:rPr sz="3200" spc="-20" dirty="0">
                <a:latin typeface="Arial MT"/>
                <a:cs typeface="Arial MT"/>
              </a:rPr>
              <a:t> </a:t>
            </a:r>
            <a:r>
              <a:rPr sz="3200" dirty="0">
                <a:solidFill>
                  <a:srgbClr val="990000"/>
                </a:solidFill>
                <a:latin typeface="Arial MT"/>
                <a:cs typeface="Arial MT"/>
              </a:rPr>
              <a:t>abordagem</a:t>
            </a:r>
            <a:r>
              <a:rPr sz="3200" spc="-20" dirty="0">
                <a:solidFill>
                  <a:srgbClr val="990000"/>
                </a:solidFill>
                <a:latin typeface="Arial MT"/>
                <a:cs typeface="Arial MT"/>
              </a:rPr>
              <a:t> </a:t>
            </a:r>
            <a:r>
              <a:rPr sz="3200" dirty="0">
                <a:latin typeface="Arial MT"/>
                <a:cs typeface="Arial MT"/>
              </a:rPr>
              <a:t>de</a:t>
            </a:r>
            <a:r>
              <a:rPr sz="3200" spc="-10" dirty="0">
                <a:latin typeface="Arial MT"/>
                <a:cs typeface="Arial MT"/>
              </a:rPr>
              <a:t> </a:t>
            </a:r>
            <a:r>
              <a:rPr sz="3200" spc="-5" dirty="0">
                <a:latin typeface="Arial MT"/>
                <a:cs typeface="Arial MT"/>
              </a:rPr>
              <a:t>construção </a:t>
            </a:r>
            <a:r>
              <a:rPr sz="3200" spc="-875" dirty="0">
                <a:latin typeface="Arial MT"/>
                <a:cs typeface="Arial MT"/>
              </a:rPr>
              <a:t> </a:t>
            </a:r>
            <a:r>
              <a:rPr sz="3200" dirty="0">
                <a:latin typeface="Arial MT"/>
                <a:cs typeface="Arial MT"/>
              </a:rPr>
              <a:t>baseada</a:t>
            </a:r>
            <a:r>
              <a:rPr sz="3200" spc="-5" dirty="0">
                <a:latin typeface="Arial MT"/>
                <a:cs typeface="Arial MT"/>
              </a:rPr>
              <a:t> </a:t>
            </a:r>
            <a:r>
              <a:rPr sz="3200" dirty="0">
                <a:latin typeface="Arial MT"/>
                <a:cs typeface="Arial MT"/>
              </a:rPr>
              <a:t>em</a:t>
            </a:r>
            <a:r>
              <a:rPr sz="3200" spc="-5" dirty="0">
                <a:latin typeface="Arial MT"/>
                <a:cs typeface="Arial MT"/>
              </a:rPr>
              <a:t> </a:t>
            </a:r>
            <a:r>
              <a:rPr sz="3200" spc="-5" dirty="0">
                <a:solidFill>
                  <a:srgbClr val="990000"/>
                </a:solidFill>
                <a:latin typeface="Arial MT"/>
                <a:cs typeface="Arial MT"/>
              </a:rPr>
              <a:t>componentes</a:t>
            </a:r>
            <a:r>
              <a:rPr sz="3200" spc="-5" dirty="0">
                <a:latin typeface="Arial MT"/>
                <a:cs typeface="Arial MT"/>
              </a:rPr>
              <a:t>.</a:t>
            </a:r>
            <a:endParaRPr sz="32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56673" y="33019"/>
            <a:ext cx="1143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4</a:t>
            </a:r>
            <a:endParaRPr sz="1400">
              <a:latin typeface="Times New Roman"/>
              <a:cs typeface="Times New Roman"/>
            </a:endParaRPr>
          </a:p>
        </p:txBody>
      </p:sp>
      <p:grpSp>
        <p:nvGrpSpPr>
          <p:cNvPr id="3" name="object 3"/>
          <p:cNvGrpSpPr/>
          <p:nvPr/>
        </p:nvGrpSpPr>
        <p:grpSpPr>
          <a:xfrm>
            <a:off x="698269" y="108065"/>
            <a:ext cx="6305550" cy="1405255"/>
            <a:chOff x="698269" y="108065"/>
            <a:chExt cx="6305550" cy="1405255"/>
          </a:xfrm>
        </p:grpSpPr>
        <p:pic>
          <p:nvPicPr>
            <p:cNvPr id="4" name="object 4"/>
            <p:cNvPicPr/>
            <p:nvPr/>
          </p:nvPicPr>
          <p:blipFill>
            <a:blip r:embed="rId2" cstate="print"/>
            <a:stretch>
              <a:fillRect/>
            </a:stretch>
          </p:blipFill>
          <p:spPr>
            <a:xfrm>
              <a:off x="698269" y="108065"/>
              <a:ext cx="6305203" cy="818803"/>
            </a:xfrm>
            <a:prstGeom prst="rect">
              <a:avLst/>
            </a:prstGeom>
          </p:spPr>
        </p:pic>
        <p:pic>
          <p:nvPicPr>
            <p:cNvPr id="5" name="object 5"/>
            <p:cNvPicPr/>
            <p:nvPr/>
          </p:nvPicPr>
          <p:blipFill>
            <a:blip r:embed="rId3" cstate="print"/>
            <a:stretch>
              <a:fillRect/>
            </a:stretch>
          </p:blipFill>
          <p:spPr>
            <a:xfrm>
              <a:off x="698269" y="694113"/>
              <a:ext cx="2556163" cy="818803"/>
            </a:xfrm>
            <a:prstGeom prst="rect">
              <a:avLst/>
            </a:prstGeom>
          </p:spPr>
        </p:pic>
      </p:grpSp>
      <p:sp>
        <p:nvSpPr>
          <p:cNvPr id="6" name="object 6"/>
          <p:cNvSpPr txBox="1">
            <a:spLocks noGrp="1"/>
          </p:cNvSpPr>
          <p:nvPr>
            <p:ph type="title"/>
          </p:nvPr>
        </p:nvSpPr>
        <p:spPr>
          <a:xfrm>
            <a:off x="765174" y="68072"/>
            <a:ext cx="6002020" cy="1341120"/>
          </a:xfrm>
          <a:prstGeom prst="rect">
            <a:avLst/>
          </a:prstGeom>
        </p:spPr>
        <p:txBody>
          <a:bodyPr vert="horz" wrap="square" lIns="0" tIns="159385" rIns="0" bIns="0" rtlCol="0">
            <a:spAutoFit/>
          </a:bodyPr>
          <a:lstStyle/>
          <a:p>
            <a:pPr marL="12700" marR="5080">
              <a:lnSpc>
                <a:spcPct val="79900"/>
              </a:lnSpc>
              <a:spcBef>
                <a:spcPts val="1255"/>
              </a:spcBef>
              <a:tabLst>
                <a:tab pos="5413375" algn="l"/>
              </a:tabLst>
            </a:pPr>
            <a:r>
              <a:rPr dirty="0"/>
              <a:t>Mod</a:t>
            </a:r>
            <a:r>
              <a:rPr spc="-5" dirty="0"/>
              <a:t>el</a:t>
            </a:r>
            <a:r>
              <a:rPr dirty="0"/>
              <a:t>os de</a:t>
            </a:r>
            <a:r>
              <a:rPr spc="-5" dirty="0"/>
              <a:t> P</a:t>
            </a:r>
            <a:r>
              <a:rPr dirty="0"/>
              <a:t>ro</a:t>
            </a:r>
            <a:r>
              <a:rPr spc="-5" dirty="0"/>
              <a:t>ce</a:t>
            </a:r>
            <a:r>
              <a:rPr dirty="0"/>
              <a:t>sso	de  </a:t>
            </a:r>
            <a:r>
              <a:rPr spc="-5" dirty="0"/>
              <a:t>Software</a:t>
            </a:r>
          </a:p>
        </p:txBody>
      </p:sp>
      <p:sp>
        <p:nvSpPr>
          <p:cNvPr id="7" name="object 7"/>
          <p:cNvSpPr txBox="1"/>
          <p:nvPr/>
        </p:nvSpPr>
        <p:spPr>
          <a:xfrm>
            <a:off x="765174" y="1597978"/>
            <a:ext cx="7504430" cy="4528820"/>
          </a:xfrm>
          <a:prstGeom prst="rect">
            <a:avLst/>
          </a:prstGeom>
        </p:spPr>
        <p:txBody>
          <a:bodyPr vert="horz" wrap="square" lIns="0" tIns="12700" rIns="0" bIns="0" rtlCol="0">
            <a:spAutoFit/>
          </a:bodyPr>
          <a:lstStyle/>
          <a:p>
            <a:pPr marL="355600" indent="-342900">
              <a:lnSpc>
                <a:spcPts val="3250"/>
              </a:lnSpc>
              <a:spcBef>
                <a:spcPts val="100"/>
              </a:spcBef>
              <a:buClr>
                <a:srgbClr val="CC0066"/>
              </a:buClr>
              <a:buSzPct val="69642"/>
              <a:buFont typeface="Wingdings"/>
              <a:buChar char=""/>
              <a:tabLst>
                <a:tab pos="354965" algn="l"/>
                <a:tab pos="355600" algn="l"/>
              </a:tabLst>
            </a:pPr>
            <a:r>
              <a:rPr sz="2800" i="1" dirty="0">
                <a:latin typeface="Arial"/>
                <a:cs typeface="Arial"/>
              </a:rPr>
              <a:t>O</a:t>
            </a:r>
            <a:r>
              <a:rPr sz="2800" i="1" spc="-30" dirty="0">
                <a:latin typeface="Arial"/>
                <a:cs typeface="Arial"/>
              </a:rPr>
              <a:t> </a:t>
            </a:r>
            <a:r>
              <a:rPr sz="2800" i="1" dirty="0">
                <a:latin typeface="Arial"/>
                <a:cs typeface="Arial"/>
              </a:rPr>
              <a:t>Modelo</a:t>
            </a:r>
            <a:r>
              <a:rPr sz="2800" i="1" spc="-25" dirty="0">
                <a:latin typeface="Arial"/>
                <a:cs typeface="Arial"/>
              </a:rPr>
              <a:t> </a:t>
            </a:r>
            <a:r>
              <a:rPr sz="2800" i="1" dirty="0">
                <a:latin typeface="Arial"/>
                <a:cs typeface="Arial"/>
              </a:rPr>
              <a:t>Sequencial</a:t>
            </a:r>
            <a:r>
              <a:rPr sz="2800" i="1" spc="-25" dirty="0">
                <a:latin typeface="Arial"/>
                <a:cs typeface="Arial"/>
              </a:rPr>
              <a:t> </a:t>
            </a:r>
            <a:r>
              <a:rPr sz="2800" i="1" dirty="0">
                <a:latin typeface="Arial"/>
                <a:cs typeface="Arial"/>
              </a:rPr>
              <a:t>Linear</a:t>
            </a:r>
            <a:endParaRPr sz="2800">
              <a:latin typeface="Arial"/>
              <a:cs typeface="Arial"/>
            </a:endParaRPr>
          </a:p>
          <a:p>
            <a:pPr marL="755650" lvl="1" indent="-286385">
              <a:lnSpc>
                <a:spcPts val="2660"/>
              </a:lnSpc>
              <a:buClr>
                <a:srgbClr val="990000"/>
              </a:buClr>
              <a:buFont typeface="Wingdings"/>
              <a:buChar char=""/>
              <a:tabLst>
                <a:tab pos="755015" algn="l"/>
                <a:tab pos="755650" algn="l"/>
              </a:tabLst>
            </a:pPr>
            <a:r>
              <a:rPr sz="2400" i="1" spc="-5" dirty="0">
                <a:latin typeface="Arial"/>
                <a:cs typeface="Arial"/>
              </a:rPr>
              <a:t>também</a:t>
            </a:r>
            <a:r>
              <a:rPr sz="2400" i="1" spc="-20" dirty="0">
                <a:latin typeface="Arial"/>
                <a:cs typeface="Arial"/>
              </a:rPr>
              <a:t> </a:t>
            </a:r>
            <a:r>
              <a:rPr sz="2400" i="1" dirty="0">
                <a:latin typeface="Arial"/>
                <a:cs typeface="Arial"/>
              </a:rPr>
              <a:t>chamado</a:t>
            </a:r>
            <a:r>
              <a:rPr sz="2400" i="1" spc="-10" dirty="0">
                <a:latin typeface="Arial"/>
                <a:cs typeface="Arial"/>
              </a:rPr>
              <a:t> </a:t>
            </a:r>
            <a:r>
              <a:rPr sz="2400" i="1" dirty="0">
                <a:latin typeface="Arial"/>
                <a:cs typeface="Arial"/>
              </a:rPr>
              <a:t>Modelo</a:t>
            </a:r>
            <a:r>
              <a:rPr sz="2400" i="1" spc="-10" dirty="0">
                <a:latin typeface="Arial"/>
                <a:cs typeface="Arial"/>
              </a:rPr>
              <a:t> </a:t>
            </a:r>
            <a:r>
              <a:rPr sz="2400" i="1" spc="-5" dirty="0">
                <a:latin typeface="Arial"/>
                <a:cs typeface="Arial"/>
              </a:rPr>
              <a:t>Cascata</a:t>
            </a:r>
            <a:endParaRPr sz="2400">
              <a:latin typeface="Arial"/>
              <a:cs typeface="Arial"/>
            </a:endParaRPr>
          </a:p>
          <a:p>
            <a:pPr marL="355600" indent="-342900">
              <a:lnSpc>
                <a:spcPts val="3120"/>
              </a:lnSpc>
              <a:buClr>
                <a:srgbClr val="CC0066"/>
              </a:buClr>
              <a:buSzPct val="69642"/>
              <a:buFont typeface="Wingdings"/>
              <a:buChar char=""/>
              <a:tabLst>
                <a:tab pos="354965" algn="l"/>
                <a:tab pos="355600" algn="l"/>
              </a:tabLst>
            </a:pPr>
            <a:r>
              <a:rPr sz="2800" i="1" dirty="0">
                <a:latin typeface="Arial"/>
                <a:cs typeface="Arial"/>
              </a:rPr>
              <a:t>O</a:t>
            </a:r>
            <a:r>
              <a:rPr sz="2800" i="1" spc="-20" dirty="0">
                <a:latin typeface="Arial"/>
                <a:cs typeface="Arial"/>
              </a:rPr>
              <a:t> </a:t>
            </a:r>
            <a:r>
              <a:rPr sz="2800" i="1" dirty="0">
                <a:latin typeface="Arial"/>
                <a:cs typeface="Arial"/>
              </a:rPr>
              <a:t>Modelo</a:t>
            </a:r>
            <a:r>
              <a:rPr sz="2800" i="1" spc="-10" dirty="0">
                <a:latin typeface="Arial"/>
                <a:cs typeface="Arial"/>
              </a:rPr>
              <a:t> </a:t>
            </a:r>
            <a:r>
              <a:rPr sz="2800" i="1" dirty="0">
                <a:latin typeface="Arial"/>
                <a:cs typeface="Arial"/>
              </a:rPr>
              <a:t>de</a:t>
            </a:r>
            <a:r>
              <a:rPr sz="2800" i="1" spc="-15" dirty="0">
                <a:latin typeface="Arial"/>
                <a:cs typeface="Arial"/>
              </a:rPr>
              <a:t> </a:t>
            </a:r>
            <a:r>
              <a:rPr sz="2800" i="1" spc="-5" dirty="0">
                <a:latin typeface="Arial"/>
                <a:cs typeface="Arial"/>
              </a:rPr>
              <a:t>Prototipação</a:t>
            </a:r>
            <a:endParaRPr sz="2800">
              <a:latin typeface="Arial"/>
              <a:cs typeface="Arial"/>
            </a:endParaRPr>
          </a:p>
          <a:p>
            <a:pPr marL="354965" marR="1764030" indent="-342900">
              <a:lnSpc>
                <a:spcPts val="3000"/>
              </a:lnSpc>
              <a:spcBef>
                <a:spcPts val="270"/>
              </a:spcBef>
              <a:buClr>
                <a:srgbClr val="CC0066"/>
              </a:buClr>
              <a:buSzPct val="69642"/>
              <a:buFont typeface="Wingdings"/>
              <a:buChar char=""/>
              <a:tabLst>
                <a:tab pos="354965" algn="l"/>
                <a:tab pos="355600" algn="l"/>
              </a:tabLst>
            </a:pPr>
            <a:r>
              <a:rPr sz="2800" i="1" dirty="0">
                <a:latin typeface="Arial"/>
                <a:cs typeface="Arial"/>
              </a:rPr>
              <a:t>O</a:t>
            </a:r>
            <a:r>
              <a:rPr sz="2800" i="1" spc="-20" dirty="0">
                <a:latin typeface="Arial"/>
                <a:cs typeface="Arial"/>
              </a:rPr>
              <a:t> </a:t>
            </a:r>
            <a:r>
              <a:rPr sz="2800" i="1" dirty="0">
                <a:latin typeface="Arial"/>
                <a:cs typeface="Arial"/>
              </a:rPr>
              <a:t>Modelo</a:t>
            </a:r>
            <a:r>
              <a:rPr sz="2800" i="1" spc="-10" dirty="0">
                <a:latin typeface="Arial"/>
                <a:cs typeface="Arial"/>
              </a:rPr>
              <a:t> </a:t>
            </a:r>
            <a:r>
              <a:rPr sz="2800" i="1" dirty="0">
                <a:latin typeface="Arial"/>
                <a:cs typeface="Arial"/>
              </a:rPr>
              <a:t>RAD</a:t>
            </a:r>
            <a:r>
              <a:rPr sz="2800" i="1" spc="-15" dirty="0">
                <a:latin typeface="Arial"/>
                <a:cs typeface="Arial"/>
              </a:rPr>
              <a:t> </a:t>
            </a:r>
            <a:r>
              <a:rPr sz="2800" i="1" dirty="0">
                <a:latin typeface="Arial"/>
                <a:cs typeface="Arial"/>
              </a:rPr>
              <a:t>(Rapid</a:t>
            </a:r>
            <a:r>
              <a:rPr sz="2800" i="1" spc="-10" dirty="0">
                <a:latin typeface="Arial"/>
                <a:cs typeface="Arial"/>
              </a:rPr>
              <a:t> </a:t>
            </a:r>
            <a:r>
              <a:rPr sz="2800" i="1" spc="-5" dirty="0">
                <a:latin typeface="Arial"/>
                <a:cs typeface="Arial"/>
              </a:rPr>
              <a:t>Application </a:t>
            </a:r>
            <a:r>
              <a:rPr sz="2800" i="1" spc="-765" dirty="0">
                <a:latin typeface="Arial"/>
                <a:cs typeface="Arial"/>
              </a:rPr>
              <a:t> </a:t>
            </a:r>
            <a:r>
              <a:rPr sz="2800" i="1" spc="-5" dirty="0">
                <a:latin typeface="Arial"/>
                <a:cs typeface="Arial"/>
              </a:rPr>
              <a:t>Development)</a:t>
            </a:r>
            <a:endParaRPr sz="2800">
              <a:latin typeface="Arial"/>
              <a:cs typeface="Arial"/>
            </a:endParaRPr>
          </a:p>
          <a:p>
            <a:pPr marL="355600" indent="-342900">
              <a:lnSpc>
                <a:spcPts val="3000"/>
              </a:lnSpc>
              <a:buClr>
                <a:srgbClr val="CC0066"/>
              </a:buClr>
              <a:buSzPct val="69642"/>
              <a:buFont typeface="Wingdings"/>
              <a:buChar char=""/>
              <a:tabLst>
                <a:tab pos="354965" algn="l"/>
                <a:tab pos="355600" algn="l"/>
              </a:tabLst>
            </a:pPr>
            <a:r>
              <a:rPr sz="2800" dirty="0">
                <a:latin typeface="Arial MT"/>
                <a:cs typeface="Arial MT"/>
              </a:rPr>
              <a:t>Modelos</a:t>
            </a:r>
            <a:r>
              <a:rPr sz="2800" spc="-10" dirty="0">
                <a:latin typeface="Arial MT"/>
                <a:cs typeface="Arial MT"/>
              </a:rPr>
              <a:t> </a:t>
            </a:r>
            <a:r>
              <a:rPr sz="2800" spc="-5" dirty="0">
                <a:latin typeface="Arial MT"/>
                <a:cs typeface="Arial MT"/>
              </a:rPr>
              <a:t>Evolutivos</a:t>
            </a:r>
            <a:r>
              <a:rPr sz="2800" spc="-10" dirty="0">
                <a:latin typeface="Arial MT"/>
                <a:cs typeface="Arial MT"/>
              </a:rPr>
              <a:t> </a:t>
            </a:r>
            <a:r>
              <a:rPr sz="2800" dirty="0">
                <a:latin typeface="Arial MT"/>
                <a:cs typeface="Arial MT"/>
              </a:rPr>
              <a:t>de</a:t>
            </a:r>
            <a:r>
              <a:rPr sz="2800" spc="-5" dirty="0">
                <a:latin typeface="Arial MT"/>
                <a:cs typeface="Arial MT"/>
              </a:rPr>
              <a:t> </a:t>
            </a:r>
            <a:r>
              <a:rPr sz="2800" dirty="0">
                <a:latin typeface="Arial MT"/>
                <a:cs typeface="Arial MT"/>
              </a:rPr>
              <a:t>Processo</a:t>
            </a:r>
            <a:r>
              <a:rPr sz="2800" spc="-5" dirty="0">
                <a:latin typeface="Arial MT"/>
                <a:cs typeface="Arial MT"/>
              </a:rPr>
              <a:t> </a:t>
            </a:r>
            <a:r>
              <a:rPr sz="2800" dirty="0">
                <a:latin typeface="Arial MT"/>
                <a:cs typeface="Arial MT"/>
              </a:rPr>
              <a:t>de</a:t>
            </a:r>
            <a:r>
              <a:rPr sz="2800" spc="-5" dirty="0">
                <a:latin typeface="Arial MT"/>
                <a:cs typeface="Arial MT"/>
              </a:rPr>
              <a:t> Software</a:t>
            </a:r>
            <a:endParaRPr sz="2800">
              <a:latin typeface="Arial MT"/>
              <a:cs typeface="Arial MT"/>
            </a:endParaRPr>
          </a:p>
          <a:p>
            <a:pPr marL="755650" lvl="1" indent="-286385">
              <a:lnSpc>
                <a:spcPts val="2730"/>
              </a:lnSpc>
              <a:buClr>
                <a:srgbClr val="990000"/>
              </a:buClr>
              <a:buFont typeface="Wingdings"/>
              <a:buChar char=""/>
              <a:tabLst>
                <a:tab pos="755015" algn="l"/>
                <a:tab pos="755650" algn="l"/>
              </a:tabLst>
            </a:pPr>
            <a:r>
              <a:rPr sz="2400" dirty="0">
                <a:latin typeface="Arial MT"/>
                <a:cs typeface="Arial MT"/>
              </a:rPr>
              <a:t>O</a:t>
            </a:r>
            <a:r>
              <a:rPr sz="2400" spc="-20" dirty="0">
                <a:latin typeface="Arial MT"/>
                <a:cs typeface="Arial MT"/>
              </a:rPr>
              <a:t> </a:t>
            </a:r>
            <a:r>
              <a:rPr sz="2400" i="1" dirty="0">
                <a:latin typeface="Arial"/>
                <a:cs typeface="Arial"/>
              </a:rPr>
              <a:t>Modelo</a:t>
            </a:r>
            <a:r>
              <a:rPr sz="2400" i="1" spc="-15" dirty="0">
                <a:latin typeface="Arial"/>
                <a:cs typeface="Arial"/>
              </a:rPr>
              <a:t> </a:t>
            </a:r>
            <a:r>
              <a:rPr sz="2400" i="1" spc="-5" dirty="0">
                <a:latin typeface="Arial"/>
                <a:cs typeface="Arial"/>
              </a:rPr>
              <a:t>Incremental</a:t>
            </a:r>
            <a:endParaRPr sz="2400">
              <a:latin typeface="Arial"/>
              <a:cs typeface="Arial"/>
            </a:endParaRPr>
          </a:p>
          <a:p>
            <a:pPr marL="755650" lvl="1" indent="-286385">
              <a:lnSpc>
                <a:spcPts val="2650"/>
              </a:lnSpc>
              <a:buClr>
                <a:srgbClr val="990000"/>
              </a:buClr>
              <a:buFont typeface="Wingdings"/>
              <a:buChar char=""/>
              <a:tabLst>
                <a:tab pos="755015" algn="l"/>
                <a:tab pos="755650" algn="l"/>
              </a:tabLst>
            </a:pPr>
            <a:r>
              <a:rPr sz="2400" dirty="0">
                <a:latin typeface="Arial MT"/>
                <a:cs typeface="Arial MT"/>
              </a:rPr>
              <a:t>O</a:t>
            </a:r>
            <a:r>
              <a:rPr sz="2400" spc="-35" dirty="0">
                <a:latin typeface="Arial MT"/>
                <a:cs typeface="Arial MT"/>
              </a:rPr>
              <a:t> </a:t>
            </a:r>
            <a:r>
              <a:rPr sz="2400" i="1" dirty="0">
                <a:latin typeface="Arial"/>
                <a:cs typeface="Arial"/>
              </a:rPr>
              <a:t>Modelo</a:t>
            </a:r>
            <a:r>
              <a:rPr sz="2400" i="1" spc="-30" dirty="0">
                <a:latin typeface="Arial"/>
                <a:cs typeface="Arial"/>
              </a:rPr>
              <a:t> </a:t>
            </a:r>
            <a:r>
              <a:rPr sz="2400" i="1" dirty="0">
                <a:latin typeface="Arial"/>
                <a:cs typeface="Arial"/>
              </a:rPr>
              <a:t>Espiral</a:t>
            </a:r>
            <a:endParaRPr sz="2400">
              <a:latin typeface="Arial"/>
              <a:cs typeface="Arial"/>
            </a:endParaRPr>
          </a:p>
          <a:p>
            <a:pPr marL="755650" lvl="1" indent="-286385">
              <a:lnSpc>
                <a:spcPts val="2650"/>
              </a:lnSpc>
              <a:buClr>
                <a:srgbClr val="990000"/>
              </a:buClr>
              <a:buFont typeface="Wingdings"/>
              <a:buChar char=""/>
              <a:tabLst>
                <a:tab pos="755015" algn="l"/>
                <a:tab pos="755650" algn="l"/>
              </a:tabLst>
            </a:pPr>
            <a:r>
              <a:rPr sz="2400" dirty="0">
                <a:latin typeface="Arial MT"/>
                <a:cs typeface="Arial MT"/>
              </a:rPr>
              <a:t>O</a:t>
            </a:r>
            <a:r>
              <a:rPr sz="2400" spc="-5" dirty="0">
                <a:latin typeface="Arial MT"/>
                <a:cs typeface="Arial MT"/>
              </a:rPr>
              <a:t> </a:t>
            </a:r>
            <a:r>
              <a:rPr sz="2400" i="1" dirty="0">
                <a:latin typeface="Arial"/>
                <a:cs typeface="Arial"/>
              </a:rPr>
              <a:t>Modelo de</a:t>
            </a:r>
            <a:r>
              <a:rPr sz="2400" i="1" spc="-5" dirty="0">
                <a:latin typeface="Arial"/>
                <a:cs typeface="Arial"/>
              </a:rPr>
              <a:t> Montagem </a:t>
            </a:r>
            <a:r>
              <a:rPr sz="2400" i="1" dirty="0">
                <a:latin typeface="Arial"/>
                <a:cs typeface="Arial"/>
              </a:rPr>
              <a:t>de</a:t>
            </a:r>
            <a:r>
              <a:rPr sz="2400" i="1" spc="-5" dirty="0">
                <a:latin typeface="Arial"/>
                <a:cs typeface="Arial"/>
              </a:rPr>
              <a:t> Componentes</a:t>
            </a:r>
            <a:endParaRPr sz="2400">
              <a:latin typeface="Arial"/>
              <a:cs typeface="Arial"/>
            </a:endParaRPr>
          </a:p>
          <a:p>
            <a:pPr marL="755650" lvl="1" indent="-286385">
              <a:lnSpc>
                <a:spcPts val="2680"/>
              </a:lnSpc>
              <a:buClr>
                <a:srgbClr val="990000"/>
              </a:buClr>
              <a:buFont typeface="Wingdings"/>
              <a:buChar char=""/>
              <a:tabLst>
                <a:tab pos="755015" algn="l"/>
                <a:tab pos="755650" algn="l"/>
              </a:tabLst>
            </a:pPr>
            <a:r>
              <a:rPr sz="2400" dirty="0">
                <a:latin typeface="Arial MT"/>
                <a:cs typeface="Arial MT"/>
              </a:rPr>
              <a:t>O </a:t>
            </a:r>
            <a:r>
              <a:rPr sz="2400" i="1" dirty="0">
                <a:latin typeface="Arial"/>
                <a:cs typeface="Arial"/>
              </a:rPr>
              <a:t>Modelo</a:t>
            </a:r>
            <a:r>
              <a:rPr sz="2400" i="1" spc="5" dirty="0">
                <a:latin typeface="Arial"/>
                <a:cs typeface="Arial"/>
              </a:rPr>
              <a:t> </a:t>
            </a:r>
            <a:r>
              <a:rPr sz="2400" i="1" dirty="0">
                <a:latin typeface="Arial"/>
                <a:cs typeface="Arial"/>
              </a:rPr>
              <a:t>de</a:t>
            </a:r>
            <a:r>
              <a:rPr sz="2400" i="1" spc="5" dirty="0">
                <a:latin typeface="Arial"/>
                <a:cs typeface="Arial"/>
              </a:rPr>
              <a:t> </a:t>
            </a:r>
            <a:r>
              <a:rPr sz="2400" i="1" spc="-5" dirty="0">
                <a:latin typeface="Arial"/>
                <a:cs typeface="Arial"/>
              </a:rPr>
              <a:t>Desenvolvimento</a:t>
            </a:r>
            <a:r>
              <a:rPr sz="2400" i="1" spc="5" dirty="0">
                <a:latin typeface="Arial"/>
                <a:cs typeface="Arial"/>
              </a:rPr>
              <a:t> </a:t>
            </a:r>
            <a:r>
              <a:rPr sz="2400" i="1" spc="-5" dirty="0">
                <a:latin typeface="Arial"/>
                <a:cs typeface="Arial"/>
              </a:rPr>
              <a:t>Concorrente</a:t>
            </a:r>
            <a:endParaRPr sz="2400">
              <a:latin typeface="Arial"/>
              <a:cs typeface="Arial"/>
            </a:endParaRPr>
          </a:p>
          <a:p>
            <a:pPr marL="355600" indent="-342900">
              <a:lnSpc>
                <a:spcPts val="3170"/>
              </a:lnSpc>
              <a:buClr>
                <a:srgbClr val="CC0066"/>
              </a:buClr>
              <a:buSzPct val="69642"/>
              <a:buFont typeface="Wingdings"/>
              <a:buChar char=""/>
              <a:tabLst>
                <a:tab pos="354965" algn="l"/>
                <a:tab pos="355600" algn="l"/>
              </a:tabLst>
            </a:pPr>
            <a:r>
              <a:rPr sz="2800" i="1" dirty="0">
                <a:latin typeface="Arial"/>
                <a:cs typeface="Arial"/>
              </a:rPr>
              <a:t>Modelo</a:t>
            </a:r>
            <a:r>
              <a:rPr sz="2800" i="1" spc="-10" dirty="0">
                <a:latin typeface="Arial"/>
                <a:cs typeface="Arial"/>
              </a:rPr>
              <a:t> </a:t>
            </a:r>
            <a:r>
              <a:rPr sz="2800" i="1" dirty="0">
                <a:latin typeface="Arial"/>
                <a:cs typeface="Arial"/>
              </a:rPr>
              <a:t>de</a:t>
            </a:r>
            <a:r>
              <a:rPr sz="2800" i="1" spc="-10" dirty="0">
                <a:latin typeface="Arial"/>
                <a:cs typeface="Arial"/>
              </a:rPr>
              <a:t> </a:t>
            </a:r>
            <a:r>
              <a:rPr sz="2800" i="1" spc="-5" dirty="0">
                <a:latin typeface="Arial"/>
                <a:cs typeface="Arial"/>
              </a:rPr>
              <a:t>Métodos</a:t>
            </a:r>
            <a:r>
              <a:rPr sz="2800" i="1" spc="-15" dirty="0">
                <a:latin typeface="Arial"/>
                <a:cs typeface="Arial"/>
              </a:rPr>
              <a:t> </a:t>
            </a:r>
            <a:r>
              <a:rPr sz="2800" i="1" spc="-5" dirty="0">
                <a:latin typeface="Arial"/>
                <a:cs typeface="Arial"/>
              </a:rPr>
              <a:t>Formais</a:t>
            </a:r>
            <a:endParaRPr sz="2800">
              <a:latin typeface="Arial"/>
              <a:cs typeface="Arial"/>
            </a:endParaRPr>
          </a:p>
          <a:p>
            <a:pPr marL="355600" indent="-342900">
              <a:lnSpc>
                <a:spcPts val="3279"/>
              </a:lnSpc>
              <a:buClr>
                <a:srgbClr val="CC0066"/>
              </a:buClr>
              <a:buSzPct val="69642"/>
              <a:buFont typeface="Wingdings"/>
              <a:buChar char=""/>
              <a:tabLst>
                <a:tab pos="354965" algn="l"/>
                <a:tab pos="355600" algn="l"/>
              </a:tabLst>
            </a:pPr>
            <a:r>
              <a:rPr sz="2800" i="1" spc="-5" dirty="0">
                <a:latin typeface="Arial"/>
                <a:cs typeface="Arial"/>
              </a:rPr>
              <a:t>Técnicas</a:t>
            </a:r>
            <a:r>
              <a:rPr sz="2800" i="1" spc="-10" dirty="0">
                <a:latin typeface="Arial"/>
                <a:cs typeface="Arial"/>
              </a:rPr>
              <a:t> </a:t>
            </a:r>
            <a:r>
              <a:rPr sz="2800" i="1" dirty="0">
                <a:latin typeface="Arial"/>
                <a:cs typeface="Arial"/>
              </a:rPr>
              <a:t>de</a:t>
            </a:r>
            <a:r>
              <a:rPr sz="2800" i="1" spc="-5" dirty="0">
                <a:latin typeface="Arial"/>
                <a:cs typeface="Arial"/>
              </a:rPr>
              <a:t> Quarta Geração</a:t>
            </a:r>
            <a:endParaRPr sz="2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31</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222865" cy="818803"/>
          </a:xfrm>
          <a:prstGeom prst="rect">
            <a:avLst/>
          </a:prstGeom>
        </p:spPr>
      </p:pic>
      <p:sp>
        <p:nvSpPr>
          <p:cNvPr id="4" name="object 4"/>
          <p:cNvSpPr txBox="1">
            <a:spLocks noGrp="1"/>
          </p:cNvSpPr>
          <p:nvPr>
            <p:ph type="title"/>
          </p:nvPr>
        </p:nvSpPr>
        <p:spPr>
          <a:xfrm>
            <a:off x="765174" y="360681"/>
            <a:ext cx="3920490"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 Mod</a:t>
            </a:r>
            <a:r>
              <a:rPr spc="-5" dirty="0"/>
              <a:t>el</a:t>
            </a:r>
            <a:r>
              <a:rPr dirty="0"/>
              <a:t>o	RAD</a:t>
            </a:r>
          </a:p>
        </p:txBody>
      </p:sp>
      <p:sp>
        <p:nvSpPr>
          <p:cNvPr id="5" name="object 5"/>
          <p:cNvSpPr txBox="1"/>
          <p:nvPr/>
        </p:nvSpPr>
        <p:spPr>
          <a:xfrm>
            <a:off x="765174" y="1660970"/>
            <a:ext cx="7892415" cy="4132579"/>
          </a:xfrm>
          <a:prstGeom prst="rect">
            <a:avLst/>
          </a:prstGeom>
        </p:spPr>
        <p:txBody>
          <a:bodyPr vert="horz" wrap="square" lIns="0" tIns="83820" rIns="0" bIns="0" rtlCol="0">
            <a:spAutoFit/>
          </a:bodyPr>
          <a:lstStyle/>
          <a:p>
            <a:pPr marL="354965" marR="141605" indent="-342900">
              <a:lnSpc>
                <a:spcPts val="3300"/>
              </a:lnSpc>
              <a:spcBef>
                <a:spcPts val="660"/>
              </a:spcBef>
              <a:buClr>
                <a:srgbClr val="CC0066"/>
              </a:buClr>
              <a:buSzPct val="68750"/>
              <a:buFont typeface="Wingdings"/>
              <a:buChar char=""/>
              <a:tabLst>
                <a:tab pos="355600" algn="l"/>
              </a:tabLst>
            </a:pPr>
            <a:r>
              <a:rPr sz="3200" spc="-5" dirty="0">
                <a:latin typeface="Arial MT"/>
                <a:cs typeface="Arial MT"/>
              </a:rPr>
              <a:t>Os</a:t>
            </a:r>
            <a:r>
              <a:rPr sz="3200" spc="-10" dirty="0">
                <a:latin typeface="Arial MT"/>
                <a:cs typeface="Arial MT"/>
              </a:rPr>
              <a:t> </a:t>
            </a:r>
            <a:r>
              <a:rPr sz="3200" spc="-5" dirty="0">
                <a:solidFill>
                  <a:srgbClr val="990000"/>
                </a:solidFill>
                <a:latin typeface="Arial MT"/>
                <a:cs typeface="Arial MT"/>
              </a:rPr>
              <a:t>requisitos</a:t>
            </a:r>
            <a:r>
              <a:rPr sz="3200" spc="-15" dirty="0">
                <a:solidFill>
                  <a:srgbClr val="990000"/>
                </a:solidFill>
                <a:latin typeface="Arial MT"/>
                <a:cs typeface="Arial MT"/>
              </a:rPr>
              <a:t> </a:t>
            </a:r>
            <a:r>
              <a:rPr sz="3200" dirty="0">
                <a:latin typeface="Arial MT"/>
                <a:cs typeface="Arial MT"/>
              </a:rPr>
              <a:t>devem</a:t>
            </a:r>
            <a:r>
              <a:rPr sz="3200" spc="-15" dirty="0">
                <a:latin typeface="Arial MT"/>
                <a:cs typeface="Arial MT"/>
              </a:rPr>
              <a:t> </a:t>
            </a:r>
            <a:r>
              <a:rPr sz="3200" dirty="0">
                <a:latin typeface="Arial MT"/>
                <a:cs typeface="Arial MT"/>
              </a:rPr>
              <a:t>ser</a:t>
            </a:r>
            <a:r>
              <a:rPr sz="3200" spc="-15" dirty="0">
                <a:latin typeface="Arial MT"/>
                <a:cs typeface="Arial MT"/>
              </a:rPr>
              <a:t> </a:t>
            </a:r>
            <a:r>
              <a:rPr sz="3200" dirty="0">
                <a:latin typeface="Arial MT"/>
                <a:cs typeface="Arial MT"/>
              </a:rPr>
              <a:t>bem</a:t>
            </a:r>
            <a:r>
              <a:rPr sz="3200" spc="-15" dirty="0">
                <a:latin typeface="Arial MT"/>
                <a:cs typeface="Arial MT"/>
              </a:rPr>
              <a:t> </a:t>
            </a:r>
            <a:r>
              <a:rPr sz="3200" dirty="0">
                <a:solidFill>
                  <a:srgbClr val="990000"/>
                </a:solidFill>
                <a:latin typeface="Arial MT"/>
                <a:cs typeface="Arial MT"/>
              </a:rPr>
              <a:t>entendidos </a:t>
            </a:r>
            <a:r>
              <a:rPr sz="3200" spc="-875" dirty="0">
                <a:solidFill>
                  <a:srgbClr val="990000"/>
                </a:solidFill>
                <a:latin typeface="Arial MT"/>
                <a:cs typeface="Arial MT"/>
              </a:rPr>
              <a:t> </a:t>
            </a:r>
            <a:r>
              <a:rPr sz="3200" dirty="0">
                <a:latin typeface="Arial MT"/>
                <a:cs typeface="Arial MT"/>
              </a:rPr>
              <a:t>e</a:t>
            </a:r>
            <a:r>
              <a:rPr sz="3200" spc="-5" dirty="0">
                <a:latin typeface="Arial MT"/>
                <a:cs typeface="Arial MT"/>
              </a:rPr>
              <a:t> </a:t>
            </a:r>
            <a:r>
              <a:rPr sz="3200" dirty="0">
                <a:latin typeface="Arial MT"/>
                <a:cs typeface="Arial MT"/>
              </a:rPr>
              <a:t>o</a:t>
            </a:r>
            <a:r>
              <a:rPr sz="3200" spc="-5" dirty="0">
                <a:latin typeface="Arial MT"/>
                <a:cs typeface="Arial MT"/>
              </a:rPr>
              <a:t> </a:t>
            </a:r>
            <a:r>
              <a:rPr sz="3200" dirty="0">
                <a:solidFill>
                  <a:srgbClr val="990000"/>
                </a:solidFill>
                <a:latin typeface="Arial MT"/>
                <a:cs typeface="Arial MT"/>
              </a:rPr>
              <a:t>alcance</a:t>
            </a:r>
            <a:r>
              <a:rPr sz="3200" spc="-10" dirty="0">
                <a:solidFill>
                  <a:srgbClr val="990000"/>
                </a:solidFill>
                <a:latin typeface="Arial MT"/>
                <a:cs typeface="Arial MT"/>
              </a:rPr>
              <a:t> </a:t>
            </a:r>
            <a:r>
              <a:rPr sz="3200" dirty="0">
                <a:latin typeface="Arial MT"/>
                <a:cs typeface="Arial MT"/>
              </a:rPr>
              <a:t>do </a:t>
            </a:r>
            <a:r>
              <a:rPr sz="3200" spc="-5" dirty="0">
                <a:latin typeface="Arial MT"/>
                <a:cs typeface="Arial MT"/>
              </a:rPr>
              <a:t>projeto </a:t>
            </a:r>
            <a:r>
              <a:rPr sz="3200" spc="-5" dirty="0">
                <a:solidFill>
                  <a:srgbClr val="990000"/>
                </a:solidFill>
                <a:latin typeface="Arial MT"/>
                <a:cs typeface="Arial MT"/>
              </a:rPr>
              <a:t>restrito</a:t>
            </a:r>
            <a:endParaRPr sz="3200">
              <a:latin typeface="Arial MT"/>
              <a:cs typeface="Arial MT"/>
            </a:endParaRPr>
          </a:p>
          <a:p>
            <a:pPr marL="354965" marR="480059" indent="-342900">
              <a:lnSpc>
                <a:spcPct val="87700"/>
              </a:lnSpc>
              <a:spcBef>
                <a:spcPts val="780"/>
              </a:spcBef>
              <a:buClr>
                <a:srgbClr val="CC0066"/>
              </a:buClr>
              <a:buSzPct val="68750"/>
              <a:buFont typeface="Wingdings"/>
              <a:buChar char=""/>
              <a:tabLst>
                <a:tab pos="355600" algn="l"/>
              </a:tabLst>
            </a:pPr>
            <a:r>
              <a:rPr sz="3200" dirty="0">
                <a:latin typeface="Arial MT"/>
                <a:cs typeface="Arial MT"/>
              </a:rPr>
              <a:t>O</a:t>
            </a:r>
            <a:r>
              <a:rPr sz="3200" spc="-15" dirty="0">
                <a:latin typeface="Arial MT"/>
                <a:cs typeface="Arial MT"/>
              </a:rPr>
              <a:t> </a:t>
            </a:r>
            <a:r>
              <a:rPr sz="3200" dirty="0">
                <a:latin typeface="Arial MT"/>
                <a:cs typeface="Arial MT"/>
              </a:rPr>
              <a:t>modelo</a:t>
            </a:r>
            <a:r>
              <a:rPr sz="3200" spc="-10" dirty="0">
                <a:latin typeface="Arial MT"/>
                <a:cs typeface="Arial MT"/>
              </a:rPr>
              <a:t> </a:t>
            </a:r>
            <a:r>
              <a:rPr sz="3200" i="1" dirty="0">
                <a:latin typeface="Arial"/>
                <a:cs typeface="Arial"/>
              </a:rPr>
              <a:t>RAD</a:t>
            </a:r>
            <a:r>
              <a:rPr sz="3200" i="1" spc="-15" dirty="0">
                <a:latin typeface="Arial"/>
                <a:cs typeface="Arial"/>
              </a:rPr>
              <a:t> </a:t>
            </a:r>
            <a:r>
              <a:rPr sz="3200" dirty="0">
                <a:latin typeface="Arial MT"/>
                <a:cs typeface="Arial MT"/>
              </a:rPr>
              <a:t>é</a:t>
            </a:r>
            <a:r>
              <a:rPr sz="3200" spc="-5" dirty="0">
                <a:latin typeface="Arial MT"/>
                <a:cs typeface="Arial MT"/>
              </a:rPr>
              <a:t> </a:t>
            </a:r>
            <a:r>
              <a:rPr sz="3200" dirty="0">
                <a:latin typeface="Arial MT"/>
                <a:cs typeface="Arial MT"/>
              </a:rPr>
              <a:t>usado</a:t>
            </a:r>
            <a:r>
              <a:rPr sz="3200" spc="-5" dirty="0">
                <a:latin typeface="Arial MT"/>
                <a:cs typeface="Arial MT"/>
              </a:rPr>
              <a:t> principalmente </a:t>
            </a:r>
            <a:r>
              <a:rPr sz="3200" spc="-875" dirty="0">
                <a:latin typeface="Arial MT"/>
                <a:cs typeface="Arial MT"/>
              </a:rPr>
              <a:t> </a:t>
            </a:r>
            <a:r>
              <a:rPr sz="3200" dirty="0">
                <a:latin typeface="Arial MT"/>
                <a:cs typeface="Arial MT"/>
              </a:rPr>
              <a:t>para aplicações de </a:t>
            </a:r>
            <a:r>
              <a:rPr sz="3200" spc="-5" dirty="0">
                <a:solidFill>
                  <a:srgbClr val="990000"/>
                </a:solidFill>
                <a:latin typeface="Arial MT"/>
                <a:cs typeface="Arial MT"/>
              </a:rPr>
              <a:t>sistema </a:t>
            </a:r>
            <a:r>
              <a:rPr sz="3200" dirty="0">
                <a:solidFill>
                  <a:srgbClr val="990000"/>
                </a:solidFill>
                <a:latin typeface="Arial MT"/>
                <a:cs typeface="Arial MT"/>
              </a:rPr>
              <a:t>de </a:t>
            </a:r>
            <a:r>
              <a:rPr sz="3200" spc="5" dirty="0">
                <a:solidFill>
                  <a:srgbClr val="990000"/>
                </a:solidFill>
                <a:latin typeface="Arial MT"/>
                <a:cs typeface="Arial MT"/>
              </a:rPr>
              <a:t> </a:t>
            </a:r>
            <a:r>
              <a:rPr sz="3200" spc="-5" dirty="0">
                <a:solidFill>
                  <a:srgbClr val="990000"/>
                </a:solidFill>
                <a:latin typeface="Arial MT"/>
                <a:cs typeface="Arial MT"/>
              </a:rPr>
              <a:t>informação</a:t>
            </a:r>
            <a:endParaRPr sz="3200">
              <a:latin typeface="Arial MT"/>
              <a:cs typeface="Arial MT"/>
            </a:endParaRPr>
          </a:p>
          <a:p>
            <a:pPr marL="354965" marR="5080" indent="-342900">
              <a:lnSpc>
                <a:spcPct val="88000"/>
              </a:lnSpc>
              <a:spcBef>
                <a:spcPts val="790"/>
              </a:spcBef>
              <a:buClr>
                <a:srgbClr val="CC0066"/>
              </a:buClr>
              <a:buSzPct val="68750"/>
              <a:buFont typeface="Wingdings"/>
              <a:buChar char=""/>
              <a:tabLst>
                <a:tab pos="355600" algn="l"/>
              </a:tabLst>
            </a:pPr>
            <a:r>
              <a:rPr sz="3200" dirty="0">
                <a:latin typeface="Arial MT"/>
                <a:cs typeface="Arial MT"/>
              </a:rPr>
              <a:t>Cada </a:t>
            </a:r>
            <a:r>
              <a:rPr sz="3200" spc="-5" dirty="0">
                <a:latin typeface="Arial MT"/>
                <a:cs typeface="Arial MT"/>
              </a:rPr>
              <a:t>função </a:t>
            </a:r>
            <a:r>
              <a:rPr sz="3200" dirty="0">
                <a:latin typeface="Arial MT"/>
                <a:cs typeface="Arial MT"/>
              </a:rPr>
              <a:t>principal pode ser </a:t>
            </a:r>
            <a:r>
              <a:rPr sz="3200" spc="5" dirty="0">
                <a:latin typeface="Arial MT"/>
                <a:cs typeface="Arial MT"/>
              </a:rPr>
              <a:t> </a:t>
            </a:r>
            <a:r>
              <a:rPr sz="3200" dirty="0">
                <a:latin typeface="Arial MT"/>
                <a:cs typeface="Arial MT"/>
              </a:rPr>
              <a:t>direcionada para uma equipe RAD </a:t>
            </a:r>
            <a:r>
              <a:rPr sz="3200" spc="5" dirty="0">
                <a:latin typeface="Arial MT"/>
                <a:cs typeface="Arial MT"/>
              </a:rPr>
              <a:t> </a:t>
            </a:r>
            <a:r>
              <a:rPr sz="3200" dirty="0">
                <a:latin typeface="Arial MT"/>
                <a:cs typeface="Arial MT"/>
              </a:rPr>
              <a:t>separada e </a:t>
            </a:r>
            <a:r>
              <a:rPr sz="3200" spc="-5" dirty="0">
                <a:latin typeface="Arial MT"/>
                <a:cs typeface="Arial MT"/>
              </a:rPr>
              <a:t>então integrada </a:t>
            </a:r>
            <a:r>
              <a:rPr sz="3200" dirty="0">
                <a:latin typeface="Arial MT"/>
                <a:cs typeface="Arial MT"/>
              </a:rPr>
              <a:t>para </a:t>
            </a:r>
            <a:r>
              <a:rPr sz="3200" spc="-5" dirty="0">
                <a:latin typeface="Arial MT"/>
                <a:cs typeface="Arial MT"/>
              </a:rPr>
              <a:t>formar </a:t>
            </a:r>
            <a:r>
              <a:rPr sz="3200" dirty="0">
                <a:latin typeface="Arial MT"/>
                <a:cs typeface="Arial MT"/>
              </a:rPr>
              <a:t>o </a:t>
            </a:r>
            <a:r>
              <a:rPr sz="3200" spc="-875" dirty="0">
                <a:latin typeface="Arial MT"/>
                <a:cs typeface="Arial MT"/>
              </a:rPr>
              <a:t> </a:t>
            </a:r>
            <a:r>
              <a:rPr sz="3200" dirty="0">
                <a:latin typeface="Arial MT"/>
                <a:cs typeface="Arial MT"/>
              </a:rPr>
              <a:t>todo.</a:t>
            </a:r>
            <a:endParaRPr sz="3200">
              <a:latin typeface="Arial MT"/>
              <a:cs typeface="Arial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32</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222865" cy="818803"/>
          </a:xfrm>
          <a:prstGeom prst="rect">
            <a:avLst/>
          </a:prstGeom>
        </p:spPr>
      </p:pic>
      <p:sp>
        <p:nvSpPr>
          <p:cNvPr id="4" name="object 4"/>
          <p:cNvSpPr txBox="1">
            <a:spLocks noGrp="1"/>
          </p:cNvSpPr>
          <p:nvPr>
            <p:ph type="title"/>
          </p:nvPr>
        </p:nvSpPr>
        <p:spPr>
          <a:xfrm>
            <a:off x="765174" y="360681"/>
            <a:ext cx="3920490"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 Mod</a:t>
            </a:r>
            <a:r>
              <a:rPr spc="-5" dirty="0"/>
              <a:t>el</a:t>
            </a:r>
            <a:r>
              <a:rPr dirty="0"/>
              <a:t>o	RAD</a:t>
            </a:r>
          </a:p>
        </p:txBody>
      </p:sp>
      <p:grpSp>
        <p:nvGrpSpPr>
          <p:cNvPr id="5" name="object 5"/>
          <p:cNvGrpSpPr/>
          <p:nvPr/>
        </p:nvGrpSpPr>
        <p:grpSpPr>
          <a:xfrm>
            <a:off x="139700" y="2276475"/>
            <a:ext cx="2279650" cy="889000"/>
            <a:chOff x="139700" y="2276475"/>
            <a:chExt cx="2279650" cy="889000"/>
          </a:xfrm>
        </p:grpSpPr>
        <p:sp>
          <p:nvSpPr>
            <p:cNvPr id="6" name="object 6"/>
            <p:cNvSpPr/>
            <p:nvPr/>
          </p:nvSpPr>
          <p:spPr>
            <a:xfrm>
              <a:off x="2362200" y="2708275"/>
              <a:ext cx="0" cy="400050"/>
            </a:xfrm>
            <a:custGeom>
              <a:avLst/>
              <a:gdLst/>
              <a:ahLst/>
              <a:cxnLst/>
              <a:rect l="l" t="t" r="r" b="b"/>
              <a:pathLst>
                <a:path h="400050">
                  <a:moveTo>
                    <a:pt x="0" y="0"/>
                  </a:moveTo>
                  <a:lnTo>
                    <a:pt x="0" y="400049"/>
                  </a:lnTo>
                </a:path>
              </a:pathLst>
            </a:custGeom>
            <a:ln w="38099">
              <a:solidFill>
                <a:srgbClr val="AB1500"/>
              </a:solidFill>
            </a:ln>
          </p:spPr>
          <p:txBody>
            <a:bodyPr wrap="square" lIns="0" tIns="0" rIns="0" bIns="0" rtlCol="0"/>
            <a:lstStyle/>
            <a:p>
              <a:endParaRPr/>
            </a:p>
          </p:txBody>
        </p:sp>
        <p:sp>
          <p:nvSpPr>
            <p:cNvPr id="7" name="object 7"/>
            <p:cNvSpPr/>
            <p:nvPr/>
          </p:nvSpPr>
          <p:spPr>
            <a:xfrm>
              <a:off x="2305050" y="3051175"/>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AB1500"/>
            </a:solidFill>
          </p:spPr>
          <p:txBody>
            <a:bodyPr wrap="square" lIns="0" tIns="0" rIns="0" bIns="0" rtlCol="0"/>
            <a:lstStyle/>
            <a:p>
              <a:endParaRPr/>
            </a:p>
          </p:txBody>
        </p:sp>
        <p:sp>
          <p:nvSpPr>
            <p:cNvPr id="8" name="object 8"/>
            <p:cNvSpPr/>
            <p:nvPr/>
          </p:nvSpPr>
          <p:spPr>
            <a:xfrm>
              <a:off x="146050" y="2282825"/>
              <a:ext cx="1716405" cy="835025"/>
            </a:xfrm>
            <a:custGeom>
              <a:avLst/>
              <a:gdLst/>
              <a:ahLst/>
              <a:cxnLst/>
              <a:rect l="l" t="t" r="r" b="b"/>
              <a:pathLst>
                <a:path w="1716405" h="835025">
                  <a:moveTo>
                    <a:pt x="1716087" y="0"/>
                  </a:moveTo>
                  <a:lnTo>
                    <a:pt x="0" y="0"/>
                  </a:lnTo>
                  <a:lnTo>
                    <a:pt x="0" y="835025"/>
                  </a:lnTo>
                  <a:lnTo>
                    <a:pt x="1716087" y="835025"/>
                  </a:lnTo>
                  <a:lnTo>
                    <a:pt x="1716087" y="0"/>
                  </a:lnTo>
                  <a:close/>
                </a:path>
              </a:pathLst>
            </a:custGeom>
            <a:solidFill>
              <a:srgbClr val="E4E4E4"/>
            </a:solidFill>
          </p:spPr>
          <p:txBody>
            <a:bodyPr wrap="square" lIns="0" tIns="0" rIns="0" bIns="0" rtlCol="0"/>
            <a:lstStyle/>
            <a:p>
              <a:endParaRPr/>
            </a:p>
          </p:txBody>
        </p:sp>
        <p:sp>
          <p:nvSpPr>
            <p:cNvPr id="9" name="object 9"/>
            <p:cNvSpPr/>
            <p:nvPr/>
          </p:nvSpPr>
          <p:spPr>
            <a:xfrm>
              <a:off x="146050" y="2282825"/>
              <a:ext cx="1716405" cy="835025"/>
            </a:xfrm>
            <a:custGeom>
              <a:avLst/>
              <a:gdLst/>
              <a:ahLst/>
              <a:cxnLst/>
              <a:rect l="l" t="t" r="r" b="b"/>
              <a:pathLst>
                <a:path w="1716405" h="835025">
                  <a:moveTo>
                    <a:pt x="0" y="0"/>
                  </a:moveTo>
                  <a:lnTo>
                    <a:pt x="1716087" y="0"/>
                  </a:lnTo>
                  <a:lnTo>
                    <a:pt x="1716087" y="835024"/>
                  </a:lnTo>
                  <a:lnTo>
                    <a:pt x="0" y="835024"/>
                  </a:lnTo>
                  <a:lnTo>
                    <a:pt x="0" y="0"/>
                  </a:lnTo>
                  <a:close/>
                </a:path>
              </a:pathLst>
            </a:custGeom>
            <a:ln w="12699">
              <a:solidFill>
                <a:srgbClr val="AB1500"/>
              </a:solidFill>
            </a:ln>
          </p:spPr>
          <p:txBody>
            <a:bodyPr wrap="square" lIns="0" tIns="0" rIns="0" bIns="0" rtlCol="0"/>
            <a:lstStyle/>
            <a:p>
              <a:endParaRPr/>
            </a:p>
          </p:txBody>
        </p:sp>
      </p:grpSp>
      <p:sp>
        <p:nvSpPr>
          <p:cNvPr id="10" name="object 10"/>
          <p:cNvSpPr txBox="1"/>
          <p:nvPr/>
        </p:nvSpPr>
        <p:spPr>
          <a:xfrm>
            <a:off x="227915" y="2321877"/>
            <a:ext cx="1498600" cy="746760"/>
          </a:xfrm>
          <a:prstGeom prst="rect">
            <a:avLst/>
          </a:prstGeom>
        </p:spPr>
        <p:txBody>
          <a:bodyPr vert="horz" wrap="square" lIns="0" tIns="33020" rIns="0" bIns="0" rtlCol="0">
            <a:spAutoFit/>
          </a:bodyPr>
          <a:lstStyle/>
          <a:p>
            <a:pPr marL="71755" marR="5080" indent="-59690">
              <a:lnSpc>
                <a:spcPts val="2800"/>
              </a:lnSpc>
              <a:spcBef>
                <a:spcPts val="260"/>
              </a:spcBef>
            </a:pPr>
            <a:r>
              <a:rPr sz="2400" spc="-5" dirty="0">
                <a:latin typeface="Times New Roman"/>
                <a:cs typeface="Times New Roman"/>
              </a:rPr>
              <a:t>Modelagem </a:t>
            </a:r>
            <a:r>
              <a:rPr sz="2400" spc="-585" dirty="0">
                <a:latin typeface="Times New Roman"/>
                <a:cs typeface="Times New Roman"/>
              </a:rPr>
              <a:t> </a:t>
            </a:r>
            <a:r>
              <a:rPr sz="2400" dirty="0">
                <a:latin typeface="Times New Roman"/>
                <a:cs typeface="Times New Roman"/>
              </a:rPr>
              <a:t>do</a:t>
            </a:r>
            <a:r>
              <a:rPr sz="2400" spc="-80" dirty="0">
                <a:latin typeface="Times New Roman"/>
                <a:cs typeface="Times New Roman"/>
              </a:rPr>
              <a:t> </a:t>
            </a:r>
            <a:r>
              <a:rPr sz="2400" spc="-5" dirty="0">
                <a:latin typeface="Times New Roman"/>
                <a:cs typeface="Times New Roman"/>
              </a:rPr>
              <a:t>Negócio</a:t>
            </a:r>
            <a:endParaRPr sz="2400">
              <a:latin typeface="Times New Roman"/>
              <a:cs typeface="Times New Roman"/>
            </a:endParaRPr>
          </a:p>
        </p:txBody>
      </p:sp>
      <p:grpSp>
        <p:nvGrpSpPr>
          <p:cNvPr id="11" name="object 11"/>
          <p:cNvGrpSpPr/>
          <p:nvPr/>
        </p:nvGrpSpPr>
        <p:grpSpPr>
          <a:xfrm>
            <a:off x="901699" y="3121025"/>
            <a:ext cx="1891030" cy="847725"/>
            <a:chOff x="901699" y="3121025"/>
            <a:chExt cx="1891030" cy="847725"/>
          </a:xfrm>
        </p:grpSpPr>
        <p:sp>
          <p:nvSpPr>
            <p:cNvPr id="12" name="object 12"/>
            <p:cNvSpPr/>
            <p:nvPr/>
          </p:nvSpPr>
          <p:spPr>
            <a:xfrm>
              <a:off x="908049" y="3127374"/>
              <a:ext cx="1878330" cy="835025"/>
            </a:xfrm>
            <a:custGeom>
              <a:avLst/>
              <a:gdLst/>
              <a:ahLst/>
              <a:cxnLst/>
              <a:rect l="l" t="t" r="r" b="b"/>
              <a:pathLst>
                <a:path w="1878330" h="835025">
                  <a:moveTo>
                    <a:pt x="1878012" y="0"/>
                  </a:moveTo>
                  <a:lnTo>
                    <a:pt x="0" y="0"/>
                  </a:lnTo>
                  <a:lnTo>
                    <a:pt x="0" y="835025"/>
                  </a:lnTo>
                  <a:lnTo>
                    <a:pt x="1878012" y="835025"/>
                  </a:lnTo>
                  <a:lnTo>
                    <a:pt x="1878012" y="0"/>
                  </a:lnTo>
                  <a:close/>
                </a:path>
              </a:pathLst>
            </a:custGeom>
            <a:solidFill>
              <a:srgbClr val="E4E4E4"/>
            </a:solidFill>
          </p:spPr>
          <p:txBody>
            <a:bodyPr wrap="square" lIns="0" tIns="0" rIns="0" bIns="0" rtlCol="0"/>
            <a:lstStyle/>
            <a:p>
              <a:endParaRPr/>
            </a:p>
          </p:txBody>
        </p:sp>
        <p:sp>
          <p:nvSpPr>
            <p:cNvPr id="13" name="object 13"/>
            <p:cNvSpPr/>
            <p:nvPr/>
          </p:nvSpPr>
          <p:spPr>
            <a:xfrm>
              <a:off x="908049" y="3127375"/>
              <a:ext cx="1878330" cy="835025"/>
            </a:xfrm>
            <a:custGeom>
              <a:avLst/>
              <a:gdLst/>
              <a:ahLst/>
              <a:cxnLst/>
              <a:rect l="l" t="t" r="r" b="b"/>
              <a:pathLst>
                <a:path w="1878330" h="835025">
                  <a:moveTo>
                    <a:pt x="0" y="0"/>
                  </a:moveTo>
                  <a:lnTo>
                    <a:pt x="1878012" y="0"/>
                  </a:lnTo>
                  <a:lnTo>
                    <a:pt x="1878012" y="835024"/>
                  </a:lnTo>
                  <a:lnTo>
                    <a:pt x="0" y="835024"/>
                  </a:lnTo>
                  <a:lnTo>
                    <a:pt x="0" y="0"/>
                  </a:lnTo>
                  <a:close/>
                </a:path>
              </a:pathLst>
            </a:custGeom>
            <a:ln w="12699">
              <a:solidFill>
                <a:srgbClr val="AB1500"/>
              </a:solidFill>
            </a:ln>
          </p:spPr>
          <p:txBody>
            <a:bodyPr wrap="square" lIns="0" tIns="0" rIns="0" bIns="0" rtlCol="0"/>
            <a:lstStyle/>
            <a:p>
              <a:endParaRPr/>
            </a:p>
          </p:txBody>
        </p:sp>
      </p:grpSp>
      <p:sp>
        <p:nvSpPr>
          <p:cNvPr id="14" name="object 14"/>
          <p:cNvSpPr txBox="1"/>
          <p:nvPr/>
        </p:nvSpPr>
        <p:spPr>
          <a:xfrm>
            <a:off x="1070877" y="3166427"/>
            <a:ext cx="1481455" cy="746760"/>
          </a:xfrm>
          <a:prstGeom prst="rect">
            <a:avLst/>
          </a:prstGeom>
        </p:spPr>
        <p:txBody>
          <a:bodyPr vert="horz" wrap="square" lIns="0" tIns="33020" rIns="0" bIns="0" rtlCol="0">
            <a:spAutoFit/>
          </a:bodyPr>
          <a:lstStyle/>
          <a:p>
            <a:pPr marL="139065" marR="5080" indent="-127000">
              <a:lnSpc>
                <a:spcPts val="2800"/>
              </a:lnSpc>
              <a:spcBef>
                <a:spcPts val="260"/>
              </a:spcBef>
            </a:pPr>
            <a:r>
              <a:rPr sz="2400" dirty="0">
                <a:latin typeface="Times New Roman"/>
                <a:cs typeface="Times New Roman"/>
              </a:rPr>
              <a:t>Mod</a:t>
            </a:r>
            <a:r>
              <a:rPr sz="2400" spc="-5" dirty="0">
                <a:latin typeface="Times New Roman"/>
                <a:cs typeface="Times New Roman"/>
              </a:rPr>
              <a:t>ela</a:t>
            </a:r>
            <a:r>
              <a:rPr sz="2400" dirty="0">
                <a:latin typeface="Times New Roman"/>
                <a:cs typeface="Times New Roman"/>
              </a:rPr>
              <a:t>g</a:t>
            </a:r>
            <a:r>
              <a:rPr sz="2400" spc="-5" dirty="0">
                <a:latin typeface="Times New Roman"/>
                <a:cs typeface="Times New Roman"/>
              </a:rPr>
              <a:t>e</a:t>
            </a:r>
            <a:r>
              <a:rPr sz="2400" dirty="0">
                <a:latin typeface="Times New Roman"/>
                <a:cs typeface="Times New Roman"/>
              </a:rPr>
              <a:t>m  dos</a:t>
            </a:r>
            <a:r>
              <a:rPr sz="2400" spc="-50" dirty="0">
                <a:latin typeface="Times New Roman"/>
                <a:cs typeface="Times New Roman"/>
              </a:rPr>
              <a:t> </a:t>
            </a:r>
            <a:r>
              <a:rPr sz="2400" spc="-5" dirty="0">
                <a:latin typeface="Times New Roman"/>
                <a:cs typeface="Times New Roman"/>
              </a:rPr>
              <a:t>Dados</a:t>
            </a:r>
            <a:endParaRPr sz="2400">
              <a:latin typeface="Times New Roman"/>
              <a:cs typeface="Times New Roman"/>
            </a:endParaRPr>
          </a:p>
        </p:txBody>
      </p:sp>
      <p:grpSp>
        <p:nvGrpSpPr>
          <p:cNvPr id="15" name="object 15"/>
          <p:cNvGrpSpPr/>
          <p:nvPr/>
        </p:nvGrpSpPr>
        <p:grpSpPr>
          <a:xfrm>
            <a:off x="1816100" y="3959225"/>
            <a:ext cx="1951355" cy="847725"/>
            <a:chOff x="1816100" y="3959225"/>
            <a:chExt cx="1951355" cy="847725"/>
          </a:xfrm>
        </p:grpSpPr>
        <p:sp>
          <p:nvSpPr>
            <p:cNvPr id="16" name="object 16"/>
            <p:cNvSpPr/>
            <p:nvPr/>
          </p:nvSpPr>
          <p:spPr>
            <a:xfrm>
              <a:off x="1822450" y="3965575"/>
              <a:ext cx="1938655" cy="835025"/>
            </a:xfrm>
            <a:custGeom>
              <a:avLst/>
              <a:gdLst/>
              <a:ahLst/>
              <a:cxnLst/>
              <a:rect l="l" t="t" r="r" b="b"/>
              <a:pathLst>
                <a:path w="1938654" h="835025">
                  <a:moveTo>
                    <a:pt x="1938337" y="0"/>
                  </a:moveTo>
                  <a:lnTo>
                    <a:pt x="0" y="0"/>
                  </a:lnTo>
                  <a:lnTo>
                    <a:pt x="0" y="835025"/>
                  </a:lnTo>
                  <a:lnTo>
                    <a:pt x="1938337" y="835025"/>
                  </a:lnTo>
                  <a:lnTo>
                    <a:pt x="1938337" y="0"/>
                  </a:lnTo>
                  <a:close/>
                </a:path>
              </a:pathLst>
            </a:custGeom>
            <a:solidFill>
              <a:srgbClr val="E4E4E4"/>
            </a:solidFill>
          </p:spPr>
          <p:txBody>
            <a:bodyPr wrap="square" lIns="0" tIns="0" rIns="0" bIns="0" rtlCol="0"/>
            <a:lstStyle/>
            <a:p>
              <a:endParaRPr/>
            </a:p>
          </p:txBody>
        </p:sp>
        <p:sp>
          <p:nvSpPr>
            <p:cNvPr id="17" name="object 17"/>
            <p:cNvSpPr/>
            <p:nvPr/>
          </p:nvSpPr>
          <p:spPr>
            <a:xfrm>
              <a:off x="1822450" y="3965575"/>
              <a:ext cx="1938655" cy="835025"/>
            </a:xfrm>
            <a:custGeom>
              <a:avLst/>
              <a:gdLst/>
              <a:ahLst/>
              <a:cxnLst/>
              <a:rect l="l" t="t" r="r" b="b"/>
              <a:pathLst>
                <a:path w="1938654" h="835025">
                  <a:moveTo>
                    <a:pt x="0" y="0"/>
                  </a:moveTo>
                  <a:lnTo>
                    <a:pt x="1938337" y="0"/>
                  </a:lnTo>
                  <a:lnTo>
                    <a:pt x="1938337" y="835024"/>
                  </a:lnTo>
                  <a:lnTo>
                    <a:pt x="0" y="835024"/>
                  </a:lnTo>
                  <a:lnTo>
                    <a:pt x="0" y="0"/>
                  </a:lnTo>
                  <a:close/>
                </a:path>
              </a:pathLst>
            </a:custGeom>
            <a:ln w="12699">
              <a:solidFill>
                <a:srgbClr val="AB1500"/>
              </a:solidFill>
            </a:ln>
          </p:spPr>
          <p:txBody>
            <a:bodyPr wrap="square" lIns="0" tIns="0" rIns="0" bIns="0" rtlCol="0"/>
            <a:lstStyle/>
            <a:p>
              <a:endParaRPr/>
            </a:p>
          </p:txBody>
        </p:sp>
      </p:grpSp>
      <p:sp>
        <p:nvSpPr>
          <p:cNvPr id="18" name="object 18"/>
          <p:cNvSpPr txBox="1"/>
          <p:nvPr/>
        </p:nvSpPr>
        <p:spPr>
          <a:xfrm>
            <a:off x="2015440" y="4004627"/>
            <a:ext cx="1524000" cy="746760"/>
          </a:xfrm>
          <a:prstGeom prst="rect">
            <a:avLst/>
          </a:prstGeom>
        </p:spPr>
        <p:txBody>
          <a:bodyPr vert="horz" wrap="square" lIns="0" tIns="33019" rIns="0" bIns="0" rtlCol="0">
            <a:spAutoFit/>
          </a:bodyPr>
          <a:lstStyle/>
          <a:p>
            <a:pPr marL="46355" marR="5080" indent="-34290">
              <a:lnSpc>
                <a:spcPts val="2800"/>
              </a:lnSpc>
              <a:spcBef>
                <a:spcPts val="259"/>
              </a:spcBef>
            </a:pPr>
            <a:r>
              <a:rPr sz="2400" spc="-5" dirty="0">
                <a:latin typeface="Times New Roman"/>
                <a:cs typeface="Times New Roman"/>
              </a:rPr>
              <a:t>Modelagem </a:t>
            </a:r>
            <a:r>
              <a:rPr sz="2400" spc="-585" dirty="0">
                <a:latin typeface="Times New Roman"/>
                <a:cs typeface="Times New Roman"/>
              </a:rPr>
              <a:t> </a:t>
            </a:r>
            <a:r>
              <a:rPr sz="2400" dirty="0">
                <a:latin typeface="Times New Roman"/>
                <a:cs typeface="Times New Roman"/>
              </a:rPr>
              <a:t>do</a:t>
            </a:r>
            <a:r>
              <a:rPr sz="2400" spc="-70" dirty="0">
                <a:latin typeface="Times New Roman"/>
                <a:cs typeface="Times New Roman"/>
              </a:rPr>
              <a:t> </a:t>
            </a:r>
            <a:r>
              <a:rPr sz="2400" spc="-5" dirty="0">
                <a:latin typeface="Times New Roman"/>
                <a:cs typeface="Times New Roman"/>
              </a:rPr>
              <a:t>Processo</a:t>
            </a:r>
            <a:endParaRPr sz="2400">
              <a:latin typeface="Times New Roman"/>
              <a:cs typeface="Times New Roman"/>
            </a:endParaRPr>
          </a:p>
        </p:txBody>
      </p:sp>
      <p:grpSp>
        <p:nvGrpSpPr>
          <p:cNvPr id="19" name="object 19"/>
          <p:cNvGrpSpPr/>
          <p:nvPr/>
        </p:nvGrpSpPr>
        <p:grpSpPr>
          <a:xfrm>
            <a:off x="2806700" y="4797425"/>
            <a:ext cx="1873250" cy="847725"/>
            <a:chOff x="2806700" y="4797425"/>
            <a:chExt cx="1873250" cy="847725"/>
          </a:xfrm>
        </p:grpSpPr>
        <p:sp>
          <p:nvSpPr>
            <p:cNvPr id="20" name="object 20"/>
            <p:cNvSpPr/>
            <p:nvPr/>
          </p:nvSpPr>
          <p:spPr>
            <a:xfrm>
              <a:off x="2813049" y="4803774"/>
              <a:ext cx="1860550" cy="835025"/>
            </a:xfrm>
            <a:custGeom>
              <a:avLst/>
              <a:gdLst/>
              <a:ahLst/>
              <a:cxnLst/>
              <a:rect l="l" t="t" r="r" b="b"/>
              <a:pathLst>
                <a:path w="1860550" h="835025">
                  <a:moveTo>
                    <a:pt x="1860548" y="0"/>
                  </a:moveTo>
                  <a:lnTo>
                    <a:pt x="0" y="0"/>
                  </a:lnTo>
                  <a:lnTo>
                    <a:pt x="0" y="835025"/>
                  </a:lnTo>
                  <a:lnTo>
                    <a:pt x="1860548" y="835025"/>
                  </a:lnTo>
                  <a:lnTo>
                    <a:pt x="1860548" y="0"/>
                  </a:lnTo>
                  <a:close/>
                </a:path>
              </a:pathLst>
            </a:custGeom>
            <a:solidFill>
              <a:srgbClr val="E4E4E4"/>
            </a:solidFill>
          </p:spPr>
          <p:txBody>
            <a:bodyPr wrap="square" lIns="0" tIns="0" rIns="0" bIns="0" rtlCol="0"/>
            <a:lstStyle/>
            <a:p>
              <a:endParaRPr/>
            </a:p>
          </p:txBody>
        </p:sp>
        <p:sp>
          <p:nvSpPr>
            <p:cNvPr id="21" name="object 21"/>
            <p:cNvSpPr/>
            <p:nvPr/>
          </p:nvSpPr>
          <p:spPr>
            <a:xfrm>
              <a:off x="2813050" y="4803775"/>
              <a:ext cx="1860550" cy="835025"/>
            </a:xfrm>
            <a:custGeom>
              <a:avLst/>
              <a:gdLst/>
              <a:ahLst/>
              <a:cxnLst/>
              <a:rect l="l" t="t" r="r" b="b"/>
              <a:pathLst>
                <a:path w="1860550" h="835025">
                  <a:moveTo>
                    <a:pt x="0" y="0"/>
                  </a:moveTo>
                  <a:lnTo>
                    <a:pt x="1860549" y="0"/>
                  </a:lnTo>
                  <a:lnTo>
                    <a:pt x="1860549" y="835024"/>
                  </a:lnTo>
                  <a:lnTo>
                    <a:pt x="0" y="835024"/>
                  </a:lnTo>
                  <a:lnTo>
                    <a:pt x="0" y="0"/>
                  </a:lnTo>
                  <a:close/>
                </a:path>
              </a:pathLst>
            </a:custGeom>
            <a:ln w="12699">
              <a:solidFill>
                <a:srgbClr val="AB1500"/>
              </a:solidFill>
            </a:ln>
          </p:spPr>
          <p:txBody>
            <a:bodyPr wrap="square" lIns="0" tIns="0" rIns="0" bIns="0" rtlCol="0"/>
            <a:lstStyle/>
            <a:p>
              <a:endParaRPr/>
            </a:p>
          </p:txBody>
        </p:sp>
      </p:grpSp>
      <p:sp>
        <p:nvSpPr>
          <p:cNvPr id="22" name="object 22"/>
          <p:cNvSpPr txBox="1"/>
          <p:nvPr/>
        </p:nvSpPr>
        <p:spPr>
          <a:xfrm>
            <a:off x="3005544" y="4842827"/>
            <a:ext cx="1404620" cy="746760"/>
          </a:xfrm>
          <a:prstGeom prst="rect">
            <a:avLst/>
          </a:prstGeom>
        </p:spPr>
        <p:txBody>
          <a:bodyPr vert="horz" wrap="square" lIns="0" tIns="33019" rIns="0" bIns="0" rtlCol="0">
            <a:spAutoFit/>
          </a:bodyPr>
          <a:lstStyle/>
          <a:p>
            <a:pPr marL="122555" marR="5080" indent="-110489">
              <a:lnSpc>
                <a:spcPts val="2800"/>
              </a:lnSpc>
              <a:spcBef>
                <a:spcPts val="259"/>
              </a:spcBef>
            </a:pPr>
            <a:r>
              <a:rPr sz="2400" spc="-5" dirty="0">
                <a:latin typeface="Times New Roman"/>
                <a:cs typeface="Times New Roman"/>
              </a:rPr>
              <a:t>Geração</a:t>
            </a:r>
            <a:r>
              <a:rPr sz="2400" spc="-85" dirty="0">
                <a:latin typeface="Times New Roman"/>
                <a:cs typeface="Times New Roman"/>
              </a:rPr>
              <a:t> </a:t>
            </a:r>
            <a:r>
              <a:rPr sz="2400" dirty="0">
                <a:latin typeface="Times New Roman"/>
                <a:cs typeface="Times New Roman"/>
              </a:rPr>
              <a:t>da </a:t>
            </a:r>
            <a:r>
              <a:rPr sz="2400" spc="-585" dirty="0">
                <a:latin typeface="Times New Roman"/>
                <a:cs typeface="Times New Roman"/>
              </a:rPr>
              <a:t> </a:t>
            </a:r>
            <a:r>
              <a:rPr sz="2400" spc="-5" dirty="0">
                <a:latin typeface="Times New Roman"/>
                <a:cs typeface="Times New Roman"/>
              </a:rPr>
              <a:t>Aplicação</a:t>
            </a:r>
            <a:endParaRPr sz="2400">
              <a:latin typeface="Times New Roman"/>
              <a:cs typeface="Times New Roman"/>
            </a:endParaRPr>
          </a:p>
        </p:txBody>
      </p:sp>
      <p:grpSp>
        <p:nvGrpSpPr>
          <p:cNvPr id="23" name="object 23"/>
          <p:cNvGrpSpPr/>
          <p:nvPr/>
        </p:nvGrpSpPr>
        <p:grpSpPr>
          <a:xfrm>
            <a:off x="3721100" y="5635625"/>
            <a:ext cx="2152650" cy="847725"/>
            <a:chOff x="3721100" y="5635625"/>
            <a:chExt cx="2152650" cy="847725"/>
          </a:xfrm>
        </p:grpSpPr>
        <p:sp>
          <p:nvSpPr>
            <p:cNvPr id="24" name="object 24"/>
            <p:cNvSpPr/>
            <p:nvPr/>
          </p:nvSpPr>
          <p:spPr>
            <a:xfrm>
              <a:off x="3727450" y="5641974"/>
              <a:ext cx="2139950" cy="835025"/>
            </a:xfrm>
            <a:custGeom>
              <a:avLst/>
              <a:gdLst/>
              <a:ahLst/>
              <a:cxnLst/>
              <a:rect l="l" t="t" r="r" b="b"/>
              <a:pathLst>
                <a:path w="2139950" h="835025">
                  <a:moveTo>
                    <a:pt x="2139948" y="0"/>
                  </a:moveTo>
                  <a:lnTo>
                    <a:pt x="0" y="0"/>
                  </a:lnTo>
                  <a:lnTo>
                    <a:pt x="0" y="835024"/>
                  </a:lnTo>
                  <a:lnTo>
                    <a:pt x="2139948" y="835024"/>
                  </a:lnTo>
                  <a:lnTo>
                    <a:pt x="2139948" y="0"/>
                  </a:lnTo>
                  <a:close/>
                </a:path>
              </a:pathLst>
            </a:custGeom>
            <a:solidFill>
              <a:srgbClr val="E4E4E4"/>
            </a:solidFill>
          </p:spPr>
          <p:txBody>
            <a:bodyPr wrap="square" lIns="0" tIns="0" rIns="0" bIns="0" rtlCol="0"/>
            <a:lstStyle/>
            <a:p>
              <a:endParaRPr/>
            </a:p>
          </p:txBody>
        </p:sp>
        <p:sp>
          <p:nvSpPr>
            <p:cNvPr id="25" name="object 25"/>
            <p:cNvSpPr/>
            <p:nvPr/>
          </p:nvSpPr>
          <p:spPr>
            <a:xfrm>
              <a:off x="3727450" y="5641975"/>
              <a:ext cx="2139950" cy="835025"/>
            </a:xfrm>
            <a:custGeom>
              <a:avLst/>
              <a:gdLst/>
              <a:ahLst/>
              <a:cxnLst/>
              <a:rect l="l" t="t" r="r" b="b"/>
              <a:pathLst>
                <a:path w="2139950" h="835025">
                  <a:moveTo>
                    <a:pt x="0" y="0"/>
                  </a:moveTo>
                  <a:lnTo>
                    <a:pt x="2139949" y="0"/>
                  </a:lnTo>
                  <a:lnTo>
                    <a:pt x="2139949" y="835024"/>
                  </a:lnTo>
                  <a:lnTo>
                    <a:pt x="0" y="835024"/>
                  </a:lnTo>
                  <a:lnTo>
                    <a:pt x="0" y="0"/>
                  </a:lnTo>
                  <a:close/>
                </a:path>
              </a:pathLst>
            </a:custGeom>
            <a:ln w="12699">
              <a:solidFill>
                <a:srgbClr val="AB1500"/>
              </a:solidFill>
            </a:ln>
          </p:spPr>
          <p:txBody>
            <a:bodyPr wrap="square" lIns="0" tIns="0" rIns="0" bIns="0" rtlCol="0"/>
            <a:lstStyle/>
            <a:p>
              <a:endParaRPr/>
            </a:p>
          </p:txBody>
        </p:sp>
      </p:grpSp>
      <p:sp>
        <p:nvSpPr>
          <p:cNvPr id="26" name="object 26"/>
          <p:cNvSpPr txBox="1"/>
          <p:nvPr/>
        </p:nvSpPr>
        <p:spPr>
          <a:xfrm>
            <a:off x="4017154" y="5681027"/>
            <a:ext cx="1565910" cy="746760"/>
          </a:xfrm>
          <a:prstGeom prst="rect">
            <a:avLst/>
          </a:prstGeom>
        </p:spPr>
        <p:txBody>
          <a:bodyPr vert="horz" wrap="square" lIns="0" tIns="33019" rIns="0" bIns="0" rtlCol="0">
            <a:spAutoFit/>
          </a:bodyPr>
          <a:lstStyle/>
          <a:p>
            <a:pPr marL="12700" marR="5080" indent="306705">
              <a:lnSpc>
                <a:spcPts val="2800"/>
              </a:lnSpc>
              <a:spcBef>
                <a:spcPts val="259"/>
              </a:spcBef>
            </a:pPr>
            <a:r>
              <a:rPr sz="2400" spc="-40" dirty="0">
                <a:latin typeface="Times New Roman"/>
                <a:cs typeface="Times New Roman"/>
              </a:rPr>
              <a:t>Teste</a:t>
            </a:r>
            <a:r>
              <a:rPr sz="2400" spc="-20" dirty="0">
                <a:latin typeface="Times New Roman"/>
                <a:cs typeface="Times New Roman"/>
              </a:rPr>
              <a:t> </a:t>
            </a:r>
            <a:r>
              <a:rPr sz="2400" dirty="0">
                <a:latin typeface="Times New Roman"/>
                <a:cs typeface="Times New Roman"/>
              </a:rPr>
              <a:t>e </a:t>
            </a:r>
            <a:r>
              <a:rPr sz="2400" spc="5" dirty="0">
                <a:latin typeface="Times New Roman"/>
                <a:cs typeface="Times New Roman"/>
              </a:rPr>
              <a:t> </a:t>
            </a:r>
            <a:r>
              <a:rPr sz="2400" dirty="0">
                <a:latin typeface="Times New Roman"/>
                <a:cs typeface="Times New Roman"/>
              </a:rPr>
              <a:t>Mod</a:t>
            </a:r>
            <a:r>
              <a:rPr sz="2400" spc="-5" dirty="0">
                <a:latin typeface="Times New Roman"/>
                <a:cs typeface="Times New Roman"/>
              </a:rPr>
              <a:t>i</a:t>
            </a:r>
            <a:r>
              <a:rPr sz="2400" dirty="0">
                <a:latin typeface="Times New Roman"/>
                <a:cs typeface="Times New Roman"/>
              </a:rPr>
              <a:t>f</a:t>
            </a:r>
            <a:r>
              <a:rPr sz="2400" spc="-5" dirty="0">
                <a:latin typeface="Times New Roman"/>
                <a:cs typeface="Times New Roman"/>
              </a:rPr>
              <a:t>icaçã</a:t>
            </a:r>
            <a:r>
              <a:rPr sz="2400" dirty="0">
                <a:latin typeface="Times New Roman"/>
                <a:cs typeface="Times New Roman"/>
              </a:rPr>
              <a:t>o</a:t>
            </a:r>
            <a:endParaRPr sz="2400">
              <a:latin typeface="Times New Roman"/>
              <a:cs typeface="Times New Roman"/>
            </a:endParaRPr>
          </a:p>
        </p:txBody>
      </p:sp>
      <p:grpSp>
        <p:nvGrpSpPr>
          <p:cNvPr id="27" name="object 27"/>
          <p:cNvGrpSpPr/>
          <p:nvPr/>
        </p:nvGrpSpPr>
        <p:grpSpPr>
          <a:xfrm>
            <a:off x="1879600" y="2306638"/>
            <a:ext cx="3352800" cy="3373754"/>
            <a:chOff x="1879600" y="2306638"/>
            <a:chExt cx="3352800" cy="3373754"/>
          </a:xfrm>
        </p:grpSpPr>
        <p:sp>
          <p:nvSpPr>
            <p:cNvPr id="28" name="object 28"/>
            <p:cNvSpPr/>
            <p:nvPr/>
          </p:nvSpPr>
          <p:spPr>
            <a:xfrm>
              <a:off x="1898650" y="2708275"/>
              <a:ext cx="457200" cy="0"/>
            </a:xfrm>
            <a:custGeom>
              <a:avLst/>
              <a:gdLst/>
              <a:ahLst/>
              <a:cxnLst/>
              <a:rect l="l" t="t" r="r" b="b"/>
              <a:pathLst>
                <a:path w="457200">
                  <a:moveTo>
                    <a:pt x="0" y="0"/>
                  </a:moveTo>
                  <a:lnTo>
                    <a:pt x="457199" y="1"/>
                  </a:lnTo>
                </a:path>
              </a:pathLst>
            </a:custGeom>
            <a:ln w="38099">
              <a:solidFill>
                <a:srgbClr val="AB1500"/>
              </a:solidFill>
            </a:ln>
          </p:spPr>
          <p:txBody>
            <a:bodyPr wrap="square" lIns="0" tIns="0" rIns="0" bIns="0" rtlCol="0"/>
            <a:lstStyle/>
            <a:p>
              <a:endParaRPr/>
            </a:p>
          </p:txBody>
        </p:sp>
        <p:sp>
          <p:nvSpPr>
            <p:cNvPr id="29" name="object 29"/>
            <p:cNvSpPr/>
            <p:nvPr/>
          </p:nvSpPr>
          <p:spPr>
            <a:xfrm>
              <a:off x="2813050" y="3546475"/>
              <a:ext cx="457200" cy="0"/>
            </a:xfrm>
            <a:custGeom>
              <a:avLst/>
              <a:gdLst/>
              <a:ahLst/>
              <a:cxnLst/>
              <a:rect l="l" t="t" r="r" b="b"/>
              <a:pathLst>
                <a:path w="457200">
                  <a:moveTo>
                    <a:pt x="0" y="0"/>
                  </a:moveTo>
                  <a:lnTo>
                    <a:pt x="457199" y="1"/>
                  </a:lnTo>
                </a:path>
              </a:pathLst>
            </a:custGeom>
            <a:ln w="38099">
              <a:solidFill>
                <a:srgbClr val="AB1500"/>
              </a:solidFill>
            </a:ln>
          </p:spPr>
          <p:txBody>
            <a:bodyPr wrap="square" lIns="0" tIns="0" rIns="0" bIns="0" rtlCol="0"/>
            <a:lstStyle/>
            <a:p>
              <a:endParaRPr/>
            </a:p>
          </p:txBody>
        </p:sp>
        <p:sp>
          <p:nvSpPr>
            <p:cNvPr id="30" name="object 30"/>
            <p:cNvSpPr/>
            <p:nvPr/>
          </p:nvSpPr>
          <p:spPr>
            <a:xfrm>
              <a:off x="3270249" y="3546475"/>
              <a:ext cx="0" cy="400050"/>
            </a:xfrm>
            <a:custGeom>
              <a:avLst/>
              <a:gdLst/>
              <a:ahLst/>
              <a:cxnLst/>
              <a:rect l="l" t="t" r="r" b="b"/>
              <a:pathLst>
                <a:path h="400050">
                  <a:moveTo>
                    <a:pt x="0" y="0"/>
                  </a:moveTo>
                  <a:lnTo>
                    <a:pt x="0" y="400049"/>
                  </a:lnTo>
                </a:path>
              </a:pathLst>
            </a:custGeom>
            <a:ln w="38099">
              <a:solidFill>
                <a:srgbClr val="AB1500"/>
              </a:solidFill>
            </a:ln>
          </p:spPr>
          <p:txBody>
            <a:bodyPr wrap="square" lIns="0" tIns="0" rIns="0" bIns="0" rtlCol="0"/>
            <a:lstStyle/>
            <a:p>
              <a:endParaRPr/>
            </a:p>
          </p:txBody>
        </p:sp>
        <p:sp>
          <p:nvSpPr>
            <p:cNvPr id="31" name="object 31"/>
            <p:cNvSpPr/>
            <p:nvPr/>
          </p:nvSpPr>
          <p:spPr>
            <a:xfrm>
              <a:off x="3213100" y="3889375"/>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AB1500"/>
            </a:solidFill>
          </p:spPr>
          <p:txBody>
            <a:bodyPr wrap="square" lIns="0" tIns="0" rIns="0" bIns="0" rtlCol="0"/>
            <a:lstStyle/>
            <a:p>
              <a:endParaRPr/>
            </a:p>
          </p:txBody>
        </p:sp>
        <p:sp>
          <p:nvSpPr>
            <p:cNvPr id="32" name="object 32"/>
            <p:cNvSpPr/>
            <p:nvPr/>
          </p:nvSpPr>
          <p:spPr>
            <a:xfrm>
              <a:off x="3803650" y="4384675"/>
              <a:ext cx="457200" cy="0"/>
            </a:xfrm>
            <a:custGeom>
              <a:avLst/>
              <a:gdLst/>
              <a:ahLst/>
              <a:cxnLst/>
              <a:rect l="l" t="t" r="r" b="b"/>
              <a:pathLst>
                <a:path w="457200">
                  <a:moveTo>
                    <a:pt x="0" y="0"/>
                  </a:moveTo>
                  <a:lnTo>
                    <a:pt x="457199" y="0"/>
                  </a:lnTo>
                </a:path>
              </a:pathLst>
            </a:custGeom>
            <a:ln w="38099">
              <a:solidFill>
                <a:srgbClr val="AB1500"/>
              </a:solidFill>
            </a:ln>
          </p:spPr>
          <p:txBody>
            <a:bodyPr wrap="square" lIns="0" tIns="0" rIns="0" bIns="0" rtlCol="0"/>
            <a:lstStyle/>
            <a:p>
              <a:endParaRPr/>
            </a:p>
          </p:txBody>
        </p:sp>
        <p:sp>
          <p:nvSpPr>
            <p:cNvPr id="33" name="object 33"/>
            <p:cNvSpPr/>
            <p:nvPr/>
          </p:nvSpPr>
          <p:spPr>
            <a:xfrm>
              <a:off x="4260849" y="4384675"/>
              <a:ext cx="0" cy="400050"/>
            </a:xfrm>
            <a:custGeom>
              <a:avLst/>
              <a:gdLst/>
              <a:ahLst/>
              <a:cxnLst/>
              <a:rect l="l" t="t" r="r" b="b"/>
              <a:pathLst>
                <a:path h="400050">
                  <a:moveTo>
                    <a:pt x="0" y="0"/>
                  </a:moveTo>
                  <a:lnTo>
                    <a:pt x="0" y="400049"/>
                  </a:lnTo>
                </a:path>
              </a:pathLst>
            </a:custGeom>
            <a:ln w="38099">
              <a:solidFill>
                <a:srgbClr val="AB1500"/>
              </a:solidFill>
            </a:ln>
          </p:spPr>
          <p:txBody>
            <a:bodyPr wrap="square" lIns="0" tIns="0" rIns="0" bIns="0" rtlCol="0"/>
            <a:lstStyle/>
            <a:p>
              <a:endParaRPr/>
            </a:p>
          </p:txBody>
        </p:sp>
        <p:sp>
          <p:nvSpPr>
            <p:cNvPr id="34" name="object 34"/>
            <p:cNvSpPr/>
            <p:nvPr/>
          </p:nvSpPr>
          <p:spPr>
            <a:xfrm>
              <a:off x="4203700" y="4727575"/>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AB1500"/>
            </a:solidFill>
          </p:spPr>
          <p:txBody>
            <a:bodyPr wrap="square" lIns="0" tIns="0" rIns="0" bIns="0" rtlCol="0"/>
            <a:lstStyle/>
            <a:p>
              <a:endParaRPr/>
            </a:p>
          </p:txBody>
        </p:sp>
        <p:sp>
          <p:nvSpPr>
            <p:cNvPr id="35" name="object 35"/>
            <p:cNvSpPr/>
            <p:nvPr/>
          </p:nvSpPr>
          <p:spPr>
            <a:xfrm>
              <a:off x="4718049" y="5222875"/>
              <a:ext cx="457200" cy="0"/>
            </a:xfrm>
            <a:custGeom>
              <a:avLst/>
              <a:gdLst/>
              <a:ahLst/>
              <a:cxnLst/>
              <a:rect l="l" t="t" r="r" b="b"/>
              <a:pathLst>
                <a:path w="457200">
                  <a:moveTo>
                    <a:pt x="0" y="0"/>
                  </a:moveTo>
                  <a:lnTo>
                    <a:pt x="457199" y="0"/>
                  </a:lnTo>
                </a:path>
              </a:pathLst>
            </a:custGeom>
            <a:ln w="38099">
              <a:solidFill>
                <a:srgbClr val="AB1500"/>
              </a:solidFill>
            </a:ln>
          </p:spPr>
          <p:txBody>
            <a:bodyPr wrap="square" lIns="0" tIns="0" rIns="0" bIns="0" rtlCol="0"/>
            <a:lstStyle/>
            <a:p>
              <a:endParaRPr/>
            </a:p>
          </p:txBody>
        </p:sp>
        <p:sp>
          <p:nvSpPr>
            <p:cNvPr id="36" name="object 36"/>
            <p:cNvSpPr/>
            <p:nvPr/>
          </p:nvSpPr>
          <p:spPr>
            <a:xfrm>
              <a:off x="5175250" y="5222875"/>
              <a:ext cx="0" cy="400050"/>
            </a:xfrm>
            <a:custGeom>
              <a:avLst/>
              <a:gdLst/>
              <a:ahLst/>
              <a:cxnLst/>
              <a:rect l="l" t="t" r="r" b="b"/>
              <a:pathLst>
                <a:path h="400050">
                  <a:moveTo>
                    <a:pt x="0" y="0"/>
                  </a:moveTo>
                  <a:lnTo>
                    <a:pt x="0" y="400049"/>
                  </a:lnTo>
                </a:path>
              </a:pathLst>
            </a:custGeom>
            <a:ln w="38099">
              <a:solidFill>
                <a:srgbClr val="AB1500"/>
              </a:solidFill>
            </a:ln>
          </p:spPr>
          <p:txBody>
            <a:bodyPr wrap="square" lIns="0" tIns="0" rIns="0" bIns="0" rtlCol="0"/>
            <a:lstStyle/>
            <a:p>
              <a:endParaRPr/>
            </a:p>
          </p:txBody>
        </p:sp>
        <p:sp>
          <p:nvSpPr>
            <p:cNvPr id="37" name="object 37"/>
            <p:cNvSpPr/>
            <p:nvPr/>
          </p:nvSpPr>
          <p:spPr>
            <a:xfrm>
              <a:off x="5118100" y="5565775"/>
              <a:ext cx="114300" cy="114300"/>
            </a:xfrm>
            <a:custGeom>
              <a:avLst/>
              <a:gdLst/>
              <a:ahLst/>
              <a:cxnLst/>
              <a:rect l="l" t="t" r="r" b="b"/>
              <a:pathLst>
                <a:path w="114300" h="114300">
                  <a:moveTo>
                    <a:pt x="114300" y="0"/>
                  </a:moveTo>
                  <a:lnTo>
                    <a:pt x="0" y="0"/>
                  </a:lnTo>
                  <a:lnTo>
                    <a:pt x="57150" y="114299"/>
                  </a:lnTo>
                  <a:lnTo>
                    <a:pt x="114300" y="0"/>
                  </a:lnTo>
                  <a:close/>
                </a:path>
              </a:pathLst>
            </a:custGeom>
            <a:solidFill>
              <a:srgbClr val="AB1500"/>
            </a:solidFill>
          </p:spPr>
          <p:txBody>
            <a:bodyPr wrap="square" lIns="0" tIns="0" rIns="0" bIns="0" rtlCol="0"/>
            <a:lstStyle/>
            <a:p>
              <a:endParaRPr/>
            </a:p>
          </p:txBody>
        </p:sp>
        <p:sp>
          <p:nvSpPr>
            <p:cNvPr id="38" name="object 38"/>
            <p:cNvSpPr/>
            <p:nvPr/>
          </p:nvSpPr>
          <p:spPr>
            <a:xfrm>
              <a:off x="2819400" y="2312988"/>
              <a:ext cx="1465580" cy="714375"/>
            </a:xfrm>
            <a:custGeom>
              <a:avLst/>
              <a:gdLst/>
              <a:ahLst/>
              <a:cxnLst/>
              <a:rect l="l" t="t" r="r" b="b"/>
              <a:pathLst>
                <a:path w="1465579" h="714375">
                  <a:moveTo>
                    <a:pt x="1465262" y="0"/>
                  </a:moveTo>
                  <a:lnTo>
                    <a:pt x="0" y="0"/>
                  </a:lnTo>
                  <a:lnTo>
                    <a:pt x="0" y="714375"/>
                  </a:lnTo>
                  <a:lnTo>
                    <a:pt x="1465262" y="714375"/>
                  </a:lnTo>
                  <a:lnTo>
                    <a:pt x="1465262" y="0"/>
                  </a:lnTo>
                  <a:close/>
                </a:path>
              </a:pathLst>
            </a:custGeom>
            <a:solidFill>
              <a:srgbClr val="E4E4E4"/>
            </a:solidFill>
          </p:spPr>
          <p:txBody>
            <a:bodyPr wrap="square" lIns="0" tIns="0" rIns="0" bIns="0" rtlCol="0"/>
            <a:lstStyle/>
            <a:p>
              <a:endParaRPr/>
            </a:p>
          </p:txBody>
        </p:sp>
        <p:sp>
          <p:nvSpPr>
            <p:cNvPr id="39" name="object 39"/>
            <p:cNvSpPr/>
            <p:nvPr/>
          </p:nvSpPr>
          <p:spPr>
            <a:xfrm>
              <a:off x="2819400" y="2312988"/>
              <a:ext cx="1465580" cy="714375"/>
            </a:xfrm>
            <a:custGeom>
              <a:avLst/>
              <a:gdLst/>
              <a:ahLst/>
              <a:cxnLst/>
              <a:rect l="l" t="t" r="r" b="b"/>
              <a:pathLst>
                <a:path w="1465579" h="714375">
                  <a:moveTo>
                    <a:pt x="0" y="0"/>
                  </a:moveTo>
                  <a:lnTo>
                    <a:pt x="1465262" y="0"/>
                  </a:lnTo>
                  <a:lnTo>
                    <a:pt x="1465262" y="714374"/>
                  </a:lnTo>
                  <a:lnTo>
                    <a:pt x="0" y="714374"/>
                  </a:lnTo>
                  <a:lnTo>
                    <a:pt x="0" y="0"/>
                  </a:lnTo>
                  <a:close/>
                </a:path>
              </a:pathLst>
            </a:custGeom>
            <a:ln w="12699">
              <a:solidFill>
                <a:srgbClr val="AB1500"/>
              </a:solidFill>
            </a:ln>
          </p:spPr>
          <p:txBody>
            <a:bodyPr wrap="square" lIns="0" tIns="0" rIns="0" bIns="0" rtlCol="0"/>
            <a:lstStyle/>
            <a:p>
              <a:endParaRPr/>
            </a:p>
          </p:txBody>
        </p:sp>
      </p:grpSp>
      <p:sp>
        <p:nvSpPr>
          <p:cNvPr id="40" name="object 40"/>
          <p:cNvSpPr txBox="1"/>
          <p:nvPr/>
        </p:nvSpPr>
        <p:spPr>
          <a:xfrm>
            <a:off x="458152" y="1892301"/>
            <a:ext cx="111950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Equipe</a:t>
            </a:r>
            <a:r>
              <a:rPr sz="2000" b="1" spc="-70" dirty="0">
                <a:latin typeface="Times New Roman"/>
                <a:cs typeface="Times New Roman"/>
              </a:rPr>
              <a:t> </a:t>
            </a:r>
            <a:r>
              <a:rPr sz="2000" b="1" dirty="0">
                <a:latin typeface="Times New Roman"/>
                <a:cs typeface="Times New Roman"/>
              </a:rPr>
              <a:t>#1</a:t>
            </a:r>
            <a:endParaRPr sz="2000">
              <a:latin typeface="Times New Roman"/>
              <a:cs typeface="Times New Roman"/>
            </a:endParaRPr>
          </a:p>
        </p:txBody>
      </p:sp>
      <p:sp>
        <p:nvSpPr>
          <p:cNvPr id="41" name="object 41"/>
          <p:cNvSpPr txBox="1"/>
          <p:nvPr/>
        </p:nvSpPr>
        <p:spPr>
          <a:xfrm>
            <a:off x="2903522" y="2352676"/>
            <a:ext cx="1252855" cy="635000"/>
          </a:xfrm>
          <a:prstGeom prst="rect">
            <a:avLst/>
          </a:prstGeom>
        </p:spPr>
        <p:txBody>
          <a:bodyPr vert="horz" wrap="square" lIns="0" tIns="12700" rIns="0" bIns="0" rtlCol="0">
            <a:spAutoFit/>
          </a:bodyPr>
          <a:lstStyle/>
          <a:p>
            <a:pPr marL="61594" marR="5080" indent="-49530">
              <a:lnSpc>
                <a:spcPct val="100000"/>
              </a:lnSpc>
              <a:spcBef>
                <a:spcPts val="100"/>
              </a:spcBef>
            </a:pPr>
            <a:r>
              <a:rPr sz="2000" spc="-5" dirty="0">
                <a:latin typeface="Times New Roman"/>
                <a:cs typeface="Times New Roman"/>
              </a:rPr>
              <a:t>Modelagem </a:t>
            </a:r>
            <a:r>
              <a:rPr sz="2000" spc="-484" dirty="0">
                <a:latin typeface="Times New Roman"/>
                <a:cs typeface="Times New Roman"/>
              </a:rPr>
              <a:t> </a:t>
            </a:r>
            <a:r>
              <a:rPr sz="2000" dirty="0">
                <a:latin typeface="Times New Roman"/>
                <a:cs typeface="Times New Roman"/>
              </a:rPr>
              <a:t>do</a:t>
            </a:r>
            <a:r>
              <a:rPr sz="2000" spc="-80" dirty="0">
                <a:latin typeface="Times New Roman"/>
                <a:cs typeface="Times New Roman"/>
              </a:rPr>
              <a:t> </a:t>
            </a:r>
            <a:r>
              <a:rPr sz="2000" spc="-5" dirty="0">
                <a:latin typeface="Times New Roman"/>
                <a:cs typeface="Times New Roman"/>
              </a:rPr>
              <a:t>Negócio</a:t>
            </a:r>
            <a:endParaRPr sz="2000">
              <a:latin typeface="Times New Roman"/>
              <a:cs typeface="Times New Roman"/>
            </a:endParaRPr>
          </a:p>
        </p:txBody>
      </p:sp>
      <p:grpSp>
        <p:nvGrpSpPr>
          <p:cNvPr id="42" name="object 42"/>
          <p:cNvGrpSpPr/>
          <p:nvPr/>
        </p:nvGrpSpPr>
        <p:grpSpPr>
          <a:xfrm>
            <a:off x="3462337" y="2944813"/>
            <a:ext cx="1616075" cy="727075"/>
            <a:chOff x="3462337" y="2944813"/>
            <a:chExt cx="1616075" cy="727075"/>
          </a:xfrm>
        </p:grpSpPr>
        <p:sp>
          <p:nvSpPr>
            <p:cNvPr id="43" name="object 43"/>
            <p:cNvSpPr/>
            <p:nvPr/>
          </p:nvSpPr>
          <p:spPr>
            <a:xfrm>
              <a:off x="3468687" y="2951163"/>
              <a:ext cx="1603375" cy="714375"/>
            </a:xfrm>
            <a:custGeom>
              <a:avLst/>
              <a:gdLst/>
              <a:ahLst/>
              <a:cxnLst/>
              <a:rect l="l" t="t" r="r" b="b"/>
              <a:pathLst>
                <a:path w="1603375" h="714375">
                  <a:moveTo>
                    <a:pt x="1603375" y="0"/>
                  </a:moveTo>
                  <a:lnTo>
                    <a:pt x="0" y="0"/>
                  </a:lnTo>
                  <a:lnTo>
                    <a:pt x="0" y="714373"/>
                  </a:lnTo>
                  <a:lnTo>
                    <a:pt x="1603375" y="714373"/>
                  </a:lnTo>
                  <a:lnTo>
                    <a:pt x="1603375" y="0"/>
                  </a:lnTo>
                  <a:close/>
                </a:path>
              </a:pathLst>
            </a:custGeom>
            <a:solidFill>
              <a:srgbClr val="E4E4E4"/>
            </a:solidFill>
          </p:spPr>
          <p:txBody>
            <a:bodyPr wrap="square" lIns="0" tIns="0" rIns="0" bIns="0" rtlCol="0"/>
            <a:lstStyle/>
            <a:p>
              <a:endParaRPr/>
            </a:p>
          </p:txBody>
        </p:sp>
        <p:sp>
          <p:nvSpPr>
            <p:cNvPr id="44" name="object 44"/>
            <p:cNvSpPr/>
            <p:nvPr/>
          </p:nvSpPr>
          <p:spPr>
            <a:xfrm>
              <a:off x="3468687" y="2951163"/>
              <a:ext cx="1603375" cy="714375"/>
            </a:xfrm>
            <a:custGeom>
              <a:avLst/>
              <a:gdLst/>
              <a:ahLst/>
              <a:cxnLst/>
              <a:rect l="l" t="t" r="r" b="b"/>
              <a:pathLst>
                <a:path w="1603375" h="714375">
                  <a:moveTo>
                    <a:pt x="0" y="0"/>
                  </a:moveTo>
                  <a:lnTo>
                    <a:pt x="1603374" y="0"/>
                  </a:lnTo>
                  <a:lnTo>
                    <a:pt x="1603374" y="714374"/>
                  </a:lnTo>
                  <a:lnTo>
                    <a:pt x="0" y="714374"/>
                  </a:lnTo>
                  <a:lnTo>
                    <a:pt x="0" y="0"/>
                  </a:lnTo>
                  <a:close/>
                </a:path>
              </a:pathLst>
            </a:custGeom>
            <a:ln w="12699">
              <a:solidFill>
                <a:srgbClr val="AB1500"/>
              </a:solidFill>
            </a:ln>
          </p:spPr>
          <p:txBody>
            <a:bodyPr wrap="square" lIns="0" tIns="0" rIns="0" bIns="0" rtlCol="0"/>
            <a:lstStyle/>
            <a:p>
              <a:endParaRPr/>
            </a:p>
          </p:txBody>
        </p:sp>
      </p:grpSp>
      <p:sp>
        <p:nvSpPr>
          <p:cNvPr id="45" name="object 45"/>
          <p:cNvSpPr txBox="1"/>
          <p:nvPr/>
        </p:nvSpPr>
        <p:spPr>
          <a:xfrm>
            <a:off x="3621866" y="2990851"/>
            <a:ext cx="1238885"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Modelagem</a:t>
            </a:r>
            <a:endParaRPr sz="2000">
              <a:latin typeface="Times New Roman"/>
              <a:cs typeface="Times New Roman"/>
            </a:endParaRPr>
          </a:p>
        </p:txBody>
      </p:sp>
      <p:sp>
        <p:nvSpPr>
          <p:cNvPr id="46" name="object 46"/>
          <p:cNvSpPr txBox="1"/>
          <p:nvPr/>
        </p:nvSpPr>
        <p:spPr>
          <a:xfrm>
            <a:off x="3727534" y="3295651"/>
            <a:ext cx="109093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dos</a:t>
            </a:r>
            <a:r>
              <a:rPr sz="2000" spc="-70" dirty="0">
                <a:latin typeface="Times New Roman"/>
                <a:cs typeface="Times New Roman"/>
              </a:rPr>
              <a:t> </a:t>
            </a:r>
            <a:r>
              <a:rPr sz="2000" spc="-5" dirty="0">
                <a:latin typeface="Times New Roman"/>
                <a:cs typeface="Times New Roman"/>
              </a:rPr>
              <a:t>Dados</a:t>
            </a:r>
            <a:endParaRPr sz="2000">
              <a:latin typeface="Times New Roman"/>
              <a:cs typeface="Times New Roman"/>
            </a:endParaRPr>
          </a:p>
        </p:txBody>
      </p:sp>
      <p:grpSp>
        <p:nvGrpSpPr>
          <p:cNvPr id="47" name="object 47"/>
          <p:cNvGrpSpPr/>
          <p:nvPr/>
        </p:nvGrpSpPr>
        <p:grpSpPr>
          <a:xfrm>
            <a:off x="4243387" y="3573463"/>
            <a:ext cx="1666875" cy="727075"/>
            <a:chOff x="4243387" y="3573463"/>
            <a:chExt cx="1666875" cy="727075"/>
          </a:xfrm>
        </p:grpSpPr>
        <p:sp>
          <p:nvSpPr>
            <p:cNvPr id="48" name="object 48"/>
            <p:cNvSpPr/>
            <p:nvPr/>
          </p:nvSpPr>
          <p:spPr>
            <a:xfrm>
              <a:off x="4249737" y="3579813"/>
              <a:ext cx="1654175" cy="714375"/>
            </a:xfrm>
            <a:custGeom>
              <a:avLst/>
              <a:gdLst/>
              <a:ahLst/>
              <a:cxnLst/>
              <a:rect l="l" t="t" r="r" b="b"/>
              <a:pathLst>
                <a:path w="1654175" h="714375">
                  <a:moveTo>
                    <a:pt x="1654175" y="0"/>
                  </a:moveTo>
                  <a:lnTo>
                    <a:pt x="0" y="0"/>
                  </a:lnTo>
                  <a:lnTo>
                    <a:pt x="0" y="714373"/>
                  </a:lnTo>
                  <a:lnTo>
                    <a:pt x="1654175" y="714373"/>
                  </a:lnTo>
                  <a:lnTo>
                    <a:pt x="1654175" y="0"/>
                  </a:lnTo>
                  <a:close/>
                </a:path>
              </a:pathLst>
            </a:custGeom>
            <a:solidFill>
              <a:srgbClr val="E4E4E4"/>
            </a:solidFill>
          </p:spPr>
          <p:txBody>
            <a:bodyPr wrap="square" lIns="0" tIns="0" rIns="0" bIns="0" rtlCol="0"/>
            <a:lstStyle/>
            <a:p>
              <a:endParaRPr/>
            </a:p>
          </p:txBody>
        </p:sp>
        <p:sp>
          <p:nvSpPr>
            <p:cNvPr id="49" name="object 49"/>
            <p:cNvSpPr/>
            <p:nvPr/>
          </p:nvSpPr>
          <p:spPr>
            <a:xfrm>
              <a:off x="4249737" y="3579813"/>
              <a:ext cx="1654175" cy="714375"/>
            </a:xfrm>
            <a:custGeom>
              <a:avLst/>
              <a:gdLst/>
              <a:ahLst/>
              <a:cxnLst/>
              <a:rect l="l" t="t" r="r" b="b"/>
              <a:pathLst>
                <a:path w="1654175" h="714375">
                  <a:moveTo>
                    <a:pt x="0" y="0"/>
                  </a:moveTo>
                  <a:lnTo>
                    <a:pt x="1654174" y="0"/>
                  </a:lnTo>
                  <a:lnTo>
                    <a:pt x="1654174" y="714374"/>
                  </a:lnTo>
                  <a:lnTo>
                    <a:pt x="0" y="714374"/>
                  </a:lnTo>
                  <a:lnTo>
                    <a:pt x="0" y="0"/>
                  </a:lnTo>
                  <a:close/>
                </a:path>
              </a:pathLst>
            </a:custGeom>
            <a:ln w="12699">
              <a:solidFill>
                <a:srgbClr val="AB1500"/>
              </a:solidFill>
            </a:ln>
          </p:spPr>
          <p:txBody>
            <a:bodyPr wrap="square" lIns="0" tIns="0" rIns="0" bIns="0" rtlCol="0"/>
            <a:lstStyle/>
            <a:p>
              <a:endParaRPr/>
            </a:p>
          </p:txBody>
        </p:sp>
      </p:grpSp>
      <p:sp>
        <p:nvSpPr>
          <p:cNvPr id="50" name="object 50"/>
          <p:cNvSpPr txBox="1"/>
          <p:nvPr/>
        </p:nvSpPr>
        <p:spPr>
          <a:xfrm>
            <a:off x="4428316" y="3619501"/>
            <a:ext cx="1238885"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Modelagem</a:t>
            </a:r>
            <a:endParaRPr sz="2000">
              <a:latin typeface="Times New Roman"/>
              <a:cs typeface="Times New Roman"/>
            </a:endParaRPr>
          </a:p>
        </p:txBody>
      </p:sp>
      <p:sp>
        <p:nvSpPr>
          <p:cNvPr id="51" name="object 51"/>
          <p:cNvSpPr txBox="1"/>
          <p:nvPr/>
        </p:nvSpPr>
        <p:spPr>
          <a:xfrm>
            <a:off x="4456407" y="3924301"/>
            <a:ext cx="124650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do</a:t>
            </a:r>
            <a:r>
              <a:rPr sz="2000" spc="-60" dirty="0">
                <a:latin typeface="Times New Roman"/>
                <a:cs typeface="Times New Roman"/>
              </a:rPr>
              <a:t> </a:t>
            </a:r>
            <a:r>
              <a:rPr sz="2000" spc="-5" dirty="0">
                <a:latin typeface="Times New Roman"/>
                <a:cs typeface="Times New Roman"/>
              </a:rPr>
              <a:t>Processo</a:t>
            </a:r>
            <a:endParaRPr sz="2000">
              <a:latin typeface="Times New Roman"/>
              <a:cs typeface="Times New Roman"/>
            </a:endParaRPr>
          </a:p>
        </p:txBody>
      </p:sp>
      <p:grpSp>
        <p:nvGrpSpPr>
          <p:cNvPr id="52" name="object 52"/>
          <p:cNvGrpSpPr/>
          <p:nvPr/>
        </p:nvGrpSpPr>
        <p:grpSpPr>
          <a:xfrm>
            <a:off x="5089523" y="4208464"/>
            <a:ext cx="1600200" cy="727075"/>
            <a:chOff x="5089523" y="4208464"/>
            <a:chExt cx="1600200" cy="727075"/>
          </a:xfrm>
        </p:grpSpPr>
        <p:sp>
          <p:nvSpPr>
            <p:cNvPr id="53" name="object 53"/>
            <p:cNvSpPr/>
            <p:nvPr/>
          </p:nvSpPr>
          <p:spPr>
            <a:xfrm>
              <a:off x="5095873" y="4214813"/>
              <a:ext cx="1587500" cy="714375"/>
            </a:xfrm>
            <a:custGeom>
              <a:avLst/>
              <a:gdLst/>
              <a:ahLst/>
              <a:cxnLst/>
              <a:rect l="l" t="t" r="r" b="b"/>
              <a:pathLst>
                <a:path w="1587500" h="714375">
                  <a:moveTo>
                    <a:pt x="1587500" y="0"/>
                  </a:moveTo>
                  <a:lnTo>
                    <a:pt x="0" y="0"/>
                  </a:lnTo>
                  <a:lnTo>
                    <a:pt x="0" y="714373"/>
                  </a:lnTo>
                  <a:lnTo>
                    <a:pt x="1587500" y="714373"/>
                  </a:lnTo>
                  <a:lnTo>
                    <a:pt x="1587500" y="0"/>
                  </a:lnTo>
                  <a:close/>
                </a:path>
              </a:pathLst>
            </a:custGeom>
            <a:solidFill>
              <a:srgbClr val="E4E4E4"/>
            </a:solidFill>
          </p:spPr>
          <p:txBody>
            <a:bodyPr wrap="square" lIns="0" tIns="0" rIns="0" bIns="0" rtlCol="0"/>
            <a:lstStyle/>
            <a:p>
              <a:endParaRPr/>
            </a:p>
          </p:txBody>
        </p:sp>
        <p:sp>
          <p:nvSpPr>
            <p:cNvPr id="54" name="object 54"/>
            <p:cNvSpPr/>
            <p:nvPr/>
          </p:nvSpPr>
          <p:spPr>
            <a:xfrm>
              <a:off x="5095873" y="4214814"/>
              <a:ext cx="1587500" cy="714375"/>
            </a:xfrm>
            <a:custGeom>
              <a:avLst/>
              <a:gdLst/>
              <a:ahLst/>
              <a:cxnLst/>
              <a:rect l="l" t="t" r="r" b="b"/>
              <a:pathLst>
                <a:path w="1587500" h="714375">
                  <a:moveTo>
                    <a:pt x="0" y="0"/>
                  </a:moveTo>
                  <a:lnTo>
                    <a:pt x="1587499" y="0"/>
                  </a:lnTo>
                  <a:lnTo>
                    <a:pt x="1587499" y="714374"/>
                  </a:lnTo>
                  <a:lnTo>
                    <a:pt x="0" y="714374"/>
                  </a:lnTo>
                  <a:lnTo>
                    <a:pt x="0" y="0"/>
                  </a:lnTo>
                  <a:close/>
                </a:path>
              </a:pathLst>
            </a:custGeom>
            <a:ln w="12699">
              <a:solidFill>
                <a:srgbClr val="AB1500"/>
              </a:solidFill>
            </a:ln>
          </p:spPr>
          <p:txBody>
            <a:bodyPr wrap="square" lIns="0" tIns="0" rIns="0" bIns="0" rtlCol="0"/>
            <a:lstStyle/>
            <a:p>
              <a:endParaRPr/>
            </a:p>
          </p:txBody>
        </p:sp>
      </p:grpSp>
      <p:sp>
        <p:nvSpPr>
          <p:cNvPr id="55" name="object 55"/>
          <p:cNvSpPr txBox="1"/>
          <p:nvPr/>
        </p:nvSpPr>
        <p:spPr>
          <a:xfrm>
            <a:off x="5273113" y="4254500"/>
            <a:ext cx="1174750"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Geração</a:t>
            </a:r>
            <a:r>
              <a:rPr sz="2000" spc="-70" dirty="0">
                <a:latin typeface="Times New Roman"/>
                <a:cs typeface="Times New Roman"/>
              </a:rPr>
              <a:t> </a:t>
            </a:r>
            <a:r>
              <a:rPr sz="2000" dirty="0">
                <a:latin typeface="Times New Roman"/>
                <a:cs typeface="Times New Roman"/>
              </a:rPr>
              <a:t>da</a:t>
            </a:r>
            <a:endParaRPr sz="2000">
              <a:latin typeface="Times New Roman"/>
              <a:cs typeface="Times New Roman"/>
            </a:endParaRPr>
          </a:p>
        </p:txBody>
      </p:sp>
      <p:sp>
        <p:nvSpPr>
          <p:cNvPr id="56" name="object 56"/>
          <p:cNvSpPr txBox="1"/>
          <p:nvPr/>
        </p:nvSpPr>
        <p:spPr>
          <a:xfrm>
            <a:off x="5364704" y="4559300"/>
            <a:ext cx="1055370"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a:cs typeface="Times New Roman"/>
              </a:rPr>
              <a:t>Aplicação</a:t>
            </a:r>
            <a:endParaRPr sz="2000">
              <a:latin typeface="Times New Roman"/>
              <a:cs typeface="Times New Roman"/>
            </a:endParaRPr>
          </a:p>
        </p:txBody>
      </p:sp>
      <p:grpSp>
        <p:nvGrpSpPr>
          <p:cNvPr id="57" name="object 57"/>
          <p:cNvGrpSpPr/>
          <p:nvPr/>
        </p:nvGrpSpPr>
        <p:grpSpPr>
          <a:xfrm>
            <a:off x="5868987" y="4841875"/>
            <a:ext cx="1840230" cy="727075"/>
            <a:chOff x="5868987" y="4841875"/>
            <a:chExt cx="1840230" cy="727075"/>
          </a:xfrm>
        </p:grpSpPr>
        <p:sp>
          <p:nvSpPr>
            <p:cNvPr id="58" name="object 58"/>
            <p:cNvSpPr/>
            <p:nvPr/>
          </p:nvSpPr>
          <p:spPr>
            <a:xfrm>
              <a:off x="5875337" y="4848224"/>
              <a:ext cx="1827530" cy="714375"/>
            </a:xfrm>
            <a:custGeom>
              <a:avLst/>
              <a:gdLst/>
              <a:ahLst/>
              <a:cxnLst/>
              <a:rect l="l" t="t" r="r" b="b"/>
              <a:pathLst>
                <a:path w="1827529" h="714375">
                  <a:moveTo>
                    <a:pt x="1827212" y="0"/>
                  </a:moveTo>
                  <a:lnTo>
                    <a:pt x="0" y="0"/>
                  </a:lnTo>
                  <a:lnTo>
                    <a:pt x="0" y="714375"/>
                  </a:lnTo>
                  <a:lnTo>
                    <a:pt x="1827212" y="714375"/>
                  </a:lnTo>
                  <a:lnTo>
                    <a:pt x="1827212" y="0"/>
                  </a:lnTo>
                  <a:close/>
                </a:path>
              </a:pathLst>
            </a:custGeom>
            <a:solidFill>
              <a:srgbClr val="E4E4E4"/>
            </a:solidFill>
          </p:spPr>
          <p:txBody>
            <a:bodyPr wrap="square" lIns="0" tIns="0" rIns="0" bIns="0" rtlCol="0"/>
            <a:lstStyle/>
            <a:p>
              <a:endParaRPr/>
            </a:p>
          </p:txBody>
        </p:sp>
        <p:sp>
          <p:nvSpPr>
            <p:cNvPr id="59" name="object 59"/>
            <p:cNvSpPr/>
            <p:nvPr/>
          </p:nvSpPr>
          <p:spPr>
            <a:xfrm>
              <a:off x="5875337" y="4848225"/>
              <a:ext cx="1827530" cy="714375"/>
            </a:xfrm>
            <a:custGeom>
              <a:avLst/>
              <a:gdLst/>
              <a:ahLst/>
              <a:cxnLst/>
              <a:rect l="l" t="t" r="r" b="b"/>
              <a:pathLst>
                <a:path w="1827529" h="714375">
                  <a:moveTo>
                    <a:pt x="0" y="0"/>
                  </a:moveTo>
                  <a:lnTo>
                    <a:pt x="1827212" y="0"/>
                  </a:lnTo>
                  <a:lnTo>
                    <a:pt x="1827212" y="714374"/>
                  </a:lnTo>
                  <a:lnTo>
                    <a:pt x="0" y="714374"/>
                  </a:lnTo>
                  <a:lnTo>
                    <a:pt x="0" y="0"/>
                  </a:lnTo>
                  <a:close/>
                </a:path>
              </a:pathLst>
            </a:custGeom>
            <a:ln w="12699">
              <a:solidFill>
                <a:srgbClr val="AB1500"/>
              </a:solidFill>
            </a:ln>
          </p:spPr>
          <p:txBody>
            <a:bodyPr wrap="square" lIns="0" tIns="0" rIns="0" bIns="0" rtlCol="0"/>
            <a:lstStyle/>
            <a:p>
              <a:endParaRPr/>
            </a:p>
          </p:txBody>
        </p:sp>
      </p:grpSp>
      <p:sp>
        <p:nvSpPr>
          <p:cNvPr id="60" name="object 60"/>
          <p:cNvSpPr txBox="1"/>
          <p:nvPr/>
        </p:nvSpPr>
        <p:spPr>
          <a:xfrm>
            <a:off x="6137024" y="4887912"/>
            <a:ext cx="1309370" cy="635000"/>
          </a:xfrm>
          <a:prstGeom prst="rect">
            <a:avLst/>
          </a:prstGeom>
        </p:spPr>
        <p:txBody>
          <a:bodyPr vert="horz" wrap="square" lIns="0" tIns="12700" rIns="0" bIns="0" rtlCol="0">
            <a:spAutoFit/>
          </a:bodyPr>
          <a:lstStyle/>
          <a:p>
            <a:pPr marL="12700" marR="5080" indent="255270">
              <a:lnSpc>
                <a:spcPct val="100000"/>
              </a:lnSpc>
              <a:spcBef>
                <a:spcPts val="100"/>
              </a:spcBef>
            </a:pPr>
            <a:r>
              <a:rPr sz="2000" spc="-30" dirty="0">
                <a:latin typeface="Times New Roman"/>
                <a:cs typeface="Times New Roman"/>
              </a:rPr>
              <a:t>Teste</a:t>
            </a:r>
            <a:r>
              <a:rPr sz="2000" spc="-25" dirty="0">
                <a:latin typeface="Times New Roman"/>
                <a:cs typeface="Times New Roman"/>
              </a:rPr>
              <a:t> </a:t>
            </a:r>
            <a:r>
              <a:rPr sz="2000" dirty="0">
                <a:latin typeface="Times New Roman"/>
                <a:cs typeface="Times New Roman"/>
              </a:rPr>
              <a:t>e </a:t>
            </a:r>
            <a:r>
              <a:rPr sz="2000" spc="5" dirty="0">
                <a:latin typeface="Times New Roman"/>
                <a:cs typeface="Times New Roman"/>
              </a:rPr>
              <a:t> </a:t>
            </a:r>
            <a:r>
              <a:rPr sz="2000" dirty="0">
                <a:latin typeface="Times New Roman"/>
                <a:cs typeface="Times New Roman"/>
              </a:rPr>
              <a:t>Mod</a:t>
            </a:r>
            <a:r>
              <a:rPr sz="2000" spc="-5" dirty="0">
                <a:latin typeface="Times New Roman"/>
                <a:cs typeface="Times New Roman"/>
              </a:rPr>
              <a:t>i</a:t>
            </a:r>
            <a:r>
              <a:rPr sz="2000" dirty="0">
                <a:latin typeface="Times New Roman"/>
                <a:cs typeface="Times New Roman"/>
              </a:rPr>
              <a:t>f</a:t>
            </a:r>
            <a:r>
              <a:rPr sz="2000" spc="-5" dirty="0">
                <a:latin typeface="Times New Roman"/>
                <a:cs typeface="Times New Roman"/>
              </a:rPr>
              <a:t>icaçã</a:t>
            </a:r>
            <a:r>
              <a:rPr sz="2000" dirty="0">
                <a:latin typeface="Times New Roman"/>
                <a:cs typeface="Times New Roman"/>
              </a:rPr>
              <a:t>o</a:t>
            </a:r>
            <a:endParaRPr sz="2000">
              <a:latin typeface="Times New Roman"/>
              <a:cs typeface="Times New Roman"/>
            </a:endParaRPr>
          </a:p>
        </p:txBody>
      </p:sp>
      <p:grpSp>
        <p:nvGrpSpPr>
          <p:cNvPr id="61" name="object 61"/>
          <p:cNvGrpSpPr/>
          <p:nvPr/>
        </p:nvGrpSpPr>
        <p:grpSpPr>
          <a:xfrm>
            <a:off x="4295774" y="1822450"/>
            <a:ext cx="2873375" cy="3094355"/>
            <a:chOff x="4295774" y="1822450"/>
            <a:chExt cx="2873375" cy="3094355"/>
          </a:xfrm>
        </p:grpSpPr>
        <p:sp>
          <p:nvSpPr>
            <p:cNvPr id="62" name="object 62"/>
            <p:cNvSpPr/>
            <p:nvPr/>
          </p:nvSpPr>
          <p:spPr>
            <a:xfrm>
              <a:off x="4314824" y="2673350"/>
              <a:ext cx="390525" cy="0"/>
            </a:xfrm>
            <a:custGeom>
              <a:avLst/>
              <a:gdLst/>
              <a:ahLst/>
              <a:cxnLst/>
              <a:rect l="l" t="t" r="r" b="b"/>
              <a:pathLst>
                <a:path w="390525">
                  <a:moveTo>
                    <a:pt x="0" y="0"/>
                  </a:moveTo>
                  <a:lnTo>
                    <a:pt x="390524" y="1"/>
                  </a:lnTo>
                </a:path>
              </a:pathLst>
            </a:custGeom>
            <a:ln w="38099">
              <a:solidFill>
                <a:srgbClr val="AB1500"/>
              </a:solidFill>
            </a:ln>
          </p:spPr>
          <p:txBody>
            <a:bodyPr wrap="square" lIns="0" tIns="0" rIns="0" bIns="0" rtlCol="0"/>
            <a:lstStyle/>
            <a:p>
              <a:endParaRPr/>
            </a:p>
          </p:txBody>
        </p:sp>
        <p:sp>
          <p:nvSpPr>
            <p:cNvPr id="63" name="object 63"/>
            <p:cNvSpPr/>
            <p:nvPr/>
          </p:nvSpPr>
          <p:spPr>
            <a:xfrm>
              <a:off x="4705349" y="2673350"/>
              <a:ext cx="0" cy="287655"/>
            </a:xfrm>
            <a:custGeom>
              <a:avLst/>
              <a:gdLst/>
              <a:ahLst/>
              <a:cxnLst/>
              <a:rect l="l" t="t" r="r" b="b"/>
              <a:pathLst>
                <a:path h="287655">
                  <a:moveTo>
                    <a:pt x="0" y="0"/>
                  </a:moveTo>
                  <a:lnTo>
                    <a:pt x="0" y="287337"/>
                  </a:lnTo>
                </a:path>
              </a:pathLst>
            </a:custGeom>
            <a:ln w="38099">
              <a:solidFill>
                <a:srgbClr val="AB1500"/>
              </a:solidFill>
            </a:ln>
          </p:spPr>
          <p:txBody>
            <a:bodyPr wrap="square" lIns="0" tIns="0" rIns="0" bIns="0" rtlCol="0"/>
            <a:lstStyle/>
            <a:p>
              <a:endParaRPr/>
            </a:p>
          </p:txBody>
        </p:sp>
        <p:sp>
          <p:nvSpPr>
            <p:cNvPr id="64" name="object 64"/>
            <p:cNvSpPr/>
            <p:nvPr/>
          </p:nvSpPr>
          <p:spPr>
            <a:xfrm>
              <a:off x="4648199" y="290353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AB1500"/>
            </a:solidFill>
          </p:spPr>
          <p:txBody>
            <a:bodyPr wrap="square" lIns="0" tIns="0" rIns="0" bIns="0" rtlCol="0"/>
            <a:lstStyle/>
            <a:p>
              <a:endParaRPr/>
            </a:p>
          </p:txBody>
        </p:sp>
        <p:sp>
          <p:nvSpPr>
            <p:cNvPr id="65" name="object 65"/>
            <p:cNvSpPr/>
            <p:nvPr/>
          </p:nvSpPr>
          <p:spPr>
            <a:xfrm>
              <a:off x="5095873" y="3305175"/>
              <a:ext cx="390525" cy="0"/>
            </a:xfrm>
            <a:custGeom>
              <a:avLst/>
              <a:gdLst/>
              <a:ahLst/>
              <a:cxnLst/>
              <a:rect l="l" t="t" r="r" b="b"/>
              <a:pathLst>
                <a:path w="390525">
                  <a:moveTo>
                    <a:pt x="0" y="0"/>
                  </a:moveTo>
                  <a:lnTo>
                    <a:pt x="390524" y="1"/>
                  </a:lnTo>
                </a:path>
              </a:pathLst>
            </a:custGeom>
            <a:ln w="38099">
              <a:solidFill>
                <a:srgbClr val="AB1500"/>
              </a:solidFill>
            </a:ln>
          </p:spPr>
          <p:txBody>
            <a:bodyPr wrap="square" lIns="0" tIns="0" rIns="0" bIns="0" rtlCol="0"/>
            <a:lstStyle/>
            <a:p>
              <a:endParaRPr/>
            </a:p>
          </p:txBody>
        </p:sp>
        <p:sp>
          <p:nvSpPr>
            <p:cNvPr id="66" name="object 66"/>
            <p:cNvSpPr/>
            <p:nvPr/>
          </p:nvSpPr>
          <p:spPr>
            <a:xfrm>
              <a:off x="5486398" y="3305175"/>
              <a:ext cx="0" cy="288925"/>
            </a:xfrm>
            <a:custGeom>
              <a:avLst/>
              <a:gdLst/>
              <a:ahLst/>
              <a:cxnLst/>
              <a:rect l="l" t="t" r="r" b="b"/>
              <a:pathLst>
                <a:path h="288925">
                  <a:moveTo>
                    <a:pt x="0" y="0"/>
                  </a:moveTo>
                  <a:lnTo>
                    <a:pt x="0" y="288924"/>
                  </a:lnTo>
                </a:path>
              </a:pathLst>
            </a:custGeom>
            <a:ln w="38099">
              <a:solidFill>
                <a:srgbClr val="AB1500"/>
              </a:solidFill>
            </a:ln>
          </p:spPr>
          <p:txBody>
            <a:bodyPr wrap="square" lIns="0" tIns="0" rIns="0" bIns="0" rtlCol="0"/>
            <a:lstStyle/>
            <a:p>
              <a:endParaRPr/>
            </a:p>
          </p:txBody>
        </p:sp>
        <p:sp>
          <p:nvSpPr>
            <p:cNvPr id="67" name="object 67"/>
            <p:cNvSpPr/>
            <p:nvPr/>
          </p:nvSpPr>
          <p:spPr>
            <a:xfrm>
              <a:off x="5429248" y="353695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AB1500"/>
            </a:solidFill>
          </p:spPr>
          <p:txBody>
            <a:bodyPr wrap="square" lIns="0" tIns="0" rIns="0" bIns="0" rtlCol="0"/>
            <a:lstStyle/>
            <a:p>
              <a:endParaRPr/>
            </a:p>
          </p:txBody>
        </p:sp>
        <p:sp>
          <p:nvSpPr>
            <p:cNvPr id="68" name="object 68"/>
            <p:cNvSpPr/>
            <p:nvPr/>
          </p:nvSpPr>
          <p:spPr>
            <a:xfrm>
              <a:off x="5940423" y="3938588"/>
              <a:ext cx="390525" cy="0"/>
            </a:xfrm>
            <a:custGeom>
              <a:avLst/>
              <a:gdLst/>
              <a:ahLst/>
              <a:cxnLst/>
              <a:rect l="l" t="t" r="r" b="b"/>
              <a:pathLst>
                <a:path w="390525">
                  <a:moveTo>
                    <a:pt x="0" y="0"/>
                  </a:moveTo>
                  <a:lnTo>
                    <a:pt x="390524" y="0"/>
                  </a:lnTo>
                </a:path>
              </a:pathLst>
            </a:custGeom>
            <a:ln w="38099">
              <a:solidFill>
                <a:srgbClr val="AB1500"/>
              </a:solidFill>
            </a:ln>
          </p:spPr>
          <p:txBody>
            <a:bodyPr wrap="square" lIns="0" tIns="0" rIns="0" bIns="0" rtlCol="0"/>
            <a:lstStyle/>
            <a:p>
              <a:endParaRPr/>
            </a:p>
          </p:txBody>
        </p:sp>
        <p:sp>
          <p:nvSpPr>
            <p:cNvPr id="69" name="object 69"/>
            <p:cNvSpPr/>
            <p:nvPr/>
          </p:nvSpPr>
          <p:spPr>
            <a:xfrm>
              <a:off x="6330948" y="3938588"/>
              <a:ext cx="0" cy="287655"/>
            </a:xfrm>
            <a:custGeom>
              <a:avLst/>
              <a:gdLst/>
              <a:ahLst/>
              <a:cxnLst/>
              <a:rect l="l" t="t" r="r" b="b"/>
              <a:pathLst>
                <a:path h="287654">
                  <a:moveTo>
                    <a:pt x="0" y="0"/>
                  </a:moveTo>
                  <a:lnTo>
                    <a:pt x="0" y="287337"/>
                  </a:lnTo>
                </a:path>
              </a:pathLst>
            </a:custGeom>
            <a:ln w="38099">
              <a:solidFill>
                <a:srgbClr val="AB1500"/>
              </a:solidFill>
            </a:ln>
          </p:spPr>
          <p:txBody>
            <a:bodyPr wrap="square" lIns="0" tIns="0" rIns="0" bIns="0" rtlCol="0"/>
            <a:lstStyle/>
            <a:p>
              <a:endParaRPr/>
            </a:p>
          </p:txBody>
        </p:sp>
        <p:sp>
          <p:nvSpPr>
            <p:cNvPr id="70" name="object 70"/>
            <p:cNvSpPr/>
            <p:nvPr/>
          </p:nvSpPr>
          <p:spPr>
            <a:xfrm>
              <a:off x="6273798" y="4168776"/>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AB1500"/>
            </a:solidFill>
          </p:spPr>
          <p:txBody>
            <a:bodyPr wrap="square" lIns="0" tIns="0" rIns="0" bIns="0" rtlCol="0"/>
            <a:lstStyle/>
            <a:p>
              <a:endParaRPr/>
            </a:p>
          </p:txBody>
        </p:sp>
        <p:sp>
          <p:nvSpPr>
            <p:cNvPr id="71" name="object 71"/>
            <p:cNvSpPr/>
            <p:nvPr/>
          </p:nvSpPr>
          <p:spPr>
            <a:xfrm>
              <a:off x="6721473" y="4570412"/>
              <a:ext cx="390525" cy="0"/>
            </a:xfrm>
            <a:custGeom>
              <a:avLst/>
              <a:gdLst/>
              <a:ahLst/>
              <a:cxnLst/>
              <a:rect l="l" t="t" r="r" b="b"/>
              <a:pathLst>
                <a:path w="390525">
                  <a:moveTo>
                    <a:pt x="0" y="0"/>
                  </a:moveTo>
                  <a:lnTo>
                    <a:pt x="390524" y="0"/>
                  </a:lnTo>
                </a:path>
              </a:pathLst>
            </a:custGeom>
            <a:ln w="38099">
              <a:solidFill>
                <a:srgbClr val="AB1500"/>
              </a:solidFill>
            </a:ln>
          </p:spPr>
          <p:txBody>
            <a:bodyPr wrap="square" lIns="0" tIns="0" rIns="0" bIns="0" rtlCol="0"/>
            <a:lstStyle/>
            <a:p>
              <a:endParaRPr/>
            </a:p>
          </p:txBody>
        </p:sp>
        <p:sp>
          <p:nvSpPr>
            <p:cNvPr id="72" name="object 72"/>
            <p:cNvSpPr/>
            <p:nvPr/>
          </p:nvSpPr>
          <p:spPr>
            <a:xfrm>
              <a:off x="7111998" y="4570412"/>
              <a:ext cx="0" cy="288925"/>
            </a:xfrm>
            <a:custGeom>
              <a:avLst/>
              <a:gdLst/>
              <a:ahLst/>
              <a:cxnLst/>
              <a:rect l="l" t="t" r="r" b="b"/>
              <a:pathLst>
                <a:path h="288925">
                  <a:moveTo>
                    <a:pt x="0" y="0"/>
                  </a:moveTo>
                  <a:lnTo>
                    <a:pt x="0" y="288924"/>
                  </a:lnTo>
                </a:path>
              </a:pathLst>
            </a:custGeom>
            <a:ln w="38099">
              <a:solidFill>
                <a:srgbClr val="AB1500"/>
              </a:solidFill>
            </a:ln>
          </p:spPr>
          <p:txBody>
            <a:bodyPr wrap="square" lIns="0" tIns="0" rIns="0" bIns="0" rtlCol="0"/>
            <a:lstStyle/>
            <a:p>
              <a:endParaRPr/>
            </a:p>
          </p:txBody>
        </p:sp>
        <p:sp>
          <p:nvSpPr>
            <p:cNvPr id="73" name="object 73"/>
            <p:cNvSpPr/>
            <p:nvPr/>
          </p:nvSpPr>
          <p:spPr>
            <a:xfrm>
              <a:off x="7054848" y="4802187"/>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AB1500"/>
            </a:solidFill>
          </p:spPr>
          <p:txBody>
            <a:bodyPr wrap="square" lIns="0" tIns="0" rIns="0" bIns="0" rtlCol="0"/>
            <a:lstStyle/>
            <a:p>
              <a:endParaRPr/>
            </a:p>
          </p:txBody>
        </p:sp>
        <p:sp>
          <p:nvSpPr>
            <p:cNvPr id="74" name="object 74"/>
            <p:cNvSpPr/>
            <p:nvPr/>
          </p:nvSpPr>
          <p:spPr>
            <a:xfrm>
              <a:off x="4800598" y="1828800"/>
              <a:ext cx="1236980" cy="594360"/>
            </a:xfrm>
            <a:custGeom>
              <a:avLst/>
              <a:gdLst/>
              <a:ahLst/>
              <a:cxnLst/>
              <a:rect l="l" t="t" r="r" b="b"/>
              <a:pathLst>
                <a:path w="1236979" h="594360">
                  <a:moveTo>
                    <a:pt x="1236612" y="0"/>
                  </a:moveTo>
                  <a:lnTo>
                    <a:pt x="0" y="0"/>
                  </a:lnTo>
                  <a:lnTo>
                    <a:pt x="0" y="594147"/>
                  </a:lnTo>
                  <a:lnTo>
                    <a:pt x="1236612" y="594147"/>
                  </a:lnTo>
                  <a:lnTo>
                    <a:pt x="1236612" y="0"/>
                  </a:lnTo>
                  <a:close/>
                </a:path>
              </a:pathLst>
            </a:custGeom>
            <a:solidFill>
              <a:srgbClr val="E4E4E4"/>
            </a:solidFill>
          </p:spPr>
          <p:txBody>
            <a:bodyPr wrap="square" lIns="0" tIns="0" rIns="0" bIns="0" rtlCol="0"/>
            <a:lstStyle/>
            <a:p>
              <a:endParaRPr/>
            </a:p>
          </p:txBody>
        </p:sp>
        <p:sp>
          <p:nvSpPr>
            <p:cNvPr id="75" name="object 75"/>
            <p:cNvSpPr/>
            <p:nvPr/>
          </p:nvSpPr>
          <p:spPr>
            <a:xfrm>
              <a:off x="4800598" y="1828800"/>
              <a:ext cx="1236980" cy="594360"/>
            </a:xfrm>
            <a:custGeom>
              <a:avLst/>
              <a:gdLst/>
              <a:ahLst/>
              <a:cxnLst/>
              <a:rect l="l" t="t" r="r" b="b"/>
              <a:pathLst>
                <a:path w="1236979" h="594360">
                  <a:moveTo>
                    <a:pt x="0" y="0"/>
                  </a:moveTo>
                  <a:lnTo>
                    <a:pt x="1236612" y="0"/>
                  </a:lnTo>
                  <a:lnTo>
                    <a:pt x="1236612" y="594146"/>
                  </a:lnTo>
                  <a:lnTo>
                    <a:pt x="0" y="594146"/>
                  </a:lnTo>
                  <a:lnTo>
                    <a:pt x="0" y="0"/>
                  </a:lnTo>
                  <a:close/>
                </a:path>
              </a:pathLst>
            </a:custGeom>
            <a:ln w="12699">
              <a:solidFill>
                <a:srgbClr val="AB1500"/>
              </a:solidFill>
            </a:ln>
          </p:spPr>
          <p:txBody>
            <a:bodyPr wrap="square" lIns="0" tIns="0" rIns="0" bIns="0" rtlCol="0"/>
            <a:lstStyle/>
            <a:p>
              <a:endParaRPr/>
            </a:p>
          </p:txBody>
        </p:sp>
      </p:grpSp>
      <p:sp>
        <p:nvSpPr>
          <p:cNvPr id="76" name="object 76"/>
          <p:cNvSpPr txBox="1"/>
          <p:nvPr/>
        </p:nvSpPr>
        <p:spPr>
          <a:xfrm>
            <a:off x="2972752" y="1892301"/>
            <a:ext cx="111950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Equipe</a:t>
            </a:r>
            <a:r>
              <a:rPr sz="2000" b="1" spc="-70" dirty="0">
                <a:latin typeface="Times New Roman"/>
                <a:cs typeface="Times New Roman"/>
              </a:rPr>
              <a:t> </a:t>
            </a:r>
            <a:r>
              <a:rPr sz="2000" b="1" dirty="0">
                <a:latin typeface="Times New Roman"/>
                <a:cs typeface="Times New Roman"/>
              </a:rPr>
              <a:t>#2</a:t>
            </a:r>
            <a:endParaRPr sz="2000">
              <a:latin typeface="Times New Roman"/>
              <a:cs typeface="Times New Roman"/>
            </a:endParaRPr>
          </a:p>
        </p:txBody>
      </p:sp>
      <p:sp>
        <p:nvSpPr>
          <p:cNvPr id="77" name="object 77"/>
          <p:cNvSpPr txBox="1"/>
          <p:nvPr/>
        </p:nvSpPr>
        <p:spPr>
          <a:xfrm>
            <a:off x="4898092" y="1869334"/>
            <a:ext cx="1007744" cy="510540"/>
          </a:xfrm>
          <a:prstGeom prst="rect">
            <a:avLst/>
          </a:prstGeom>
        </p:spPr>
        <p:txBody>
          <a:bodyPr vert="horz" wrap="square" lIns="0" tIns="22860" rIns="0" bIns="0" rtlCol="0">
            <a:spAutoFit/>
          </a:bodyPr>
          <a:lstStyle/>
          <a:p>
            <a:pPr marL="52069" marR="5080" indent="-40005">
              <a:lnSpc>
                <a:spcPts val="1900"/>
              </a:lnSpc>
              <a:spcBef>
                <a:spcPts val="180"/>
              </a:spcBef>
            </a:pPr>
            <a:r>
              <a:rPr sz="1600" spc="-5" dirty="0">
                <a:latin typeface="Times New Roman"/>
                <a:cs typeface="Times New Roman"/>
              </a:rPr>
              <a:t>Modelagem </a:t>
            </a:r>
            <a:r>
              <a:rPr sz="1600" spc="-385" dirty="0">
                <a:latin typeface="Times New Roman"/>
                <a:cs typeface="Times New Roman"/>
              </a:rPr>
              <a:t> </a:t>
            </a:r>
            <a:r>
              <a:rPr sz="1600" dirty="0">
                <a:latin typeface="Times New Roman"/>
                <a:cs typeface="Times New Roman"/>
              </a:rPr>
              <a:t>do</a:t>
            </a:r>
            <a:r>
              <a:rPr sz="1600" spc="-75" dirty="0">
                <a:latin typeface="Times New Roman"/>
                <a:cs typeface="Times New Roman"/>
              </a:rPr>
              <a:t> </a:t>
            </a:r>
            <a:r>
              <a:rPr sz="1600" spc="-5" dirty="0">
                <a:latin typeface="Times New Roman"/>
                <a:cs typeface="Times New Roman"/>
              </a:rPr>
              <a:t>Negócio</a:t>
            </a:r>
            <a:endParaRPr sz="1600">
              <a:latin typeface="Times New Roman"/>
              <a:cs typeface="Times New Roman"/>
            </a:endParaRPr>
          </a:p>
        </p:txBody>
      </p:sp>
      <p:grpSp>
        <p:nvGrpSpPr>
          <p:cNvPr id="78" name="object 78"/>
          <p:cNvGrpSpPr/>
          <p:nvPr/>
        </p:nvGrpSpPr>
        <p:grpSpPr>
          <a:xfrm>
            <a:off x="5342218" y="2402175"/>
            <a:ext cx="1367790" cy="607060"/>
            <a:chOff x="5342218" y="2402175"/>
            <a:chExt cx="1367790" cy="607060"/>
          </a:xfrm>
        </p:grpSpPr>
        <p:sp>
          <p:nvSpPr>
            <p:cNvPr id="79" name="object 79"/>
            <p:cNvSpPr/>
            <p:nvPr/>
          </p:nvSpPr>
          <p:spPr>
            <a:xfrm>
              <a:off x="5348568" y="2408525"/>
              <a:ext cx="1355090" cy="594360"/>
            </a:xfrm>
            <a:custGeom>
              <a:avLst/>
              <a:gdLst/>
              <a:ahLst/>
              <a:cxnLst/>
              <a:rect l="l" t="t" r="r" b="b"/>
              <a:pathLst>
                <a:path w="1355090" h="594360">
                  <a:moveTo>
                    <a:pt x="1354512" y="0"/>
                  </a:moveTo>
                  <a:lnTo>
                    <a:pt x="0" y="0"/>
                  </a:lnTo>
                  <a:lnTo>
                    <a:pt x="0" y="594147"/>
                  </a:lnTo>
                  <a:lnTo>
                    <a:pt x="1354512" y="594147"/>
                  </a:lnTo>
                  <a:lnTo>
                    <a:pt x="1354512" y="0"/>
                  </a:lnTo>
                  <a:close/>
                </a:path>
              </a:pathLst>
            </a:custGeom>
            <a:solidFill>
              <a:srgbClr val="E4E4E4"/>
            </a:solidFill>
          </p:spPr>
          <p:txBody>
            <a:bodyPr wrap="square" lIns="0" tIns="0" rIns="0" bIns="0" rtlCol="0"/>
            <a:lstStyle/>
            <a:p>
              <a:endParaRPr/>
            </a:p>
          </p:txBody>
        </p:sp>
        <p:sp>
          <p:nvSpPr>
            <p:cNvPr id="80" name="object 80"/>
            <p:cNvSpPr/>
            <p:nvPr/>
          </p:nvSpPr>
          <p:spPr>
            <a:xfrm>
              <a:off x="5348568" y="2408525"/>
              <a:ext cx="1355090" cy="594360"/>
            </a:xfrm>
            <a:custGeom>
              <a:avLst/>
              <a:gdLst/>
              <a:ahLst/>
              <a:cxnLst/>
              <a:rect l="l" t="t" r="r" b="b"/>
              <a:pathLst>
                <a:path w="1355090" h="594360">
                  <a:moveTo>
                    <a:pt x="0" y="0"/>
                  </a:moveTo>
                  <a:lnTo>
                    <a:pt x="1354512" y="0"/>
                  </a:lnTo>
                  <a:lnTo>
                    <a:pt x="1354512" y="594146"/>
                  </a:lnTo>
                  <a:lnTo>
                    <a:pt x="0" y="594146"/>
                  </a:lnTo>
                  <a:lnTo>
                    <a:pt x="0" y="0"/>
                  </a:lnTo>
                  <a:close/>
                </a:path>
              </a:pathLst>
            </a:custGeom>
            <a:ln w="12699">
              <a:solidFill>
                <a:srgbClr val="AB1500"/>
              </a:solidFill>
            </a:ln>
          </p:spPr>
          <p:txBody>
            <a:bodyPr wrap="square" lIns="0" tIns="0" rIns="0" bIns="0" rtlCol="0"/>
            <a:lstStyle/>
            <a:p>
              <a:endParaRPr/>
            </a:p>
          </p:txBody>
        </p:sp>
      </p:grpSp>
      <p:sp>
        <p:nvSpPr>
          <p:cNvPr id="81" name="object 81"/>
          <p:cNvSpPr txBox="1"/>
          <p:nvPr/>
        </p:nvSpPr>
        <p:spPr>
          <a:xfrm>
            <a:off x="5505590" y="2449060"/>
            <a:ext cx="996315" cy="510540"/>
          </a:xfrm>
          <a:prstGeom prst="rect">
            <a:avLst/>
          </a:prstGeom>
        </p:spPr>
        <p:txBody>
          <a:bodyPr vert="horz" wrap="square" lIns="0" tIns="22860" rIns="0" bIns="0" rtlCol="0">
            <a:spAutoFit/>
          </a:bodyPr>
          <a:lstStyle/>
          <a:p>
            <a:pPr marL="97155" marR="5080" indent="-85090">
              <a:lnSpc>
                <a:spcPts val="1900"/>
              </a:lnSpc>
              <a:spcBef>
                <a:spcPts val="180"/>
              </a:spcBef>
            </a:pPr>
            <a:r>
              <a:rPr sz="1600" dirty="0">
                <a:latin typeface="Times New Roman"/>
                <a:cs typeface="Times New Roman"/>
              </a:rPr>
              <a:t>Mod</a:t>
            </a:r>
            <a:r>
              <a:rPr sz="1600" spc="-5" dirty="0">
                <a:latin typeface="Times New Roman"/>
                <a:cs typeface="Times New Roman"/>
              </a:rPr>
              <a:t>ela</a:t>
            </a:r>
            <a:r>
              <a:rPr sz="1600" dirty="0">
                <a:latin typeface="Times New Roman"/>
                <a:cs typeface="Times New Roman"/>
              </a:rPr>
              <a:t>g</a:t>
            </a:r>
            <a:r>
              <a:rPr sz="1600" spc="-5" dirty="0">
                <a:latin typeface="Times New Roman"/>
                <a:cs typeface="Times New Roman"/>
              </a:rPr>
              <a:t>e</a:t>
            </a:r>
            <a:r>
              <a:rPr sz="1600" dirty="0">
                <a:latin typeface="Times New Roman"/>
                <a:cs typeface="Times New Roman"/>
              </a:rPr>
              <a:t>m  dos</a:t>
            </a:r>
            <a:r>
              <a:rPr sz="1600" spc="-50" dirty="0">
                <a:latin typeface="Times New Roman"/>
                <a:cs typeface="Times New Roman"/>
              </a:rPr>
              <a:t> </a:t>
            </a:r>
            <a:r>
              <a:rPr sz="1600" spc="-5" dirty="0">
                <a:latin typeface="Times New Roman"/>
                <a:cs typeface="Times New Roman"/>
              </a:rPr>
              <a:t>Dados</a:t>
            </a:r>
            <a:endParaRPr sz="1600">
              <a:latin typeface="Times New Roman"/>
              <a:cs typeface="Times New Roman"/>
            </a:endParaRPr>
          </a:p>
        </p:txBody>
      </p:sp>
      <p:grpSp>
        <p:nvGrpSpPr>
          <p:cNvPr id="82" name="object 82"/>
          <p:cNvGrpSpPr/>
          <p:nvPr/>
        </p:nvGrpSpPr>
        <p:grpSpPr>
          <a:xfrm>
            <a:off x="6001387" y="2973249"/>
            <a:ext cx="1411605" cy="607060"/>
            <a:chOff x="6001387" y="2973249"/>
            <a:chExt cx="1411605" cy="607060"/>
          </a:xfrm>
        </p:grpSpPr>
        <p:sp>
          <p:nvSpPr>
            <p:cNvPr id="83" name="object 83"/>
            <p:cNvSpPr/>
            <p:nvPr/>
          </p:nvSpPr>
          <p:spPr>
            <a:xfrm>
              <a:off x="6007737" y="2979599"/>
              <a:ext cx="1398905" cy="594360"/>
            </a:xfrm>
            <a:custGeom>
              <a:avLst/>
              <a:gdLst/>
              <a:ahLst/>
              <a:cxnLst/>
              <a:rect l="l" t="t" r="r" b="b"/>
              <a:pathLst>
                <a:path w="1398904" h="594360">
                  <a:moveTo>
                    <a:pt x="1398724" y="0"/>
                  </a:moveTo>
                  <a:lnTo>
                    <a:pt x="0" y="0"/>
                  </a:lnTo>
                  <a:lnTo>
                    <a:pt x="0" y="594147"/>
                  </a:lnTo>
                  <a:lnTo>
                    <a:pt x="1398724" y="594147"/>
                  </a:lnTo>
                  <a:lnTo>
                    <a:pt x="1398724" y="0"/>
                  </a:lnTo>
                  <a:close/>
                </a:path>
              </a:pathLst>
            </a:custGeom>
            <a:solidFill>
              <a:srgbClr val="E4E4E4"/>
            </a:solidFill>
          </p:spPr>
          <p:txBody>
            <a:bodyPr wrap="square" lIns="0" tIns="0" rIns="0" bIns="0" rtlCol="0"/>
            <a:lstStyle/>
            <a:p>
              <a:endParaRPr/>
            </a:p>
          </p:txBody>
        </p:sp>
        <p:sp>
          <p:nvSpPr>
            <p:cNvPr id="84" name="object 84"/>
            <p:cNvSpPr/>
            <p:nvPr/>
          </p:nvSpPr>
          <p:spPr>
            <a:xfrm>
              <a:off x="6007737" y="2979599"/>
              <a:ext cx="1398905" cy="594360"/>
            </a:xfrm>
            <a:custGeom>
              <a:avLst/>
              <a:gdLst/>
              <a:ahLst/>
              <a:cxnLst/>
              <a:rect l="l" t="t" r="r" b="b"/>
              <a:pathLst>
                <a:path w="1398904" h="594360">
                  <a:moveTo>
                    <a:pt x="0" y="0"/>
                  </a:moveTo>
                  <a:lnTo>
                    <a:pt x="1398725" y="0"/>
                  </a:lnTo>
                  <a:lnTo>
                    <a:pt x="1398725" y="594146"/>
                  </a:lnTo>
                  <a:lnTo>
                    <a:pt x="0" y="594146"/>
                  </a:lnTo>
                  <a:lnTo>
                    <a:pt x="0" y="0"/>
                  </a:lnTo>
                  <a:close/>
                </a:path>
              </a:pathLst>
            </a:custGeom>
            <a:ln w="12699">
              <a:solidFill>
                <a:srgbClr val="AB1500"/>
              </a:solidFill>
            </a:ln>
          </p:spPr>
          <p:txBody>
            <a:bodyPr wrap="square" lIns="0" tIns="0" rIns="0" bIns="0" rtlCol="0"/>
            <a:lstStyle/>
            <a:p>
              <a:endParaRPr/>
            </a:p>
          </p:txBody>
        </p:sp>
      </p:grpSp>
      <p:sp>
        <p:nvSpPr>
          <p:cNvPr id="85" name="object 85"/>
          <p:cNvSpPr txBox="1"/>
          <p:nvPr/>
        </p:nvSpPr>
        <p:spPr>
          <a:xfrm>
            <a:off x="6186192" y="3020132"/>
            <a:ext cx="1024255" cy="510540"/>
          </a:xfrm>
          <a:prstGeom prst="rect">
            <a:avLst/>
          </a:prstGeom>
        </p:spPr>
        <p:txBody>
          <a:bodyPr vert="horz" wrap="square" lIns="0" tIns="22860" rIns="0" bIns="0" rtlCol="0">
            <a:spAutoFit/>
          </a:bodyPr>
          <a:lstStyle/>
          <a:p>
            <a:pPr marL="34925" marR="5080" indent="-22860">
              <a:lnSpc>
                <a:spcPts val="1900"/>
              </a:lnSpc>
              <a:spcBef>
                <a:spcPts val="180"/>
              </a:spcBef>
            </a:pPr>
            <a:r>
              <a:rPr sz="1600" spc="-5" dirty="0">
                <a:latin typeface="Times New Roman"/>
                <a:cs typeface="Times New Roman"/>
              </a:rPr>
              <a:t>Modelagem </a:t>
            </a:r>
            <a:r>
              <a:rPr sz="1600" spc="-385" dirty="0">
                <a:latin typeface="Times New Roman"/>
                <a:cs typeface="Times New Roman"/>
              </a:rPr>
              <a:t> </a:t>
            </a:r>
            <a:r>
              <a:rPr sz="1600" dirty="0">
                <a:latin typeface="Times New Roman"/>
                <a:cs typeface="Times New Roman"/>
              </a:rPr>
              <a:t>do</a:t>
            </a:r>
            <a:r>
              <a:rPr sz="1600" spc="-70" dirty="0">
                <a:latin typeface="Times New Roman"/>
                <a:cs typeface="Times New Roman"/>
              </a:rPr>
              <a:t> </a:t>
            </a:r>
            <a:r>
              <a:rPr sz="1600" spc="-5" dirty="0">
                <a:latin typeface="Times New Roman"/>
                <a:cs typeface="Times New Roman"/>
              </a:rPr>
              <a:t>Processo</a:t>
            </a:r>
            <a:endParaRPr sz="1600">
              <a:latin typeface="Times New Roman"/>
              <a:cs typeface="Times New Roman"/>
            </a:endParaRPr>
          </a:p>
        </p:txBody>
      </p:sp>
      <p:grpSp>
        <p:nvGrpSpPr>
          <p:cNvPr id="86" name="object 86"/>
          <p:cNvGrpSpPr/>
          <p:nvPr/>
        </p:nvGrpSpPr>
        <p:grpSpPr>
          <a:xfrm>
            <a:off x="6715486" y="3551533"/>
            <a:ext cx="1352550" cy="607060"/>
            <a:chOff x="6715486" y="3551533"/>
            <a:chExt cx="1352550" cy="607060"/>
          </a:xfrm>
        </p:grpSpPr>
        <p:sp>
          <p:nvSpPr>
            <p:cNvPr id="87" name="object 87"/>
            <p:cNvSpPr/>
            <p:nvPr/>
          </p:nvSpPr>
          <p:spPr>
            <a:xfrm>
              <a:off x="6721836" y="3557883"/>
              <a:ext cx="1339850" cy="594360"/>
            </a:xfrm>
            <a:custGeom>
              <a:avLst/>
              <a:gdLst/>
              <a:ahLst/>
              <a:cxnLst/>
              <a:rect l="l" t="t" r="r" b="b"/>
              <a:pathLst>
                <a:path w="1339850" h="594360">
                  <a:moveTo>
                    <a:pt x="1339775" y="0"/>
                  </a:moveTo>
                  <a:lnTo>
                    <a:pt x="0" y="0"/>
                  </a:lnTo>
                  <a:lnTo>
                    <a:pt x="0" y="594146"/>
                  </a:lnTo>
                  <a:lnTo>
                    <a:pt x="1339775" y="594146"/>
                  </a:lnTo>
                  <a:lnTo>
                    <a:pt x="1339775" y="0"/>
                  </a:lnTo>
                  <a:close/>
                </a:path>
              </a:pathLst>
            </a:custGeom>
            <a:solidFill>
              <a:srgbClr val="E4E4E4"/>
            </a:solidFill>
          </p:spPr>
          <p:txBody>
            <a:bodyPr wrap="square" lIns="0" tIns="0" rIns="0" bIns="0" rtlCol="0"/>
            <a:lstStyle/>
            <a:p>
              <a:endParaRPr/>
            </a:p>
          </p:txBody>
        </p:sp>
        <p:sp>
          <p:nvSpPr>
            <p:cNvPr id="88" name="object 88"/>
            <p:cNvSpPr/>
            <p:nvPr/>
          </p:nvSpPr>
          <p:spPr>
            <a:xfrm>
              <a:off x="6721836" y="3557883"/>
              <a:ext cx="1339850" cy="594360"/>
            </a:xfrm>
            <a:custGeom>
              <a:avLst/>
              <a:gdLst/>
              <a:ahLst/>
              <a:cxnLst/>
              <a:rect l="l" t="t" r="r" b="b"/>
              <a:pathLst>
                <a:path w="1339850" h="594360">
                  <a:moveTo>
                    <a:pt x="0" y="0"/>
                  </a:moveTo>
                  <a:lnTo>
                    <a:pt x="1339775" y="0"/>
                  </a:lnTo>
                  <a:lnTo>
                    <a:pt x="1339775" y="594146"/>
                  </a:lnTo>
                  <a:lnTo>
                    <a:pt x="0" y="594146"/>
                  </a:lnTo>
                  <a:lnTo>
                    <a:pt x="0" y="0"/>
                  </a:lnTo>
                  <a:close/>
                </a:path>
              </a:pathLst>
            </a:custGeom>
            <a:ln w="12699">
              <a:solidFill>
                <a:srgbClr val="AB1500"/>
              </a:solidFill>
            </a:ln>
          </p:spPr>
          <p:txBody>
            <a:bodyPr wrap="square" lIns="0" tIns="0" rIns="0" bIns="0" rtlCol="0"/>
            <a:lstStyle/>
            <a:p>
              <a:endParaRPr/>
            </a:p>
          </p:txBody>
        </p:sp>
      </p:grpSp>
      <p:sp>
        <p:nvSpPr>
          <p:cNvPr id="89" name="object 89"/>
          <p:cNvSpPr txBox="1"/>
          <p:nvPr/>
        </p:nvSpPr>
        <p:spPr>
          <a:xfrm>
            <a:off x="6896521" y="3598416"/>
            <a:ext cx="944880" cy="510540"/>
          </a:xfrm>
          <a:prstGeom prst="rect">
            <a:avLst/>
          </a:prstGeom>
        </p:spPr>
        <p:txBody>
          <a:bodyPr vert="horz" wrap="square" lIns="0" tIns="22860" rIns="0" bIns="0" rtlCol="0">
            <a:spAutoFit/>
          </a:bodyPr>
          <a:lstStyle/>
          <a:p>
            <a:pPr marL="85725" marR="5080" indent="-73660">
              <a:lnSpc>
                <a:spcPts val="1900"/>
              </a:lnSpc>
              <a:spcBef>
                <a:spcPts val="180"/>
              </a:spcBef>
            </a:pPr>
            <a:r>
              <a:rPr sz="1600" spc="-5" dirty="0">
                <a:latin typeface="Times New Roman"/>
                <a:cs typeface="Times New Roman"/>
              </a:rPr>
              <a:t>Geração</a:t>
            </a:r>
            <a:r>
              <a:rPr sz="1600" spc="-80" dirty="0">
                <a:latin typeface="Times New Roman"/>
                <a:cs typeface="Times New Roman"/>
              </a:rPr>
              <a:t> </a:t>
            </a:r>
            <a:r>
              <a:rPr sz="1600" dirty="0">
                <a:latin typeface="Times New Roman"/>
                <a:cs typeface="Times New Roman"/>
              </a:rPr>
              <a:t>da </a:t>
            </a:r>
            <a:r>
              <a:rPr sz="1600" spc="-385" dirty="0">
                <a:latin typeface="Times New Roman"/>
                <a:cs typeface="Times New Roman"/>
              </a:rPr>
              <a:t> </a:t>
            </a:r>
            <a:r>
              <a:rPr sz="1600" spc="-5" dirty="0">
                <a:latin typeface="Times New Roman"/>
                <a:cs typeface="Times New Roman"/>
              </a:rPr>
              <a:t>Aplicação</a:t>
            </a:r>
            <a:endParaRPr sz="1600">
              <a:latin typeface="Times New Roman"/>
              <a:cs typeface="Times New Roman"/>
            </a:endParaRPr>
          </a:p>
        </p:txBody>
      </p:sp>
      <p:grpSp>
        <p:nvGrpSpPr>
          <p:cNvPr id="90" name="object 90"/>
          <p:cNvGrpSpPr/>
          <p:nvPr/>
        </p:nvGrpSpPr>
        <p:grpSpPr>
          <a:xfrm>
            <a:off x="7373315" y="4125490"/>
            <a:ext cx="1555115" cy="607060"/>
            <a:chOff x="7373315" y="4125490"/>
            <a:chExt cx="1555115" cy="607060"/>
          </a:xfrm>
        </p:grpSpPr>
        <p:sp>
          <p:nvSpPr>
            <p:cNvPr id="91" name="object 91"/>
            <p:cNvSpPr/>
            <p:nvPr/>
          </p:nvSpPr>
          <p:spPr>
            <a:xfrm>
              <a:off x="7379666" y="4131840"/>
              <a:ext cx="1542415" cy="594360"/>
            </a:xfrm>
            <a:custGeom>
              <a:avLst/>
              <a:gdLst/>
              <a:ahLst/>
              <a:cxnLst/>
              <a:rect l="l" t="t" r="r" b="b"/>
              <a:pathLst>
                <a:path w="1542415" h="594360">
                  <a:moveTo>
                    <a:pt x="1542082" y="0"/>
                  </a:moveTo>
                  <a:lnTo>
                    <a:pt x="0" y="0"/>
                  </a:lnTo>
                  <a:lnTo>
                    <a:pt x="0" y="594146"/>
                  </a:lnTo>
                  <a:lnTo>
                    <a:pt x="1542082" y="594146"/>
                  </a:lnTo>
                  <a:lnTo>
                    <a:pt x="1542082" y="0"/>
                  </a:lnTo>
                  <a:close/>
                </a:path>
              </a:pathLst>
            </a:custGeom>
            <a:solidFill>
              <a:srgbClr val="E4E4E4"/>
            </a:solidFill>
          </p:spPr>
          <p:txBody>
            <a:bodyPr wrap="square" lIns="0" tIns="0" rIns="0" bIns="0" rtlCol="0"/>
            <a:lstStyle/>
            <a:p>
              <a:endParaRPr/>
            </a:p>
          </p:txBody>
        </p:sp>
        <p:sp>
          <p:nvSpPr>
            <p:cNvPr id="92" name="object 92"/>
            <p:cNvSpPr/>
            <p:nvPr/>
          </p:nvSpPr>
          <p:spPr>
            <a:xfrm>
              <a:off x="7379665" y="4131840"/>
              <a:ext cx="1542415" cy="594360"/>
            </a:xfrm>
            <a:custGeom>
              <a:avLst/>
              <a:gdLst/>
              <a:ahLst/>
              <a:cxnLst/>
              <a:rect l="l" t="t" r="r" b="b"/>
              <a:pathLst>
                <a:path w="1542415" h="594360">
                  <a:moveTo>
                    <a:pt x="0" y="0"/>
                  </a:moveTo>
                  <a:lnTo>
                    <a:pt x="1542081" y="0"/>
                  </a:lnTo>
                  <a:lnTo>
                    <a:pt x="1542081" y="594146"/>
                  </a:lnTo>
                  <a:lnTo>
                    <a:pt x="0" y="594146"/>
                  </a:lnTo>
                  <a:lnTo>
                    <a:pt x="0" y="0"/>
                  </a:lnTo>
                  <a:close/>
                </a:path>
              </a:pathLst>
            </a:custGeom>
            <a:ln w="12699">
              <a:solidFill>
                <a:srgbClr val="AB1500"/>
              </a:solidFill>
            </a:ln>
          </p:spPr>
          <p:txBody>
            <a:bodyPr wrap="square" lIns="0" tIns="0" rIns="0" bIns="0" rtlCol="0"/>
            <a:lstStyle/>
            <a:p>
              <a:endParaRPr/>
            </a:p>
          </p:txBody>
        </p:sp>
      </p:grpSp>
      <p:sp>
        <p:nvSpPr>
          <p:cNvPr id="93" name="object 93"/>
          <p:cNvSpPr txBox="1"/>
          <p:nvPr/>
        </p:nvSpPr>
        <p:spPr>
          <a:xfrm>
            <a:off x="7627624" y="4172374"/>
            <a:ext cx="1052195" cy="510540"/>
          </a:xfrm>
          <a:prstGeom prst="rect">
            <a:avLst/>
          </a:prstGeom>
        </p:spPr>
        <p:txBody>
          <a:bodyPr vert="horz" wrap="square" lIns="0" tIns="22860" rIns="0" bIns="0" rtlCol="0">
            <a:spAutoFit/>
          </a:bodyPr>
          <a:lstStyle/>
          <a:p>
            <a:pPr marL="12700" marR="5080" indent="204470">
              <a:lnSpc>
                <a:spcPts val="1900"/>
              </a:lnSpc>
              <a:spcBef>
                <a:spcPts val="180"/>
              </a:spcBef>
            </a:pPr>
            <a:r>
              <a:rPr sz="1600" spc="-25" dirty="0">
                <a:latin typeface="Times New Roman"/>
                <a:cs typeface="Times New Roman"/>
              </a:rPr>
              <a:t>Teste </a:t>
            </a:r>
            <a:r>
              <a:rPr sz="1600" dirty="0">
                <a:latin typeface="Times New Roman"/>
                <a:cs typeface="Times New Roman"/>
              </a:rPr>
              <a:t>e </a:t>
            </a:r>
            <a:r>
              <a:rPr sz="1600" spc="5" dirty="0">
                <a:latin typeface="Times New Roman"/>
                <a:cs typeface="Times New Roman"/>
              </a:rPr>
              <a:t> </a:t>
            </a:r>
            <a:r>
              <a:rPr sz="1600" dirty="0">
                <a:latin typeface="Times New Roman"/>
                <a:cs typeface="Times New Roman"/>
              </a:rPr>
              <a:t>Mod</a:t>
            </a:r>
            <a:r>
              <a:rPr sz="1600" spc="-5" dirty="0">
                <a:latin typeface="Times New Roman"/>
                <a:cs typeface="Times New Roman"/>
              </a:rPr>
              <a:t>i</a:t>
            </a:r>
            <a:r>
              <a:rPr sz="1600" dirty="0">
                <a:latin typeface="Times New Roman"/>
                <a:cs typeface="Times New Roman"/>
              </a:rPr>
              <a:t>f</a:t>
            </a:r>
            <a:r>
              <a:rPr sz="1600" spc="-5" dirty="0">
                <a:latin typeface="Times New Roman"/>
                <a:cs typeface="Times New Roman"/>
              </a:rPr>
              <a:t>icaçã</a:t>
            </a:r>
            <a:r>
              <a:rPr sz="1600" dirty="0">
                <a:latin typeface="Times New Roman"/>
                <a:cs typeface="Times New Roman"/>
              </a:rPr>
              <a:t>o</a:t>
            </a:r>
            <a:endParaRPr sz="1600">
              <a:latin typeface="Times New Roman"/>
              <a:cs typeface="Times New Roman"/>
            </a:endParaRPr>
          </a:p>
        </p:txBody>
      </p:sp>
      <p:grpSp>
        <p:nvGrpSpPr>
          <p:cNvPr id="94" name="object 94"/>
          <p:cNvGrpSpPr/>
          <p:nvPr/>
        </p:nvGrpSpPr>
        <p:grpSpPr>
          <a:xfrm>
            <a:off x="146050" y="2109709"/>
            <a:ext cx="8845550" cy="4526280"/>
            <a:chOff x="146050" y="2109709"/>
            <a:chExt cx="8845550" cy="4526280"/>
          </a:xfrm>
        </p:grpSpPr>
        <p:sp>
          <p:nvSpPr>
            <p:cNvPr id="95" name="object 95"/>
            <p:cNvSpPr/>
            <p:nvPr/>
          </p:nvSpPr>
          <p:spPr>
            <a:xfrm>
              <a:off x="6062667" y="2128759"/>
              <a:ext cx="330200" cy="0"/>
            </a:xfrm>
            <a:custGeom>
              <a:avLst/>
              <a:gdLst/>
              <a:ahLst/>
              <a:cxnLst/>
              <a:rect l="l" t="t" r="r" b="b"/>
              <a:pathLst>
                <a:path w="330200">
                  <a:moveTo>
                    <a:pt x="0" y="0"/>
                  </a:moveTo>
                  <a:lnTo>
                    <a:pt x="329584" y="1"/>
                  </a:lnTo>
                </a:path>
              </a:pathLst>
            </a:custGeom>
            <a:ln w="38099">
              <a:solidFill>
                <a:srgbClr val="AB1500"/>
              </a:solidFill>
            </a:ln>
          </p:spPr>
          <p:txBody>
            <a:bodyPr wrap="square" lIns="0" tIns="0" rIns="0" bIns="0" rtlCol="0"/>
            <a:lstStyle/>
            <a:p>
              <a:endParaRPr/>
            </a:p>
          </p:txBody>
        </p:sp>
        <p:sp>
          <p:nvSpPr>
            <p:cNvPr id="96" name="object 96"/>
            <p:cNvSpPr/>
            <p:nvPr/>
          </p:nvSpPr>
          <p:spPr>
            <a:xfrm>
              <a:off x="6392252" y="2128759"/>
              <a:ext cx="0" cy="255904"/>
            </a:xfrm>
            <a:custGeom>
              <a:avLst/>
              <a:gdLst/>
              <a:ahLst/>
              <a:cxnLst/>
              <a:rect l="l" t="t" r="r" b="b"/>
              <a:pathLst>
                <a:path h="255905">
                  <a:moveTo>
                    <a:pt x="0" y="0"/>
                  </a:moveTo>
                  <a:lnTo>
                    <a:pt x="0" y="255587"/>
                  </a:lnTo>
                </a:path>
              </a:pathLst>
            </a:custGeom>
            <a:ln w="38099">
              <a:solidFill>
                <a:srgbClr val="AB1500"/>
              </a:solidFill>
            </a:ln>
          </p:spPr>
          <p:txBody>
            <a:bodyPr wrap="square" lIns="0" tIns="0" rIns="0" bIns="0" rtlCol="0"/>
            <a:lstStyle/>
            <a:p>
              <a:endParaRPr/>
            </a:p>
          </p:txBody>
        </p:sp>
        <p:sp>
          <p:nvSpPr>
            <p:cNvPr id="97" name="object 97"/>
            <p:cNvSpPr/>
            <p:nvPr/>
          </p:nvSpPr>
          <p:spPr>
            <a:xfrm>
              <a:off x="6335102" y="2327196"/>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AB1500"/>
            </a:solidFill>
          </p:spPr>
          <p:txBody>
            <a:bodyPr wrap="square" lIns="0" tIns="0" rIns="0" bIns="0" rtlCol="0"/>
            <a:lstStyle/>
            <a:p>
              <a:endParaRPr/>
            </a:p>
          </p:txBody>
        </p:sp>
        <p:sp>
          <p:nvSpPr>
            <p:cNvPr id="98" name="object 98"/>
            <p:cNvSpPr/>
            <p:nvPr/>
          </p:nvSpPr>
          <p:spPr>
            <a:xfrm>
              <a:off x="6721836" y="2701273"/>
              <a:ext cx="330200" cy="0"/>
            </a:xfrm>
            <a:custGeom>
              <a:avLst/>
              <a:gdLst/>
              <a:ahLst/>
              <a:cxnLst/>
              <a:rect l="l" t="t" r="r" b="b"/>
              <a:pathLst>
                <a:path w="330200">
                  <a:moveTo>
                    <a:pt x="0" y="0"/>
                  </a:moveTo>
                  <a:lnTo>
                    <a:pt x="329585" y="1"/>
                  </a:lnTo>
                </a:path>
              </a:pathLst>
            </a:custGeom>
            <a:ln w="38099">
              <a:solidFill>
                <a:srgbClr val="AB1500"/>
              </a:solidFill>
            </a:ln>
          </p:spPr>
          <p:txBody>
            <a:bodyPr wrap="square" lIns="0" tIns="0" rIns="0" bIns="0" rtlCol="0"/>
            <a:lstStyle/>
            <a:p>
              <a:endParaRPr/>
            </a:p>
          </p:txBody>
        </p:sp>
        <p:sp>
          <p:nvSpPr>
            <p:cNvPr id="99" name="object 99"/>
            <p:cNvSpPr/>
            <p:nvPr/>
          </p:nvSpPr>
          <p:spPr>
            <a:xfrm>
              <a:off x="7051422" y="2701273"/>
              <a:ext cx="0" cy="259079"/>
            </a:xfrm>
            <a:custGeom>
              <a:avLst/>
              <a:gdLst/>
              <a:ahLst/>
              <a:cxnLst/>
              <a:rect l="l" t="t" r="r" b="b"/>
              <a:pathLst>
                <a:path h="259080">
                  <a:moveTo>
                    <a:pt x="0" y="0"/>
                  </a:moveTo>
                  <a:lnTo>
                    <a:pt x="0" y="258762"/>
                  </a:lnTo>
                </a:path>
              </a:pathLst>
            </a:custGeom>
            <a:ln w="38099">
              <a:solidFill>
                <a:srgbClr val="AB1500"/>
              </a:solidFill>
            </a:ln>
          </p:spPr>
          <p:txBody>
            <a:bodyPr wrap="square" lIns="0" tIns="0" rIns="0" bIns="0" rtlCol="0"/>
            <a:lstStyle/>
            <a:p>
              <a:endParaRPr/>
            </a:p>
          </p:txBody>
        </p:sp>
        <p:sp>
          <p:nvSpPr>
            <p:cNvPr id="100" name="object 100"/>
            <p:cNvSpPr/>
            <p:nvPr/>
          </p:nvSpPr>
          <p:spPr>
            <a:xfrm>
              <a:off x="6994272" y="2902886"/>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AB1500"/>
            </a:solidFill>
          </p:spPr>
          <p:txBody>
            <a:bodyPr wrap="square" lIns="0" tIns="0" rIns="0" bIns="0" rtlCol="0"/>
            <a:lstStyle/>
            <a:p>
              <a:endParaRPr/>
            </a:p>
          </p:txBody>
        </p:sp>
        <p:sp>
          <p:nvSpPr>
            <p:cNvPr id="101" name="object 101"/>
            <p:cNvSpPr/>
            <p:nvPr/>
          </p:nvSpPr>
          <p:spPr>
            <a:xfrm>
              <a:off x="7434597" y="3278115"/>
              <a:ext cx="330200" cy="0"/>
            </a:xfrm>
            <a:custGeom>
              <a:avLst/>
              <a:gdLst/>
              <a:ahLst/>
              <a:cxnLst/>
              <a:rect l="l" t="t" r="r" b="b"/>
              <a:pathLst>
                <a:path w="330200">
                  <a:moveTo>
                    <a:pt x="0" y="0"/>
                  </a:moveTo>
                  <a:lnTo>
                    <a:pt x="329585" y="1"/>
                  </a:lnTo>
                </a:path>
              </a:pathLst>
            </a:custGeom>
            <a:ln w="38099">
              <a:solidFill>
                <a:srgbClr val="AB1500"/>
              </a:solidFill>
            </a:ln>
          </p:spPr>
          <p:txBody>
            <a:bodyPr wrap="square" lIns="0" tIns="0" rIns="0" bIns="0" rtlCol="0"/>
            <a:lstStyle/>
            <a:p>
              <a:endParaRPr/>
            </a:p>
          </p:txBody>
        </p:sp>
        <p:sp>
          <p:nvSpPr>
            <p:cNvPr id="102" name="object 102"/>
            <p:cNvSpPr/>
            <p:nvPr/>
          </p:nvSpPr>
          <p:spPr>
            <a:xfrm>
              <a:off x="7764182" y="3278115"/>
              <a:ext cx="0" cy="255904"/>
            </a:xfrm>
            <a:custGeom>
              <a:avLst/>
              <a:gdLst/>
              <a:ahLst/>
              <a:cxnLst/>
              <a:rect l="l" t="t" r="r" b="b"/>
              <a:pathLst>
                <a:path h="255904">
                  <a:moveTo>
                    <a:pt x="0" y="0"/>
                  </a:moveTo>
                  <a:lnTo>
                    <a:pt x="0" y="255587"/>
                  </a:lnTo>
                </a:path>
              </a:pathLst>
            </a:custGeom>
            <a:ln w="38099">
              <a:solidFill>
                <a:srgbClr val="AB1500"/>
              </a:solidFill>
            </a:ln>
          </p:spPr>
          <p:txBody>
            <a:bodyPr wrap="square" lIns="0" tIns="0" rIns="0" bIns="0" rtlCol="0"/>
            <a:lstStyle/>
            <a:p>
              <a:endParaRPr/>
            </a:p>
          </p:txBody>
        </p:sp>
        <p:sp>
          <p:nvSpPr>
            <p:cNvPr id="103" name="object 103"/>
            <p:cNvSpPr/>
            <p:nvPr/>
          </p:nvSpPr>
          <p:spPr>
            <a:xfrm>
              <a:off x="7707033" y="347655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AB1500"/>
            </a:solidFill>
          </p:spPr>
          <p:txBody>
            <a:bodyPr wrap="square" lIns="0" tIns="0" rIns="0" bIns="0" rtlCol="0"/>
            <a:lstStyle/>
            <a:p>
              <a:endParaRPr/>
            </a:p>
          </p:txBody>
        </p:sp>
        <p:sp>
          <p:nvSpPr>
            <p:cNvPr id="104" name="object 104"/>
            <p:cNvSpPr/>
            <p:nvPr/>
          </p:nvSpPr>
          <p:spPr>
            <a:xfrm>
              <a:off x="8092426" y="3853515"/>
              <a:ext cx="327025" cy="0"/>
            </a:xfrm>
            <a:custGeom>
              <a:avLst/>
              <a:gdLst/>
              <a:ahLst/>
              <a:cxnLst/>
              <a:rect l="l" t="t" r="r" b="b"/>
              <a:pathLst>
                <a:path w="327025">
                  <a:moveTo>
                    <a:pt x="0" y="0"/>
                  </a:moveTo>
                  <a:lnTo>
                    <a:pt x="326904" y="0"/>
                  </a:lnTo>
                </a:path>
              </a:pathLst>
            </a:custGeom>
            <a:ln w="38099">
              <a:solidFill>
                <a:srgbClr val="AB1500"/>
              </a:solidFill>
            </a:ln>
          </p:spPr>
          <p:txBody>
            <a:bodyPr wrap="square" lIns="0" tIns="0" rIns="0" bIns="0" rtlCol="0"/>
            <a:lstStyle/>
            <a:p>
              <a:endParaRPr/>
            </a:p>
          </p:txBody>
        </p:sp>
        <p:sp>
          <p:nvSpPr>
            <p:cNvPr id="105" name="object 105"/>
            <p:cNvSpPr/>
            <p:nvPr/>
          </p:nvSpPr>
          <p:spPr>
            <a:xfrm>
              <a:off x="8423350" y="3853515"/>
              <a:ext cx="0" cy="257175"/>
            </a:xfrm>
            <a:custGeom>
              <a:avLst/>
              <a:gdLst/>
              <a:ahLst/>
              <a:cxnLst/>
              <a:rect l="l" t="t" r="r" b="b"/>
              <a:pathLst>
                <a:path h="257175">
                  <a:moveTo>
                    <a:pt x="0" y="0"/>
                  </a:moveTo>
                  <a:lnTo>
                    <a:pt x="0" y="257174"/>
                  </a:lnTo>
                </a:path>
              </a:pathLst>
            </a:custGeom>
            <a:ln w="38099">
              <a:solidFill>
                <a:srgbClr val="AB1500"/>
              </a:solidFill>
            </a:ln>
          </p:spPr>
          <p:txBody>
            <a:bodyPr wrap="square" lIns="0" tIns="0" rIns="0" bIns="0" rtlCol="0"/>
            <a:lstStyle/>
            <a:p>
              <a:endParaRPr/>
            </a:p>
          </p:txBody>
        </p:sp>
        <p:sp>
          <p:nvSpPr>
            <p:cNvPr id="106" name="object 106"/>
            <p:cNvSpPr/>
            <p:nvPr/>
          </p:nvSpPr>
          <p:spPr>
            <a:xfrm>
              <a:off x="8366200" y="405354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AB1500"/>
            </a:solidFill>
          </p:spPr>
          <p:txBody>
            <a:bodyPr wrap="square" lIns="0" tIns="0" rIns="0" bIns="0" rtlCol="0"/>
            <a:lstStyle/>
            <a:p>
              <a:endParaRPr/>
            </a:p>
          </p:txBody>
        </p:sp>
        <p:sp>
          <p:nvSpPr>
            <p:cNvPr id="107" name="object 107"/>
            <p:cNvSpPr/>
            <p:nvPr/>
          </p:nvSpPr>
          <p:spPr>
            <a:xfrm>
              <a:off x="152399" y="6629399"/>
              <a:ext cx="8839200" cy="0"/>
            </a:xfrm>
            <a:custGeom>
              <a:avLst/>
              <a:gdLst/>
              <a:ahLst/>
              <a:cxnLst/>
              <a:rect l="l" t="t" r="r" b="b"/>
              <a:pathLst>
                <a:path w="8839200">
                  <a:moveTo>
                    <a:pt x="0" y="0"/>
                  </a:moveTo>
                  <a:lnTo>
                    <a:pt x="8839197" y="0"/>
                  </a:lnTo>
                </a:path>
              </a:pathLst>
            </a:custGeom>
            <a:ln w="12699">
              <a:solidFill>
                <a:srgbClr val="AB1500"/>
              </a:solidFill>
            </a:ln>
          </p:spPr>
          <p:txBody>
            <a:bodyPr wrap="square" lIns="0" tIns="0" rIns="0" bIns="0" rtlCol="0"/>
            <a:lstStyle/>
            <a:p>
              <a:endParaRPr/>
            </a:p>
          </p:txBody>
        </p:sp>
        <p:sp>
          <p:nvSpPr>
            <p:cNvPr id="108" name="object 108"/>
            <p:cNvSpPr/>
            <p:nvPr/>
          </p:nvSpPr>
          <p:spPr>
            <a:xfrm>
              <a:off x="152399" y="3352800"/>
              <a:ext cx="0" cy="3276600"/>
            </a:xfrm>
            <a:custGeom>
              <a:avLst/>
              <a:gdLst/>
              <a:ahLst/>
              <a:cxnLst/>
              <a:rect l="l" t="t" r="r" b="b"/>
              <a:pathLst>
                <a:path h="3276600">
                  <a:moveTo>
                    <a:pt x="0" y="0"/>
                  </a:moveTo>
                  <a:lnTo>
                    <a:pt x="1" y="3276599"/>
                  </a:lnTo>
                </a:path>
              </a:pathLst>
            </a:custGeom>
            <a:ln w="12699">
              <a:solidFill>
                <a:srgbClr val="AB1500"/>
              </a:solidFill>
            </a:ln>
          </p:spPr>
          <p:txBody>
            <a:bodyPr wrap="square" lIns="0" tIns="0" rIns="0" bIns="0" rtlCol="0"/>
            <a:lstStyle/>
            <a:p>
              <a:endParaRPr/>
            </a:p>
          </p:txBody>
        </p:sp>
        <p:sp>
          <p:nvSpPr>
            <p:cNvPr id="109" name="object 109"/>
            <p:cNvSpPr/>
            <p:nvPr/>
          </p:nvSpPr>
          <p:spPr>
            <a:xfrm>
              <a:off x="8915398" y="5029200"/>
              <a:ext cx="0" cy="1524000"/>
            </a:xfrm>
            <a:custGeom>
              <a:avLst/>
              <a:gdLst/>
              <a:ahLst/>
              <a:cxnLst/>
              <a:rect l="l" t="t" r="r" b="b"/>
              <a:pathLst>
                <a:path h="1524000">
                  <a:moveTo>
                    <a:pt x="0" y="0"/>
                  </a:moveTo>
                  <a:lnTo>
                    <a:pt x="0" y="1523999"/>
                  </a:lnTo>
                </a:path>
              </a:pathLst>
            </a:custGeom>
            <a:ln w="12699">
              <a:solidFill>
                <a:srgbClr val="AB1500"/>
              </a:solidFill>
            </a:ln>
          </p:spPr>
          <p:txBody>
            <a:bodyPr wrap="square" lIns="0" tIns="0" rIns="0" bIns="0" rtlCol="0"/>
            <a:lstStyle/>
            <a:p>
              <a:endParaRPr/>
            </a:p>
          </p:txBody>
        </p:sp>
      </p:grpSp>
      <p:sp>
        <p:nvSpPr>
          <p:cNvPr id="110" name="object 110"/>
          <p:cNvSpPr txBox="1"/>
          <p:nvPr/>
        </p:nvSpPr>
        <p:spPr>
          <a:xfrm>
            <a:off x="4953952" y="1435101"/>
            <a:ext cx="1119505" cy="330200"/>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Times New Roman"/>
                <a:cs typeface="Times New Roman"/>
              </a:rPr>
              <a:t>Equipe</a:t>
            </a:r>
            <a:r>
              <a:rPr sz="2000" b="1" spc="-70" dirty="0">
                <a:latin typeface="Times New Roman"/>
                <a:cs typeface="Times New Roman"/>
              </a:rPr>
              <a:t> </a:t>
            </a:r>
            <a:r>
              <a:rPr sz="2000" b="1" dirty="0">
                <a:latin typeface="Times New Roman"/>
                <a:cs typeface="Times New Roman"/>
              </a:rPr>
              <a:t>#3</a:t>
            </a:r>
            <a:endParaRPr sz="2000">
              <a:latin typeface="Times New Roman"/>
              <a:cs typeface="Times New Roman"/>
            </a:endParaRPr>
          </a:p>
        </p:txBody>
      </p:sp>
      <p:sp>
        <p:nvSpPr>
          <p:cNvPr id="111" name="object 111"/>
          <p:cNvSpPr txBox="1"/>
          <p:nvPr/>
        </p:nvSpPr>
        <p:spPr>
          <a:xfrm>
            <a:off x="993139" y="6205537"/>
            <a:ext cx="1289050"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990000"/>
                </a:solidFill>
                <a:latin typeface="Times New Roman"/>
                <a:cs typeface="Times New Roman"/>
              </a:rPr>
              <a:t>60</a:t>
            </a:r>
            <a:r>
              <a:rPr sz="2000" b="1" spc="-30" dirty="0">
                <a:solidFill>
                  <a:srgbClr val="990000"/>
                </a:solidFill>
                <a:latin typeface="Times New Roman"/>
                <a:cs typeface="Times New Roman"/>
              </a:rPr>
              <a:t> </a:t>
            </a:r>
            <a:r>
              <a:rPr sz="2000" b="1" dirty="0">
                <a:solidFill>
                  <a:srgbClr val="990000"/>
                </a:solidFill>
                <a:latin typeface="Times New Roman"/>
                <a:cs typeface="Times New Roman"/>
              </a:rPr>
              <a:t>a</a:t>
            </a:r>
            <a:r>
              <a:rPr sz="2000" b="1" spc="-25" dirty="0">
                <a:solidFill>
                  <a:srgbClr val="990000"/>
                </a:solidFill>
                <a:latin typeface="Times New Roman"/>
                <a:cs typeface="Times New Roman"/>
              </a:rPr>
              <a:t> </a:t>
            </a:r>
            <a:r>
              <a:rPr sz="2000" b="1" dirty="0">
                <a:solidFill>
                  <a:srgbClr val="990000"/>
                </a:solidFill>
                <a:latin typeface="Times New Roman"/>
                <a:cs typeface="Times New Roman"/>
              </a:rPr>
              <a:t>90</a:t>
            </a:r>
            <a:r>
              <a:rPr sz="2000" b="1" spc="-25" dirty="0">
                <a:solidFill>
                  <a:srgbClr val="990000"/>
                </a:solidFill>
                <a:latin typeface="Times New Roman"/>
                <a:cs typeface="Times New Roman"/>
              </a:rPr>
              <a:t> </a:t>
            </a:r>
            <a:r>
              <a:rPr sz="2000" b="1" spc="-5" dirty="0">
                <a:solidFill>
                  <a:srgbClr val="990000"/>
                </a:solidFill>
                <a:latin typeface="Times New Roman"/>
                <a:cs typeface="Times New Roman"/>
              </a:rPr>
              <a:t>dias</a:t>
            </a:r>
            <a:endParaRPr sz="20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33</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222865" cy="818803"/>
          </a:xfrm>
          <a:prstGeom prst="rect">
            <a:avLst/>
          </a:prstGeom>
        </p:spPr>
      </p:pic>
      <p:sp>
        <p:nvSpPr>
          <p:cNvPr id="4" name="object 4"/>
          <p:cNvSpPr txBox="1">
            <a:spLocks noGrp="1"/>
          </p:cNvSpPr>
          <p:nvPr>
            <p:ph type="title"/>
          </p:nvPr>
        </p:nvSpPr>
        <p:spPr>
          <a:xfrm>
            <a:off x="765174" y="360681"/>
            <a:ext cx="3920490"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 Mod</a:t>
            </a:r>
            <a:r>
              <a:rPr spc="-5" dirty="0"/>
              <a:t>el</a:t>
            </a:r>
            <a:r>
              <a:rPr dirty="0"/>
              <a:t>o	RAD</a:t>
            </a:r>
          </a:p>
        </p:txBody>
      </p:sp>
      <p:sp>
        <p:nvSpPr>
          <p:cNvPr id="5" name="object 5"/>
          <p:cNvSpPr txBox="1"/>
          <p:nvPr/>
        </p:nvSpPr>
        <p:spPr>
          <a:xfrm>
            <a:off x="765174" y="1666776"/>
            <a:ext cx="7541895" cy="2980055"/>
          </a:xfrm>
          <a:prstGeom prst="rect">
            <a:avLst/>
          </a:prstGeom>
        </p:spPr>
        <p:txBody>
          <a:bodyPr vert="horz" wrap="square" lIns="0" tIns="55244" rIns="0" bIns="0" rtlCol="0">
            <a:spAutoFit/>
          </a:bodyPr>
          <a:lstStyle/>
          <a:p>
            <a:pPr marL="12700">
              <a:lnSpc>
                <a:spcPct val="100000"/>
              </a:lnSpc>
              <a:spcBef>
                <a:spcPts val="434"/>
              </a:spcBef>
            </a:pPr>
            <a:r>
              <a:rPr sz="3200" spc="-5" dirty="0">
                <a:latin typeface="Arial MT"/>
                <a:cs typeface="Arial MT"/>
              </a:rPr>
              <a:t>Desvantagens:</a:t>
            </a:r>
            <a:endParaRPr sz="3200">
              <a:latin typeface="Arial MT"/>
              <a:cs typeface="Arial MT"/>
            </a:endParaRPr>
          </a:p>
          <a:p>
            <a:pPr marL="749300" marR="274955" indent="-279400">
              <a:lnSpc>
                <a:spcPts val="2930"/>
              </a:lnSpc>
              <a:spcBef>
                <a:spcPts val="755"/>
              </a:spcBef>
              <a:buClr>
                <a:srgbClr val="990000"/>
              </a:buClr>
              <a:buFont typeface="Wingdings"/>
              <a:buChar char=""/>
              <a:tabLst>
                <a:tab pos="755650" algn="l"/>
              </a:tabLst>
            </a:pPr>
            <a:r>
              <a:rPr sz="2800" dirty="0">
                <a:latin typeface="Arial MT"/>
                <a:cs typeface="Arial MT"/>
              </a:rPr>
              <a:t>Exige</a:t>
            </a:r>
            <a:r>
              <a:rPr sz="2800" spc="-15" dirty="0">
                <a:latin typeface="Arial MT"/>
                <a:cs typeface="Arial MT"/>
              </a:rPr>
              <a:t> </a:t>
            </a:r>
            <a:r>
              <a:rPr sz="2800" dirty="0">
                <a:latin typeface="Arial MT"/>
                <a:cs typeface="Arial MT"/>
              </a:rPr>
              <a:t>recursos</a:t>
            </a:r>
            <a:r>
              <a:rPr sz="2800" spc="-20" dirty="0">
                <a:latin typeface="Arial MT"/>
                <a:cs typeface="Arial MT"/>
              </a:rPr>
              <a:t> </a:t>
            </a:r>
            <a:r>
              <a:rPr sz="2800" dirty="0">
                <a:latin typeface="Arial MT"/>
                <a:cs typeface="Arial MT"/>
              </a:rPr>
              <a:t>humanos</a:t>
            </a:r>
            <a:r>
              <a:rPr sz="2800" spc="-20" dirty="0">
                <a:latin typeface="Arial MT"/>
                <a:cs typeface="Arial MT"/>
              </a:rPr>
              <a:t> </a:t>
            </a:r>
            <a:r>
              <a:rPr sz="2800" spc="-5" dirty="0">
                <a:latin typeface="Arial MT"/>
                <a:cs typeface="Arial MT"/>
              </a:rPr>
              <a:t>suficientes</a:t>
            </a:r>
            <a:r>
              <a:rPr sz="2800" spc="-15" dirty="0">
                <a:latin typeface="Arial MT"/>
                <a:cs typeface="Arial MT"/>
              </a:rPr>
              <a:t> </a:t>
            </a:r>
            <a:r>
              <a:rPr sz="2800" dirty="0">
                <a:latin typeface="Arial MT"/>
                <a:cs typeface="Arial MT"/>
              </a:rPr>
              <a:t>para </a:t>
            </a:r>
            <a:r>
              <a:rPr sz="2800" spc="-765" dirty="0">
                <a:latin typeface="Arial MT"/>
                <a:cs typeface="Arial MT"/>
              </a:rPr>
              <a:t> </a:t>
            </a:r>
            <a:r>
              <a:rPr sz="2800" spc="-5" dirty="0">
                <a:latin typeface="Arial MT"/>
                <a:cs typeface="Arial MT"/>
              </a:rPr>
              <a:t>todas</a:t>
            </a:r>
            <a:r>
              <a:rPr sz="2800" spc="-10" dirty="0">
                <a:latin typeface="Arial MT"/>
                <a:cs typeface="Arial MT"/>
              </a:rPr>
              <a:t> </a:t>
            </a:r>
            <a:r>
              <a:rPr sz="2800" dirty="0">
                <a:latin typeface="Arial MT"/>
                <a:cs typeface="Arial MT"/>
              </a:rPr>
              <a:t>as</a:t>
            </a:r>
            <a:r>
              <a:rPr sz="2800" spc="-5" dirty="0">
                <a:latin typeface="Arial MT"/>
                <a:cs typeface="Arial MT"/>
              </a:rPr>
              <a:t> </a:t>
            </a:r>
            <a:r>
              <a:rPr sz="2800" dirty="0">
                <a:latin typeface="Arial MT"/>
                <a:cs typeface="Arial MT"/>
              </a:rPr>
              <a:t>equipes</a:t>
            </a:r>
            <a:endParaRPr sz="2800">
              <a:latin typeface="Arial MT"/>
              <a:cs typeface="Arial MT"/>
            </a:endParaRPr>
          </a:p>
          <a:p>
            <a:pPr marL="749300" marR="5080" indent="-279400">
              <a:lnSpc>
                <a:spcPct val="87600"/>
              </a:lnSpc>
              <a:spcBef>
                <a:spcPts val="700"/>
              </a:spcBef>
              <a:buClr>
                <a:srgbClr val="990000"/>
              </a:buClr>
              <a:buFont typeface="Wingdings"/>
              <a:buChar char=""/>
              <a:tabLst>
                <a:tab pos="755650" algn="l"/>
              </a:tabLst>
            </a:pPr>
            <a:r>
              <a:rPr sz="2800" dirty="0">
                <a:latin typeface="Arial MT"/>
                <a:cs typeface="Arial MT"/>
              </a:rPr>
              <a:t>Exige que desenvolvedores e </a:t>
            </a:r>
            <a:r>
              <a:rPr sz="2800" spc="-5" dirty="0">
                <a:latin typeface="Arial MT"/>
                <a:cs typeface="Arial MT"/>
              </a:rPr>
              <a:t>clientes </a:t>
            </a:r>
            <a:r>
              <a:rPr sz="2800" dirty="0">
                <a:latin typeface="Arial MT"/>
                <a:cs typeface="Arial MT"/>
              </a:rPr>
              <a:t> </a:t>
            </a:r>
            <a:r>
              <a:rPr sz="2800" spc="-5" dirty="0">
                <a:latin typeface="Arial MT"/>
                <a:cs typeface="Arial MT"/>
              </a:rPr>
              <a:t>estejam</a:t>
            </a:r>
            <a:r>
              <a:rPr sz="2800" dirty="0">
                <a:latin typeface="Arial MT"/>
                <a:cs typeface="Arial MT"/>
              </a:rPr>
              <a:t> </a:t>
            </a:r>
            <a:r>
              <a:rPr sz="2800" spc="-5" dirty="0">
                <a:latin typeface="Arial MT"/>
                <a:cs typeface="Arial MT"/>
              </a:rPr>
              <a:t>comprometidos</a:t>
            </a:r>
            <a:r>
              <a:rPr sz="2800" spc="5" dirty="0">
                <a:latin typeface="Arial MT"/>
                <a:cs typeface="Arial MT"/>
              </a:rPr>
              <a:t> </a:t>
            </a:r>
            <a:r>
              <a:rPr sz="2800" dirty="0">
                <a:latin typeface="Arial MT"/>
                <a:cs typeface="Arial MT"/>
              </a:rPr>
              <a:t>com as</a:t>
            </a:r>
            <a:r>
              <a:rPr sz="2800" spc="5" dirty="0">
                <a:latin typeface="Arial MT"/>
                <a:cs typeface="Arial MT"/>
              </a:rPr>
              <a:t> </a:t>
            </a:r>
            <a:r>
              <a:rPr sz="2800" spc="-5" dirty="0">
                <a:latin typeface="Arial MT"/>
                <a:cs typeface="Arial MT"/>
              </a:rPr>
              <a:t>atividades </a:t>
            </a:r>
            <a:r>
              <a:rPr sz="2800" spc="-765" dirty="0">
                <a:latin typeface="Arial MT"/>
                <a:cs typeface="Arial MT"/>
              </a:rPr>
              <a:t> </a:t>
            </a:r>
            <a:r>
              <a:rPr sz="2800" dirty="0">
                <a:latin typeface="Arial MT"/>
                <a:cs typeface="Arial MT"/>
              </a:rPr>
              <a:t>de</a:t>
            </a:r>
            <a:r>
              <a:rPr sz="2800" spc="5" dirty="0">
                <a:latin typeface="Arial MT"/>
                <a:cs typeface="Arial MT"/>
              </a:rPr>
              <a:t> </a:t>
            </a:r>
            <a:r>
              <a:rPr sz="2800" spc="-5" dirty="0">
                <a:latin typeface="Arial MT"/>
                <a:cs typeface="Arial MT"/>
              </a:rPr>
              <a:t>“fogo-rápido” </a:t>
            </a:r>
            <a:r>
              <a:rPr sz="2800" dirty="0">
                <a:latin typeface="Arial MT"/>
                <a:cs typeface="Arial MT"/>
              </a:rPr>
              <a:t>a</a:t>
            </a:r>
            <a:r>
              <a:rPr sz="2800" spc="5" dirty="0">
                <a:latin typeface="Arial MT"/>
                <a:cs typeface="Arial MT"/>
              </a:rPr>
              <a:t> </a:t>
            </a:r>
            <a:r>
              <a:rPr sz="2800" spc="-5" dirty="0">
                <a:latin typeface="Arial MT"/>
                <a:cs typeface="Arial MT"/>
              </a:rPr>
              <a:t>fim</a:t>
            </a:r>
            <a:r>
              <a:rPr sz="2800" dirty="0">
                <a:latin typeface="Arial MT"/>
                <a:cs typeface="Arial MT"/>
              </a:rPr>
              <a:t> de</a:t>
            </a:r>
            <a:r>
              <a:rPr sz="2800" spc="5" dirty="0">
                <a:latin typeface="Arial MT"/>
                <a:cs typeface="Arial MT"/>
              </a:rPr>
              <a:t> </a:t>
            </a:r>
            <a:r>
              <a:rPr sz="2800" spc="-5" dirty="0">
                <a:latin typeface="Arial MT"/>
                <a:cs typeface="Arial MT"/>
              </a:rPr>
              <a:t>terminar</a:t>
            </a:r>
            <a:r>
              <a:rPr sz="2800" dirty="0">
                <a:latin typeface="Arial MT"/>
                <a:cs typeface="Arial MT"/>
              </a:rPr>
              <a:t> o</a:t>
            </a:r>
            <a:r>
              <a:rPr sz="2800" spc="5" dirty="0">
                <a:latin typeface="Arial MT"/>
                <a:cs typeface="Arial MT"/>
              </a:rPr>
              <a:t> </a:t>
            </a:r>
            <a:r>
              <a:rPr sz="2800" spc="-5" dirty="0">
                <a:latin typeface="Arial MT"/>
                <a:cs typeface="Arial MT"/>
              </a:rPr>
              <a:t>projeto </a:t>
            </a:r>
            <a:r>
              <a:rPr sz="2800" spc="-760" dirty="0">
                <a:latin typeface="Arial MT"/>
                <a:cs typeface="Arial MT"/>
              </a:rPr>
              <a:t> </a:t>
            </a:r>
            <a:r>
              <a:rPr sz="2800" dirty="0">
                <a:latin typeface="Arial MT"/>
                <a:cs typeface="Arial MT"/>
              </a:rPr>
              <a:t>num</a:t>
            </a:r>
            <a:r>
              <a:rPr sz="2800" spc="-10" dirty="0">
                <a:latin typeface="Arial MT"/>
                <a:cs typeface="Arial MT"/>
              </a:rPr>
              <a:t> </a:t>
            </a:r>
            <a:r>
              <a:rPr sz="2800" dirty="0">
                <a:latin typeface="Arial MT"/>
                <a:cs typeface="Arial MT"/>
              </a:rPr>
              <a:t>prazo </a:t>
            </a:r>
            <a:r>
              <a:rPr sz="2800" spc="-5" dirty="0">
                <a:latin typeface="Arial MT"/>
                <a:cs typeface="Arial MT"/>
              </a:rPr>
              <a:t>curto</a:t>
            </a:r>
            <a:endParaRPr sz="2800">
              <a:latin typeface="Arial MT"/>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34</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222865" cy="818803"/>
          </a:xfrm>
          <a:prstGeom prst="rect">
            <a:avLst/>
          </a:prstGeom>
        </p:spPr>
      </p:pic>
      <p:sp>
        <p:nvSpPr>
          <p:cNvPr id="4" name="object 4"/>
          <p:cNvSpPr txBox="1">
            <a:spLocks noGrp="1"/>
          </p:cNvSpPr>
          <p:nvPr>
            <p:ph type="title"/>
          </p:nvPr>
        </p:nvSpPr>
        <p:spPr>
          <a:xfrm>
            <a:off x="765174" y="360681"/>
            <a:ext cx="3920490"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 Mod</a:t>
            </a:r>
            <a:r>
              <a:rPr spc="-5" dirty="0"/>
              <a:t>el</a:t>
            </a:r>
            <a:r>
              <a:rPr dirty="0"/>
              <a:t>o	RAD</a:t>
            </a:r>
          </a:p>
        </p:txBody>
      </p:sp>
      <p:sp>
        <p:nvSpPr>
          <p:cNvPr id="5" name="object 5"/>
          <p:cNvSpPr txBox="1"/>
          <p:nvPr/>
        </p:nvSpPr>
        <p:spPr>
          <a:xfrm>
            <a:off x="765174" y="1660970"/>
            <a:ext cx="7865109" cy="3354070"/>
          </a:xfrm>
          <a:prstGeom prst="rect">
            <a:avLst/>
          </a:prstGeom>
        </p:spPr>
        <p:txBody>
          <a:bodyPr vert="horz" wrap="square" lIns="0" tIns="83820" rIns="0" bIns="0" rtlCol="0">
            <a:spAutoFit/>
          </a:bodyPr>
          <a:lstStyle/>
          <a:p>
            <a:pPr marL="354965" marR="859155" indent="-342900">
              <a:lnSpc>
                <a:spcPts val="3300"/>
              </a:lnSpc>
              <a:spcBef>
                <a:spcPts val="660"/>
              </a:spcBef>
              <a:buClr>
                <a:srgbClr val="CC0066"/>
              </a:buClr>
              <a:buSzPct val="68750"/>
              <a:buFont typeface="Wingdings"/>
              <a:buChar char=""/>
              <a:tabLst>
                <a:tab pos="355600" algn="l"/>
              </a:tabLst>
            </a:pPr>
            <a:r>
              <a:rPr sz="3200" dirty="0">
                <a:latin typeface="Arial MT"/>
                <a:cs typeface="Arial MT"/>
              </a:rPr>
              <a:t>Nem</a:t>
            </a:r>
            <a:r>
              <a:rPr sz="3200" spc="-15" dirty="0">
                <a:latin typeface="Arial MT"/>
                <a:cs typeface="Arial MT"/>
              </a:rPr>
              <a:t> </a:t>
            </a:r>
            <a:r>
              <a:rPr sz="3200" spc="-5" dirty="0">
                <a:latin typeface="Arial MT"/>
                <a:cs typeface="Arial MT"/>
              </a:rPr>
              <a:t>todos</a:t>
            </a:r>
            <a:r>
              <a:rPr sz="3200" spc="-15" dirty="0">
                <a:latin typeface="Arial MT"/>
                <a:cs typeface="Arial MT"/>
              </a:rPr>
              <a:t> </a:t>
            </a:r>
            <a:r>
              <a:rPr sz="3200" dirty="0">
                <a:latin typeface="Arial MT"/>
                <a:cs typeface="Arial MT"/>
              </a:rPr>
              <a:t>os</a:t>
            </a:r>
            <a:r>
              <a:rPr sz="3200" spc="-15" dirty="0">
                <a:latin typeface="Arial MT"/>
                <a:cs typeface="Arial MT"/>
              </a:rPr>
              <a:t> </a:t>
            </a:r>
            <a:r>
              <a:rPr sz="3200" spc="-5" dirty="0">
                <a:latin typeface="Arial MT"/>
                <a:cs typeface="Arial MT"/>
              </a:rPr>
              <a:t>tipos</a:t>
            </a:r>
            <a:r>
              <a:rPr sz="3200" spc="-15" dirty="0">
                <a:latin typeface="Arial MT"/>
                <a:cs typeface="Arial MT"/>
              </a:rPr>
              <a:t> </a:t>
            </a:r>
            <a:r>
              <a:rPr sz="3200" dirty="0">
                <a:latin typeface="Arial MT"/>
                <a:cs typeface="Arial MT"/>
              </a:rPr>
              <a:t>de</a:t>
            </a:r>
            <a:r>
              <a:rPr sz="3200" spc="-10" dirty="0">
                <a:latin typeface="Arial MT"/>
                <a:cs typeface="Arial MT"/>
              </a:rPr>
              <a:t> </a:t>
            </a:r>
            <a:r>
              <a:rPr sz="3200" dirty="0">
                <a:latin typeface="Arial MT"/>
                <a:cs typeface="Arial MT"/>
              </a:rPr>
              <a:t>aplicação</a:t>
            </a:r>
            <a:r>
              <a:rPr sz="3200" spc="-10" dirty="0">
                <a:latin typeface="Arial MT"/>
                <a:cs typeface="Arial MT"/>
              </a:rPr>
              <a:t> </a:t>
            </a:r>
            <a:r>
              <a:rPr sz="3200" dirty="0">
                <a:latin typeface="Arial MT"/>
                <a:cs typeface="Arial MT"/>
              </a:rPr>
              <a:t>são </a:t>
            </a:r>
            <a:r>
              <a:rPr sz="3200" spc="-875" dirty="0">
                <a:latin typeface="Arial MT"/>
                <a:cs typeface="Arial MT"/>
              </a:rPr>
              <a:t> </a:t>
            </a:r>
            <a:r>
              <a:rPr sz="3200" dirty="0">
                <a:latin typeface="Arial MT"/>
                <a:cs typeface="Arial MT"/>
              </a:rPr>
              <a:t>apropriadas</a:t>
            </a:r>
            <a:r>
              <a:rPr sz="3200" spc="-10" dirty="0">
                <a:latin typeface="Arial MT"/>
                <a:cs typeface="Arial MT"/>
              </a:rPr>
              <a:t> </a:t>
            </a:r>
            <a:r>
              <a:rPr sz="3200" dirty="0">
                <a:latin typeface="Arial MT"/>
                <a:cs typeface="Arial MT"/>
              </a:rPr>
              <a:t>para</a:t>
            </a:r>
            <a:r>
              <a:rPr sz="3200" spc="-5" dirty="0">
                <a:latin typeface="Arial MT"/>
                <a:cs typeface="Arial MT"/>
              </a:rPr>
              <a:t> </a:t>
            </a:r>
            <a:r>
              <a:rPr sz="3200" dirty="0">
                <a:latin typeface="Arial MT"/>
                <a:cs typeface="Arial MT"/>
              </a:rPr>
              <a:t>o</a:t>
            </a:r>
            <a:r>
              <a:rPr sz="3200" spc="-5" dirty="0">
                <a:latin typeface="Arial MT"/>
                <a:cs typeface="Arial MT"/>
              </a:rPr>
              <a:t> </a:t>
            </a:r>
            <a:r>
              <a:rPr sz="3200" dirty="0">
                <a:latin typeface="Arial MT"/>
                <a:cs typeface="Arial MT"/>
              </a:rPr>
              <a:t>RAD:</a:t>
            </a:r>
            <a:endParaRPr sz="3200">
              <a:latin typeface="Arial MT"/>
              <a:cs typeface="Arial MT"/>
            </a:endParaRPr>
          </a:p>
          <a:p>
            <a:pPr marL="749300" marR="420370" lvl="1" indent="-279400">
              <a:lnSpc>
                <a:spcPts val="2930"/>
              </a:lnSpc>
              <a:spcBef>
                <a:spcPts val="715"/>
              </a:spcBef>
              <a:buClr>
                <a:srgbClr val="990000"/>
              </a:buClr>
              <a:buFont typeface="Wingdings"/>
              <a:buChar char=""/>
              <a:tabLst>
                <a:tab pos="755650" algn="l"/>
              </a:tabLst>
            </a:pPr>
            <a:r>
              <a:rPr sz="2800" dirty="0">
                <a:latin typeface="Arial MT"/>
                <a:cs typeface="Arial MT"/>
              </a:rPr>
              <a:t>Deve</a:t>
            </a:r>
            <a:r>
              <a:rPr sz="2800" spc="-10" dirty="0">
                <a:latin typeface="Arial MT"/>
                <a:cs typeface="Arial MT"/>
              </a:rPr>
              <a:t> </a:t>
            </a:r>
            <a:r>
              <a:rPr sz="2800" dirty="0">
                <a:latin typeface="Arial MT"/>
                <a:cs typeface="Arial MT"/>
              </a:rPr>
              <a:t>ser</a:t>
            </a:r>
            <a:r>
              <a:rPr sz="2800" spc="-15" dirty="0">
                <a:latin typeface="Arial MT"/>
                <a:cs typeface="Arial MT"/>
              </a:rPr>
              <a:t> </a:t>
            </a:r>
            <a:r>
              <a:rPr sz="2800" spc="-5" dirty="0">
                <a:latin typeface="Arial MT"/>
                <a:cs typeface="Arial MT"/>
              </a:rPr>
              <a:t>possível </a:t>
            </a:r>
            <a:r>
              <a:rPr sz="2800" dirty="0">
                <a:latin typeface="Arial MT"/>
                <a:cs typeface="Arial MT"/>
              </a:rPr>
              <a:t>a</a:t>
            </a:r>
            <a:r>
              <a:rPr sz="2800" spc="-10" dirty="0">
                <a:latin typeface="Arial MT"/>
                <a:cs typeface="Arial MT"/>
              </a:rPr>
              <a:t> </a:t>
            </a:r>
            <a:r>
              <a:rPr sz="2800" dirty="0">
                <a:latin typeface="Arial MT"/>
                <a:cs typeface="Arial MT"/>
              </a:rPr>
              <a:t>modularização</a:t>
            </a:r>
            <a:r>
              <a:rPr sz="2800" spc="-5" dirty="0">
                <a:latin typeface="Arial MT"/>
                <a:cs typeface="Arial MT"/>
              </a:rPr>
              <a:t> efetiva </a:t>
            </a:r>
            <a:r>
              <a:rPr sz="2800" spc="-765" dirty="0">
                <a:latin typeface="Arial MT"/>
                <a:cs typeface="Arial MT"/>
              </a:rPr>
              <a:t> </a:t>
            </a:r>
            <a:r>
              <a:rPr sz="2800" dirty="0">
                <a:latin typeface="Arial MT"/>
                <a:cs typeface="Arial MT"/>
              </a:rPr>
              <a:t>da</a:t>
            </a:r>
            <a:r>
              <a:rPr sz="2800" spc="-5" dirty="0">
                <a:latin typeface="Arial MT"/>
                <a:cs typeface="Arial MT"/>
              </a:rPr>
              <a:t> </a:t>
            </a:r>
            <a:r>
              <a:rPr sz="2800" dirty="0">
                <a:latin typeface="Arial MT"/>
                <a:cs typeface="Arial MT"/>
              </a:rPr>
              <a:t>aplicação</a:t>
            </a:r>
            <a:endParaRPr sz="2800">
              <a:latin typeface="Arial MT"/>
              <a:cs typeface="Arial MT"/>
            </a:endParaRPr>
          </a:p>
          <a:p>
            <a:pPr marL="749300" marR="5080" lvl="1" indent="-279400">
              <a:lnSpc>
                <a:spcPct val="87600"/>
              </a:lnSpc>
              <a:spcBef>
                <a:spcPts val="700"/>
              </a:spcBef>
              <a:buClr>
                <a:srgbClr val="990000"/>
              </a:buClr>
              <a:buFont typeface="Wingdings"/>
              <a:buChar char=""/>
              <a:tabLst>
                <a:tab pos="755650" algn="l"/>
              </a:tabLst>
            </a:pPr>
            <a:r>
              <a:rPr sz="2800" dirty="0">
                <a:latin typeface="Arial MT"/>
                <a:cs typeface="Arial MT"/>
              </a:rPr>
              <a:t>se </a:t>
            </a:r>
            <a:r>
              <a:rPr sz="2800" spc="-5" dirty="0">
                <a:latin typeface="Arial MT"/>
                <a:cs typeface="Arial MT"/>
              </a:rPr>
              <a:t>alto </a:t>
            </a:r>
            <a:r>
              <a:rPr sz="2800" dirty="0">
                <a:latin typeface="Arial MT"/>
                <a:cs typeface="Arial MT"/>
              </a:rPr>
              <a:t>desempenho é uma </a:t>
            </a:r>
            <a:r>
              <a:rPr sz="2800" spc="-5" dirty="0">
                <a:latin typeface="Arial MT"/>
                <a:cs typeface="Arial MT"/>
              </a:rPr>
              <a:t>característica </a:t>
            </a:r>
            <a:r>
              <a:rPr sz="2800" dirty="0">
                <a:latin typeface="Arial MT"/>
                <a:cs typeface="Arial MT"/>
              </a:rPr>
              <a:t>e o </a:t>
            </a:r>
            <a:r>
              <a:rPr sz="2800" spc="-770" dirty="0">
                <a:latin typeface="Arial MT"/>
                <a:cs typeface="Arial MT"/>
              </a:rPr>
              <a:t> </a:t>
            </a:r>
            <a:r>
              <a:rPr sz="2800" dirty="0">
                <a:latin typeface="Arial MT"/>
                <a:cs typeface="Arial MT"/>
              </a:rPr>
              <a:t>desempenho</a:t>
            </a:r>
            <a:r>
              <a:rPr sz="2800" spc="-5" dirty="0">
                <a:latin typeface="Arial MT"/>
                <a:cs typeface="Arial MT"/>
              </a:rPr>
              <a:t> </a:t>
            </a:r>
            <a:r>
              <a:rPr sz="2800" dirty="0">
                <a:latin typeface="Arial MT"/>
                <a:cs typeface="Arial MT"/>
              </a:rPr>
              <a:t>é </a:t>
            </a:r>
            <a:r>
              <a:rPr sz="2800" spc="-5" dirty="0">
                <a:latin typeface="Arial MT"/>
                <a:cs typeface="Arial MT"/>
              </a:rPr>
              <a:t>obtido</a:t>
            </a:r>
            <a:r>
              <a:rPr sz="2800" dirty="0">
                <a:latin typeface="Arial MT"/>
                <a:cs typeface="Arial MT"/>
              </a:rPr>
              <a:t> </a:t>
            </a:r>
            <a:r>
              <a:rPr sz="2800" spc="-5" dirty="0">
                <a:latin typeface="Arial MT"/>
                <a:cs typeface="Arial MT"/>
              </a:rPr>
              <a:t>sintonizando </a:t>
            </a:r>
            <a:r>
              <a:rPr sz="2800" dirty="0">
                <a:latin typeface="Arial MT"/>
                <a:cs typeface="Arial MT"/>
              </a:rPr>
              <a:t>as </a:t>
            </a:r>
            <a:r>
              <a:rPr sz="2800" spc="5" dirty="0">
                <a:latin typeface="Arial MT"/>
                <a:cs typeface="Arial MT"/>
              </a:rPr>
              <a:t> </a:t>
            </a:r>
            <a:r>
              <a:rPr sz="2800" spc="-5" dirty="0">
                <a:latin typeface="Arial MT"/>
                <a:cs typeface="Arial MT"/>
              </a:rPr>
              <a:t>interfaces </a:t>
            </a:r>
            <a:r>
              <a:rPr sz="2800" dirty="0">
                <a:latin typeface="Arial MT"/>
                <a:cs typeface="Arial MT"/>
              </a:rPr>
              <a:t>dos </a:t>
            </a:r>
            <a:r>
              <a:rPr sz="2800" spc="-5" dirty="0">
                <a:latin typeface="Arial MT"/>
                <a:cs typeface="Arial MT"/>
              </a:rPr>
              <a:t>componentes </a:t>
            </a:r>
            <a:r>
              <a:rPr sz="2800" dirty="0">
                <a:latin typeface="Arial MT"/>
                <a:cs typeface="Arial MT"/>
              </a:rPr>
              <a:t>do</a:t>
            </a:r>
            <a:r>
              <a:rPr sz="2800" spc="5" dirty="0">
                <a:latin typeface="Arial MT"/>
                <a:cs typeface="Arial MT"/>
              </a:rPr>
              <a:t> </a:t>
            </a:r>
            <a:r>
              <a:rPr sz="2800" spc="-5" dirty="0">
                <a:latin typeface="Arial MT"/>
                <a:cs typeface="Arial MT"/>
              </a:rPr>
              <a:t>sistema, </a:t>
            </a:r>
            <a:r>
              <a:rPr sz="2800" dirty="0">
                <a:latin typeface="Arial MT"/>
                <a:cs typeface="Arial MT"/>
              </a:rPr>
              <a:t>a </a:t>
            </a:r>
            <a:r>
              <a:rPr sz="2800" spc="5" dirty="0">
                <a:latin typeface="Arial MT"/>
                <a:cs typeface="Arial MT"/>
              </a:rPr>
              <a:t> </a:t>
            </a:r>
            <a:r>
              <a:rPr sz="2800" dirty="0">
                <a:latin typeface="Arial MT"/>
                <a:cs typeface="Arial MT"/>
              </a:rPr>
              <a:t>abordagem</a:t>
            </a:r>
            <a:r>
              <a:rPr sz="2800" spc="-10" dirty="0">
                <a:latin typeface="Arial MT"/>
                <a:cs typeface="Arial MT"/>
              </a:rPr>
              <a:t> </a:t>
            </a:r>
            <a:r>
              <a:rPr sz="2800" dirty="0">
                <a:latin typeface="Arial MT"/>
                <a:cs typeface="Arial MT"/>
              </a:rPr>
              <a:t>RAD</a:t>
            </a:r>
            <a:r>
              <a:rPr sz="2800" spc="-5" dirty="0">
                <a:latin typeface="Arial MT"/>
                <a:cs typeface="Arial MT"/>
              </a:rPr>
              <a:t> </a:t>
            </a:r>
            <a:r>
              <a:rPr sz="2800" dirty="0">
                <a:latin typeface="Arial MT"/>
                <a:cs typeface="Arial MT"/>
              </a:rPr>
              <a:t>pode</a:t>
            </a:r>
            <a:r>
              <a:rPr sz="2800" spc="-5" dirty="0">
                <a:latin typeface="Arial MT"/>
                <a:cs typeface="Arial MT"/>
              </a:rPr>
              <a:t> </a:t>
            </a:r>
            <a:r>
              <a:rPr sz="2800" dirty="0">
                <a:latin typeface="Arial MT"/>
                <a:cs typeface="Arial MT"/>
              </a:rPr>
              <a:t>não </a:t>
            </a:r>
            <a:r>
              <a:rPr sz="2800" spc="-5" dirty="0">
                <a:latin typeface="Arial MT"/>
                <a:cs typeface="Arial MT"/>
              </a:rPr>
              <a:t>funcionar</a:t>
            </a:r>
            <a:endParaRPr sz="2800">
              <a:latin typeface="Arial MT"/>
              <a:cs typeface="Arial M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35</a:t>
            </a:r>
            <a:endParaRPr sz="1400">
              <a:latin typeface="Times New Roman"/>
              <a:cs typeface="Times New Roman"/>
            </a:endParaRPr>
          </a:p>
        </p:txBody>
      </p:sp>
      <p:grpSp>
        <p:nvGrpSpPr>
          <p:cNvPr id="3" name="object 3"/>
          <p:cNvGrpSpPr/>
          <p:nvPr/>
        </p:nvGrpSpPr>
        <p:grpSpPr>
          <a:xfrm>
            <a:off x="698269" y="108065"/>
            <a:ext cx="6305550" cy="1405255"/>
            <a:chOff x="698269" y="108065"/>
            <a:chExt cx="6305550" cy="1405255"/>
          </a:xfrm>
        </p:grpSpPr>
        <p:pic>
          <p:nvPicPr>
            <p:cNvPr id="4" name="object 4"/>
            <p:cNvPicPr/>
            <p:nvPr/>
          </p:nvPicPr>
          <p:blipFill>
            <a:blip r:embed="rId2" cstate="print"/>
            <a:stretch>
              <a:fillRect/>
            </a:stretch>
          </p:blipFill>
          <p:spPr>
            <a:xfrm>
              <a:off x="698269" y="108065"/>
              <a:ext cx="6305203" cy="818803"/>
            </a:xfrm>
            <a:prstGeom prst="rect">
              <a:avLst/>
            </a:prstGeom>
          </p:spPr>
        </p:pic>
        <p:pic>
          <p:nvPicPr>
            <p:cNvPr id="5" name="object 5"/>
            <p:cNvPicPr/>
            <p:nvPr/>
          </p:nvPicPr>
          <p:blipFill>
            <a:blip r:embed="rId3" cstate="print"/>
            <a:stretch>
              <a:fillRect/>
            </a:stretch>
          </p:blipFill>
          <p:spPr>
            <a:xfrm>
              <a:off x="698269" y="694113"/>
              <a:ext cx="2556163" cy="818803"/>
            </a:xfrm>
            <a:prstGeom prst="rect">
              <a:avLst/>
            </a:prstGeom>
          </p:spPr>
        </p:pic>
      </p:grpSp>
      <p:sp>
        <p:nvSpPr>
          <p:cNvPr id="6" name="object 6"/>
          <p:cNvSpPr txBox="1">
            <a:spLocks noGrp="1"/>
          </p:cNvSpPr>
          <p:nvPr>
            <p:ph type="title"/>
          </p:nvPr>
        </p:nvSpPr>
        <p:spPr>
          <a:xfrm>
            <a:off x="765174" y="68072"/>
            <a:ext cx="6002020" cy="1341120"/>
          </a:xfrm>
          <a:prstGeom prst="rect">
            <a:avLst/>
          </a:prstGeom>
        </p:spPr>
        <p:txBody>
          <a:bodyPr vert="horz" wrap="square" lIns="0" tIns="159385" rIns="0" bIns="0" rtlCol="0">
            <a:spAutoFit/>
          </a:bodyPr>
          <a:lstStyle/>
          <a:p>
            <a:pPr marL="12700" marR="5080">
              <a:lnSpc>
                <a:spcPct val="79900"/>
              </a:lnSpc>
              <a:spcBef>
                <a:spcPts val="1255"/>
              </a:spcBef>
              <a:tabLst>
                <a:tab pos="5413375" algn="l"/>
              </a:tabLst>
            </a:pPr>
            <a:r>
              <a:rPr dirty="0"/>
              <a:t>Mod</a:t>
            </a:r>
            <a:r>
              <a:rPr spc="-5" dirty="0"/>
              <a:t>el</a:t>
            </a:r>
            <a:r>
              <a:rPr dirty="0"/>
              <a:t>os de</a:t>
            </a:r>
            <a:r>
              <a:rPr spc="-5" dirty="0"/>
              <a:t> P</a:t>
            </a:r>
            <a:r>
              <a:rPr dirty="0"/>
              <a:t>ro</a:t>
            </a:r>
            <a:r>
              <a:rPr spc="-5" dirty="0"/>
              <a:t>ce</a:t>
            </a:r>
            <a:r>
              <a:rPr dirty="0"/>
              <a:t>sso	de  </a:t>
            </a:r>
            <a:r>
              <a:rPr spc="-5" dirty="0"/>
              <a:t>Software</a:t>
            </a:r>
          </a:p>
        </p:txBody>
      </p:sp>
      <p:sp>
        <p:nvSpPr>
          <p:cNvPr id="7" name="object 7"/>
          <p:cNvSpPr txBox="1"/>
          <p:nvPr/>
        </p:nvSpPr>
        <p:spPr>
          <a:xfrm>
            <a:off x="765174" y="1597978"/>
            <a:ext cx="7504430" cy="4528820"/>
          </a:xfrm>
          <a:prstGeom prst="rect">
            <a:avLst/>
          </a:prstGeom>
        </p:spPr>
        <p:txBody>
          <a:bodyPr vert="horz" wrap="square" lIns="0" tIns="12700" rIns="0" bIns="0" rtlCol="0">
            <a:spAutoFit/>
          </a:bodyPr>
          <a:lstStyle/>
          <a:p>
            <a:pPr marL="355600" indent="-342900">
              <a:lnSpc>
                <a:spcPts val="3250"/>
              </a:lnSpc>
              <a:spcBef>
                <a:spcPts val="100"/>
              </a:spcBef>
              <a:buClr>
                <a:srgbClr val="969696"/>
              </a:buClr>
              <a:buSzPct val="69642"/>
              <a:buFont typeface="Wingdings"/>
              <a:buChar char=""/>
              <a:tabLst>
                <a:tab pos="354965" algn="l"/>
                <a:tab pos="355600" algn="l"/>
              </a:tabLst>
            </a:pPr>
            <a:r>
              <a:rPr sz="2800" i="1" dirty="0">
                <a:solidFill>
                  <a:srgbClr val="A7A7A7"/>
                </a:solidFill>
                <a:latin typeface="Arial"/>
                <a:cs typeface="Arial"/>
              </a:rPr>
              <a:t>O</a:t>
            </a:r>
            <a:r>
              <a:rPr sz="2800" i="1" spc="-30" dirty="0">
                <a:solidFill>
                  <a:srgbClr val="A7A7A7"/>
                </a:solidFill>
                <a:latin typeface="Arial"/>
                <a:cs typeface="Arial"/>
              </a:rPr>
              <a:t> </a:t>
            </a:r>
            <a:r>
              <a:rPr sz="2800" i="1" dirty="0">
                <a:solidFill>
                  <a:srgbClr val="A7A7A7"/>
                </a:solidFill>
                <a:latin typeface="Arial"/>
                <a:cs typeface="Arial"/>
              </a:rPr>
              <a:t>Modelo</a:t>
            </a:r>
            <a:r>
              <a:rPr sz="2800" i="1" spc="-25" dirty="0">
                <a:solidFill>
                  <a:srgbClr val="A7A7A7"/>
                </a:solidFill>
                <a:latin typeface="Arial"/>
                <a:cs typeface="Arial"/>
              </a:rPr>
              <a:t> </a:t>
            </a:r>
            <a:r>
              <a:rPr sz="2800" i="1" dirty="0">
                <a:solidFill>
                  <a:srgbClr val="A7A7A7"/>
                </a:solidFill>
                <a:latin typeface="Arial"/>
                <a:cs typeface="Arial"/>
              </a:rPr>
              <a:t>Sequencial</a:t>
            </a:r>
            <a:r>
              <a:rPr sz="2800" i="1" spc="-25" dirty="0">
                <a:solidFill>
                  <a:srgbClr val="A7A7A7"/>
                </a:solidFill>
                <a:latin typeface="Arial"/>
                <a:cs typeface="Arial"/>
              </a:rPr>
              <a:t> </a:t>
            </a:r>
            <a:r>
              <a:rPr sz="2800" i="1" dirty="0">
                <a:solidFill>
                  <a:srgbClr val="A7A7A7"/>
                </a:solidFill>
                <a:latin typeface="Arial"/>
                <a:cs typeface="Arial"/>
              </a:rPr>
              <a:t>Linear</a:t>
            </a:r>
            <a:endParaRPr sz="2800">
              <a:latin typeface="Arial"/>
              <a:cs typeface="Arial"/>
            </a:endParaRPr>
          </a:p>
          <a:p>
            <a:pPr marL="755650" lvl="1" indent="-286385">
              <a:lnSpc>
                <a:spcPts val="2660"/>
              </a:lnSpc>
              <a:buClr>
                <a:srgbClr val="990000"/>
              </a:buClr>
              <a:buFont typeface="Wingdings"/>
              <a:buChar char=""/>
              <a:tabLst>
                <a:tab pos="755015" algn="l"/>
                <a:tab pos="755650" algn="l"/>
              </a:tabLst>
            </a:pPr>
            <a:r>
              <a:rPr sz="2400" i="1" spc="-5" dirty="0">
                <a:solidFill>
                  <a:srgbClr val="969696"/>
                </a:solidFill>
                <a:latin typeface="Arial"/>
                <a:cs typeface="Arial"/>
              </a:rPr>
              <a:t>também</a:t>
            </a:r>
            <a:r>
              <a:rPr sz="2400" i="1" spc="-20" dirty="0">
                <a:solidFill>
                  <a:srgbClr val="969696"/>
                </a:solidFill>
                <a:latin typeface="Arial"/>
                <a:cs typeface="Arial"/>
              </a:rPr>
              <a:t> </a:t>
            </a:r>
            <a:r>
              <a:rPr sz="2400" i="1" dirty="0">
                <a:solidFill>
                  <a:srgbClr val="969696"/>
                </a:solidFill>
                <a:latin typeface="Arial"/>
                <a:cs typeface="Arial"/>
              </a:rPr>
              <a:t>chamado</a:t>
            </a:r>
            <a:r>
              <a:rPr sz="2400" i="1" spc="-15" dirty="0">
                <a:solidFill>
                  <a:srgbClr val="969696"/>
                </a:solidFill>
                <a:latin typeface="Arial"/>
                <a:cs typeface="Arial"/>
              </a:rPr>
              <a:t> </a:t>
            </a:r>
            <a:r>
              <a:rPr sz="2400" i="1" dirty="0">
                <a:solidFill>
                  <a:srgbClr val="969696"/>
                </a:solidFill>
                <a:latin typeface="Arial"/>
                <a:cs typeface="Arial"/>
              </a:rPr>
              <a:t>Modelo</a:t>
            </a:r>
            <a:r>
              <a:rPr sz="2400" i="1" spc="-10" dirty="0">
                <a:solidFill>
                  <a:srgbClr val="969696"/>
                </a:solidFill>
                <a:latin typeface="Arial"/>
                <a:cs typeface="Arial"/>
              </a:rPr>
              <a:t> </a:t>
            </a:r>
            <a:r>
              <a:rPr sz="2400" i="1" spc="-5" dirty="0">
                <a:solidFill>
                  <a:srgbClr val="969696"/>
                </a:solidFill>
                <a:latin typeface="Arial"/>
                <a:cs typeface="Arial"/>
              </a:rPr>
              <a:t>Cascata</a:t>
            </a:r>
            <a:endParaRPr sz="2400">
              <a:latin typeface="Arial"/>
              <a:cs typeface="Arial"/>
            </a:endParaRPr>
          </a:p>
          <a:p>
            <a:pPr marL="355600" indent="-342900">
              <a:lnSpc>
                <a:spcPts val="3120"/>
              </a:lnSpc>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Paradigma</a:t>
            </a:r>
            <a:r>
              <a:rPr sz="2800" i="1" spc="-10" dirty="0">
                <a:solidFill>
                  <a:srgbClr val="969696"/>
                </a:solidFill>
                <a:latin typeface="Arial"/>
                <a:cs typeface="Arial"/>
              </a:rPr>
              <a:t> </a:t>
            </a:r>
            <a:r>
              <a:rPr sz="2800" i="1" dirty="0">
                <a:solidFill>
                  <a:srgbClr val="969696"/>
                </a:solidFill>
                <a:latin typeface="Arial"/>
                <a:cs typeface="Arial"/>
              </a:rPr>
              <a:t>de</a:t>
            </a:r>
            <a:r>
              <a:rPr sz="2800" i="1" spc="-15" dirty="0">
                <a:solidFill>
                  <a:srgbClr val="969696"/>
                </a:solidFill>
                <a:latin typeface="Arial"/>
                <a:cs typeface="Arial"/>
              </a:rPr>
              <a:t> </a:t>
            </a:r>
            <a:r>
              <a:rPr sz="2800" i="1" spc="-5" dirty="0">
                <a:solidFill>
                  <a:srgbClr val="969696"/>
                </a:solidFill>
                <a:latin typeface="Arial"/>
                <a:cs typeface="Arial"/>
              </a:rPr>
              <a:t>Prototipação</a:t>
            </a:r>
            <a:endParaRPr sz="2800">
              <a:latin typeface="Arial"/>
              <a:cs typeface="Arial"/>
            </a:endParaRPr>
          </a:p>
          <a:p>
            <a:pPr marL="354965" marR="1764030" indent="-342900">
              <a:lnSpc>
                <a:spcPts val="3000"/>
              </a:lnSpc>
              <a:spcBef>
                <a:spcPts val="270"/>
              </a:spcBef>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Modelo</a:t>
            </a:r>
            <a:r>
              <a:rPr sz="2800" i="1" spc="-10" dirty="0">
                <a:solidFill>
                  <a:srgbClr val="969696"/>
                </a:solidFill>
                <a:latin typeface="Arial"/>
                <a:cs typeface="Arial"/>
              </a:rPr>
              <a:t> </a:t>
            </a:r>
            <a:r>
              <a:rPr sz="2800" i="1" dirty="0">
                <a:solidFill>
                  <a:srgbClr val="969696"/>
                </a:solidFill>
                <a:latin typeface="Arial"/>
                <a:cs typeface="Arial"/>
              </a:rPr>
              <a:t>RAD</a:t>
            </a:r>
            <a:r>
              <a:rPr sz="2800" i="1" spc="-15" dirty="0">
                <a:solidFill>
                  <a:srgbClr val="969696"/>
                </a:solidFill>
                <a:latin typeface="Arial"/>
                <a:cs typeface="Arial"/>
              </a:rPr>
              <a:t> </a:t>
            </a:r>
            <a:r>
              <a:rPr sz="2800" i="1" dirty="0">
                <a:solidFill>
                  <a:srgbClr val="969696"/>
                </a:solidFill>
                <a:latin typeface="Arial"/>
                <a:cs typeface="Arial"/>
              </a:rPr>
              <a:t>(Rapid</a:t>
            </a:r>
            <a:r>
              <a:rPr sz="2800" i="1" spc="-10" dirty="0">
                <a:solidFill>
                  <a:srgbClr val="969696"/>
                </a:solidFill>
                <a:latin typeface="Arial"/>
                <a:cs typeface="Arial"/>
              </a:rPr>
              <a:t> </a:t>
            </a:r>
            <a:r>
              <a:rPr sz="2800" i="1" spc="-5" dirty="0">
                <a:solidFill>
                  <a:srgbClr val="969696"/>
                </a:solidFill>
                <a:latin typeface="Arial"/>
                <a:cs typeface="Arial"/>
              </a:rPr>
              <a:t>Application </a:t>
            </a:r>
            <a:r>
              <a:rPr sz="2800" i="1" spc="-765" dirty="0">
                <a:solidFill>
                  <a:srgbClr val="969696"/>
                </a:solidFill>
                <a:latin typeface="Arial"/>
                <a:cs typeface="Arial"/>
              </a:rPr>
              <a:t> </a:t>
            </a:r>
            <a:r>
              <a:rPr sz="2800" i="1" spc="-5" dirty="0">
                <a:solidFill>
                  <a:srgbClr val="969696"/>
                </a:solidFill>
                <a:latin typeface="Arial"/>
                <a:cs typeface="Arial"/>
              </a:rPr>
              <a:t>Development)</a:t>
            </a:r>
            <a:endParaRPr sz="2800">
              <a:latin typeface="Arial"/>
              <a:cs typeface="Arial"/>
            </a:endParaRPr>
          </a:p>
          <a:p>
            <a:pPr marL="355600" indent="-342900">
              <a:lnSpc>
                <a:spcPts val="3000"/>
              </a:lnSpc>
              <a:buClr>
                <a:srgbClr val="CC0066"/>
              </a:buClr>
              <a:buSzPct val="69642"/>
              <a:buFont typeface="Wingdings"/>
              <a:buChar char=""/>
              <a:tabLst>
                <a:tab pos="354965" algn="l"/>
                <a:tab pos="355600" algn="l"/>
              </a:tabLst>
            </a:pPr>
            <a:r>
              <a:rPr sz="2800" u="heavy" dirty="0">
                <a:solidFill>
                  <a:srgbClr val="990000"/>
                </a:solidFill>
                <a:uFill>
                  <a:solidFill>
                    <a:srgbClr val="AB1500"/>
                  </a:solidFill>
                </a:uFill>
                <a:latin typeface="Arial MT"/>
                <a:cs typeface="Arial MT"/>
              </a:rPr>
              <a:t>Modelos</a:t>
            </a:r>
            <a:r>
              <a:rPr sz="2800" u="heavy" spc="-10" dirty="0">
                <a:solidFill>
                  <a:srgbClr val="990000"/>
                </a:solidFill>
                <a:uFill>
                  <a:solidFill>
                    <a:srgbClr val="AB1500"/>
                  </a:solidFill>
                </a:uFill>
                <a:latin typeface="Arial MT"/>
                <a:cs typeface="Arial MT"/>
              </a:rPr>
              <a:t> </a:t>
            </a:r>
            <a:r>
              <a:rPr sz="2800" u="heavy" spc="-5" dirty="0">
                <a:solidFill>
                  <a:srgbClr val="990000"/>
                </a:solidFill>
                <a:uFill>
                  <a:solidFill>
                    <a:srgbClr val="AB1500"/>
                  </a:solidFill>
                </a:uFill>
                <a:latin typeface="Arial MT"/>
                <a:cs typeface="Arial MT"/>
              </a:rPr>
              <a:t>Evolutivos</a:t>
            </a:r>
            <a:r>
              <a:rPr sz="2800" u="heavy" spc="-10" dirty="0">
                <a:solidFill>
                  <a:srgbClr val="990000"/>
                </a:solidFill>
                <a:uFill>
                  <a:solidFill>
                    <a:srgbClr val="AB1500"/>
                  </a:solidFill>
                </a:uFill>
                <a:latin typeface="Arial MT"/>
                <a:cs typeface="Arial MT"/>
              </a:rPr>
              <a:t> </a:t>
            </a:r>
            <a:r>
              <a:rPr sz="2800" u="heavy" dirty="0">
                <a:solidFill>
                  <a:srgbClr val="990000"/>
                </a:solidFill>
                <a:uFill>
                  <a:solidFill>
                    <a:srgbClr val="AB1500"/>
                  </a:solidFill>
                </a:uFill>
                <a:latin typeface="Arial MT"/>
                <a:cs typeface="Arial MT"/>
              </a:rPr>
              <a:t>de</a:t>
            </a:r>
            <a:r>
              <a:rPr sz="2800" u="heavy" spc="-5" dirty="0">
                <a:solidFill>
                  <a:srgbClr val="990000"/>
                </a:solidFill>
                <a:uFill>
                  <a:solidFill>
                    <a:srgbClr val="AB1500"/>
                  </a:solidFill>
                </a:uFill>
                <a:latin typeface="Arial MT"/>
                <a:cs typeface="Arial MT"/>
              </a:rPr>
              <a:t> </a:t>
            </a:r>
            <a:r>
              <a:rPr sz="2800" u="heavy" dirty="0">
                <a:solidFill>
                  <a:srgbClr val="990000"/>
                </a:solidFill>
                <a:uFill>
                  <a:solidFill>
                    <a:srgbClr val="AB1500"/>
                  </a:solidFill>
                </a:uFill>
                <a:latin typeface="Arial MT"/>
                <a:cs typeface="Arial MT"/>
              </a:rPr>
              <a:t>Processo</a:t>
            </a:r>
            <a:r>
              <a:rPr sz="2800" u="heavy" spc="-5" dirty="0">
                <a:solidFill>
                  <a:srgbClr val="990000"/>
                </a:solidFill>
                <a:uFill>
                  <a:solidFill>
                    <a:srgbClr val="AB1500"/>
                  </a:solidFill>
                </a:uFill>
                <a:latin typeface="Arial MT"/>
                <a:cs typeface="Arial MT"/>
              </a:rPr>
              <a:t> </a:t>
            </a:r>
            <a:r>
              <a:rPr sz="2800" u="heavy" dirty="0">
                <a:solidFill>
                  <a:srgbClr val="990000"/>
                </a:solidFill>
                <a:uFill>
                  <a:solidFill>
                    <a:srgbClr val="AB1500"/>
                  </a:solidFill>
                </a:uFill>
                <a:latin typeface="Arial MT"/>
                <a:cs typeface="Arial MT"/>
              </a:rPr>
              <a:t>de</a:t>
            </a:r>
            <a:r>
              <a:rPr sz="2800" u="heavy" spc="-5" dirty="0">
                <a:solidFill>
                  <a:srgbClr val="990000"/>
                </a:solidFill>
                <a:uFill>
                  <a:solidFill>
                    <a:srgbClr val="AB1500"/>
                  </a:solidFill>
                </a:uFill>
                <a:latin typeface="Arial MT"/>
                <a:cs typeface="Arial MT"/>
              </a:rPr>
              <a:t> Software</a:t>
            </a:r>
            <a:endParaRPr sz="2800">
              <a:latin typeface="Arial MT"/>
              <a:cs typeface="Arial MT"/>
            </a:endParaRPr>
          </a:p>
          <a:p>
            <a:pPr marL="755650" lvl="1" indent="-286385">
              <a:lnSpc>
                <a:spcPts val="273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25" dirty="0">
                <a:solidFill>
                  <a:srgbClr val="A7A7A7"/>
                </a:solidFill>
                <a:latin typeface="Arial"/>
                <a:cs typeface="Arial"/>
              </a:rPr>
              <a:t> </a:t>
            </a:r>
            <a:r>
              <a:rPr sz="2400" i="1" dirty="0">
                <a:solidFill>
                  <a:srgbClr val="A7A7A7"/>
                </a:solidFill>
                <a:latin typeface="Arial"/>
                <a:cs typeface="Arial"/>
              </a:rPr>
              <a:t>Modelo</a:t>
            </a:r>
            <a:r>
              <a:rPr sz="2400" i="1" spc="-15" dirty="0">
                <a:solidFill>
                  <a:srgbClr val="A7A7A7"/>
                </a:solidFill>
                <a:latin typeface="Arial"/>
                <a:cs typeface="Arial"/>
              </a:rPr>
              <a:t> </a:t>
            </a:r>
            <a:r>
              <a:rPr sz="2400" i="1" spc="-5" dirty="0">
                <a:solidFill>
                  <a:srgbClr val="A7A7A7"/>
                </a:solidFill>
                <a:latin typeface="Arial"/>
                <a:cs typeface="Arial"/>
              </a:rPr>
              <a:t>Incremental</a:t>
            </a:r>
            <a:endParaRPr sz="2400">
              <a:latin typeface="Arial"/>
              <a:cs typeface="Arial"/>
            </a:endParaRPr>
          </a:p>
          <a:p>
            <a:pPr marL="755650" lvl="1" indent="-286385">
              <a:lnSpc>
                <a:spcPts val="265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40" dirty="0">
                <a:solidFill>
                  <a:srgbClr val="A7A7A7"/>
                </a:solidFill>
                <a:latin typeface="Arial"/>
                <a:cs typeface="Arial"/>
              </a:rPr>
              <a:t> </a:t>
            </a:r>
            <a:r>
              <a:rPr sz="2400" i="1" dirty="0">
                <a:solidFill>
                  <a:srgbClr val="A7A7A7"/>
                </a:solidFill>
                <a:latin typeface="Arial"/>
                <a:cs typeface="Arial"/>
              </a:rPr>
              <a:t>Modelo</a:t>
            </a:r>
            <a:r>
              <a:rPr sz="2400" i="1" spc="-30" dirty="0">
                <a:solidFill>
                  <a:srgbClr val="A7A7A7"/>
                </a:solidFill>
                <a:latin typeface="Arial"/>
                <a:cs typeface="Arial"/>
              </a:rPr>
              <a:t> </a:t>
            </a:r>
            <a:r>
              <a:rPr sz="2400" i="1" dirty="0">
                <a:solidFill>
                  <a:srgbClr val="A7A7A7"/>
                </a:solidFill>
                <a:latin typeface="Arial"/>
                <a:cs typeface="Arial"/>
              </a:rPr>
              <a:t>Espiral</a:t>
            </a:r>
            <a:endParaRPr sz="2400">
              <a:latin typeface="Arial"/>
              <a:cs typeface="Arial"/>
            </a:endParaRPr>
          </a:p>
          <a:p>
            <a:pPr marL="755650" lvl="1" indent="-286385">
              <a:lnSpc>
                <a:spcPts val="265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10" dirty="0">
                <a:solidFill>
                  <a:srgbClr val="A7A7A7"/>
                </a:solidFill>
                <a:latin typeface="Arial"/>
                <a:cs typeface="Arial"/>
              </a:rPr>
              <a:t> </a:t>
            </a:r>
            <a:r>
              <a:rPr sz="2400" i="1" dirty="0">
                <a:solidFill>
                  <a:srgbClr val="A7A7A7"/>
                </a:solidFill>
                <a:latin typeface="Arial"/>
                <a:cs typeface="Arial"/>
              </a:rPr>
              <a:t>Modelo de</a:t>
            </a:r>
            <a:r>
              <a:rPr sz="2400" i="1" spc="-5" dirty="0">
                <a:solidFill>
                  <a:srgbClr val="A7A7A7"/>
                </a:solidFill>
                <a:latin typeface="Arial"/>
                <a:cs typeface="Arial"/>
              </a:rPr>
              <a:t> Montagem </a:t>
            </a:r>
            <a:r>
              <a:rPr sz="2400" i="1" dirty="0">
                <a:solidFill>
                  <a:srgbClr val="A7A7A7"/>
                </a:solidFill>
                <a:latin typeface="Arial"/>
                <a:cs typeface="Arial"/>
              </a:rPr>
              <a:t>de</a:t>
            </a:r>
            <a:r>
              <a:rPr sz="2400" i="1" spc="-5" dirty="0">
                <a:solidFill>
                  <a:srgbClr val="A7A7A7"/>
                </a:solidFill>
                <a:latin typeface="Arial"/>
                <a:cs typeface="Arial"/>
              </a:rPr>
              <a:t> Componentes</a:t>
            </a:r>
            <a:endParaRPr sz="2400">
              <a:latin typeface="Arial"/>
              <a:cs typeface="Arial"/>
            </a:endParaRPr>
          </a:p>
          <a:p>
            <a:pPr marL="755650" lvl="1" indent="-286385">
              <a:lnSpc>
                <a:spcPts val="268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5" dirty="0">
                <a:solidFill>
                  <a:srgbClr val="A7A7A7"/>
                </a:solidFill>
                <a:latin typeface="Arial"/>
                <a:cs typeface="Arial"/>
              </a:rPr>
              <a:t> </a:t>
            </a:r>
            <a:r>
              <a:rPr sz="2400" i="1" dirty="0">
                <a:solidFill>
                  <a:srgbClr val="A7A7A7"/>
                </a:solidFill>
                <a:latin typeface="Arial"/>
                <a:cs typeface="Arial"/>
              </a:rPr>
              <a:t>Modelo</a:t>
            </a:r>
            <a:r>
              <a:rPr sz="2400" i="1" spc="5" dirty="0">
                <a:solidFill>
                  <a:srgbClr val="A7A7A7"/>
                </a:solidFill>
                <a:latin typeface="Arial"/>
                <a:cs typeface="Arial"/>
              </a:rPr>
              <a:t> </a:t>
            </a:r>
            <a:r>
              <a:rPr sz="2400" i="1" dirty="0">
                <a:solidFill>
                  <a:srgbClr val="A7A7A7"/>
                </a:solidFill>
                <a:latin typeface="Arial"/>
                <a:cs typeface="Arial"/>
              </a:rPr>
              <a:t>de</a:t>
            </a:r>
            <a:r>
              <a:rPr sz="2400" i="1" spc="5" dirty="0">
                <a:solidFill>
                  <a:srgbClr val="A7A7A7"/>
                </a:solidFill>
                <a:latin typeface="Arial"/>
                <a:cs typeface="Arial"/>
              </a:rPr>
              <a:t> </a:t>
            </a:r>
            <a:r>
              <a:rPr sz="2400" i="1" spc="-5" dirty="0">
                <a:solidFill>
                  <a:srgbClr val="A7A7A7"/>
                </a:solidFill>
                <a:latin typeface="Arial"/>
                <a:cs typeface="Arial"/>
              </a:rPr>
              <a:t>Desenvolvimento</a:t>
            </a:r>
            <a:r>
              <a:rPr sz="2400" i="1" spc="5" dirty="0">
                <a:solidFill>
                  <a:srgbClr val="A7A7A7"/>
                </a:solidFill>
                <a:latin typeface="Arial"/>
                <a:cs typeface="Arial"/>
              </a:rPr>
              <a:t> </a:t>
            </a:r>
            <a:r>
              <a:rPr sz="2400" i="1" spc="-5" dirty="0">
                <a:solidFill>
                  <a:srgbClr val="A7A7A7"/>
                </a:solidFill>
                <a:latin typeface="Arial"/>
                <a:cs typeface="Arial"/>
              </a:rPr>
              <a:t>Concorrente</a:t>
            </a:r>
            <a:endParaRPr sz="2400">
              <a:latin typeface="Arial"/>
              <a:cs typeface="Arial"/>
            </a:endParaRPr>
          </a:p>
          <a:p>
            <a:pPr marL="355600" indent="-342900">
              <a:lnSpc>
                <a:spcPts val="3170"/>
              </a:lnSpc>
              <a:buSzPct val="69642"/>
              <a:buFont typeface="Wingdings"/>
              <a:buChar char=""/>
              <a:tabLst>
                <a:tab pos="354965" algn="l"/>
                <a:tab pos="355600" algn="l"/>
              </a:tabLst>
            </a:pPr>
            <a:r>
              <a:rPr sz="2800" i="1" dirty="0">
                <a:solidFill>
                  <a:srgbClr val="969696"/>
                </a:solidFill>
                <a:latin typeface="Arial"/>
                <a:cs typeface="Arial"/>
              </a:rPr>
              <a:t>Modelos</a:t>
            </a:r>
            <a:r>
              <a:rPr sz="2800" i="1" spc="-15" dirty="0">
                <a:solidFill>
                  <a:srgbClr val="969696"/>
                </a:solidFill>
                <a:latin typeface="Arial"/>
                <a:cs typeface="Arial"/>
              </a:rPr>
              <a:t> </a:t>
            </a:r>
            <a:r>
              <a:rPr sz="2800" i="1" dirty="0">
                <a:solidFill>
                  <a:srgbClr val="969696"/>
                </a:solidFill>
                <a:latin typeface="Arial"/>
                <a:cs typeface="Arial"/>
              </a:rPr>
              <a:t>de</a:t>
            </a:r>
            <a:r>
              <a:rPr sz="2800" i="1" spc="-10" dirty="0">
                <a:solidFill>
                  <a:srgbClr val="969696"/>
                </a:solidFill>
                <a:latin typeface="Arial"/>
                <a:cs typeface="Arial"/>
              </a:rPr>
              <a:t> </a:t>
            </a:r>
            <a:r>
              <a:rPr sz="2800" i="1" spc="-5" dirty="0">
                <a:solidFill>
                  <a:srgbClr val="969696"/>
                </a:solidFill>
                <a:latin typeface="Arial"/>
                <a:cs typeface="Arial"/>
              </a:rPr>
              <a:t>Métodos</a:t>
            </a:r>
            <a:r>
              <a:rPr sz="2800" i="1" spc="-15" dirty="0">
                <a:solidFill>
                  <a:srgbClr val="969696"/>
                </a:solidFill>
                <a:latin typeface="Arial"/>
                <a:cs typeface="Arial"/>
              </a:rPr>
              <a:t> </a:t>
            </a:r>
            <a:r>
              <a:rPr sz="2800" i="1" spc="-5" dirty="0">
                <a:solidFill>
                  <a:srgbClr val="969696"/>
                </a:solidFill>
                <a:latin typeface="Arial"/>
                <a:cs typeface="Arial"/>
              </a:rPr>
              <a:t>Formais</a:t>
            </a:r>
            <a:endParaRPr sz="2800">
              <a:latin typeface="Arial"/>
              <a:cs typeface="Arial"/>
            </a:endParaRPr>
          </a:p>
          <a:p>
            <a:pPr marL="355600" indent="-342900">
              <a:lnSpc>
                <a:spcPts val="3279"/>
              </a:lnSpc>
              <a:buSzPct val="69642"/>
              <a:buFont typeface="Wingdings"/>
              <a:buChar char=""/>
              <a:tabLst>
                <a:tab pos="354965" algn="l"/>
                <a:tab pos="355600" algn="l"/>
              </a:tabLst>
            </a:pPr>
            <a:r>
              <a:rPr sz="2800" i="1" spc="-5" dirty="0">
                <a:solidFill>
                  <a:srgbClr val="969696"/>
                </a:solidFill>
                <a:latin typeface="Arial"/>
                <a:cs typeface="Arial"/>
              </a:rPr>
              <a:t>Técnicas</a:t>
            </a:r>
            <a:r>
              <a:rPr sz="2800" i="1" spc="-10" dirty="0">
                <a:solidFill>
                  <a:srgbClr val="969696"/>
                </a:solidFill>
                <a:latin typeface="Arial"/>
                <a:cs typeface="Arial"/>
              </a:rPr>
              <a:t> </a:t>
            </a:r>
            <a:r>
              <a:rPr sz="2800" i="1" dirty="0">
                <a:solidFill>
                  <a:srgbClr val="969696"/>
                </a:solidFill>
                <a:latin typeface="Arial"/>
                <a:cs typeface="Arial"/>
              </a:rPr>
              <a:t>de</a:t>
            </a:r>
            <a:r>
              <a:rPr sz="2800" i="1" spc="-5" dirty="0">
                <a:solidFill>
                  <a:srgbClr val="969696"/>
                </a:solidFill>
                <a:latin typeface="Arial"/>
                <a:cs typeface="Arial"/>
              </a:rPr>
              <a:t> Quarta Geração</a:t>
            </a:r>
            <a:endParaRPr sz="28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36</a:t>
            </a:r>
            <a:endParaRPr sz="1400">
              <a:latin typeface="Times New Roman"/>
              <a:cs typeface="Times New Roman"/>
            </a:endParaRPr>
          </a:p>
        </p:txBody>
      </p:sp>
      <p:grpSp>
        <p:nvGrpSpPr>
          <p:cNvPr id="3" name="object 3"/>
          <p:cNvGrpSpPr/>
          <p:nvPr/>
        </p:nvGrpSpPr>
        <p:grpSpPr>
          <a:xfrm>
            <a:off x="698269" y="108065"/>
            <a:ext cx="5972810" cy="1405255"/>
            <a:chOff x="698269" y="108065"/>
            <a:chExt cx="5972810" cy="1405255"/>
          </a:xfrm>
        </p:grpSpPr>
        <p:pic>
          <p:nvPicPr>
            <p:cNvPr id="4" name="object 4"/>
            <p:cNvPicPr/>
            <p:nvPr/>
          </p:nvPicPr>
          <p:blipFill>
            <a:blip r:embed="rId2" cstate="print"/>
            <a:stretch>
              <a:fillRect/>
            </a:stretch>
          </p:blipFill>
          <p:spPr>
            <a:xfrm>
              <a:off x="698269" y="108065"/>
              <a:ext cx="5972694" cy="818803"/>
            </a:xfrm>
            <a:prstGeom prst="rect">
              <a:avLst/>
            </a:prstGeom>
          </p:spPr>
        </p:pic>
        <p:pic>
          <p:nvPicPr>
            <p:cNvPr id="5" name="object 5"/>
            <p:cNvPicPr/>
            <p:nvPr/>
          </p:nvPicPr>
          <p:blipFill>
            <a:blip r:embed="rId3" cstate="print"/>
            <a:stretch>
              <a:fillRect/>
            </a:stretch>
          </p:blipFill>
          <p:spPr>
            <a:xfrm>
              <a:off x="698269" y="694113"/>
              <a:ext cx="2556163" cy="818803"/>
            </a:xfrm>
            <a:prstGeom prst="rect">
              <a:avLst/>
            </a:prstGeom>
          </p:spPr>
        </p:pic>
      </p:grpSp>
      <p:sp>
        <p:nvSpPr>
          <p:cNvPr id="6" name="object 6"/>
          <p:cNvSpPr txBox="1">
            <a:spLocks noGrp="1"/>
          </p:cNvSpPr>
          <p:nvPr>
            <p:ph type="title"/>
          </p:nvPr>
        </p:nvSpPr>
        <p:spPr>
          <a:prstGeom prst="rect">
            <a:avLst/>
          </a:prstGeom>
        </p:spPr>
        <p:txBody>
          <a:bodyPr vert="horz" wrap="square" lIns="0" tIns="159385" rIns="0" bIns="0" rtlCol="0">
            <a:spAutoFit/>
          </a:bodyPr>
          <a:lstStyle/>
          <a:p>
            <a:pPr marL="161925" marR="5080">
              <a:lnSpc>
                <a:spcPct val="79900"/>
              </a:lnSpc>
              <a:spcBef>
                <a:spcPts val="1255"/>
              </a:spcBef>
            </a:pPr>
            <a:r>
              <a:rPr spc="-5" dirty="0"/>
              <a:t>Modelos</a:t>
            </a:r>
            <a:r>
              <a:rPr spc="-25" dirty="0"/>
              <a:t> </a:t>
            </a:r>
            <a:r>
              <a:rPr spc="-5" dirty="0"/>
              <a:t>Evolutivos</a:t>
            </a:r>
            <a:r>
              <a:rPr spc="-25" dirty="0"/>
              <a:t> </a:t>
            </a:r>
            <a:r>
              <a:rPr dirty="0"/>
              <a:t>de </a:t>
            </a:r>
            <a:r>
              <a:rPr spc="-1185" dirty="0"/>
              <a:t> </a:t>
            </a:r>
            <a:r>
              <a:rPr spc="-5" dirty="0"/>
              <a:t>Processo</a:t>
            </a:r>
          </a:p>
        </p:txBody>
      </p:sp>
      <p:sp>
        <p:nvSpPr>
          <p:cNvPr id="7" name="object 7"/>
          <p:cNvSpPr txBox="1"/>
          <p:nvPr/>
        </p:nvSpPr>
        <p:spPr>
          <a:xfrm>
            <a:off x="765174" y="2395538"/>
            <a:ext cx="7597775" cy="1973580"/>
          </a:xfrm>
          <a:prstGeom prst="rect">
            <a:avLst/>
          </a:prstGeom>
        </p:spPr>
        <p:txBody>
          <a:bodyPr vert="horz" wrap="square" lIns="0" tIns="13335" rIns="0" bIns="0" rtlCol="0">
            <a:spAutoFit/>
          </a:bodyPr>
          <a:lstStyle/>
          <a:p>
            <a:pPr marL="354965" marR="5080" indent="-342900">
              <a:lnSpc>
                <a:spcPct val="99800"/>
              </a:lnSpc>
              <a:spcBef>
                <a:spcPts val="105"/>
              </a:spcBef>
              <a:buClr>
                <a:srgbClr val="CC0066"/>
              </a:buClr>
              <a:buSzPct val="68750"/>
              <a:buFont typeface="Wingdings"/>
              <a:buChar char=""/>
              <a:tabLst>
                <a:tab pos="355600" algn="l"/>
              </a:tabLst>
            </a:pPr>
            <a:r>
              <a:rPr sz="3200" spc="-5" dirty="0">
                <a:latin typeface="Arial MT"/>
                <a:cs typeface="Arial MT"/>
              </a:rPr>
              <a:t>Existem</a:t>
            </a:r>
            <a:r>
              <a:rPr sz="3200" spc="-15" dirty="0">
                <a:latin typeface="Arial MT"/>
                <a:cs typeface="Arial MT"/>
              </a:rPr>
              <a:t> </a:t>
            </a:r>
            <a:r>
              <a:rPr sz="3200" spc="-5" dirty="0">
                <a:solidFill>
                  <a:srgbClr val="990000"/>
                </a:solidFill>
                <a:latin typeface="Arial MT"/>
                <a:cs typeface="Arial MT"/>
              </a:rPr>
              <a:t>situações</a:t>
            </a:r>
            <a:r>
              <a:rPr sz="3200" spc="-10" dirty="0">
                <a:solidFill>
                  <a:srgbClr val="990000"/>
                </a:solidFill>
                <a:latin typeface="Arial MT"/>
                <a:cs typeface="Arial MT"/>
              </a:rPr>
              <a:t> </a:t>
            </a:r>
            <a:r>
              <a:rPr sz="3200" dirty="0">
                <a:latin typeface="Arial MT"/>
                <a:cs typeface="Arial MT"/>
              </a:rPr>
              <a:t>em</a:t>
            </a:r>
            <a:r>
              <a:rPr sz="3200" spc="-10" dirty="0">
                <a:latin typeface="Arial MT"/>
                <a:cs typeface="Arial MT"/>
              </a:rPr>
              <a:t> </a:t>
            </a:r>
            <a:r>
              <a:rPr sz="3200" dirty="0">
                <a:latin typeface="Arial MT"/>
                <a:cs typeface="Arial MT"/>
              </a:rPr>
              <a:t>que</a:t>
            </a:r>
            <a:r>
              <a:rPr sz="3200" spc="-5" dirty="0">
                <a:latin typeface="Arial MT"/>
                <a:cs typeface="Arial MT"/>
              </a:rPr>
              <a:t> </a:t>
            </a:r>
            <a:r>
              <a:rPr sz="3200" dirty="0">
                <a:latin typeface="Arial MT"/>
                <a:cs typeface="Arial MT"/>
              </a:rPr>
              <a:t>a</a:t>
            </a:r>
            <a:r>
              <a:rPr sz="3200" spc="-5" dirty="0">
                <a:latin typeface="Arial MT"/>
                <a:cs typeface="Arial MT"/>
              </a:rPr>
              <a:t> </a:t>
            </a:r>
            <a:r>
              <a:rPr sz="3200" dirty="0">
                <a:latin typeface="Arial MT"/>
                <a:cs typeface="Arial MT"/>
              </a:rPr>
              <a:t>engenharia </a:t>
            </a:r>
            <a:r>
              <a:rPr sz="3200" spc="-875" dirty="0">
                <a:latin typeface="Arial MT"/>
                <a:cs typeface="Arial MT"/>
              </a:rPr>
              <a:t> </a:t>
            </a:r>
            <a:r>
              <a:rPr sz="3200" dirty="0">
                <a:latin typeface="Arial MT"/>
                <a:cs typeface="Arial MT"/>
              </a:rPr>
              <a:t>de </a:t>
            </a:r>
            <a:r>
              <a:rPr sz="3200" spc="-5" dirty="0">
                <a:latin typeface="Arial MT"/>
                <a:cs typeface="Arial MT"/>
              </a:rPr>
              <a:t>software necessita </a:t>
            </a:r>
            <a:r>
              <a:rPr sz="3200" dirty="0">
                <a:latin typeface="Arial MT"/>
                <a:cs typeface="Arial MT"/>
              </a:rPr>
              <a:t>de um modelo de </a:t>
            </a:r>
            <a:r>
              <a:rPr sz="3200" spc="-875" dirty="0">
                <a:latin typeface="Arial MT"/>
                <a:cs typeface="Arial MT"/>
              </a:rPr>
              <a:t> </a:t>
            </a:r>
            <a:r>
              <a:rPr sz="3200" dirty="0">
                <a:latin typeface="Arial MT"/>
                <a:cs typeface="Arial MT"/>
              </a:rPr>
              <a:t>processo que possa </a:t>
            </a:r>
            <a:r>
              <a:rPr sz="3200" dirty="0">
                <a:solidFill>
                  <a:srgbClr val="990000"/>
                </a:solidFill>
                <a:latin typeface="Arial MT"/>
                <a:cs typeface="Arial MT"/>
              </a:rPr>
              <a:t>acomodar </a:t>
            </a:r>
            <a:r>
              <a:rPr sz="3200" dirty="0">
                <a:latin typeface="Arial MT"/>
                <a:cs typeface="Arial MT"/>
              </a:rPr>
              <a:t>um </a:t>
            </a:r>
            <a:r>
              <a:rPr sz="3200" spc="5" dirty="0">
                <a:latin typeface="Arial MT"/>
                <a:cs typeface="Arial MT"/>
              </a:rPr>
              <a:t> </a:t>
            </a:r>
            <a:r>
              <a:rPr sz="3200" spc="-5" dirty="0">
                <a:latin typeface="Arial MT"/>
                <a:cs typeface="Arial MT"/>
              </a:rPr>
              <a:t>produto </a:t>
            </a:r>
            <a:r>
              <a:rPr sz="3200" dirty="0">
                <a:latin typeface="Arial MT"/>
                <a:cs typeface="Arial MT"/>
              </a:rPr>
              <a:t>que</a:t>
            </a:r>
            <a:r>
              <a:rPr sz="3200" spc="-10" dirty="0">
                <a:latin typeface="Arial MT"/>
                <a:cs typeface="Arial MT"/>
              </a:rPr>
              <a:t> </a:t>
            </a:r>
            <a:r>
              <a:rPr sz="3200" dirty="0">
                <a:solidFill>
                  <a:srgbClr val="990000"/>
                </a:solidFill>
                <a:latin typeface="Arial MT"/>
                <a:cs typeface="Arial MT"/>
              </a:rPr>
              <a:t>evolui</a:t>
            </a:r>
            <a:r>
              <a:rPr sz="3200" spc="-5" dirty="0">
                <a:solidFill>
                  <a:srgbClr val="990000"/>
                </a:solidFill>
                <a:latin typeface="Arial MT"/>
                <a:cs typeface="Arial MT"/>
              </a:rPr>
              <a:t> </a:t>
            </a:r>
            <a:r>
              <a:rPr sz="3200" dirty="0">
                <a:latin typeface="Arial MT"/>
                <a:cs typeface="Arial MT"/>
              </a:rPr>
              <a:t>com</a:t>
            </a:r>
            <a:r>
              <a:rPr sz="3200" spc="-10" dirty="0">
                <a:latin typeface="Arial MT"/>
                <a:cs typeface="Arial MT"/>
              </a:rPr>
              <a:t> </a:t>
            </a:r>
            <a:r>
              <a:rPr sz="3200" dirty="0">
                <a:latin typeface="Arial MT"/>
                <a:cs typeface="Arial MT"/>
              </a:rPr>
              <a:t>o </a:t>
            </a:r>
            <a:r>
              <a:rPr sz="3200" spc="-5" dirty="0">
                <a:latin typeface="Arial MT"/>
                <a:cs typeface="Arial MT"/>
              </a:rPr>
              <a:t>tempo.</a:t>
            </a:r>
            <a:endParaRPr sz="3200">
              <a:latin typeface="Arial MT"/>
              <a:cs typeface="Arial M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37</a:t>
            </a:r>
            <a:endParaRPr sz="1400">
              <a:latin typeface="Times New Roman"/>
              <a:cs typeface="Times New Roman"/>
            </a:endParaRPr>
          </a:p>
        </p:txBody>
      </p:sp>
      <p:grpSp>
        <p:nvGrpSpPr>
          <p:cNvPr id="3" name="object 3"/>
          <p:cNvGrpSpPr/>
          <p:nvPr/>
        </p:nvGrpSpPr>
        <p:grpSpPr>
          <a:xfrm>
            <a:off x="698269" y="108065"/>
            <a:ext cx="5972810" cy="1405255"/>
            <a:chOff x="698269" y="108065"/>
            <a:chExt cx="5972810" cy="1405255"/>
          </a:xfrm>
        </p:grpSpPr>
        <p:pic>
          <p:nvPicPr>
            <p:cNvPr id="4" name="object 4"/>
            <p:cNvPicPr/>
            <p:nvPr/>
          </p:nvPicPr>
          <p:blipFill>
            <a:blip r:embed="rId2" cstate="print"/>
            <a:stretch>
              <a:fillRect/>
            </a:stretch>
          </p:blipFill>
          <p:spPr>
            <a:xfrm>
              <a:off x="698269" y="108065"/>
              <a:ext cx="5972694" cy="818803"/>
            </a:xfrm>
            <a:prstGeom prst="rect">
              <a:avLst/>
            </a:prstGeom>
          </p:spPr>
        </p:pic>
        <p:pic>
          <p:nvPicPr>
            <p:cNvPr id="5" name="object 5"/>
            <p:cNvPicPr/>
            <p:nvPr/>
          </p:nvPicPr>
          <p:blipFill>
            <a:blip r:embed="rId3" cstate="print"/>
            <a:stretch>
              <a:fillRect/>
            </a:stretch>
          </p:blipFill>
          <p:spPr>
            <a:xfrm>
              <a:off x="698269" y="694113"/>
              <a:ext cx="2556163" cy="818803"/>
            </a:xfrm>
            <a:prstGeom prst="rect">
              <a:avLst/>
            </a:prstGeom>
          </p:spPr>
        </p:pic>
      </p:grpSp>
      <p:sp>
        <p:nvSpPr>
          <p:cNvPr id="6" name="object 6"/>
          <p:cNvSpPr txBox="1">
            <a:spLocks noGrp="1"/>
          </p:cNvSpPr>
          <p:nvPr>
            <p:ph type="title"/>
          </p:nvPr>
        </p:nvSpPr>
        <p:spPr>
          <a:prstGeom prst="rect">
            <a:avLst/>
          </a:prstGeom>
        </p:spPr>
        <p:txBody>
          <a:bodyPr vert="horz" wrap="square" lIns="0" tIns="159385" rIns="0" bIns="0" rtlCol="0">
            <a:spAutoFit/>
          </a:bodyPr>
          <a:lstStyle/>
          <a:p>
            <a:pPr marL="161925" marR="5080">
              <a:lnSpc>
                <a:spcPct val="79900"/>
              </a:lnSpc>
              <a:spcBef>
                <a:spcPts val="1255"/>
              </a:spcBef>
            </a:pPr>
            <a:r>
              <a:rPr spc="-5" dirty="0"/>
              <a:t>Modelos</a:t>
            </a:r>
            <a:r>
              <a:rPr spc="-25" dirty="0"/>
              <a:t> </a:t>
            </a:r>
            <a:r>
              <a:rPr spc="-5" dirty="0"/>
              <a:t>Evolutivos</a:t>
            </a:r>
            <a:r>
              <a:rPr spc="-25" dirty="0"/>
              <a:t> </a:t>
            </a:r>
            <a:r>
              <a:rPr dirty="0"/>
              <a:t>de </a:t>
            </a:r>
            <a:r>
              <a:rPr spc="-1185" dirty="0"/>
              <a:t> </a:t>
            </a:r>
            <a:r>
              <a:rPr spc="-5" dirty="0"/>
              <a:t>Processo</a:t>
            </a:r>
          </a:p>
        </p:txBody>
      </p:sp>
      <p:sp>
        <p:nvSpPr>
          <p:cNvPr id="7" name="object 7"/>
          <p:cNvSpPr/>
          <p:nvPr/>
        </p:nvSpPr>
        <p:spPr>
          <a:xfrm>
            <a:off x="685799" y="1752600"/>
            <a:ext cx="8077200" cy="4876800"/>
          </a:xfrm>
          <a:custGeom>
            <a:avLst/>
            <a:gdLst/>
            <a:ahLst/>
            <a:cxnLst/>
            <a:rect l="l" t="t" r="r" b="b"/>
            <a:pathLst>
              <a:path w="8077200" h="4876800">
                <a:moveTo>
                  <a:pt x="0" y="0"/>
                </a:moveTo>
                <a:lnTo>
                  <a:pt x="8077197" y="0"/>
                </a:lnTo>
                <a:lnTo>
                  <a:pt x="8077197" y="4876798"/>
                </a:lnTo>
                <a:lnTo>
                  <a:pt x="0" y="4876798"/>
                </a:lnTo>
                <a:lnTo>
                  <a:pt x="0" y="0"/>
                </a:lnTo>
                <a:close/>
              </a:path>
            </a:pathLst>
          </a:custGeom>
          <a:ln w="9524">
            <a:solidFill>
              <a:srgbClr val="941100"/>
            </a:solidFill>
          </a:ln>
        </p:spPr>
        <p:txBody>
          <a:bodyPr wrap="square" lIns="0" tIns="0" rIns="0" bIns="0" rtlCol="0"/>
          <a:lstStyle/>
          <a:p>
            <a:endParaRPr/>
          </a:p>
        </p:txBody>
      </p:sp>
      <p:sp>
        <p:nvSpPr>
          <p:cNvPr id="8" name="object 8"/>
          <p:cNvSpPr txBox="1"/>
          <p:nvPr/>
        </p:nvSpPr>
        <p:spPr>
          <a:xfrm>
            <a:off x="765174" y="1785938"/>
            <a:ext cx="7620634" cy="4602480"/>
          </a:xfrm>
          <a:prstGeom prst="rect">
            <a:avLst/>
          </a:prstGeom>
        </p:spPr>
        <p:txBody>
          <a:bodyPr vert="horz" wrap="square" lIns="0" tIns="33020" rIns="0" bIns="0" rtlCol="0">
            <a:spAutoFit/>
          </a:bodyPr>
          <a:lstStyle/>
          <a:p>
            <a:pPr marL="354965" marR="545465" indent="-342900">
              <a:lnSpc>
                <a:spcPts val="3800"/>
              </a:lnSpc>
              <a:spcBef>
                <a:spcPts val="260"/>
              </a:spcBef>
              <a:buClr>
                <a:srgbClr val="CC0066"/>
              </a:buClr>
              <a:buSzPct val="68750"/>
              <a:buFont typeface="Wingdings"/>
              <a:buChar char=""/>
              <a:tabLst>
                <a:tab pos="355600" algn="l"/>
              </a:tabLst>
            </a:pPr>
            <a:r>
              <a:rPr sz="3200" dirty="0">
                <a:latin typeface="Arial MT"/>
                <a:cs typeface="Arial MT"/>
              </a:rPr>
              <a:t>quando os </a:t>
            </a:r>
            <a:r>
              <a:rPr sz="3200" spc="-5" dirty="0">
                <a:latin typeface="Arial MT"/>
                <a:cs typeface="Arial MT"/>
              </a:rPr>
              <a:t>requisitos </a:t>
            </a:r>
            <a:r>
              <a:rPr sz="3200" dirty="0">
                <a:latin typeface="Arial MT"/>
                <a:cs typeface="Arial MT"/>
              </a:rPr>
              <a:t>de </a:t>
            </a:r>
            <a:r>
              <a:rPr sz="3200" spc="-5" dirty="0">
                <a:latin typeface="Arial MT"/>
                <a:cs typeface="Arial MT"/>
              </a:rPr>
              <a:t>produto </a:t>
            </a:r>
            <a:r>
              <a:rPr sz="3200" dirty="0">
                <a:latin typeface="Arial MT"/>
                <a:cs typeface="Arial MT"/>
              </a:rPr>
              <a:t>e de </a:t>
            </a:r>
            <a:r>
              <a:rPr sz="3200" spc="-875" dirty="0">
                <a:latin typeface="Arial MT"/>
                <a:cs typeface="Arial MT"/>
              </a:rPr>
              <a:t> </a:t>
            </a:r>
            <a:r>
              <a:rPr sz="3200" dirty="0">
                <a:latin typeface="Arial MT"/>
                <a:cs typeface="Arial MT"/>
              </a:rPr>
              <a:t>negócio mudam </a:t>
            </a:r>
            <a:r>
              <a:rPr sz="3200" spc="-5" dirty="0">
                <a:latin typeface="Arial MT"/>
                <a:cs typeface="Arial MT"/>
              </a:rPr>
              <a:t>conforme </a:t>
            </a:r>
            <a:r>
              <a:rPr sz="3200" dirty="0">
                <a:latin typeface="Arial MT"/>
                <a:cs typeface="Arial MT"/>
              </a:rPr>
              <a:t>o </a:t>
            </a:r>
            <a:r>
              <a:rPr sz="3200" spc="5" dirty="0">
                <a:latin typeface="Arial MT"/>
                <a:cs typeface="Arial MT"/>
              </a:rPr>
              <a:t> </a:t>
            </a:r>
            <a:r>
              <a:rPr sz="3200" spc="-5" dirty="0">
                <a:latin typeface="Arial MT"/>
                <a:cs typeface="Arial MT"/>
              </a:rPr>
              <a:t>desenvolvimento </a:t>
            </a:r>
            <a:r>
              <a:rPr sz="3200" dirty="0">
                <a:latin typeface="Arial MT"/>
                <a:cs typeface="Arial MT"/>
              </a:rPr>
              <a:t>procede</a:t>
            </a:r>
            <a:endParaRPr sz="3200">
              <a:latin typeface="Arial MT"/>
              <a:cs typeface="Arial MT"/>
            </a:endParaRPr>
          </a:p>
          <a:p>
            <a:pPr marL="354965" marR="276225" indent="-342900" algn="just">
              <a:lnSpc>
                <a:spcPct val="99400"/>
              </a:lnSpc>
              <a:spcBef>
                <a:spcPts val="730"/>
              </a:spcBef>
              <a:buClr>
                <a:srgbClr val="CC0066"/>
              </a:buClr>
              <a:buSzPct val="68750"/>
              <a:buFont typeface="Wingdings"/>
              <a:buChar char=""/>
              <a:tabLst>
                <a:tab pos="355600" algn="l"/>
              </a:tabLst>
            </a:pPr>
            <a:r>
              <a:rPr sz="3200" dirty="0">
                <a:latin typeface="Arial MT"/>
                <a:cs typeface="Arial MT"/>
              </a:rPr>
              <a:t>quando uma </a:t>
            </a:r>
            <a:r>
              <a:rPr sz="3200" spc="-5" dirty="0">
                <a:latin typeface="Arial MT"/>
                <a:cs typeface="Arial MT"/>
              </a:rPr>
              <a:t>data </a:t>
            </a:r>
            <a:r>
              <a:rPr sz="3200" dirty="0">
                <a:latin typeface="Arial MT"/>
                <a:cs typeface="Arial MT"/>
              </a:rPr>
              <a:t>de </a:t>
            </a:r>
            <a:r>
              <a:rPr sz="3200" spc="-5" dirty="0">
                <a:latin typeface="Arial MT"/>
                <a:cs typeface="Arial MT"/>
              </a:rPr>
              <a:t>entrega apertada </a:t>
            </a:r>
            <a:r>
              <a:rPr sz="3200" spc="-875" dirty="0">
                <a:latin typeface="Arial MT"/>
                <a:cs typeface="Arial MT"/>
              </a:rPr>
              <a:t> </a:t>
            </a:r>
            <a:r>
              <a:rPr sz="3200" dirty="0">
                <a:latin typeface="Arial MT"/>
                <a:cs typeface="Arial MT"/>
              </a:rPr>
              <a:t>(mercado)</a:t>
            </a:r>
            <a:r>
              <a:rPr sz="3200" spc="-20" dirty="0">
                <a:latin typeface="Arial MT"/>
                <a:cs typeface="Arial MT"/>
              </a:rPr>
              <a:t> </a:t>
            </a:r>
            <a:r>
              <a:rPr sz="3200" dirty="0">
                <a:latin typeface="Arial MT"/>
                <a:cs typeface="Arial MT"/>
              </a:rPr>
              <a:t>-</a:t>
            </a:r>
            <a:r>
              <a:rPr sz="3200" spc="-15" dirty="0">
                <a:latin typeface="Arial MT"/>
                <a:cs typeface="Arial MT"/>
              </a:rPr>
              <a:t> </a:t>
            </a:r>
            <a:r>
              <a:rPr sz="3200" spc="-5" dirty="0">
                <a:latin typeface="Arial MT"/>
                <a:cs typeface="Arial MT"/>
              </a:rPr>
              <a:t>impossível</a:t>
            </a:r>
            <a:r>
              <a:rPr sz="3200" spc="-10" dirty="0">
                <a:latin typeface="Arial MT"/>
                <a:cs typeface="Arial MT"/>
              </a:rPr>
              <a:t> </a:t>
            </a:r>
            <a:r>
              <a:rPr sz="3200" dirty="0">
                <a:latin typeface="Arial MT"/>
                <a:cs typeface="Arial MT"/>
              </a:rPr>
              <a:t>a</a:t>
            </a:r>
            <a:r>
              <a:rPr sz="3200" spc="-10" dirty="0">
                <a:latin typeface="Arial MT"/>
                <a:cs typeface="Arial MT"/>
              </a:rPr>
              <a:t> </a:t>
            </a:r>
            <a:r>
              <a:rPr sz="3200" dirty="0">
                <a:latin typeface="Arial MT"/>
                <a:cs typeface="Arial MT"/>
              </a:rPr>
              <a:t>conclusão</a:t>
            </a:r>
            <a:r>
              <a:rPr sz="3200" spc="-10" dirty="0">
                <a:latin typeface="Arial MT"/>
                <a:cs typeface="Arial MT"/>
              </a:rPr>
              <a:t> </a:t>
            </a:r>
            <a:r>
              <a:rPr sz="3200" dirty="0">
                <a:latin typeface="Arial MT"/>
                <a:cs typeface="Arial MT"/>
              </a:rPr>
              <a:t>de </a:t>
            </a:r>
            <a:r>
              <a:rPr sz="3200" spc="-880" dirty="0">
                <a:latin typeface="Arial MT"/>
                <a:cs typeface="Arial MT"/>
              </a:rPr>
              <a:t> </a:t>
            </a:r>
            <a:r>
              <a:rPr sz="3200" dirty="0">
                <a:latin typeface="Arial MT"/>
                <a:cs typeface="Arial MT"/>
              </a:rPr>
              <a:t>um</a:t>
            </a:r>
            <a:r>
              <a:rPr sz="3200" spc="-10" dirty="0">
                <a:latin typeface="Arial MT"/>
                <a:cs typeface="Arial MT"/>
              </a:rPr>
              <a:t> </a:t>
            </a:r>
            <a:r>
              <a:rPr sz="3200" spc="-5" dirty="0">
                <a:latin typeface="Arial MT"/>
                <a:cs typeface="Arial MT"/>
              </a:rPr>
              <a:t>produto</a:t>
            </a:r>
            <a:r>
              <a:rPr sz="3200" dirty="0">
                <a:latin typeface="Arial MT"/>
                <a:cs typeface="Arial MT"/>
              </a:rPr>
              <a:t> </a:t>
            </a:r>
            <a:r>
              <a:rPr sz="3200" spc="-5" dirty="0">
                <a:latin typeface="Arial MT"/>
                <a:cs typeface="Arial MT"/>
              </a:rPr>
              <a:t>completo</a:t>
            </a:r>
            <a:endParaRPr sz="3200">
              <a:latin typeface="Arial MT"/>
              <a:cs typeface="Arial MT"/>
            </a:endParaRPr>
          </a:p>
          <a:p>
            <a:pPr marL="354965" marR="5080" indent="-342900">
              <a:lnSpc>
                <a:spcPct val="99400"/>
              </a:lnSpc>
              <a:spcBef>
                <a:spcPts val="850"/>
              </a:spcBef>
              <a:buClr>
                <a:srgbClr val="CC0066"/>
              </a:buClr>
              <a:buSzPct val="68750"/>
              <a:buFont typeface="Wingdings"/>
              <a:buChar char=""/>
              <a:tabLst>
                <a:tab pos="355600" algn="l"/>
              </a:tabLst>
            </a:pPr>
            <a:r>
              <a:rPr sz="3200" dirty="0">
                <a:latin typeface="Arial MT"/>
                <a:cs typeface="Arial MT"/>
              </a:rPr>
              <a:t>quando um </a:t>
            </a:r>
            <a:r>
              <a:rPr sz="3200" spc="-5" dirty="0">
                <a:latin typeface="Arial MT"/>
                <a:cs typeface="Arial MT"/>
              </a:rPr>
              <a:t>conjunto </a:t>
            </a:r>
            <a:r>
              <a:rPr sz="3200" dirty="0">
                <a:latin typeface="Arial MT"/>
                <a:cs typeface="Arial MT"/>
              </a:rPr>
              <a:t>de </a:t>
            </a:r>
            <a:r>
              <a:rPr sz="3200" spc="-5" dirty="0">
                <a:latin typeface="Arial MT"/>
                <a:cs typeface="Arial MT"/>
              </a:rPr>
              <a:t>requisitos </a:t>
            </a:r>
            <a:r>
              <a:rPr sz="3200" dirty="0">
                <a:latin typeface="Arial MT"/>
                <a:cs typeface="Arial MT"/>
              </a:rPr>
              <a:t> </a:t>
            </a:r>
            <a:r>
              <a:rPr sz="3200" spc="-5" dirty="0">
                <a:latin typeface="Arial MT"/>
                <a:cs typeface="Arial MT"/>
              </a:rPr>
              <a:t>importantes</a:t>
            </a:r>
            <a:r>
              <a:rPr sz="3200" spc="-20" dirty="0">
                <a:latin typeface="Arial MT"/>
                <a:cs typeface="Arial MT"/>
              </a:rPr>
              <a:t> </a:t>
            </a:r>
            <a:r>
              <a:rPr sz="3200" dirty="0">
                <a:latin typeface="Arial MT"/>
                <a:cs typeface="Arial MT"/>
              </a:rPr>
              <a:t>é</a:t>
            </a:r>
            <a:r>
              <a:rPr sz="3200" spc="-10" dirty="0">
                <a:latin typeface="Arial MT"/>
                <a:cs typeface="Arial MT"/>
              </a:rPr>
              <a:t> </a:t>
            </a:r>
            <a:r>
              <a:rPr sz="3200" dirty="0">
                <a:latin typeface="Arial MT"/>
                <a:cs typeface="Arial MT"/>
              </a:rPr>
              <a:t>bem</a:t>
            </a:r>
            <a:r>
              <a:rPr sz="3200" spc="-15" dirty="0">
                <a:latin typeface="Arial MT"/>
                <a:cs typeface="Arial MT"/>
              </a:rPr>
              <a:t> </a:t>
            </a:r>
            <a:r>
              <a:rPr sz="3200" dirty="0">
                <a:latin typeface="Arial MT"/>
                <a:cs typeface="Arial MT"/>
              </a:rPr>
              <a:t>conhecido,</a:t>
            </a:r>
            <a:r>
              <a:rPr sz="3200" spc="-15" dirty="0">
                <a:latin typeface="Arial MT"/>
                <a:cs typeface="Arial MT"/>
              </a:rPr>
              <a:t> </a:t>
            </a:r>
            <a:r>
              <a:rPr sz="3200" dirty="0">
                <a:latin typeface="Arial MT"/>
                <a:cs typeface="Arial MT"/>
              </a:rPr>
              <a:t>porém</a:t>
            </a:r>
            <a:r>
              <a:rPr sz="3200" spc="-15" dirty="0">
                <a:latin typeface="Arial MT"/>
                <a:cs typeface="Arial MT"/>
              </a:rPr>
              <a:t> </a:t>
            </a:r>
            <a:r>
              <a:rPr sz="3200" dirty="0">
                <a:latin typeface="Arial MT"/>
                <a:cs typeface="Arial MT"/>
              </a:rPr>
              <a:t>os </a:t>
            </a:r>
            <a:r>
              <a:rPr sz="3200" spc="-875" dirty="0">
                <a:latin typeface="Arial MT"/>
                <a:cs typeface="Arial MT"/>
              </a:rPr>
              <a:t> </a:t>
            </a:r>
            <a:r>
              <a:rPr sz="3200" spc="-5" dirty="0">
                <a:latin typeface="Arial MT"/>
                <a:cs typeface="Arial MT"/>
              </a:rPr>
              <a:t>detalhes</a:t>
            </a:r>
            <a:r>
              <a:rPr sz="3200" spc="-10" dirty="0">
                <a:latin typeface="Arial MT"/>
                <a:cs typeface="Arial MT"/>
              </a:rPr>
              <a:t> </a:t>
            </a:r>
            <a:r>
              <a:rPr sz="3200" dirty="0">
                <a:latin typeface="Arial MT"/>
                <a:cs typeface="Arial MT"/>
              </a:rPr>
              <a:t>ainda devem</a:t>
            </a:r>
            <a:r>
              <a:rPr sz="3200" spc="-10" dirty="0">
                <a:latin typeface="Arial MT"/>
                <a:cs typeface="Arial MT"/>
              </a:rPr>
              <a:t> </a:t>
            </a:r>
            <a:r>
              <a:rPr sz="3200" dirty="0">
                <a:latin typeface="Arial MT"/>
                <a:cs typeface="Arial MT"/>
              </a:rPr>
              <a:t>ser</a:t>
            </a:r>
            <a:r>
              <a:rPr sz="3200" spc="-5" dirty="0">
                <a:latin typeface="Arial MT"/>
                <a:cs typeface="Arial MT"/>
              </a:rPr>
              <a:t> definidos</a:t>
            </a:r>
            <a:endParaRPr sz="3200">
              <a:latin typeface="Arial MT"/>
              <a:cs typeface="Arial M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38</a:t>
            </a:r>
            <a:endParaRPr sz="1400">
              <a:latin typeface="Times New Roman"/>
              <a:cs typeface="Times New Roman"/>
            </a:endParaRPr>
          </a:p>
        </p:txBody>
      </p:sp>
      <p:grpSp>
        <p:nvGrpSpPr>
          <p:cNvPr id="3" name="object 3"/>
          <p:cNvGrpSpPr/>
          <p:nvPr/>
        </p:nvGrpSpPr>
        <p:grpSpPr>
          <a:xfrm>
            <a:off x="698269" y="108065"/>
            <a:ext cx="5972810" cy="1405255"/>
            <a:chOff x="698269" y="108065"/>
            <a:chExt cx="5972810" cy="1405255"/>
          </a:xfrm>
        </p:grpSpPr>
        <p:pic>
          <p:nvPicPr>
            <p:cNvPr id="4" name="object 4"/>
            <p:cNvPicPr/>
            <p:nvPr/>
          </p:nvPicPr>
          <p:blipFill>
            <a:blip r:embed="rId2" cstate="print"/>
            <a:stretch>
              <a:fillRect/>
            </a:stretch>
          </p:blipFill>
          <p:spPr>
            <a:xfrm>
              <a:off x="698269" y="108065"/>
              <a:ext cx="5972694" cy="818803"/>
            </a:xfrm>
            <a:prstGeom prst="rect">
              <a:avLst/>
            </a:prstGeom>
          </p:spPr>
        </p:pic>
        <p:pic>
          <p:nvPicPr>
            <p:cNvPr id="5" name="object 5"/>
            <p:cNvPicPr/>
            <p:nvPr/>
          </p:nvPicPr>
          <p:blipFill>
            <a:blip r:embed="rId3" cstate="print"/>
            <a:stretch>
              <a:fillRect/>
            </a:stretch>
          </p:blipFill>
          <p:spPr>
            <a:xfrm>
              <a:off x="698269" y="694113"/>
              <a:ext cx="2556163" cy="818803"/>
            </a:xfrm>
            <a:prstGeom prst="rect">
              <a:avLst/>
            </a:prstGeom>
          </p:spPr>
        </p:pic>
      </p:grpSp>
      <p:sp>
        <p:nvSpPr>
          <p:cNvPr id="6" name="object 6"/>
          <p:cNvSpPr txBox="1">
            <a:spLocks noGrp="1"/>
          </p:cNvSpPr>
          <p:nvPr>
            <p:ph type="title"/>
          </p:nvPr>
        </p:nvSpPr>
        <p:spPr>
          <a:prstGeom prst="rect">
            <a:avLst/>
          </a:prstGeom>
        </p:spPr>
        <p:txBody>
          <a:bodyPr vert="horz" wrap="square" lIns="0" tIns="159385" rIns="0" bIns="0" rtlCol="0">
            <a:spAutoFit/>
          </a:bodyPr>
          <a:lstStyle/>
          <a:p>
            <a:pPr marL="161925" marR="5080">
              <a:lnSpc>
                <a:spcPct val="79900"/>
              </a:lnSpc>
              <a:spcBef>
                <a:spcPts val="1255"/>
              </a:spcBef>
            </a:pPr>
            <a:r>
              <a:rPr spc="-5" dirty="0"/>
              <a:t>Modelos</a:t>
            </a:r>
            <a:r>
              <a:rPr spc="-25" dirty="0"/>
              <a:t> </a:t>
            </a:r>
            <a:r>
              <a:rPr spc="-5" dirty="0"/>
              <a:t>Evolutivos</a:t>
            </a:r>
            <a:r>
              <a:rPr spc="-25" dirty="0"/>
              <a:t> </a:t>
            </a:r>
            <a:r>
              <a:rPr dirty="0"/>
              <a:t>de </a:t>
            </a:r>
            <a:r>
              <a:rPr spc="-1185" dirty="0"/>
              <a:t> </a:t>
            </a:r>
            <a:r>
              <a:rPr spc="-5" dirty="0"/>
              <a:t>Processo</a:t>
            </a:r>
          </a:p>
        </p:txBody>
      </p:sp>
      <p:sp>
        <p:nvSpPr>
          <p:cNvPr id="7" name="object 7"/>
          <p:cNvSpPr txBox="1"/>
          <p:nvPr/>
        </p:nvSpPr>
        <p:spPr>
          <a:xfrm>
            <a:off x="765174" y="2303082"/>
            <a:ext cx="7032625" cy="2155190"/>
          </a:xfrm>
          <a:prstGeom prst="rect">
            <a:avLst/>
          </a:prstGeom>
        </p:spPr>
        <p:txBody>
          <a:bodyPr vert="horz" wrap="square" lIns="0" tIns="104775" rIns="0" bIns="0" rtlCol="0">
            <a:spAutoFit/>
          </a:bodyPr>
          <a:lstStyle/>
          <a:p>
            <a:pPr marL="355600" indent="-342900">
              <a:lnSpc>
                <a:spcPct val="100000"/>
              </a:lnSpc>
              <a:spcBef>
                <a:spcPts val="825"/>
              </a:spcBef>
              <a:buClr>
                <a:srgbClr val="CC0066"/>
              </a:buClr>
              <a:buSzPct val="68750"/>
              <a:buFont typeface="Wingdings"/>
              <a:buChar char=""/>
              <a:tabLst>
                <a:tab pos="355600" algn="l"/>
              </a:tabLst>
            </a:pPr>
            <a:r>
              <a:rPr sz="3200" dirty="0">
                <a:latin typeface="Arial MT"/>
                <a:cs typeface="Arial MT"/>
              </a:rPr>
              <a:t>modelos</a:t>
            </a:r>
            <a:r>
              <a:rPr sz="3200" spc="-10" dirty="0">
                <a:latin typeface="Arial MT"/>
                <a:cs typeface="Arial MT"/>
              </a:rPr>
              <a:t> </a:t>
            </a:r>
            <a:r>
              <a:rPr sz="3200" spc="-5" dirty="0">
                <a:latin typeface="Arial MT"/>
                <a:cs typeface="Arial MT"/>
              </a:rPr>
              <a:t>evolutivos </a:t>
            </a:r>
            <a:r>
              <a:rPr sz="3200" spc="-25" dirty="0">
                <a:latin typeface="Arial MT"/>
                <a:cs typeface="Arial MT"/>
              </a:rPr>
              <a:t>são</a:t>
            </a:r>
            <a:r>
              <a:rPr sz="3200" u="heavy" spc="55" dirty="0">
                <a:solidFill>
                  <a:srgbClr val="800000"/>
                </a:solidFill>
                <a:uFill>
                  <a:solidFill>
                    <a:srgbClr val="941100"/>
                  </a:solidFill>
                </a:uFill>
                <a:latin typeface="Arial MT"/>
                <a:cs typeface="Arial MT"/>
              </a:rPr>
              <a:t> </a:t>
            </a:r>
            <a:r>
              <a:rPr sz="3200" u="heavy" spc="-5" dirty="0">
                <a:solidFill>
                  <a:srgbClr val="800000"/>
                </a:solidFill>
                <a:uFill>
                  <a:solidFill>
                    <a:srgbClr val="941100"/>
                  </a:solidFill>
                </a:uFill>
                <a:latin typeface="Arial MT"/>
                <a:cs typeface="Arial MT"/>
              </a:rPr>
              <a:t>iterativos</a:t>
            </a:r>
            <a:endParaRPr sz="3200">
              <a:latin typeface="Arial MT"/>
              <a:cs typeface="Arial MT"/>
            </a:endParaRPr>
          </a:p>
          <a:p>
            <a:pPr marL="354965" marR="5080" indent="-342900">
              <a:lnSpc>
                <a:spcPct val="99400"/>
              </a:lnSpc>
              <a:spcBef>
                <a:spcPts val="755"/>
              </a:spcBef>
              <a:buClr>
                <a:srgbClr val="CC0066"/>
              </a:buClr>
              <a:buSzPct val="68750"/>
              <a:buFont typeface="Wingdings"/>
              <a:buChar char=""/>
              <a:tabLst>
                <a:tab pos="355600" algn="l"/>
              </a:tabLst>
            </a:pPr>
            <a:r>
              <a:rPr sz="3200" spc="-5" dirty="0">
                <a:latin typeface="Arial MT"/>
                <a:cs typeface="Arial MT"/>
              </a:rPr>
              <a:t>possibilitam </a:t>
            </a:r>
            <a:r>
              <a:rPr sz="3200" dirty="0">
                <a:latin typeface="Arial MT"/>
                <a:cs typeface="Arial MT"/>
              </a:rPr>
              <a:t>o</a:t>
            </a:r>
            <a:r>
              <a:rPr sz="3200" spc="5" dirty="0">
                <a:latin typeface="Arial MT"/>
                <a:cs typeface="Arial MT"/>
              </a:rPr>
              <a:t> </a:t>
            </a:r>
            <a:r>
              <a:rPr sz="3200" spc="-5" dirty="0">
                <a:latin typeface="Arial MT"/>
                <a:cs typeface="Arial MT"/>
              </a:rPr>
              <a:t>desenvolvimento</a:t>
            </a:r>
            <a:r>
              <a:rPr sz="3200" spc="5" dirty="0">
                <a:latin typeface="Arial MT"/>
                <a:cs typeface="Arial MT"/>
              </a:rPr>
              <a:t> </a:t>
            </a:r>
            <a:r>
              <a:rPr sz="3200" dirty="0">
                <a:latin typeface="Arial MT"/>
                <a:cs typeface="Arial MT"/>
              </a:rPr>
              <a:t>de </a:t>
            </a:r>
            <a:r>
              <a:rPr sz="3200" spc="5" dirty="0">
                <a:solidFill>
                  <a:srgbClr val="800000"/>
                </a:solidFill>
                <a:latin typeface="Arial MT"/>
                <a:cs typeface="Arial MT"/>
              </a:rPr>
              <a:t> </a:t>
            </a:r>
            <a:r>
              <a:rPr sz="3200" u="heavy" dirty="0">
                <a:solidFill>
                  <a:srgbClr val="800000"/>
                </a:solidFill>
                <a:uFill>
                  <a:solidFill>
                    <a:srgbClr val="941100"/>
                  </a:solidFill>
                </a:uFill>
                <a:latin typeface="Arial MT"/>
                <a:cs typeface="Arial MT"/>
              </a:rPr>
              <a:t>versões</a:t>
            </a:r>
            <a:r>
              <a:rPr sz="3200" spc="-20" dirty="0">
                <a:solidFill>
                  <a:srgbClr val="800000"/>
                </a:solidFill>
                <a:latin typeface="Arial MT"/>
                <a:cs typeface="Arial MT"/>
              </a:rPr>
              <a:t> </a:t>
            </a:r>
            <a:r>
              <a:rPr sz="3200" dirty="0">
                <a:latin typeface="Arial MT"/>
                <a:cs typeface="Arial MT"/>
              </a:rPr>
              <a:t>cada</a:t>
            </a:r>
            <a:r>
              <a:rPr sz="3200" spc="-10" dirty="0">
                <a:latin typeface="Arial MT"/>
                <a:cs typeface="Arial MT"/>
              </a:rPr>
              <a:t> </a:t>
            </a:r>
            <a:r>
              <a:rPr sz="3200" dirty="0">
                <a:latin typeface="Arial MT"/>
                <a:cs typeface="Arial MT"/>
              </a:rPr>
              <a:t>vez</a:t>
            </a:r>
            <a:r>
              <a:rPr sz="3200" spc="-20" dirty="0">
                <a:latin typeface="Arial MT"/>
                <a:cs typeface="Arial MT"/>
              </a:rPr>
              <a:t> </a:t>
            </a:r>
            <a:r>
              <a:rPr sz="3200" dirty="0">
                <a:latin typeface="Arial MT"/>
                <a:cs typeface="Arial MT"/>
              </a:rPr>
              <a:t>mais</a:t>
            </a:r>
            <a:r>
              <a:rPr sz="3200" spc="-15" dirty="0">
                <a:latin typeface="Arial MT"/>
                <a:cs typeface="Arial MT"/>
              </a:rPr>
              <a:t> </a:t>
            </a:r>
            <a:r>
              <a:rPr sz="3200" spc="-5" dirty="0">
                <a:latin typeface="Arial MT"/>
                <a:cs typeface="Arial MT"/>
              </a:rPr>
              <a:t>completas</a:t>
            </a:r>
            <a:r>
              <a:rPr sz="3200" spc="-15" dirty="0">
                <a:latin typeface="Arial MT"/>
                <a:cs typeface="Arial MT"/>
              </a:rPr>
              <a:t> </a:t>
            </a:r>
            <a:r>
              <a:rPr sz="3200" dirty="0">
                <a:latin typeface="Arial MT"/>
                <a:cs typeface="Arial MT"/>
              </a:rPr>
              <a:t>do </a:t>
            </a:r>
            <a:r>
              <a:rPr sz="3200" spc="-875" dirty="0">
                <a:latin typeface="Arial MT"/>
                <a:cs typeface="Arial MT"/>
              </a:rPr>
              <a:t> </a:t>
            </a:r>
            <a:r>
              <a:rPr sz="3200" spc="-5" dirty="0">
                <a:latin typeface="Arial MT"/>
                <a:cs typeface="Arial MT"/>
              </a:rPr>
              <a:t>software</a:t>
            </a:r>
            <a:endParaRPr sz="3200">
              <a:latin typeface="Arial MT"/>
              <a:cs typeface="Arial M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39</a:t>
            </a:r>
            <a:endParaRPr sz="1400">
              <a:latin typeface="Times New Roman"/>
              <a:cs typeface="Times New Roman"/>
            </a:endParaRPr>
          </a:p>
        </p:txBody>
      </p:sp>
      <p:grpSp>
        <p:nvGrpSpPr>
          <p:cNvPr id="3" name="object 3"/>
          <p:cNvGrpSpPr/>
          <p:nvPr/>
        </p:nvGrpSpPr>
        <p:grpSpPr>
          <a:xfrm>
            <a:off x="698269" y="108065"/>
            <a:ext cx="6305550" cy="1405255"/>
            <a:chOff x="698269" y="108065"/>
            <a:chExt cx="6305550" cy="1405255"/>
          </a:xfrm>
        </p:grpSpPr>
        <p:pic>
          <p:nvPicPr>
            <p:cNvPr id="4" name="object 4"/>
            <p:cNvPicPr/>
            <p:nvPr/>
          </p:nvPicPr>
          <p:blipFill>
            <a:blip r:embed="rId2" cstate="print"/>
            <a:stretch>
              <a:fillRect/>
            </a:stretch>
          </p:blipFill>
          <p:spPr>
            <a:xfrm>
              <a:off x="698269" y="108065"/>
              <a:ext cx="6305203" cy="818803"/>
            </a:xfrm>
            <a:prstGeom prst="rect">
              <a:avLst/>
            </a:prstGeom>
          </p:spPr>
        </p:pic>
        <p:pic>
          <p:nvPicPr>
            <p:cNvPr id="5" name="object 5"/>
            <p:cNvPicPr/>
            <p:nvPr/>
          </p:nvPicPr>
          <p:blipFill>
            <a:blip r:embed="rId3" cstate="print"/>
            <a:stretch>
              <a:fillRect/>
            </a:stretch>
          </p:blipFill>
          <p:spPr>
            <a:xfrm>
              <a:off x="698269" y="694113"/>
              <a:ext cx="2556163" cy="818803"/>
            </a:xfrm>
            <a:prstGeom prst="rect">
              <a:avLst/>
            </a:prstGeom>
          </p:spPr>
        </p:pic>
      </p:grpSp>
      <p:sp>
        <p:nvSpPr>
          <p:cNvPr id="6" name="object 6"/>
          <p:cNvSpPr txBox="1">
            <a:spLocks noGrp="1"/>
          </p:cNvSpPr>
          <p:nvPr>
            <p:ph type="title"/>
          </p:nvPr>
        </p:nvSpPr>
        <p:spPr>
          <a:xfrm>
            <a:off x="765174" y="68072"/>
            <a:ext cx="6002020" cy="1341120"/>
          </a:xfrm>
          <a:prstGeom prst="rect">
            <a:avLst/>
          </a:prstGeom>
        </p:spPr>
        <p:txBody>
          <a:bodyPr vert="horz" wrap="square" lIns="0" tIns="159385" rIns="0" bIns="0" rtlCol="0">
            <a:spAutoFit/>
          </a:bodyPr>
          <a:lstStyle/>
          <a:p>
            <a:pPr marL="12700" marR="5080">
              <a:lnSpc>
                <a:spcPct val="79900"/>
              </a:lnSpc>
              <a:spcBef>
                <a:spcPts val="1255"/>
              </a:spcBef>
              <a:tabLst>
                <a:tab pos="5413375" algn="l"/>
              </a:tabLst>
            </a:pPr>
            <a:r>
              <a:rPr dirty="0"/>
              <a:t>Mod</a:t>
            </a:r>
            <a:r>
              <a:rPr spc="-5" dirty="0"/>
              <a:t>el</a:t>
            </a:r>
            <a:r>
              <a:rPr dirty="0"/>
              <a:t>os de</a:t>
            </a:r>
            <a:r>
              <a:rPr spc="-5" dirty="0"/>
              <a:t> P</a:t>
            </a:r>
            <a:r>
              <a:rPr dirty="0"/>
              <a:t>ro</a:t>
            </a:r>
            <a:r>
              <a:rPr spc="-5" dirty="0"/>
              <a:t>ce</a:t>
            </a:r>
            <a:r>
              <a:rPr dirty="0"/>
              <a:t>sso	de  </a:t>
            </a:r>
            <a:r>
              <a:rPr spc="-5" dirty="0"/>
              <a:t>Software</a:t>
            </a:r>
          </a:p>
        </p:txBody>
      </p:sp>
      <p:sp>
        <p:nvSpPr>
          <p:cNvPr id="7" name="object 7"/>
          <p:cNvSpPr txBox="1"/>
          <p:nvPr/>
        </p:nvSpPr>
        <p:spPr>
          <a:xfrm>
            <a:off x="765174" y="1597978"/>
            <a:ext cx="7504430" cy="4528820"/>
          </a:xfrm>
          <a:prstGeom prst="rect">
            <a:avLst/>
          </a:prstGeom>
        </p:spPr>
        <p:txBody>
          <a:bodyPr vert="horz" wrap="square" lIns="0" tIns="12700" rIns="0" bIns="0" rtlCol="0">
            <a:spAutoFit/>
          </a:bodyPr>
          <a:lstStyle/>
          <a:p>
            <a:pPr marL="355600" indent="-342900">
              <a:lnSpc>
                <a:spcPts val="3250"/>
              </a:lnSpc>
              <a:spcBef>
                <a:spcPts val="100"/>
              </a:spcBef>
              <a:buClr>
                <a:srgbClr val="969696"/>
              </a:buClr>
              <a:buSzPct val="69642"/>
              <a:buFont typeface="Wingdings"/>
              <a:buChar char=""/>
              <a:tabLst>
                <a:tab pos="354965" algn="l"/>
                <a:tab pos="355600" algn="l"/>
              </a:tabLst>
            </a:pPr>
            <a:r>
              <a:rPr sz="2800" i="1" dirty="0">
                <a:solidFill>
                  <a:srgbClr val="A7A7A7"/>
                </a:solidFill>
                <a:latin typeface="Arial"/>
                <a:cs typeface="Arial"/>
              </a:rPr>
              <a:t>O</a:t>
            </a:r>
            <a:r>
              <a:rPr sz="2800" i="1" spc="-30" dirty="0">
                <a:solidFill>
                  <a:srgbClr val="A7A7A7"/>
                </a:solidFill>
                <a:latin typeface="Arial"/>
                <a:cs typeface="Arial"/>
              </a:rPr>
              <a:t> </a:t>
            </a:r>
            <a:r>
              <a:rPr sz="2800" i="1" dirty="0">
                <a:solidFill>
                  <a:srgbClr val="A7A7A7"/>
                </a:solidFill>
                <a:latin typeface="Arial"/>
                <a:cs typeface="Arial"/>
              </a:rPr>
              <a:t>Modelo</a:t>
            </a:r>
            <a:r>
              <a:rPr sz="2800" i="1" spc="-25" dirty="0">
                <a:solidFill>
                  <a:srgbClr val="A7A7A7"/>
                </a:solidFill>
                <a:latin typeface="Arial"/>
                <a:cs typeface="Arial"/>
              </a:rPr>
              <a:t> </a:t>
            </a:r>
            <a:r>
              <a:rPr sz="2800" i="1" dirty="0">
                <a:solidFill>
                  <a:srgbClr val="A7A7A7"/>
                </a:solidFill>
                <a:latin typeface="Arial"/>
                <a:cs typeface="Arial"/>
              </a:rPr>
              <a:t>Sequencial</a:t>
            </a:r>
            <a:r>
              <a:rPr sz="2800" i="1" spc="-25" dirty="0">
                <a:solidFill>
                  <a:srgbClr val="A7A7A7"/>
                </a:solidFill>
                <a:latin typeface="Arial"/>
                <a:cs typeface="Arial"/>
              </a:rPr>
              <a:t> </a:t>
            </a:r>
            <a:r>
              <a:rPr sz="2800" i="1" dirty="0">
                <a:solidFill>
                  <a:srgbClr val="A7A7A7"/>
                </a:solidFill>
                <a:latin typeface="Arial"/>
                <a:cs typeface="Arial"/>
              </a:rPr>
              <a:t>Linear</a:t>
            </a:r>
            <a:endParaRPr sz="2800">
              <a:latin typeface="Arial"/>
              <a:cs typeface="Arial"/>
            </a:endParaRPr>
          </a:p>
          <a:p>
            <a:pPr marL="755650" lvl="1" indent="-286385">
              <a:lnSpc>
                <a:spcPts val="2660"/>
              </a:lnSpc>
              <a:buClr>
                <a:srgbClr val="990000"/>
              </a:buClr>
              <a:buFont typeface="Wingdings"/>
              <a:buChar char=""/>
              <a:tabLst>
                <a:tab pos="755015" algn="l"/>
                <a:tab pos="755650" algn="l"/>
              </a:tabLst>
            </a:pPr>
            <a:r>
              <a:rPr sz="2400" i="1" spc="-5" dirty="0">
                <a:solidFill>
                  <a:srgbClr val="969696"/>
                </a:solidFill>
                <a:latin typeface="Arial"/>
                <a:cs typeface="Arial"/>
              </a:rPr>
              <a:t>também</a:t>
            </a:r>
            <a:r>
              <a:rPr sz="2400" i="1" spc="-20" dirty="0">
                <a:solidFill>
                  <a:srgbClr val="969696"/>
                </a:solidFill>
                <a:latin typeface="Arial"/>
                <a:cs typeface="Arial"/>
              </a:rPr>
              <a:t> </a:t>
            </a:r>
            <a:r>
              <a:rPr sz="2400" i="1" dirty="0">
                <a:solidFill>
                  <a:srgbClr val="969696"/>
                </a:solidFill>
                <a:latin typeface="Arial"/>
                <a:cs typeface="Arial"/>
              </a:rPr>
              <a:t>chamado</a:t>
            </a:r>
            <a:r>
              <a:rPr sz="2400" i="1" spc="-15" dirty="0">
                <a:solidFill>
                  <a:srgbClr val="969696"/>
                </a:solidFill>
                <a:latin typeface="Arial"/>
                <a:cs typeface="Arial"/>
              </a:rPr>
              <a:t> </a:t>
            </a:r>
            <a:r>
              <a:rPr sz="2400" i="1" dirty="0">
                <a:solidFill>
                  <a:srgbClr val="969696"/>
                </a:solidFill>
                <a:latin typeface="Arial"/>
                <a:cs typeface="Arial"/>
              </a:rPr>
              <a:t>Modelo</a:t>
            </a:r>
            <a:r>
              <a:rPr sz="2400" i="1" spc="-10" dirty="0">
                <a:solidFill>
                  <a:srgbClr val="969696"/>
                </a:solidFill>
                <a:latin typeface="Arial"/>
                <a:cs typeface="Arial"/>
              </a:rPr>
              <a:t> </a:t>
            </a:r>
            <a:r>
              <a:rPr sz="2400" i="1" spc="-5" dirty="0">
                <a:solidFill>
                  <a:srgbClr val="969696"/>
                </a:solidFill>
                <a:latin typeface="Arial"/>
                <a:cs typeface="Arial"/>
              </a:rPr>
              <a:t>Cascata</a:t>
            </a:r>
            <a:endParaRPr sz="2400">
              <a:latin typeface="Arial"/>
              <a:cs typeface="Arial"/>
            </a:endParaRPr>
          </a:p>
          <a:p>
            <a:pPr marL="355600" indent="-342900">
              <a:lnSpc>
                <a:spcPts val="3120"/>
              </a:lnSpc>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Paradigma</a:t>
            </a:r>
            <a:r>
              <a:rPr sz="2800" i="1" spc="-10" dirty="0">
                <a:solidFill>
                  <a:srgbClr val="969696"/>
                </a:solidFill>
                <a:latin typeface="Arial"/>
                <a:cs typeface="Arial"/>
              </a:rPr>
              <a:t> </a:t>
            </a:r>
            <a:r>
              <a:rPr sz="2800" i="1" dirty="0">
                <a:solidFill>
                  <a:srgbClr val="969696"/>
                </a:solidFill>
                <a:latin typeface="Arial"/>
                <a:cs typeface="Arial"/>
              </a:rPr>
              <a:t>de</a:t>
            </a:r>
            <a:r>
              <a:rPr sz="2800" i="1" spc="-15" dirty="0">
                <a:solidFill>
                  <a:srgbClr val="969696"/>
                </a:solidFill>
                <a:latin typeface="Arial"/>
                <a:cs typeface="Arial"/>
              </a:rPr>
              <a:t> </a:t>
            </a:r>
            <a:r>
              <a:rPr sz="2800" i="1" spc="-5" dirty="0">
                <a:solidFill>
                  <a:srgbClr val="969696"/>
                </a:solidFill>
                <a:latin typeface="Arial"/>
                <a:cs typeface="Arial"/>
              </a:rPr>
              <a:t>Prototipação</a:t>
            </a:r>
            <a:endParaRPr sz="2800">
              <a:latin typeface="Arial"/>
              <a:cs typeface="Arial"/>
            </a:endParaRPr>
          </a:p>
          <a:p>
            <a:pPr marL="354965" marR="1764030" indent="-342900">
              <a:lnSpc>
                <a:spcPts val="3000"/>
              </a:lnSpc>
              <a:spcBef>
                <a:spcPts val="270"/>
              </a:spcBef>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Modelo</a:t>
            </a:r>
            <a:r>
              <a:rPr sz="2800" i="1" spc="-10" dirty="0">
                <a:solidFill>
                  <a:srgbClr val="969696"/>
                </a:solidFill>
                <a:latin typeface="Arial"/>
                <a:cs typeface="Arial"/>
              </a:rPr>
              <a:t> </a:t>
            </a:r>
            <a:r>
              <a:rPr sz="2800" i="1" dirty="0">
                <a:solidFill>
                  <a:srgbClr val="969696"/>
                </a:solidFill>
                <a:latin typeface="Arial"/>
                <a:cs typeface="Arial"/>
              </a:rPr>
              <a:t>RAD</a:t>
            </a:r>
            <a:r>
              <a:rPr sz="2800" i="1" spc="-15" dirty="0">
                <a:solidFill>
                  <a:srgbClr val="969696"/>
                </a:solidFill>
                <a:latin typeface="Arial"/>
                <a:cs typeface="Arial"/>
              </a:rPr>
              <a:t> </a:t>
            </a:r>
            <a:r>
              <a:rPr sz="2800" i="1" dirty="0">
                <a:solidFill>
                  <a:srgbClr val="969696"/>
                </a:solidFill>
                <a:latin typeface="Arial"/>
                <a:cs typeface="Arial"/>
              </a:rPr>
              <a:t>(Rapid</a:t>
            </a:r>
            <a:r>
              <a:rPr sz="2800" i="1" spc="-10" dirty="0">
                <a:solidFill>
                  <a:srgbClr val="969696"/>
                </a:solidFill>
                <a:latin typeface="Arial"/>
                <a:cs typeface="Arial"/>
              </a:rPr>
              <a:t> </a:t>
            </a:r>
            <a:r>
              <a:rPr sz="2800" i="1" spc="-5" dirty="0">
                <a:solidFill>
                  <a:srgbClr val="969696"/>
                </a:solidFill>
                <a:latin typeface="Arial"/>
                <a:cs typeface="Arial"/>
              </a:rPr>
              <a:t>Application </a:t>
            </a:r>
            <a:r>
              <a:rPr sz="2800" i="1" spc="-765" dirty="0">
                <a:solidFill>
                  <a:srgbClr val="969696"/>
                </a:solidFill>
                <a:latin typeface="Arial"/>
                <a:cs typeface="Arial"/>
              </a:rPr>
              <a:t> </a:t>
            </a:r>
            <a:r>
              <a:rPr sz="2800" i="1" spc="-5" dirty="0">
                <a:solidFill>
                  <a:srgbClr val="969696"/>
                </a:solidFill>
                <a:latin typeface="Arial"/>
                <a:cs typeface="Arial"/>
              </a:rPr>
              <a:t>Development)</a:t>
            </a:r>
            <a:endParaRPr sz="2800">
              <a:latin typeface="Arial"/>
              <a:cs typeface="Arial"/>
            </a:endParaRPr>
          </a:p>
          <a:p>
            <a:pPr marL="355600" indent="-342900">
              <a:lnSpc>
                <a:spcPts val="3000"/>
              </a:lnSpc>
              <a:buClr>
                <a:srgbClr val="CC0066"/>
              </a:buClr>
              <a:buSzPct val="69642"/>
              <a:buFont typeface="Wingdings"/>
              <a:buChar char=""/>
              <a:tabLst>
                <a:tab pos="354965" algn="l"/>
                <a:tab pos="355600" algn="l"/>
              </a:tabLst>
            </a:pPr>
            <a:r>
              <a:rPr sz="2800" dirty="0">
                <a:solidFill>
                  <a:srgbClr val="990000"/>
                </a:solidFill>
                <a:latin typeface="Arial MT"/>
                <a:cs typeface="Arial MT"/>
              </a:rPr>
              <a:t>Modelos</a:t>
            </a:r>
            <a:r>
              <a:rPr sz="2800" spc="-10" dirty="0">
                <a:solidFill>
                  <a:srgbClr val="990000"/>
                </a:solidFill>
                <a:latin typeface="Arial MT"/>
                <a:cs typeface="Arial MT"/>
              </a:rPr>
              <a:t> </a:t>
            </a:r>
            <a:r>
              <a:rPr sz="2800" spc="-5" dirty="0">
                <a:solidFill>
                  <a:srgbClr val="990000"/>
                </a:solidFill>
                <a:latin typeface="Arial MT"/>
                <a:cs typeface="Arial MT"/>
              </a:rPr>
              <a:t>Evolutivos</a:t>
            </a:r>
            <a:r>
              <a:rPr sz="2800" spc="-10" dirty="0">
                <a:solidFill>
                  <a:srgbClr val="990000"/>
                </a:solidFill>
                <a:latin typeface="Arial MT"/>
                <a:cs typeface="Arial MT"/>
              </a:rPr>
              <a:t> </a:t>
            </a:r>
            <a:r>
              <a:rPr sz="2800" dirty="0">
                <a:solidFill>
                  <a:srgbClr val="990000"/>
                </a:solidFill>
                <a:latin typeface="Arial MT"/>
                <a:cs typeface="Arial MT"/>
              </a:rPr>
              <a:t>de</a:t>
            </a:r>
            <a:r>
              <a:rPr sz="2800" spc="-5" dirty="0">
                <a:solidFill>
                  <a:srgbClr val="990000"/>
                </a:solidFill>
                <a:latin typeface="Arial MT"/>
                <a:cs typeface="Arial MT"/>
              </a:rPr>
              <a:t> </a:t>
            </a:r>
            <a:r>
              <a:rPr sz="2800" dirty="0">
                <a:solidFill>
                  <a:srgbClr val="990000"/>
                </a:solidFill>
                <a:latin typeface="Arial MT"/>
                <a:cs typeface="Arial MT"/>
              </a:rPr>
              <a:t>Processo</a:t>
            </a:r>
            <a:r>
              <a:rPr sz="2800" spc="-5" dirty="0">
                <a:solidFill>
                  <a:srgbClr val="990000"/>
                </a:solidFill>
                <a:latin typeface="Arial MT"/>
                <a:cs typeface="Arial MT"/>
              </a:rPr>
              <a:t> </a:t>
            </a:r>
            <a:r>
              <a:rPr sz="2800" dirty="0">
                <a:solidFill>
                  <a:srgbClr val="990000"/>
                </a:solidFill>
                <a:latin typeface="Arial MT"/>
                <a:cs typeface="Arial MT"/>
              </a:rPr>
              <a:t>de</a:t>
            </a:r>
            <a:r>
              <a:rPr sz="2800" spc="-5" dirty="0">
                <a:solidFill>
                  <a:srgbClr val="990000"/>
                </a:solidFill>
                <a:latin typeface="Arial MT"/>
                <a:cs typeface="Arial MT"/>
              </a:rPr>
              <a:t> Software</a:t>
            </a:r>
            <a:endParaRPr sz="2800">
              <a:latin typeface="Arial MT"/>
              <a:cs typeface="Arial MT"/>
            </a:endParaRPr>
          </a:p>
          <a:p>
            <a:pPr marL="755650" lvl="1" indent="-286385">
              <a:lnSpc>
                <a:spcPts val="2730"/>
              </a:lnSpc>
              <a:buFont typeface="Wingdings"/>
              <a:buChar char=""/>
              <a:tabLst>
                <a:tab pos="755015" algn="l"/>
                <a:tab pos="755650" algn="l"/>
              </a:tabLst>
            </a:pPr>
            <a:r>
              <a:rPr sz="2400" b="1" i="1" u="heavy" dirty="0">
                <a:solidFill>
                  <a:srgbClr val="800000"/>
                </a:solidFill>
                <a:uFill>
                  <a:solidFill>
                    <a:srgbClr val="941100"/>
                  </a:solidFill>
                </a:uFill>
                <a:latin typeface="Arial"/>
                <a:cs typeface="Arial"/>
              </a:rPr>
              <a:t>O</a:t>
            </a:r>
            <a:r>
              <a:rPr sz="2400" b="1" i="1" u="heavy" spc="-20" dirty="0">
                <a:solidFill>
                  <a:srgbClr val="800000"/>
                </a:solidFill>
                <a:uFill>
                  <a:solidFill>
                    <a:srgbClr val="941100"/>
                  </a:solidFill>
                </a:uFill>
                <a:latin typeface="Arial"/>
                <a:cs typeface="Arial"/>
              </a:rPr>
              <a:t> </a:t>
            </a:r>
            <a:r>
              <a:rPr sz="2400" b="1" i="1" u="heavy" spc="-5" dirty="0">
                <a:solidFill>
                  <a:srgbClr val="800000"/>
                </a:solidFill>
                <a:uFill>
                  <a:solidFill>
                    <a:srgbClr val="941100"/>
                  </a:solidFill>
                </a:uFill>
                <a:latin typeface="Arial"/>
                <a:cs typeface="Arial"/>
              </a:rPr>
              <a:t>Modelo</a:t>
            </a:r>
            <a:r>
              <a:rPr sz="2400" b="1" i="1" u="heavy" spc="-20" dirty="0">
                <a:solidFill>
                  <a:srgbClr val="800000"/>
                </a:solidFill>
                <a:uFill>
                  <a:solidFill>
                    <a:srgbClr val="941100"/>
                  </a:solidFill>
                </a:uFill>
                <a:latin typeface="Arial"/>
                <a:cs typeface="Arial"/>
              </a:rPr>
              <a:t> </a:t>
            </a:r>
            <a:r>
              <a:rPr sz="2400" b="1" i="1" u="heavy" spc="-5" dirty="0">
                <a:solidFill>
                  <a:srgbClr val="800000"/>
                </a:solidFill>
                <a:uFill>
                  <a:solidFill>
                    <a:srgbClr val="941100"/>
                  </a:solidFill>
                </a:uFill>
                <a:latin typeface="Arial"/>
                <a:cs typeface="Arial"/>
              </a:rPr>
              <a:t>Incremental</a:t>
            </a:r>
            <a:endParaRPr sz="2400">
              <a:latin typeface="Arial"/>
              <a:cs typeface="Arial"/>
            </a:endParaRPr>
          </a:p>
          <a:p>
            <a:pPr marL="755650" lvl="1" indent="-286385">
              <a:lnSpc>
                <a:spcPts val="265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40" dirty="0">
                <a:solidFill>
                  <a:srgbClr val="A7A7A7"/>
                </a:solidFill>
                <a:latin typeface="Arial"/>
                <a:cs typeface="Arial"/>
              </a:rPr>
              <a:t> </a:t>
            </a:r>
            <a:r>
              <a:rPr sz="2400" i="1" dirty="0">
                <a:solidFill>
                  <a:srgbClr val="A7A7A7"/>
                </a:solidFill>
                <a:latin typeface="Arial"/>
                <a:cs typeface="Arial"/>
              </a:rPr>
              <a:t>Modelo</a:t>
            </a:r>
            <a:r>
              <a:rPr sz="2400" i="1" spc="-30" dirty="0">
                <a:solidFill>
                  <a:srgbClr val="A7A7A7"/>
                </a:solidFill>
                <a:latin typeface="Arial"/>
                <a:cs typeface="Arial"/>
              </a:rPr>
              <a:t> </a:t>
            </a:r>
            <a:r>
              <a:rPr sz="2400" i="1" dirty="0">
                <a:solidFill>
                  <a:srgbClr val="A7A7A7"/>
                </a:solidFill>
                <a:latin typeface="Arial"/>
                <a:cs typeface="Arial"/>
              </a:rPr>
              <a:t>Espiral</a:t>
            </a:r>
            <a:endParaRPr sz="2400">
              <a:latin typeface="Arial"/>
              <a:cs typeface="Arial"/>
            </a:endParaRPr>
          </a:p>
          <a:p>
            <a:pPr marL="755650" lvl="1" indent="-286385">
              <a:lnSpc>
                <a:spcPts val="265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10" dirty="0">
                <a:solidFill>
                  <a:srgbClr val="A7A7A7"/>
                </a:solidFill>
                <a:latin typeface="Arial"/>
                <a:cs typeface="Arial"/>
              </a:rPr>
              <a:t> </a:t>
            </a:r>
            <a:r>
              <a:rPr sz="2400" i="1" dirty="0">
                <a:solidFill>
                  <a:srgbClr val="A7A7A7"/>
                </a:solidFill>
                <a:latin typeface="Arial"/>
                <a:cs typeface="Arial"/>
              </a:rPr>
              <a:t>Modelo de</a:t>
            </a:r>
            <a:r>
              <a:rPr sz="2400" i="1" spc="-5" dirty="0">
                <a:solidFill>
                  <a:srgbClr val="A7A7A7"/>
                </a:solidFill>
                <a:latin typeface="Arial"/>
                <a:cs typeface="Arial"/>
              </a:rPr>
              <a:t> Montagem </a:t>
            </a:r>
            <a:r>
              <a:rPr sz="2400" i="1" dirty="0">
                <a:solidFill>
                  <a:srgbClr val="A7A7A7"/>
                </a:solidFill>
                <a:latin typeface="Arial"/>
                <a:cs typeface="Arial"/>
              </a:rPr>
              <a:t>de</a:t>
            </a:r>
            <a:r>
              <a:rPr sz="2400" i="1" spc="-5" dirty="0">
                <a:solidFill>
                  <a:srgbClr val="A7A7A7"/>
                </a:solidFill>
                <a:latin typeface="Arial"/>
                <a:cs typeface="Arial"/>
              </a:rPr>
              <a:t> Componentes</a:t>
            </a:r>
            <a:endParaRPr sz="2400">
              <a:latin typeface="Arial"/>
              <a:cs typeface="Arial"/>
            </a:endParaRPr>
          </a:p>
          <a:p>
            <a:pPr marL="755650" lvl="1" indent="-286385">
              <a:lnSpc>
                <a:spcPts val="268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5" dirty="0">
                <a:solidFill>
                  <a:srgbClr val="A7A7A7"/>
                </a:solidFill>
                <a:latin typeface="Arial"/>
                <a:cs typeface="Arial"/>
              </a:rPr>
              <a:t> </a:t>
            </a:r>
            <a:r>
              <a:rPr sz="2400" i="1" dirty="0">
                <a:solidFill>
                  <a:srgbClr val="A7A7A7"/>
                </a:solidFill>
                <a:latin typeface="Arial"/>
                <a:cs typeface="Arial"/>
              </a:rPr>
              <a:t>Modelo</a:t>
            </a:r>
            <a:r>
              <a:rPr sz="2400" i="1" spc="5" dirty="0">
                <a:solidFill>
                  <a:srgbClr val="A7A7A7"/>
                </a:solidFill>
                <a:latin typeface="Arial"/>
                <a:cs typeface="Arial"/>
              </a:rPr>
              <a:t> </a:t>
            </a:r>
            <a:r>
              <a:rPr sz="2400" i="1" dirty="0">
                <a:solidFill>
                  <a:srgbClr val="A7A7A7"/>
                </a:solidFill>
                <a:latin typeface="Arial"/>
                <a:cs typeface="Arial"/>
              </a:rPr>
              <a:t>de</a:t>
            </a:r>
            <a:r>
              <a:rPr sz="2400" i="1" spc="5" dirty="0">
                <a:solidFill>
                  <a:srgbClr val="A7A7A7"/>
                </a:solidFill>
                <a:latin typeface="Arial"/>
                <a:cs typeface="Arial"/>
              </a:rPr>
              <a:t> </a:t>
            </a:r>
            <a:r>
              <a:rPr sz="2400" i="1" spc="-5" dirty="0">
                <a:solidFill>
                  <a:srgbClr val="A7A7A7"/>
                </a:solidFill>
                <a:latin typeface="Arial"/>
                <a:cs typeface="Arial"/>
              </a:rPr>
              <a:t>Desenvolvimento</a:t>
            </a:r>
            <a:r>
              <a:rPr sz="2400" i="1" spc="5" dirty="0">
                <a:solidFill>
                  <a:srgbClr val="A7A7A7"/>
                </a:solidFill>
                <a:latin typeface="Arial"/>
                <a:cs typeface="Arial"/>
              </a:rPr>
              <a:t> </a:t>
            </a:r>
            <a:r>
              <a:rPr sz="2400" i="1" spc="-5" dirty="0">
                <a:solidFill>
                  <a:srgbClr val="A7A7A7"/>
                </a:solidFill>
                <a:latin typeface="Arial"/>
                <a:cs typeface="Arial"/>
              </a:rPr>
              <a:t>Concorrente</a:t>
            </a:r>
            <a:endParaRPr sz="2400">
              <a:latin typeface="Arial"/>
              <a:cs typeface="Arial"/>
            </a:endParaRPr>
          </a:p>
          <a:p>
            <a:pPr marL="355600" indent="-342900">
              <a:lnSpc>
                <a:spcPts val="3170"/>
              </a:lnSpc>
              <a:buSzPct val="69642"/>
              <a:buFont typeface="Wingdings"/>
              <a:buChar char=""/>
              <a:tabLst>
                <a:tab pos="354965" algn="l"/>
                <a:tab pos="355600" algn="l"/>
              </a:tabLst>
            </a:pPr>
            <a:r>
              <a:rPr sz="2800" i="1" dirty="0">
                <a:solidFill>
                  <a:srgbClr val="969696"/>
                </a:solidFill>
                <a:latin typeface="Arial"/>
                <a:cs typeface="Arial"/>
              </a:rPr>
              <a:t>Modelos</a:t>
            </a:r>
            <a:r>
              <a:rPr sz="2800" i="1" spc="-15" dirty="0">
                <a:solidFill>
                  <a:srgbClr val="969696"/>
                </a:solidFill>
                <a:latin typeface="Arial"/>
                <a:cs typeface="Arial"/>
              </a:rPr>
              <a:t> </a:t>
            </a:r>
            <a:r>
              <a:rPr sz="2800" i="1" dirty="0">
                <a:solidFill>
                  <a:srgbClr val="969696"/>
                </a:solidFill>
                <a:latin typeface="Arial"/>
                <a:cs typeface="Arial"/>
              </a:rPr>
              <a:t>de</a:t>
            </a:r>
            <a:r>
              <a:rPr sz="2800" i="1" spc="-10" dirty="0">
                <a:solidFill>
                  <a:srgbClr val="969696"/>
                </a:solidFill>
                <a:latin typeface="Arial"/>
                <a:cs typeface="Arial"/>
              </a:rPr>
              <a:t> </a:t>
            </a:r>
            <a:r>
              <a:rPr sz="2800" i="1" spc="-5" dirty="0">
                <a:solidFill>
                  <a:srgbClr val="969696"/>
                </a:solidFill>
                <a:latin typeface="Arial"/>
                <a:cs typeface="Arial"/>
              </a:rPr>
              <a:t>Métodos</a:t>
            </a:r>
            <a:r>
              <a:rPr sz="2800" i="1" spc="-15" dirty="0">
                <a:solidFill>
                  <a:srgbClr val="969696"/>
                </a:solidFill>
                <a:latin typeface="Arial"/>
                <a:cs typeface="Arial"/>
              </a:rPr>
              <a:t> </a:t>
            </a:r>
            <a:r>
              <a:rPr sz="2800" i="1" spc="-5" dirty="0">
                <a:solidFill>
                  <a:srgbClr val="969696"/>
                </a:solidFill>
                <a:latin typeface="Arial"/>
                <a:cs typeface="Arial"/>
              </a:rPr>
              <a:t>Formais</a:t>
            </a:r>
            <a:endParaRPr sz="2800">
              <a:latin typeface="Arial"/>
              <a:cs typeface="Arial"/>
            </a:endParaRPr>
          </a:p>
          <a:p>
            <a:pPr marL="355600" indent="-342900">
              <a:lnSpc>
                <a:spcPts val="3279"/>
              </a:lnSpc>
              <a:buSzPct val="69642"/>
              <a:buFont typeface="Wingdings"/>
              <a:buChar char=""/>
              <a:tabLst>
                <a:tab pos="354965" algn="l"/>
                <a:tab pos="355600" algn="l"/>
              </a:tabLst>
            </a:pPr>
            <a:r>
              <a:rPr sz="2800" i="1" spc="-5" dirty="0">
                <a:solidFill>
                  <a:srgbClr val="969696"/>
                </a:solidFill>
                <a:latin typeface="Arial"/>
                <a:cs typeface="Arial"/>
              </a:rPr>
              <a:t>Técnicas</a:t>
            </a:r>
            <a:r>
              <a:rPr sz="2800" i="1" spc="-10" dirty="0">
                <a:solidFill>
                  <a:srgbClr val="969696"/>
                </a:solidFill>
                <a:latin typeface="Arial"/>
                <a:cs typeface="Arial"/>
              </a:rPr>
              <a:t> </a:t>
            </a:r>
            <a:r>
              <a:rPr sz="2800" i="1" dirty="0">
                <a:solidFill>
                  <a:srgbClr val="969696"/>
                </a:solidFill>
                <a:latin typeface="Arial"/>
                <a:cs typeface="Arial"/>
              </a:rPr>
              <a:t>de</a:t>
            </a:r>
            <a:r>
              <a:rPr sz="2800" i="1" spc="-5" dirty="0">
                <a:solidFill>
                  <a:srgbClr val="969696"/>
                </a:solidFill>
                <a:latin typeface="Arial"/>
                <a:cs typeface="Arial"/>
              </a:rPr>
              <a:t> Quarta Geração</a:t>
            </a:r>
            <a:endParaRPr sz="2800">
              <a:latin typeface="Arial"/>
              <a:cs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40</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6051665" cy="818803"/>
          </a:xfrm>
          <a:prstGeom prst="rect">
            <a:avLst/>
          </a:prstGeom>
        </p:spPr>
      </p:pic>
      <p:sp>
        <p:nvSpPr>
          <p:cNvPr id="4" name="object 4"/>
          <p:cNvSpPr txBox="1">
            <a:spLocks noGrp="1"/>
          </p:cNvSpPr>
          <p:nvPr>
            <p:ph type="title"/>
          </p:nvPr>
        </p:nvSpPr>
        <p:spPr>
          <a:xfrm>
            <a:off x="765174" y="360681"/>
            <a:ext cx="5748655"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Incremental</a:t>
            </a:r>
          </a:p>
        </p:txBody>
      </p:sp>
      <p:sp>
        <p:nvSpPr>
          <p:cNvPr id="5" name="object 5"/>
          <p:cNvSpPr txBox="1"/>
          <p:nvPr/>
        </p:nvSpPr>
        <p:spPr>
          <a:xfrm>
            <a:off x="765174" y="1862138"/>
            <a:ext cx="7914005" cy="4018279"/>
          </a:xfrm>
          <a:prstGeom prst="rect">
            <a:avLst/>
          </a:prstGeom>
        </p:spPr>
        <p:txBody>
          <a:bodyPr vert="horz" wrap="square" lIns="0" tIns="13335" rIns="0" bIns="0" rtlCol="0">
            <a:spAutoFit/>
          </a:bodyPr>
          <a:lstStyle/>
          <a:p>
            <a:pPr marL="354965" marR="5080" indent="-342900">
              <a:lnSpc>
                <a:spcPct val="99800"/>
              </a:lnSpc>
              <a:spcBef>
                <a:spcPts val="105"/>
              </a:spcBef>
              <a:buClr>
                <a:srgbClr val="CC0066"/>
              </a:buClr>
              <a:buSzPct val="68750"/>
              <a:buFont typeface="Wingdings"/>
              <a:buChar char=""/>
              <a:tabLst>
                <a:tab pos="355600" algn="l"/>
              </a:tabLst>
            </a:pPr>
            <a:r>
              <a:rPr sz="3200" dirty="0">
                <a:latin typeface="Arial MT"/>
                <a:cs typeface="Arial MT"/>
              </a:rPr>
              <a:t>o modelo </a:t>
            </a:r>
            <a:r>
              <a:rPr sz="3200" spc="-5" dirty="0">
                <a:latin typeface="Arial MT"/>
                <a:cs typeface="Arial MT"/>
              </a:rPr>
              <a:t>incremental </a:t>
            </a:r>
            <a:r>
              <a:rPr sz="3200" dirty="0">
                <a:latin typeface="Arial MT"/>
                <a:cs typeface="Arial MT"/>
              </a:rPr>
              <a:t>combina </a:t>
            </a:r>
            <a:r>
              <a:rPr sz="3200" spc="-5" dirty="0">
                <a:latin typeface="Arial MT"/>
                <a:cs typeface="Arial MT"/>
              </a:rPr>
              <a:t>elementos </a:t>
            </a:r>
            <a:r>
              <a:rPr sz="3200" spc="-875" dirty="0">
                <a:latin typeface="Arial MT"/>
                <a:cs typeface="Arial MT"/>
              </a:rPr>
              <a:t> </a:t>
            </a:r>
            <a:r>
              <a:rPr sz="3200" dirty="0">
                <a:latin typeface="Arial MT"/>
                <a:cs typeface="Arial MT"/>
              </a:rPr>
              <a:t>do modelo </a:t>
            </a:r>
            <a:r>
              <a:rPr sz="3200" spc="-5" dirty="0">
                <a:latin typeface="Arial MT"/>
                <a:cs typeface="Arial MT"/>
              </a:rPr>
              <a:t>cascata </a:t>
            </a:r>
            <a:r>
              <a:rPr sz="3200" dirty="0">
                <a:latin typeface="Arial MT"/>
                <a:cs typeface="Arial MT"/>
              </a:rPr>
              <a:t>(aplicado </a:t>
            </a:r>
            <a:r>
              <a:rPr sz="3200" spc="5" dirty="0">
                <a:latin typeface="Arial MT"/>
                <a:cs typeface="Arial MT"/>
              </a:rPr>
              <a:t> </a:t>
            </a:r>
            <a:r>
              <a:rPr sz="3200" spc="-5" dirty="0">
                <a:latin typeface="Arial MT"/>
                <a:cs typeface="Arial MT"/>
              </a:rPr>
              <a:t>repetidamente)</a:t>
            </a:r>
            <a:r>
              <a:rPr sz="3200" dirty="0">
                <a:latin typeface="Arial MT"/>
                <a:cs typeface="Arial MT"/>
              </a:rPr>
              <a:t> com a</a:t>
            </a:r>
            <a:r>
              <a:rPr sz="3200" spc="5" dirty="0">
                <a:latin typeface="Arial MT"/>
                <a:cs typeface="Arial MT"/>
              </a:rPr>
              <a:t> </a:t>
            </a:r>
            <a:r>
              <a:rPr sz="3200" spc="-5" dirty="0">
                <a:latin typeface="Arial MT"/>
                <a:cs typeface="Arial MT"/>
              </a:rPr>
              <a:t>filosofia</a:t>
            </a:r>
            <a:r>
              <a:rPr sz="3200" spc="5" dirty="0">
                <a:latin typeface="Arial MT"/>
                <a:cs typeface="Arial MT"/>
              </a:rPr>
              <a:t> </a:t>
            </a:r>
            <a:r>
              <a:rPr sz="3200" spc="-5" dirty="0">
                <a:latin typeface="Arial MT"/>
                <a:cs typeface="Arial MT"/>
              </a:rPr>
              <a:t>iterativa</a:t>
            </a:r>
            <a:r>
              <a:rPr sz="3200" spc="5" dirty="0">
                <a:latin typeface="Arial MT"/>
                <a:cs typeface="Arial MT"/>
              </a:rPr>
              <a:t> </a:t>
            </a:r>
            <a:r>
              <a:rPr sz="3200" dirty="0">
                <a:latin typeface="Arial MT"/>
                <a:cs typeface="Arial MT"/>
              </a:rPr>
              <a:t>da </a:t>
            </a:r>
            <a:r>
              <a:rPr sz="3200" spc="-869" dirty="0">
                <a:latin typeface="Arial MT"/>
                <a:cs typeface="Arial MT"/>
              </a:rPr>
              <a:t> </a:t>
            </a:r>
            <a:r>
              <a:rPr sz="3200" spc="-5" dirty="0">
                <a:latin typeface="Arial MT"/>
                <a:cs typeface="Arial MT"/>
              </a:rPr>
              <a:t>prototipação</a:t>
            </a:r>
            <a:endParaRPr sz="3200">
              <a:latin typeface="Arial MT"/>
              <a:cs typeface="Arial MT"/>
            </a:endParaRPr>
          </a:p>
          <a:p>
            <a:pPr marL="354965" marR="455930" indent="-342900">
              <a:lnSpc>
                <a:spcPct val="100099"/>
              </a:lnSpc>
              <a:spcBef>
                <a:spcPts val="725"/>
              </a:spcBef>
              <a:buClr>
                <a:srgbClr val="CC0066"/>
              </a:buClr>
              <a:buSzPct val="68750"/>
              <a:buFont typeface="Wingdings"/>
              <a:buChar char=""/>
              <a:tabLst>
                <a:tab pos="355600" algn="l"/>
              </a:tabLst>
            </a:pPr>
            <a:r>
              <a:rPr sz="3200" dirty="0">
                <a:latin typeface="Arial MT"/>
                <a:cs typeface="Arial MT"/>
              </a:rPr>
              <a:t>o</a:t>
            </a:r>
            <a:r>
              <a:rPr sz="3200" spc="-5" dirty="0">
                <a:latin typeface="Arial MT"/>
                <a:cs typeface="Arial MT"/>
              </a:rPr>
              <a:t> objetivo</a:t>
            </a:r>
            <a:r>
              <a:rPr sz="3200" dirty="0">
                <a:latin typeface="Arial MT"/>
                <a:cs typeface="Arial MT"/>
              </a:rPr>
              <a:t> é </a:t>
            </a:r>
            <a:r>
              <a:rPr sz="3200" spc="-5" dirty="0">
                <a:latin typeface="Arial MT"/>
                <a:cs typeface="Arial MT"/>
              </a:rPr>
              <a:t>trabalhar junto</a:t>
            </a:r>
            <a:r>
              <a:rPr sz="3200" dirty="0">
                <a:latin typeface="Arial MT"/>
                <a:cs typeface="Arial MT"/>
              </a:rPr>
              <a:t> do</a:t>
            </a:r>
            <a:r>
              <a:rPr sz="3200" spc="-5" dirty="0">
                <a:latin typeface="Arial MT"/>
                <a:cs typeface="Arial MT"/>
              </a:rPr>
              <a:t> </a:t>
            </a:r>
            <a:r>
              <a:rPr sz="3200" u="heavy" dirty="0">
                <a:uFill>
                  <a:solidFill>
                    <a:srgbClr val="000000"/>
                  </a:solidFill>
                </a:uFill>
                <a:latin typeface="Arial MT"/>
                <a:cs typeface="Arial MT"/>
              </a:rPr>
              <a:t>usuário </a:t>
            </a:r>
            <a:r>
              <a:rPr sz="3200" spc="5" dirty="0">
                <a:latin typeface="Arial MT"/>
                <a:cs typeface="Arial MT"/>
              </a:rPr>
              <a:t> </a:t>
            </a:r>
            <a:r>
              <a:rPr sz="3200" dirty="0">
                <a:latin typeface="Arial MT"/>
                <a:cs typeface="Arial MT"/>
              </a:rPr>
              <a:t>para descobrir seus </a:t>
            </a:r>
            <a:r>
              <a:rPr sz="3200" spc="-5" dirty="0">
                <a:latin typeface="Arial MT"/>
                <a:cs typeface="Arial MT"/>
              </a:rPr>
              <a:t>requisitos, </a:t>
            </a:r>
            <a:r>
              <a:rPr sz="3200" dirty="0">
                <a:latin typeface="Arial MT"/>
                <a:cs typeface="Arial MT"/>
              </a:rPr>
              <a:t>de </a:t>
            </a:r>
            <a:r>
              <a:rPr sz="3200" spc="5" dirty="0">
                <a:latin typeface="Arial MT"/>
                <a:cs typeface="Arial MT"/>
              </a:rPr>
              <a:t> </a:t>
            </a:r>
            <a:r>
              <a:rPr sz="3200" dirty="0">
                <a:latin typeface="Arial MT"/>
                <a:cs typeface="Arial MT"/>
              </a:rPr>
              <a:t>maneira</a:t>
            </a:r>
            <a:r>
              <a:rPr sz="3200" spc="-5" dirty="0">
                <a:latin typeface="Arial MT"/>
                <a:cs typeface="Arial MT"/>
              </a:rPr>
              <a:t> incremental, até</a:t>
            </a:r>
            <a:r>
              <a:rPr sz="3200" dirty="0">
                <a:latin typeface="Arial MT"/>
                <a:cs typeface="Arial MT"/>
              </a:rPr>
              <a:t> que o </a:t>
            </a:r>
            <a:r>
              <a:rPr sz="3200" spc="-5" dirty="0">
                <a:latin typeface="Arial MT"/>
                <a:cs typeface="Arial MT"/>
              </a:rPr>
              <a:t>produto </a:t>
            </a:r>
            <a:r>
              <a:rPr sz="3200" spc="-875" dirty="0">
                <a:latin typeface="Arial MT"/>
                <a:cs typeface="Arial MT"/>
              </a:rPr>
              <a:t> </a:t>
            </a:r>
            <a:r>
              <a:rPr sz="3200" spc="-5" dirty="0">
                <a:latin typeface="Arial MT"/>
                <a:cs typeface="Arial MT"/>
              </a:rPr>
              <a:t>final </a:t>
            </a:r>
            <a:r>
              <a:rPr sz="3200" dirty="0">
                <a:latin typeface="Arial MT"/>
                <a:cs typeface="Arial MT"/>
              </a:rPr>
              <a:t>seja </a:t>
            </a:r>
            <a:r>
              <a:rPr sz="3200" spc="-5" dirty="0">
                <a:latin typeface="Arial MT"/>
                <a:cs typeface="Arial MT"/>
              </a:rPr>
              <a:t>obtido.</a:t>
            </a:r>
            <a:endParaRPr sz="32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56673" y="33019"/>
            <a:ext cx="1143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5</a:t>
            </a:r>
            <a:endParaRPr sz="1400">
              <a:latin typeface="Times New Roman"/>
              <a:cs typeface="Times New Roman"/>
            </a:endParaRPr>
          </a:p>
        </p:txBody>
      </p:sp>
      <p:grpSp>
        <p:nvGrpSpPr>
          <p:cNvPr id="3" name="object 3"/>
          <p:cNvGrpSpPr/>
          <p:nvPr/>
        </p:nvGrpSpPr>
        <p:grpSpPr>
          <a:xfrm>
            <a:off x="698269" y="108065"/>
            <a:ext cx="6305550" cy="1405255"/>
            <a:chOff x="698269" y="108065"/>
            <a:chExt cx="6305550" cy="1405255"/>
          </a:xfrm>
        </p:grpSpPr>
        <p:pic>
          <p:nvPicPr>
            <p:cNvPr id="4" name="object 4"/>
            <p:cNvPicPr/>
            <p:nvPr/>
          </p:nvPicPr>
          <p:blipFill>
            <a:blip r:embed="rId2" cstate="print"/>
            <a:stretch>
              <a:fillRect/>
            </a:stretch>
          </p:blipFill>
          <p:spPr>
            <a:xfrm>
              <a:off x="698269" y="108065"/>
              <a:ext cx="6305203" cy="818803"/>
            </a:xfrm>
            <a:prstGeom prst="rect">
              <a:avLst/>
            </a:prstGeom>
          </p:spPr>
        </p:pic>
        <p:pic>
          <p:nvPicPr>
            <p:cNvPr id="5" name="object 5"/>
            <p:cNvPicPr/>
            <p:nvPr/>
          </p:nvPicPr>
          <p:blipFill>
            <a:blip r:embed="rId3" cstate="print"/>
            <a:stretch>
              <a:fillRect/>
            </a:stretch>
          </p:blipFill>
          <p:spPr>
            <a:xfrm>
              <a:off x="698269" y="694113"/>
              <a:ext cx="2556163" cy="818803"/>
            </a:xfrm>
            <a:prstGeom prst="rect">
              <a:avLst/>
            </a:prstGeom>
          </p:spPr>
        </p:pic>
      </p:grpSp>
      <p:sp>
        <p:nvSpPr>
          <p:cNvPr id="6" name="object 6"/>
          <p:cNvSpPr txBox="1">
            <a:spLocks noGrp="1"/>
          </p:cNvSpPr>
          <p:nvPr>
            <p:ph type="title"/>
          </p:nvPr>
        </p:nvSpPr>
        <p:spPr>
          <a:xfrm>
            <a:off x="765174" y="68072"/>
            <a:ext cx="6002020" cy="1341120"/>
          </a:xfrm>
          <a:prstGeom prst="rect">
            <a:avLst/>
          </a:prstGeom>
        </p:spPr>
        <p:txBody>
          <a:bodyPr vert="horz" wrap="square" lIns="0" tIns="159385" rIns="0" bIns="0" rtlCol="0">
            <a:spAutoFit/>
          </a:bodyPr>
          <a:lstStyle/>
          <a:p>
            <a:pPr marL="12700" marR="5080">
              <a:lnSpc>
                <a:spcPct val="79900"/>
              </a:lnSpc>
              <a:spcBef>
                <a:spcPts val="1255"/>
              </a:spcBef>
              <a:tabLst>
                <a:tab pos="5413375" algn="l"/>
              </a:tabLst>
            </a:pPr>
            <a:r>
              <a:rPr dirty="0"/>
              <a:t>Mod</a:t>
            </a:r>
            <a:r>
              <a:rPr spc="-5" dirty="0"/>
              <a:t>el</a:t>
            </a:r>
            <a:r>
              <a:rPr dirty="0"/>
              <a:t>os de</a:t>
            </a:r>
            <a:r>
              <a:rPr spc="-5" dirty="0"/>
              <a:t> P</a:t>
            </a:r>
            <a:r>
              <a:rPr dirty="0"/>
              <a:t>ro</a:t>
            </a:r>
            <a:r>
              <a:rPr spc="-5" dirty="0"/>
              <a:t>ce</a:t>
            </a:r>
            <a:r>
              <a:rPr dirty="0"/>
              <a:t>sso	de  </a:t>
            </a:r>
            <a:r>
              <a:rPr spc="-5" dirty="0"/>
              <a:t>Software</a:t>
            </a:r>
          </a:p>
        </p:txBody>
      </p:sp>
      <p:sp>
        <p:nvSpPr>
          <p:cNvPr id="7" name="object 7"/>
          <p:cNvSpPr txBox="1"/>
          <p:nvPr/>
        </p:nvSpPr>
        <p:spPr>
          <a:xfrm>
            <a:off x="765174" y="1597978"/>
            <a:ext cx="7504430" cy="4528820"/>
          </a:xfrm>
          <a:prstGeom prst="rect">
            <a:avLst/>
          </a:prstGeom>
        </p:spPr>
        <p:txBody>
          <a:bodyPr vert="horz" wrap="square" lIns="0" tIns="12700" rIns="0" bIns="0" rtlCol="0">
            <a:spAutoFit/>
          </a:bodyPr>
          <a:lstStyle/>
          <a:p>
            <a:pPr marL="355600" indent="-342900">
              <a:lnSpc>
                <a:spcPts val="3250"/>
              </a:lnSpc>
              <a:spcBef>
                <a:spcPts val="100"/>
              </a:spcBef>
              <a:buClr>
                <a:srgbClr val="969696"/>
              </a:buClr>
              <a:buSzPct val="69642"/>
              <a:buFont typeface="Wingdings"/>
              <a:buChar char=""/>
              <a:tabLst>
                <a:tab pos="354965" algn="l"/>
                <a:tab pos="355600" algn="l"/>
              </a:tabLst>
            </a:pPr>
            <a:r>
              <a:rPr sz="2800" i="1" dirty="0">
                <a:solidFill>
                  <a:srgbClr val="A7A7A7"/>
                </a:solidFill>
                <a:latin typeface="Arial"/>
                <a:cs typeface="Arial"/>
              </a:rPr>
              <a:t>O</a:t>
            </a:r>
            <a:r>
              <a:rPr sz="2800" i="1" spc="-30" dirty="0">
                <a:solidFill>
                  <a:srgbClr val="A7A7A7"/>
                </a:solidFill>
                <a:latin typeface="Arial"/>
                <a:cs typeface="Arial"/>
              </a:rPr>
              <a:t> </a:t>
            </a:r>
            <a:r>
              <a:rPr sz="2800" i="1" dirty="0">
                <a:solidFill>
                  <a:srgbClr val="A7A7A7"/>
                </a:solidFill>
                <a:latin typeface="Arial"/>
                <a:cs typeface="Arial"/>
              </a:rPr>
              <a:t>Modelo</a:t>
            </a:r>
            <a:r>
              <a:rPr sz="2800" i="1" spc="-25" dirty="0">
                <a:solidFill>
                  <a:srgbClr val="A7A7A7"/>
                </a:solidFill>
                <a:latin typeface="Arial"/>
                <a:cs typeface="Arial"/>
              </a:rPr>
              <a:t> </a:t>
            </a:r>
            <a:r>
              <a:rPr sz="2800" i="1" dirty="0">
                <a:solidFill>
                  <a:srgbClr val="A7A7A7"/>
                </a:solidFill>
                <a:latin typeface="Arial"/>
                <a:cs typeface="Arial"/>
              </a:rPr>
              <a:t>Sequencial</a:t>
            </a:r>
            <a:r>
              <a:rPr sz="2800" i="1" spc="-25" dirty="0">
                <a:solidFill>
                  <a:srgbClr val="A7A7A7"/>
                </a:solidFill>
                <a:latin typeface="Arial"/>
                <a:cs typeface="Arial"/>
              </a:rPr>
              <a:t> </a:t>
            </a:r>
            <a:r>
              <a:rPr sz="2800" i="1" dirty="0">
                <a:solidFill>
                  <a:srgbClr val="A7A7A7"/>
                </a:solidFill>
                <a:latin typeface="Arial"/>
                <a:cs typeface="Arial"/>
              </a:rPr>
              <a:t>Linear</a:t>
            </a:r>
            <a:endParaRPr sz="2800">
              <a:latin typeface="Arial"/>
              <a:cs typeface="Arial"/>
            </a:endParaRPr>
          </a:p>
          <a:p>
            <a:pPr marL="755650" lvl="1" indent="-286385">
              <a:lnSpc>
                <a:spcPts val="2660"/>
              </a:lnSpc>
              <a:buClr>
                <a:srgbClr val="990000"/>
              </a:buClr>
              <a:buFont typeface="Wingdings"/>
              <a:buChar char=""/>
              <a:tabLst>
                <a:tab pos="755015" algn="l"/>
                <a:tab pos="755650" algn="l"/>
              </a:tabLst>
            </a:pPr>
            <a:r>
              <a:rPr sz="2400" i="1" spc="-5" dirty="0">
                <a:solidFill>
                  <a:srgbClr val="969696"/>
                </a:solidFill>
                <a:latin typeface="Arial"/>
                <a:cs typeface="Arial"/>
              </a:rPr>
              <a:t>também</a:t>
            </a:r>
            <a:r>
              <a:rPr sz="2400" i="1" spc="-20" dirty="0">
                <a:solidFill>
                  <a:srgbClr val="969696"/>
                </a:solidFill>
                <a:latin typeface="Arial"/>
                <a:cs typeface="Arial"/>
              </a:rPr>
              <a:t> </a:t>
            </a:r>
            <a:r>
              <a:rPr sz="2400" i="1" dirty="0">
                <a:solidFill>
                  <a:srgbClr val="969696"/>
                </a:solidFill>
                <a:latin typeface="Arial"/>
                <a:cs typeface="Arial"/>
              </a:rPr>
              <a:t>chamado</a:t>
            </a:r>
            <a:r>
              <a:rPr sz="2400" i="1" spc="-20" dirty="0">
                <a:solidFill>
                  <a:srgbClr val="990000"/>
                </a:solidFill>
                <a:latin typeface="Arial"/>
                <a:cs typeface="Arial"/>
              </a:rPr>
              <a:t> </a:t>
            </a:r>
            <a:r>
              <a:rPr sz="2400" b="1" i="1" u="heavy" spc="-5" dirty="0">
                <a:solidFill>
                  <a:srgbClr val="990000"/>
                </a:solidFill>
                <a:uFill>
                  <a:solidFill>
                    <a:srgbClr val="AB1500"/>
                  </a:solidFill>
                </a:uFill>
                <a:latin typeface="Arial"/>
                <a:cs typeface="Arial"/>
              </a:rPr>
              <a:t>Modelo</a:t>
            </a:r>
            <a:r>
              <a:rPr sz="2400" b="1" i="1" u="heavy" spc="-20" dirty="0">
                <a:solidFill>
                  <a:srgbClr val="990000"/>
                </a:solidFill>
                <a:uFill>
                  <a:solidFill>
                    <a:srgbClr val="AB1500"/>
                  </a:solidFill>
                </a:uFill>
                <a:latin typeface="Arial"/>
                <a:cs typeface="Arial"/>
              </a:rPr>
              <a:t> </a:t>
            </a:r>
            <a:r>
              <a:rPr sz="2400" b="1" i="1" u="heavy" dirty="0">
                <a:solidFill>
                  <a:srgbClr val="990000"/>
                </a:solidFill>
                <a:uFill>
                  <a:solidFill>
                    <a:srgbClr val="AB1500"/>
                  </a:solidFill>
                </a:uFill>
                <a:latin typeface="Arial"/>
                <a:cs typeface="Arial"/>
              </a:rPr>
              <a:t>Cascata</a:t>
            </a:r>
            <a:endParaRPr sz="2400">
              <a:latin typeface="Arial"/>
              <a:cs typeface="Arial"/>
            </a:endParaRPr>
          </a:p>
          <a:p>
            <a:pPr marL="355600" indent="-342900">
              <a:lnSpc>
                <a:spcPts val="3120"/>
              </a:lnSpc>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Paradigma</a:t>
            </a:r>
            <a:r>
              <a:rPr sz="2800" i="1" spc="-10" dirty="0">
                <a:solidFill>
                  <a:srgbClr val="969696"/>
                </a:solidFill>
                <a:latin typeface="Arial"/>
                <a:cs typeface="Arial"/>
              </a:rPr>
              <a:t> </a:t>
            </a:r>
            <a:r>
              <a:rPr sz="2800" i="1" dirty="0">
                <a:solidFill>
                  <a:srgbClr val="969696"/>
                </a:solidFill>
                <a:latin typeface="Arial"/>
                <a:cs typeface="Arial"/>
              </a:rPr>
              <a:t>de</a:t>
            </a:r>
            <a:r>
              <a:rPr sz="2800" i="1" spc="-15" dirty="0">
                <a:solidFill>
                  <a:srgbClr val="969696"/>
                </a:solidFill>
                <a:latin typeface="Arial"/>
                <a:cs typeface="Arial"/>
              </a:rPr>
              <a:t> </a:t>
            </a:r>
            <a:r>
              <a:rPr sz="2800" i="1" spc="-5" dirty="0">
                <a:solidFill>
                  <a:srgbClr val="969696"/>
                </a:solidFill>
                <a:latin typeface="Arial"/>
                <a:cs typeface="Arial"/>
              </a:rPr>
              <a:t>Prototipação</a:t>
            </a:r>
            <a:endParaRPr sz="2800">
              <a:latin typeface="Arial"/>
              <a:cs typeface="Arial"/>
            </a:endParaRPr>
          </a:p>
          <a:p>
            <a:pPr marL="354965" marR="1764030" indent="-342900">
              <a:lnSpc>
                <a:spcPts val="3000"/>
              </a:lnSpc>
              <a:spcBef>
                <a:spcPts val="270"/>
              </a:spcBef>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Modelo</a:t>
            </a:r>
            <a:r>
              <a:rPr sz="2800" i="1" spc="-10" dirty="0">
                <a:solidFill>
                  <a:srgbClr val="969696"/>
                </a:solidFill>
                <a:latin typeface="Arial"/>
                <a:cs typeface="Arial"/>
              </a:rPr>
              <a:t> </a:t>
            </a:r>
            <a:r>
              <a:rPr sz="2800" i="1" dirty="0">
                <a:solidFill>
                  <a:srgbClr val="969696"/>
                </a:solidFill>
                <a:latin typeface="Arial"/>
                <a:cs typeface="Arial"/>
              </a:rPr>
              <a:t>RAD</a:t>
            </a:r>
            <a:r>
              <a:rPr sz="2800" i="1" spc="-15" dirty="0">
                <a:solidFill>
                  <a:srgbClr val="969696"/>
                </a:solidFill>
                <a:latin typeface="Arial"/>
                <a:cs typeface="Arial"/>
              </a:rPr>
              <a:t> </a:t>
            </a:r>
            <a:r>
              <a:rPr sz="2800" i="1" dirty="0">
                <a:solidFill>
                  <a:srgbClr val="969696"/>
                </a:solidFill>
                <a:latin typeface="Arial"/>
                <a:cs typeface="Arial"/>
              </a:rPr>
              <a:t>(Rapid</a:t>
            </a:r>
            <a:r>
              <a:rPr sz="2800" i="1" spc="-10" dirty="0">
                <a:solidFill>
                  <a:srgbClr val="969696"/>
                </a:solidFill>
                <a:latin typeface="Arial"/>
                <a:cs typeface="Arial"/>
              </a:rPr>
              <a:t> </a:t>
            </a:r>
            <a:r>
              <a:rPr sz="2800" i="1" spc="-5" dirty="0">
                <a:solidFill>
                  <a:srgbClr val="969696"/>
                </a:solidFill>
                <a:latin typeface="Arial"/>
                <a:cs typeface="Arial"/>
              </a:rPr>
              <a:t>Application </a:t>
            </a:r>
            <a:r>
              <a:rPr sz="2800" i="1" spc="-765" dirty="0">
                <a:solidFill>
                  <a:srgbClr val="969696"/>
                </a:solidFill>
                <a:latin typeface="Arial"/>
                <a:cs typeface="Arial"/>
              </a:rPr>
              <a:t> </a:t>
            </a:r>
            <a:r>
              <a:rPr sz="2800" i="1" spc="-5" dirty="0">
                <a:solidFill>
                  <a:srgbClr val="969696"/>
                </a:solidFill>
                <a:latin typeface="Arial"/>
                <a:cs typeface="Arial"/>
              </a:rPr>
              <a:t>Development)</a:t>
            </a:r>
            <a:endParaRPr sz="2800">
              <a:latin typeface="Arial"/>
              <a:cs typeface="Arial"/>
            </a:endParaRPr>
          </a:p>
          <a:p>
            <a:pPr marL="355600" indent="-342900">
              <a:lnSpc>
                <a:spcPts val="3000"/>
              </a:lnSpc>
              <a:buClr>
                <a:srgbClr val="969696"/>
              </a:buClr>
              <a:buSzPct val="69642"/>
              <a:buFont typeface="Wingdings"/>
              <a:buChar char=""/>
              <a:tabLst>
                <a:tab pos="354965" algn="l"/>
                <a:tab pos="355600" algn="l"/>
              </a:tabLst>
            </a:pPr>
            <a:r>
              <a:rPr sz="2800" dirty="0">
                <a:solidFill>
                  <a:srgbClr val="A7A7A7"/>
                </a:solidFill>
                <a:latin typeface="Arial MT"/>
                <a:cs typeface="Arial MT"/>
              </a:rPr>
              <a:t>Modelos</a:t>
            </a:r>
            <a:r>
              <a:rPr sz="2800" spc="-10" dirty="0">
                <a:solidFill>
                  <a:srgbClr val="A7A7A7"/>
                </a:solidFill>
                <a:latin typeface="Arial MT"/>
                <a:cs typeface="Arial MT"/>
              </a:rPr>
              <a:t> </a:t>
            </a:r>
            <a:r>
              <a:rPr sz="2800" spc="-5" dirty="0">
                <a:solidFill>
                  <a:srgbClr val="A7A7A7"/>
                </a:solidFill>
                <a:latin typeface="Arial MT"/>
                <a:cs typeface="Arial MT"/>
              </a:rPr>
              <a:t>Evolutivos</a:t>
            </a:r>
            <a:r>
              <a:rPr sz="2800" spc="-10" dirty="0">
                <a:solidFill>
                  <a:srgbClr val="A7A7A7"/>
                </a:solidFill>
                <a:latin typeface="Arial MT"/>
                <a:cs typeface="Arial MT"/>
              </a:rPr>
              <a:t> </a:t>
            </a:r>
            <a:r>
              <a:rPr sz="2800" dirty="0">
                <a:solidFill>
                  <a:srgbClr val="A7A7A7"/>
                </a:solidFill>
                <a:latin typeface="Arial MT"/>
                <a:cs typeface="Arial MT"/>
              </a:rPr>
              <a:t>de</a:t>
            </a:r>
            <a:r>
              <a:rPr sz="2800" spc="-5" dirty="0">
                <a:solidFill>
                  <a:srgbClr val="A7A7A7"/>
                </a:solidFill>
                <a:latin typeface="Arial MT"/>
                <a:cs typeface="Arial MT"/>
              </a:rPr>
              <a:t> </a:t>
            </a:r>
            <a:r>
              <a:rPr sz="2800" dirty="0">
                <a:solidFill>
                  <a:srgbClr val="A7A7A7"/>
                </a:solidFill>
                <a:latin typeface="Arial MT"/>
                <a:cs typeface="Arial MT"/>
              </a:rPr>
              <a:t>Processo</a:t>
            </a:r>
            <a:r>
              <a:rPr sz="2800" spc="-5" dirty="0">
                <a:solidFill>
                  <a:srgbClr val="A7A7A7"/>
                </a:solidFill>
                <a:latin typeface="Arial MT"/>
                <a:cs typeface="Arial MT"/>
              </a:rPr>
              <a:t> </a:t>
            </a:r>
            <a:r>
              <a:rPr sz="2800" dirty="0">
                <a:solidFill>
                  <a:srgbClr val="A7A7A7"/>
                </a:solidFill>
                <a:latin typeface="Arial MT"/>
                <a:cs typeface="Arial MT"/>
              </a:rPr>
              <a:t>de</a:t>
            </a:r>
            <a:r>
              <a:rPr sz="2800" spc="-5" dirty="0">
                <a:solidFill>
                  <a:srgbClr val="A7A7A7"/>
                </a:solidFill>
                <a:latin typeface="Arial MT"/>
                <a:cs typeface="Arial MT"/>
              </a:rPr>
              <a:t> Software</a:t>
            </a:r>
            <a:endParaRPr sz="2800">
              <a:latin typeface="Arial MT"/>
              <a:cs typeface="Arial MT"/>
            </a:endParaRPr>
          </a:p>
          <a:p>
            <a:pPr marL="755650" lvl="1" indent="-286385">
              <a:lnSpc>
                <a:spcPts val="2730"/>
              </a:lnSpc>
              <a:buClr>
                <a:srgbClr val="969696"/>
              </a:buClr>
              <a:buFont typeface="Wingdings"/>
              <a:buChar char=""/>
              <a:tabLst>
                <a:tab pos="755015" algn="l"/>
                <a:tab pos="755650" algn="l"/>
              </a:tabLst>
            </a:pPr>
            <a:r>
              <a:rPr sz="2400" dirty="0">
                <a:solidFill>
                  <a:srgbClr val="A7A7A7"/>
                </a:solidFill>
                <a:latin typeface="Arial MT"/>
                <a:cs typeface="Arial MT"/>
              </a:rPr>
              <a:t>O</a:t>
            </a:r>
            <a:r>
              <a:rPr sz="2400" spc="-20" dirty="0">
                <a:solidFill>
                  <a:srgbClr val="A7A7A7"/>
                </a:solidFill>
                <a:latin typeface="Arial MT"/>
                <a:cs typeface="Arial MT"/>
              </a:rPr>
              <a:t> </a:t>
            </a:r>
            <a:r>
              <a:rPr sz="2400" i="1" dirty="0">
                <a:solidFill>
                  <a:srgbClr val="A7A7A7"/>
                </a:solidFill>
                <a:latin typeface="Arial"/>
                <a:cs typeface="Arial"/>
              </a:rPr>
              <a:t>Modelo</a:t>
            </a:r>
            <a:r>
              <a:rPr sz="2400" i="1" spc="-15" dirty="0">
                <a:solidFill>
                  <a:srgbClr val="A7A7A7"/>
                </a:solidFill>
                <a:latin typeface="Arial"/>
                <a:cs typeface="Arial"/>
              </a:rPr>
              <a:t> </a:t>
            </a:r>
            <a:r>
              <a:rPr sz="2400" i="1" spc="-5" dirty="0">
                <a:solidFill>
                  <a:srgbClr val="A7A7A7"/>
                </a:solidFill>
                <a:latin typeface="Arial"/>
                <a:cs typeface="Arial"/>
              </a:rPr>
              <a:t>Incremental</a:t>
            </a:r>
            <a:endParaRPr sz="2400">
              <a:latin typeface="Arial"/>
              <a:cs typeface="Arial"/>
            </a:endParaRPr>
          </a:p>
          <a:p>
            <a:pPr marL="755650" lvl="1" indent="-286385">
              <a:lnSpc>
                <a:spcPts val="2650"/>
              </a:lnSpc>
              <a:buClr>
                <a:srgbClr val="969696"/>
              </a:buClr>
              <a:buFont typeface="Wingdings"/>
              <a:buChar char=""/>
              <a:tabLst>
                <a:tab pos="755015" algn="l"/>
                <a:tab pos="755650" algn="l"/>
              </a:tabLst>
            </a:pPr>
            <a:r>
              <a:rPr sz="2400" b="1" dirty="0">
                <a:solidFill>
                  <a:srgbClr val="A7A7A7"/>
                </a:solidFill>
                <a:latin typeface="Arial"/>
                <a:cs typeface="Arial"/>
              </a:rPr>
              <a:t>O</a:t>
            </a:r>
            <a:r>
              <a:rPr sz="2400" b="1" spc="-20" dirty="0">
                <a:solidFill>
                  <a:srgbClr val="A7A7A7"/>
                </a:solidFill>
                <a:latin typeface="Arial"/>
                <a:cs typeface="Arial"/>
              </a:rPr>
              <a:t> </a:t>
            </a:r>
            <a:r>
              <a:rPr sz="2400" b="1" i="1" spc="-5" dirty="0">
                <a:solidFill>
                  <a:srgbClr val="A7A7A7"/>
                </a:solidFill>
                <a:latin typeface="Arial"/>
                <a:cs typeface="Arial"/>
              </a:rPr>
              <a:t>Modelo</a:t>
            </a:r>
            <a:r>
              <a:rPr sz="2400" b="1" i="1" spc="-25" dirty="0">
                <a:solidFill>
                  <a:srgbClr val="A7A7A7"/>
                </a:solidFill>
                <a:latin typeface="Arial"/>
                <a:cs typeface="Arial"/>
              </a:rPr>
              <a:t> </a:t>
            </a:r>
            <a:r>
              <a:rPr sz="2400" b="1" i="1" spc="-5" dirty="0">
                <a:solidFill>
                  <a:srgbClr val="A7A7A7"/>
                </a:solidFill>
                <a:latin typeface="Arial"/>
                <a:cs typeface="Arial"/>
              </a:rPr>
              <a:t>Espiral</a:t>
            </a:r>
            <a:endParaRPr sz="2400">
              <a:latin typeface="Arial"/>
              <a:cs typeface="Arial"/>
            </a:endParaRPr>
          </a:p>
          <a:p>
            <a:pPr marL="755650" lvl="1" indent="-286385">
              <a:lnSpc>
                <a:spcPts val="265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10" dirty="0">
                <a:solidFill>
                  <a:srgbClr val="A7A7A7"/>
                </a:solidFill>
                <a:latin typeface="Arial"/>
                <a:cs typeface="Arial"/>
              </a:rPr>
              <a:t> </a:t>
            </a:r>
            <a:r>
              <a:rPr sz="2400" i="1" dirty="0">
                <a:solidFill>
                  <a:srgbClr val="A7A7A7"/>
                </a:solidFill>
                <a:latin typeface="Arial"/>
                <a:cs typeface="Arial"/>
              </a:rPr>
              <a:t>Modelo de</a:t>
            </a:r>
            <a:r>
              <a:rPr sz="2400" i="1" spc="-5" dirty="0">
                <a:solidFill>
                  <a:srgbClr val="A7A7A7"/>
                </a:solidFill>
                <a:latin typeface="Arial"/>
                <a:cs typeface="Arial"/>
              </a:rPr>
              <a:t> Montagem </a:t>
            </a:r>
            <a:r>
              <a:rPr sz="2400" i="1" dirty="0">
                <a:solidFill>
                  <a:srgbClr val="A7A7A7"/>
                </a:solidFill>
                <a:latin typeface="Arial"/>
                <a:cs typeface="Arial"/>
              </a:rPr>
              <a:t>de</a:t>
            </a:r>
            <a:r>
              <a:rPr sz="2400" i="1" spc="-5" dirty="0">
                <a:solidFill>
                  <a:srgbClr val="A7A7A7"/>
                </a:solidFill>
                <a:latin typeface="Arial"/>
                <a:cs typeface="Arial"/>
              </a:rPr>
              <a:t> Componentes</a:t>
            </a:r>
            <a:endParaRPr sz="2400">
              <a:latin typeface="Arial"/>
              <a:cs typeface="Arial"/>
            </a:endParaRPr>
          </a:p>
          <a:p>
            <a:pPr marL="755650" lvl="1" indent="-286385">
              <a:lnSpc>
                <a:spcPts val="268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5" dirty="0">
                <a:solidFill>
                  <a:srgbClr val="A7A7A7"/>
                </a:solidFill>
                <a:latin typeface="Arial"/>
                <a:cs typeface="Arial"/>
              </a:rPr>
              <a:t> </a:t>
            </a:r>
            <a:r>
              <a:rPr sz="2400" i="1" dirty="0">
                <a:solidFill>
                  <a:srgbClr val="A7A7A7"/>
                </a:solidFill>
                <a:latin typeface="Arial"/>
                <a:cs typeface="Arial"/>
              </a:rPr>
              <a:t>Modelo</a:t>
            </a:r>
            <a:r>
              <a:rPr sz="2400" i="1" spc="5" dirty="0">
                <a:solidFill>
                  <a:srgbClr val="A7A7A7"/>
                </a:solidFill>
                <a:latin typeface="Arial"/>
                <a:cs typeface="Arial"/>
              </a:rPr>
              <a:t> </a:t>
            </a:r>
            <a:r>
              <a:rPr sz="2400" i="1" dirty="0">
                <a:solidFill>
                  <a:srgbClr val="A7A7A7"/>
                </a:solidFill>
                <a:latin typeface="Arial"/>
                <a:cs typeface="Arial"/>
              </a:rPr>
              <a:t>de</a:t>
            </a:r>
            <a:r>
              <a:rPr sz="2400" i="1" spc="5" dirty="0">
                <a:solidFill>
                  <a:srgbClr val="A7A7A7"/>
                </a:solidFill>
                <a:latin typeface="Arial"/>
                <a:cs typeface="Arial"/>
              </a:rPr>
              <a:t> </a:t>
            </a:r>
            <a:r>
              <a:rPr sz="2400" i="1" spc="-5" dirty="0">
                <a:solidFill>
                  <a:srgbClr val="A7A7A7"/>
                </a:solidFill>
                <a:latin typeface="Arial"/>
                <a:cs typeface="Arial"/>
              </a:rPr>
              <a:t>Desenvolvimento</a:t>
            </a:r>
            <a:r>
              <a:rPr sz="2400" i="1" spc="5" dirty="0">
                <a:solidFill>
                  <a:srgbClr val="A7A7A7"/>
                </a:solidFill>
                <a:latin typeface="Arial"/>
                <a:cs typeface="Arial"/>
              </a:rPr>
              <a:t> </a:t>
            </a:r>
            <a:r>
              <a:rPr sz="2400" i="1" spc="-5" dirty="0">
                <a:solidFill>
                  <a:srgbClr val="A7A7A7"/>
                </a:solidFill>
                <a:latin typeface="Arial"/>
                <a:cs typeface="Arial"/>
              </a:rPr>
              <a:t>Concorrente</a:t>
            </a:r>
            <a:endParaRPr sz="2400">
              <a:latin typeface="Arial"/>
              <a:cs typeface="Arial"/>
            </a:endParaRPr>
          </a:p>
          <a:p>
            <a:pPr marL="355600" indent="-342900">
              <a:lnSpc>
                <a:spcPts val="3170"/>
              </a:lnSpc>
              <a:buSzPct val="69642"/>
              <a:buFont typeface="Wingdings"/>
              <a:buChar char=""/>
              <a:tabLst>
                <a:tab pos="354965" algn="l"/>
                <a:tab pos="355600" algn="l"/>
              </a:tabLst>
            </a:pPr>
            <a:r>
              <a:rPr sz="2800" i="1" dirty="0">
                <a:solidFill>
                  <a:srgbClr val="969696"/>
                </a:solidFill>
                <a:latin typeface="Arial"/>
                <a:cs typeface="Arial"/>
              </a:rPr>
              <a:t>Modelos</a:t>
            </a:r>
            <a:r>
              <a:rPr sz="2800" i="1" spc="-15" dirty="0">
                <a:solidFill>
                  <a:srgbClr val="969696"/>
                </a:solidFill>
                <a:latin typeface="Arial"/>
                <a:cs typeface="Arial"/>
              </a:rPr>
              <a:t> </a:t>
            </a:r>
            <a:r>
              <a:rPr sz="2800" i="1" dirty="0">
                <a:solidFill>
                  <a:srgbClr val="969696"/>
                </a:solidFill>
                <a:latin typeface="Arial"/>
                <a:cs typeface="Arial"/>
              </a:rPr>
              <a:t>de</a:t>
            </a:r>
            <a:r>
              <a:rPr sz="2800" i="1" spc="-10" dirty="0">
                <a:solidFill>
                  <a:srgbClr val="969696"/>
                </a:solidFill>
                <a:latin typeface="Arial"/>
                <a:cs typeface="Arial"/>
              </a:rPr>
              <a:t> </a:t>
            </a:r>
            <a:r>
              <a:rPr sz="2800" i="1" spc="-5" dirty="0">
                <a:solidFill>
                  <a:srgbClr val="969696"/>
                </a:solidFill>
                <a:latin typeface="Arial"/>
                <a:cs typeface="Arial"/>
              </a:rPr>
              <a:t>Métodos</a:t>
            </a:r>
            <a:r>
              <a:rPr sz="2800" i="1" spc="-15" dirty="0">
                <a:solidFill>
                  <a:srgbClr val="969696"/>
                </a:solidFill>
                <a:latin typeface="Arial"/>
                <a:cs typeface="Arial"/>
              </a:rPr>
              <a:t> </a:t>
            </a:r>
            <a:r>
              <a:rPr sz="2800" i="1" spc="-5" dirty="0">
                <a:solidFill>
                  <a:srgbClr val="969696"/>
                </a:solidFill>
                <a:latin typeface="Arial"/>
                <a:cs typeface="Arial"/>
              </a:rPr>
              <a:t>Formais</a:t>
            </a:r>
            <a:endParaRPr sz="2800">
              <a:latin typeface="Arial"/>
              <a:cs typeface="Arial"/>
            </a:endParaRPr>
          </a:p>
          <a:p>
            <a:pPr marL="355600" indent="-342900">
              <a:lnSpc>
                <a:spcPts val="3279"/>
              </a:lnSpc>
              <a:buSzPct val="69642"/>
              <a:buFont typeface="Wingdings"/>
              <a:buChar char=""/>
              <a:tabLst>
                <a:tab pos="354965" algn="l"/>
                <a:tab pos="355600" algn="l"/>
              </a:tabLst>
            </a:pPr>
            <a:r>
              <a:rPr sz="2800" i="1" spc="-5" dirty="0">
                <a:solidFill>
                  <a:srgbClr val="969696"/>
                </a:solidFill>
                <a:latin typeface="Arial"/>
                <a:cs typeface="Arial"/>
              </a:rPr>
              <a:t>Técnicas</a:t>
            </a:r>
            <a:r>
              <a:rPr sz="2800" i="1" spc="-10" dirty="0">
                <a:solidFill>
                  <a:srgbClr val="969696"/>
                </a:solidFill>
                <a:latin typeface="Arial"/>
                <a:cs typeface="Arial"/>
              </a:rPr>
              <a:t> </a:t>
            </a:r>
            <a:r>
              <a:rPr sz="2800" i="1" dirty="0">
                <a:solidFill>
                  <a:srgbClr val="969696"/>
                </a:solidFill>
                <a:latin typeface="Arial"/>
                <a:cs typeface="Arial"/>
              </a:rPr>
              <a:t>de</a:t>
            </a:r>
            <a:r>
              <a:rPr sz="2800" i="1" spc="-5" dirty="0">
                <a:solidFill>
                  <a:srgbClr val="969696"/>
                </a:solidFill>
                <a:latin typeface="Arial"/>
                <a:cs typeface="Arial"/>
              </a:rPr>
              <a:t> Quarta Geração</a:t>
            </a:r>
            <a:endParaRPr sz="28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41</a:t>
            </a:r>
            <a:endParaRPr sz="1400">
              <a:latin typeface="Times New Roman"/>
              <a:cs typeface="Times New Roman"/>
            </a:endParaRPr>
          </a:p>
        </p:txBody>
      </p:sp>
      <p:grpSp>
        <p:nvGrpSpPr>
          <p:cNvPr id="3" name="object 3"/>
          <p:cNvGrpSpPr/>
          <p:nvPr/>
        </p:nvGrpSpPr>
        <p:grpSpPr>
          <a:xfrm>
            <a:off x="2965450" y="1746250"/>
            <a:ext cx="6026150" cy="4716780"/>
            <a:chOff x="2965450" y="1746250"/>
            <a:chExt cx="6026150" cy="4716780"/>
          </a:xfrm>
        </p:grpSpPr>
        <p:sp>
          <p:nvSpPr>
            <p:cNvPr id="4" name="object 4"/>
            <p:cNvSpPr/>
            <p:nvPr/>
          </p:nvSpPr>
          <p:spPr>
            <a:xfrm>
              <a:off x="3132137" y="1904999"/>
              <a:ext cx="3268979" cy="4558030"/>
            </a:xfrm>
            <a:custGeom>
              <a:avLst/>
              <a:gdLst/>
              <a:ahLst/>
              <a:cxnLst/>
              <a:rect l="l" t="t" r="r" b="b"/>
              <a:pathLst>
                <a:path w="3268979" h="4558030">
                  <a:moveTo>
                    <a:pt x="3268649" y="0"/>
                  </a:moveTo>
                  <a:lnTo>
                    <a:pt x="0" y="0"/>
                  </a:lnTo>
                  <a:lnTo>
                    <a:pt x="0" y="4343400"/>
                  </a:lnTo>
                  <a:lnTo>
                    <a:pt x="0" y="4557725"/>
                  </a:lnTo>
                  <a:lnTo>
                    <a:pt x="3268649" y="4557725"/>
                  </a:lnTo>
                  <a:lnTo>
                    <a:pt x="3268649" y="4343400"/>
                  </a:lnTo>
                  <a:lnTo>
                    <a:pt x="3268649" y="0"/>
                  </a:lnTo>
                  <a:close/>
                </a:path>
              </a:pathLst>
            </a:custGeom>
            <a:solidFill>
              <a:srgbClr val="929292"/>
            </a:solidFill>
          </p:spPr>
          <p:txBody>
            <a:bodyPr wrap="square" lIns="0" tIns="0" rIns="0" bIns="0" rtlCol="0"/>
            <a:lstStyle/>
            <a:p>
              <a:endParaRPr/>
            </a:p>
          </p:txBody>
        </p:sp>
        <p:sp>
          <p:nvSpPr>
            <p:cNvPr id="5" name="object 5"/>
            <p:cNvSpPr/>
            <p:nvPr/>
          </p:nvSpPr>
          <p:spPr>
            <a:xfrm>
              <a:off x="2971799" y="1752600"/>
              <a:ext cx="3276600" cy="4495800"/>
            </a:xfrm>
            <a:custGeom>
              <a:avLst/>
              <a:gdLst/>
              <a:ahLst/>
              <a:cxnLst/>
              <a:rect l="l" t="t" r="r" b="b"/>
              <a:pathLst>
                <a:path w="3276600" h="4495800">
                  <a:moveTo>
                    <a:pt x="3276598" y="0"/>
                  </a:moveTo>
                  <a:lnTo>
                    <a:pt x="0" y="0"/>
                  </a:lnTo>
                  <a:lnTo>
                    <a:pt x="0" y="4495799"/>
                  </a:lnTo>
                  <a:lnTo>
                    <a:pt x="3276598" y="4495799"/>
                  </a:lnTo>
                  <a:lnTo>
                    <a:pt x="3276598" y="0"/>
                  </a:lnTo>
                  <a:close/>
                </a:path>
              </a:pathLst>
            </a:custGeom>
            <a:solidFill>
              <a:srgbClr val="E4E4E4"/>
            </a:solidFill>
          </p:spPr>
          <p:txBody>
            <a:bodyPr wrap="square" lIns="0" tIns="0" rIns="0" bIns="0" rtlCol="0"/>
            <a:lstStyle/>
            <a:p>
              <a:endParaRPr/>
            </a:p>
          </p:txBody>
        </p:sp>
        <p:sp>
          <p:nvSpPr>
            <p:cNvPr id="6" name="object 6"/>
            <p:cNvSpPr/>
            <p:nvPr/>
          </p:nvSpPr>
          <p:spPr>
            <a:xfrm>
              <a:off x="2971800" y="1752600"/>
              <a:ext cx="3276600" cy="4495800"/>
            </a:xfrm>
            <a:custGeom>
              <a:avLst/>
              <a:gdLst/>
              <a:ahLst/>
              <a:cxnLst/>
              <a:rect l="l" t="t" r="r" b="b"/>
              <a:pathLst>
                <a:path w="3276600" h="4495800">
                  <a:moveTo>
                    <a:pt x="0" y="0"/>
                  </a:moveTo>
                  <a:lnTo>
                    <a:pt x="3276599" y="0"/>
                  </a:lnTo>
                  <a:lnTo>
                    <a:pt x="3276599" y="4495798"/>
                  </a:lnTo>
                  <a:lnTo>
                    <a:pt x="0" y="4495798"/>
                  </a:lnTo>
                  <a:lnTo>
                    <a:pt x="0" y="0"/>
                  </a:lnTo>
                  <a:close/>
                </a:path>
              </a:pathLst>
            </a:custGeom>
            <a:ln w="12699">
              <a:solidFill>
                <a:srgbClr val="000000"/>
              </a:solidFill>
            </a:ln>
          </p:spPr>
          <p:txBody>
            <a:bodyPr wrap="square" lIns="0" tIns="0" rIns="0" bIns="0" rtlCol="0"/>
            <a:lstStyle/>
            <a:p>
              <a:endParaRPr/>
            </a:p>
          </p:txBody>
        </p:sp>
        <p:sp>
          <p:nvSpPr>
            <p:cNvPr id="7" name="object 7"/>
            <p:cNvSpPr/>
            <p:nvPr/>
          </p:nvSpPr>
          <p:spPr>
            <a:xfrm>
              <a:off x="6811961" y="2209800"/>
              <a:ext cx="351155" cy="160655"/>
            </a:xfrm>
            <a:custGeom>
              <a:avLst/>
              <a:gdLst/>
              <a:ahLst/>
              <a:cxnLst/>
              <a:rect l="l" t="t" r="r" b="b"/>
              <a:pathLst>
                <a:path w="351154" h="160655">
                  <a:moveTo>
                    <a:pt x="0" y="0"/>
                  </a:moveTo>
                  <a:lnTo>
                    <a:pt x="80962" y="80963"/>
                  </a:lnTo>
                  <a:lnTo>
                    <a:pt x="0" y="160338"/>
                  </a:lnTo>
                  <a:lnTo>
                    <a:pt x="350837" y="80963"/>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6811960" y="2209800"/>
              <a:ext cx="351155" cy="160655"/>
            </a:xfrm>
            <a:custGeom>
              <a:avLst/>
              <a:gdLst/>
              <a:ahLst/>
              <a:cxnLst/>
              <a:rect l="l" t="t" r="r" b="b"/>
              <a:pathLst>
                <a:path w="351154" h="160655">
                  <a:moveTo>
                    <a:pt x="80962" y="80962"/>
                  </a:moveTo>
                  <a:lnTo>
                    <a:pt x="0" y="0"/>
                  </a:lnTo>
                  <a:lnTo>
                    <a:pt x="350836" y="80962"/>
                  </a:lnTo>
                  <a:lnTo>
                    <a:pt x="0" y="160337"/>
                  </a:lnTo>
                  <a:lnTo>
                    <a:pt x="80962" y="80962"/>
                  </a:lnTo>
                  <a:close/>
                </a:path>
              </a:pathLst>
            </a:custGeom>
            <a:ln w="26987">
              <a:solidFill>
                <a:srgbClr val="000000"/>
              </a:solidFill>
            </a:ln>
          </p:spPr>
          <p:txBody>
            <a:bodyPr wrap="square" lIns="0" tIns="0" rIns="0" bIns="0" rtlCol="0"/>
            <a:lstStyle/>
            <a:p>
              <a:endParaRPr/>
            </a:p>
          </p:txBody>
        </p:sp>
        <p:sp>
          <p:nvSpPr>
            <p:cNvPr id="9" name="object 9"/>
            <p:cNvSpPr/>
            <p:nvPr/>
          </p:nvSpPr>
          <p:spPr>
            <a:xfrm>
              <a:off x="7238987" y="2057399"/>
              <a:ext cx="1752600" cy="762000"/>
            </a:xfrm>
            <a:custGeom>
              <a:avLst/>
              <a:gdLst/>
              <a:ahLst/>
              <a:cxnLst/>
              <a:rect l="l" t="t" r="r" b="b"/>
              <a:pathLst>
                <a:path w="1752600" h="762000">
                  <a:moveTo>
                    <a:pt x="1752600" y="0"/>
                  </a:moveTo>
                  <a:lnTo>
                    <a:pt x="0" y="0"/>
                  </a:lnTo>
                  <a:lnTo>
                    <a:pt x="0" y="638175"/>
                  </a:lnTo>
                  <a:lnTo>
                    <a:pt x="0" y="762000"/>
                  </a:lnTo>
                  <a:lnTo>
                    <a:pt x="1752600" y="762000"/>
                  </a:lnTo>
                  <a:lnTo>
                    <a:pt x="1752600" y="638175"/>
                  </a:lnTo>
                  <a:lnTo>
                    <a:pt x="1752600" y="0"/>
                  </a:lnTo>
                  <a:close/>
                </a:path>
              </a:pathLst>
            </a:custGeom>
            <a:solidFill>
              <a:srgbClr val="929292"/>
            </a:solidFill>
          </p:spPr>
          <p:txBody>
            <a:bodyPr wrap="square" lIns="0" tIns="0" rIns="0" bIns="0" rtlCol="0"/>
            <a:lstStyle/>
            <a:p>
              <a:endParaRPr/>
            </a:p>
          </p:txBody>
        </p:sp>
        <p:sp>
          <p:nvSpPr>
            <p:cNvPr id="10" name="object 10"/>
            <p:cNvSpPr/>
            <p:nvPr/>
          </p:nvSpPr>
          <p:spPr>
            <a:xfrm>
              <a:off x="7162798" y="1981200"/>
              <a:ext cx="1676400" cy="714375"/>
            </a:xfrm>
            <a:custGeom>
              <a:avLst/>
              <a:gdLst/>
              <a:ahLst/>
              <a:cxnLst/>
              <a:rect l="l" t="t" r="r" b="b"/>
              <a:pathLst>
                <a:path w="1676400" h="714375">
                  <a:moveTo>
                    <a:pt x="1676400" y="0"/>
                  </a:moveTo>
                  <a:lnTo>
                    <a:pt x="0" y="0"/>
                  </a:lnTo>
                  <a:lnTo>
                    <a:pt x="0" y="714375"/>
                  </a:lnTo>
                  <a:lnTo>
                    <a:pt x="1676400" y="714375"/>
                  </a:lnTo>
                  <a:lnTo>
                    <a:pt x="1676400" y="0"/>
                  </a:lnTo>
                  <a:close/>
                </a:path>
              </a:pathLst>
            </a:custGeom>
            <a:solidFill>
              <a:srgbClr val="E4E4E4"/>
            </a:solidFill>
          </p:spPr>
          <p:txBody>
            <a:bodyPr wrap="square" lIns="0" tIns="0" rIns="0" bIns="0" rtlCol="0"/>
            <a:lstStyle/>
            <a:p>
              <a:endParaRPr/>
            </a:p>
          </p:txBody>
        </p:sp>
      </p:grpSp>
      <p:pic>
        <p:nvPicPr>
          <p:cNvPr id="11" name="object 11"/>
          <p:cNvPicPr/>
          <p:nvPr/>
        </p:nvPicPr>
        <p:blipFill>
          <a:blip r:embed="rId2" cstate="print"/>
          <a:stretch>
            <a:fillRect/>
          </a:stretch>
        </p:blipFill>
        <p:spPr>
          <a:xfrm>
            <a:off x="698269" y="403167"/>
            <a:ext cx="6051665" cy="818803"/>
          </a:xfrm>
          <a:prstGeom prst="rect">
            <a:avLst/>
          </a:prstGeom>
        </p:spPr>
      </p:pic>
      <p:sp>
        <p:nvSpPr>
          <p:cNvPr id="12" name="object 12"/>
          <p:cNvSpPr txBox="1">
            <a:spLocks noGrp="1"/>
          </p:cNvSpPr>
          <p:nvPr>
            <p:ph type="title"/>
          </p:nvPr>
        </p:nvSpPr>
        <p:spPr>
          <a:xfrm>
            <a:off x="765174" y="360681"/>
            <a:ext cx="5748655"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Incremental</a:t>
            </a:r>
          </a:p>
        </p:txBody>
      </p:sp>
      <p:sp>
        <p:nvSpPr>
          <p:cNvPr id="13" name="object 13"/>
          <p:cNvSpPr txBox="1"/>
          <p:nvPr/>
        </p:nvSpPr>
        <p:spPr>
          <a:xfrm>
            <a:off x="7162798" y="1981200"/>
            <a:ext cx="1676400" cy="714375"/>
          </a:xfrm>
          <a:prstGeom prst="rect">
            <a:avLst/>
          </a:prstGeom>
          <a:ln w="12699">
            <a:solidFill>
              <a:srgbClr val="000000"/>
            </a:solidFill>
          </a:ln>
        </p:spPr>
        <p:txBody>
          <a:bodyPr vert="horz" wrap="square" lIns="0" tIns="204470" rIns="0" bIns="0" rtlCol="0">
            <a:spAutoFit/>
          </a:bodyPr>
          <a:lstStyle/>
          <a:p>
            <a:pPr marL="93980">
              <a:lnSpc>
                <a:spcPct val="100000"/>
              </a:lnSpc>
              <a:spcBef>
                <a:spcPts val="1610"/>
              </a:spcBef>
            </a:pPr>
            <a:r>
              <a:rPr sz="2000" b="1" spc="-35" dirty="0">
                <a:latin typeface="Times New Roman"/>
                <a:cs typeface="Times New Roman"/>
              </a:rPr>
              <a:t>Versão</a:t>
            </a:r>
            <a:r>
              <a:rPr sz="2000" b="1" spc="-30" dirty="0">
                <a:latin typeface="Times New Roman"/>
                <a:cs typeface="Times New Roman"/>
              </a:rPr>
              <a:t> </a:t>
            </a:r>
            <a:r>
              <a:rPr sz="2000" b="1" spc="-5" dirty="0">
                <a:latin typeface="Times New Roman"/>
                <a:cs typeface="Times New Roman"/>
              </a:rPr>
              <a:t>Inicial</a:t>
            </a:r>
            <a:endParaRPr sz="2000">
              <a:latin typeface="Times New Roman"/>
              <a:cs typeface="Times New Roman"/>
            </a:endParaRPr>
          </a:p>
        </p:txBody>
      </p:sp>
      <p:grpSp>
        <p:nvGrpSpPr>
          <p:cNvPr id="14" name="object 14"/>
          <p:cNvGrpSpPr/>
          <p:nvPr/>
        </p:nvGrpSpPr>
        <p:grpSpPr>
          <a:xfrm>
            <a:off x="533399" y="2274888"/>
            <a:ext cx="6407150" cy="1930400"/>
            <a:chOff x="533399" y="2274888"/>
            <a:chExt cx="6407150" cy="1930400"/>
          </a:xfrm>
        </p:grpSpPr>
        <p:sp>
          <p:nvSpPr>
            <p:cNvPr id="15" name="object 15"/>
            <p:cNvSpPr/>
            <p:nvPr/>
          </p:nvSpPr>
          <p:spPr>
            <a:xfrm>
              <a:off x="6248398" y="2281238"/>
              <a:ext cx="685800" cy="0"/>
            </a:xfrm>
            <a:custGeom>
              <a:avLst/>
              <a:gdLst/>
              <a:ahLst/>
              <a:cxnLst/>
              <a:rect l="l" t="t" r="r" b="b"/>
              <a:pathLst>
                <a:path w="685800">
                  <a:moveTo>
                    <a:pt x="0" y="0"/>
                  </a:moveTo>
                  <a:lnTo>
                    <a:pt x="685799" y="1"/>
                  </a:lnTo>
                </a:path>
              </a:pathLst>
            </a:custGeom>
            <a:ln w="12699">
              <a:solidFill>
                <a:srgbClr val="000000"/>
              </a:solidFill>
            </a:ln>
          </p:spPr>
          <p:txBody>
            <a:bodyPr wrap="square" lIns="0" tIns="0" rIns="0" bIns="0" rtlCol="0"/>
            <a:lstStyle/>
            <a:p>
              <a:endParaRPr/>
            </a:p>
          </p:txBody>
        </p:sp>
        <p:sp>
          <p:nvSpPr>
            <p:cNvPr id="16" name="object 16"/>
            <p:cNvSpPr/>
            <p:nvPr/>
          </p:nvSpPr>
          <p:spPr>
            <a:xfrm>
              <a:off x="533387" y="3443299"/>
              <a:ext cx="1753235" cy="762000"/>
            </a:xfrm>
            <a:custGeom>
              <a:avLst/>
              <a:gdLst/>
              <a:ahLst/>
              <a:cxnLst/>
              <a:rect l="l" t="t" r="r" b="b"/>
              <a:pathLst>
                <a:path w="1753235" h="762000">
                  <a:moveTo>
                    <a:pt x="1752612" y="0"/>
                  </a:moveTo>
                  <a:lnTo>
                    <a:pt x="0" y="0"/>
                  </a:lnTo>
                  <a:lnTo>
                    <a:pt x="0" y="623874"/>
                  </a:lnTo>
                  <a:lnTo>
                    <a:pt x="0" y="761987"/>
                  </a:lnTo>
                  <a:lnTo>
                    <a:pt x="1752612" y="761987"/>
                  </a:lnTo>
                  <a:lnTo>
                    <a:pt x="1752612" y="623874"/>
                  </a:lnTo>
                  <a:lnTo>
                    <a:pt x="1752612" y="0"/>
                  </a:lnTo>
                  <a:close/>
                </a:path>
              </a:pathLst>
            </a:custGeom>
            <a:solidFill>
              <a:srgbClr val="929292"/>
            </a:solidFill>
          </p:spPr>
          <p:txBody>
            <a:bodyPr wrap="square" lIns="0" tIns="0" rIns="0" bIns="0" rtlCol="0"/>
            <a:lstStyle/>
            <a:p>
              <a:endParaRPr/>
            </a:p>
          </p:txBody>
        </p:sp>
      </p:grpSp>
      <p:sp>
        <p:nvSpPr>
          <p:cNvPr id="17" name="object 17"/>
          <p:cNvSpPr txBox="1"/>
          <p:nvPr/>
        </p:nvSpPr>
        <p:spPr>
          <a:xfrm>
            <a:off x="457200" y="3352800"/>
            <a:ext cx="1676400" cy="714375"/>
          </a:xfrm>
          <a:prstGeom prst="rect">
            <a:avLst/>
          </a:prstGeom>
          <a:solidFill>
            <a:srgbClr val="E4E4E4"/>
          </a:solidFill>
          <a:ln w="12699">
            <a:solidFill>
              <a:srgbClr val="000000"/>
            </a:solidFill>
          </a:ln>
        </p:spPr>
        <p:txBody>
          <a:bodyPr vert="horz" wrap="square" lIns="0" tIns="52069" rIns="0" bIns="0" rtlCol="0">
            <a:spAutoFit/>
          </a:bodyPr>
          <a:lstStyle/>
          <a:p>
            <a:pPr marL="565150" marR="330835" indent="-285750">
              <a:lnSpc>
                <a:spcPct val="100000"/>
              </a:lnSpc>
              <a:spcBef>
                <a:spcPts val="409"/>
              </a:spcBef>
            </a:pPr>
            <a:r>
              <a:rPr sz="2000" b="1" dirty="0">
                <a:latin typeface="Times New Roman"/>
                <a:cs typeface="Times New Roman"/>
              </a:rPr>
              <a:t>D</a:t>
            </a:r>
            <a:r>
              <a:rPr sz="2000" b="1" spc="-5" dirty="0">
                <a:latin typeface="Times New Roman"/>
                <a:cs typeface="Times New Roman"/>
              </a:rPr>
              <a:t>e</a:t>
            </a:r>
            <a:r>
              <a:rPr sz="2000" b="1" dirty="0">
                <a:latin typeface="Times New Roman"/>
                <a:cs typeface="Times New Roman"/>
              </a:rPr>
              <a:t>s</a:t>
            </a:r>
            <a:r>
              <a:rPr sz="2000" b="1" spc="-5" dirty="0">
                <a:latin typeface="Times New Roman"/>
                <a:cs typeface="Times New Roman"/>
              </a:rPr>
              <a:t>criç</a:t>
            </a:r>
            <a:r>
              <a:rPr sz="2000" b="1" dirty="0">
                <a:latin typeface="Times New Roman"/>
                <a:cs typeface="Times New Roman"/>
              </a:rPr>
              <a:t>ão  </a:t>
            </a:r>
            <a:r>
              <a:rPr sz="2000" b="1" spc="-5" dirty="0">
                <a:latin typeface="Times New Roman"/>
                <a:cs typeface="Times New Roman"/>
              </a:rPr>
              <a:t>geral</a:t>
            </a:r>
            <a:endParaRPr sz="2000">
              <a:latin typeface="Times New Roman"/>
              <a:cs typeface="Times New Roman"/>
            </a:endParaRPr>
          </a:p>
        </p:txBody>
      </p:sp>
      <p:grpSp>
        <p:nvGrpSpPr>
          <p:cNvPr id="18" name="object 18"/>
          <p:cNvGrpSpPr/>
          <p:nvPr/>
        </p:nvGrpSpPr>
        <p:grpSpPr>
          <a:xfrm>
            <a:off x="2279650" y="2424747"/>
            <a:ext cx="6864350" cy="2071370"/>
            <a:chOff x="2279650" y="2424747"/>
            <a:chExt cx="6864350" cy="2071370"/>
          </a:xfrm>
        </p:grpSpPr>
        <p:sp>
          <p:nvSpPr>
            <p:cNvPr id="19" name="object 19"/>
            <p:cNvSpPr/>
            <p:nvPr/>
          </p:nvSpPr>
          <p:spPr>
            <a:xfrm>
              <a:off x="2590800" y="3581400"/>
              <a:ext cx="351155" cy="160655"/>
            </a:xfrm>
            <a:custGeom>
              <a:avLst/>
              <a:gdLst/>
              <a:ahLst/>
              <a:cxnLst/>
              <a:rect l="l" t="t" r="r" b="b"/>
              <a:pathLst>
                <a:path w="351155" h="160654">
                  <a:moveTo>
                    <a:pt x="0" y="0"/>
                  </a:moveTo>
                  <a:lnTo>
                    <a:pt x="80962" y="80962"/>
                  </a:lnTo>
                  <a:lnTo>
                    <a:pt x="0" y="160338"/>
                  </a:lnTo>
                  <a:lnTo>
                    <a:pt x="350837" y="80962"/>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2590800" y="3581400"/>
              <a:ext cx="351155" cy="160655"/>
            </a:xfrm>
            <a:custGeom>
              <a:avLst/>
              <a:gdLst/>
              <a:ahLst/>
              <a:cxnLst/>
              <a:rect l="l" t="t" r="r" b="b"/>
              <a:pathLst>
                <a:path w="351155" h="160654">
                  <a:moveTo>
                    <a:pt x="80962" y="80962"/>
                  </a:moveTo>
                  <a:lnTo>
                    <a:pt x="0" y="0"/>
                  </a:lnTo>
                  <a:lnTo>
                    <a:pt x="350837" y="80962"/>
                  </a:lnTo>
                  <a:lnTo>
                    <a:pt x="0" y="160337"/>
                  </a:lnTo>
                  <a:lnTo>
                    <a:pt x="80962" y="80962"/>
                  </a:lnTo>
                  <a:close/>
                </a:path>
              </a:pathLst>
            </a:custGeom>
            <a:ln w="26987">
              <a:solidFill>
                <a:srgbClr val="000000"/>
              </a:solidFill>
            </a:ln>
          </p:spPr>
          <p:txBody>
            <a:bodyPr wrap="square" lIns="0" tIns="0" rIns="0" bIns="0" rtlCol="0"/>
            <a:lstStyle/>
            <a:p>
              <a:endParaRPr/>
            </a:p>
          </p:txBody>
        </p:sp>
        <p:sp>
          <p:nvSpPr>
            <p:cNvPr id="21" name="object 21"/>
            <p:cNvSpPr/>
            <p:nvPr/>
          </p:nvSpPr>
          <p:spPr>
            <a:xfrm>
              <a:off x="2286000" y="3652838"/>
              <a:ext cx="381000" cy="0"/>
            </a:xfrm>
            <a:custGeom>
              <a:avLst/>
              <a:gdLst/>
              <a:ahLst/>
              <a:cxnLst/>
              <a:rect l="l" t="t" r="r" b="b"/>
              <a:pathLst>
                <a:path w="381000">
                  <a:moveTo>
                    <a:pt x="0" y="0"/>
                  </a:moveTo>
                  <a:lnTo>
                    <a:pt x="380999" y="0"/>
                  </a:lnTo>
                </a:path>
              </a:pathLst>
            </a:custGeom>
            <a:ln w="12699">
              <a:solidFill>
                <a:srgbClr val="000000"/>
              </a:solidFill>
            </a:ln>
          </p:spPr>
          <p:txBody>
            <a:bodyPr wrap="square" lIns="0" tIns="0" rIns="0" bIns="0" rtlCol="0"/>
            <a:lstStyle/>
            <a:p>
              <a:endParaRPr/>
            </a:p>
          </p:txBody>
        </p:sp>
        <p:sp>
          <p:nvSpPr>
            <p:cNvPr id="22" name="object 22"/>
            <p:cNvSpPr/>
            <p:nvPr/>
          </p:nvSpPr>
          <p:spPr>
            <a:xfrm>
              <a:off x="6248398" y="2438400"/>
              <a:ext cx="351155" cy="160655"/>
            </a:xfrm>
            <a:custGeom>
              <a:avLst/>
              <a:gdLst/>
              <a:ahLst/>
              <a:cxnLst/>
              <a:rect l="l" t="t" r="r" b="b"/>
              <a:pathLst>
                <a:path w="351154" h="160655">
                  <a:moveTo>
                    <a:pt x="350837" y="0"/>
                  </a:moveTo>
                  <a:lnTo>
                    <a:pt x="0" y="80963"/>
                  </a:lnTo>
                  <a:lnTo>
                    <a:pt x="350837" y="160338"/>
                  </a:lnTo>
                  <a:lnTo>
                    <a:pt x="269875" y="80963"/>
                  </a:lnTo>
                  <a:lnTo>
                    <a:pt x="350837" y="0"/>
                  </a:lnTo>
                  <a:close/>
                </a:path>
              </a:pathLst>
            </a:custGeom>
            <a:solidFill>
              <a:srgbClr val="000000"/>
            </a:solidFill>
          </p:spPr>
          <p:txBody>
            <a:bodyPr wrap="square" lIns="0" tIns="0" rIns="0" bIns="0" rtlCol="0"/>
            <a:lstStyle/>
            <a:p>
              <a:endParaRPr/>
            </a:p>
          </p:txBody>
        </p:sp>
        <p:sp>
          <p:nvSpPr>
            <p:cNvPr id="23" name="object 23"/>
            <p:cNvSpPr/>
            <p:nvPr/>
          </p:nvSpPr>
          <p:spPr>
            <a:xfrm>
              <a:off x="6248398" y="2438400"/>
              <a:ext cx="351155" cy="160655"/>
            </a:xfrm>
            <a:custGeom>
              <a:avLst/>
              <a:gdLst/>
              <a:ahLst/>
              <a:cxnLst/>
              <a:rect l="l" t="t" r="r" b="b"/>
              <a:pathLst>
                <a:path w="351154" h="160655">
                  <a:moveTo>
                    <a:pt x="269875" y="80962"/>
                  </a:moveTo>
                  <a:lnTo>
                    <a:pt x="350837" y="0"/>
                  </a:lnTo>
                  <a:lnTo>
                    <a:pt x="0" y="80962"/>
                  </a:lnTo>
                  <a:lnTo>
                    <a:pt x="350837" y="160337"/>
                  </a:lnTo>
                  <a:lnTo>
                    <a:pt x="269875" y="80962"/>
                  </a:lnTo>
                  <a:close/>
                </a:path>
              </a:pathLst>
            </a:custGeom>
            <a:ln w="26987">
              <a:solidFill>
                <a:srgbClr val="000000"/>
              </a:solidFill>
            </a:ln>
          </p:spPr>
          <p:txBody>
            <a:bodyPr wrap="square" lIns="0" tIns="0" rIns="0" bIns="0" rtlCol="0"/>
            <a:lstStyle/>
            <a:p>
              <a:endParaRPr/>
            </a:p>
          </p:txBody>
        </p:sp>
        <p:sp>
          <p:nvSpPr>
            <p:cNvPr id="24" name="object 24"/>
            <p:cNvSpPr/>
            <p:nvPr/>
          </p:nvSpPr>
          <p:spPr>
            <a:xfrm>
              <a:off x="6476998" y="2509838"/>
              <a:ext cx="685800" cy="0"/>
            </a:xfrm>
            <a:custGeom>
              <a:avLst/>
              <a:gdLst/>
              <a:ahLst/>
              <a:cxnLst/>
              <a:rect l="l" t="t" r="r" b="b"/>
              <a:pathLst>
                <a:path w="685800">
                  <a:moveTo>
                    <a:pt x="685799" y="0"/>
                  </a:moveTo>
                  <a:lnTo>
                    <a:pt x="0" y="1"/>
                  </a:lnTo>
                </a:path>
              </a:pathLst>
            </a:custGeom>
            <a:ln w="12699">
              <a:solidFill>
                <a:srgbClr val="000000"/>
              </a:solidFill>
            </a:ln>
          </p:spPr>
          <p:txBody>
            <a:bodyPr wrap="square" lIns="0" tIns="0" rIns="0" bIns="0" rtlCol="0"/>
            <a:lstStyle/>
            <a:p>
              <a:endParaRPr/>
            </a:p>
          </p:txBody>
        </p:sp>
        <p:sp>
          <p:nvSpPr>
            <p:cNvPr id="25" name="object 25"/>
            <p:cNvSpPr/>
            <p:nvPr/>
          </p:nvSpPr>
          <p:spPr>
            <a:xfrm>
              <a:off x="7391398" y="3733800"/>
              <a:ext cx="1752600" cy="762000"/>
            </a:xfrm>
            <a:custGeom>
              <a:avLst/>
              <a:gdLst/>
              <a:ahLst/>
              <a:cxnLst/>
              <a:rect l="l" t="t" r="r" b="b"/>
              <a:pathLst>
                <a:path w="1752600" h="762000">
                  <a:moveTo>
                    <a:pt x="1752600" y="0"/>
                  </a:moveTo>
                  <a:lnTo>
                    <a:pt x="0" y="0"/>
                  </a:lnTo>
                  <a:lnTo>
                    <a:pt x="0" y="762000"/>
                  </a:lnTo>
                  <a:lnTo>
                    <a:pt x="1752600" y="762000"/>
                  </a:lnTo>
                  <a:lnTo>
                    <a:pt x="1752600" y="0"/>
                  </a:lnTo>
                  <a:close/>
                </a:path>
              </a:pathLst>
            </a:custGeom>
            <a:solidFill>
              <a:srgbClr val="929292"/>
            </a:solidFill>
          </p:spPr>
          <p:txBody>
            <a:bodyPr wrap="square" lIns="0" tIns="0" rIns="0" bIns="0" rtlCol="0"/>
            <a:lstStyle/>
            <a:p>
              <a:endParaRPr/>
            </a:p>
          </p:txBody>
        </p:sp>
        <p:sp>
          <p:nvSpPr>
            <p:cNvPr id="26" name="object 26"/>
            <p:cNvSpPr/>
            <p:nvPr/>
          </p:nvSpPr>
          <p:spPr>
            <a:xfrm>
              <a:off x="7391398" y="3657600"/>
              <a:ext cx="1676400" cy="714375"/>
            </a:xfrm>
            <a:custGeom>
              <a:avLst/>
              <a:gdLst/>
              <a:ahLst/>
              <a:cxnLst/>
              <a:rect l="l" t="t" r="r" b="b"/>
              <a:pathLst>
                <a:path w="1676400" h="714375">
                  <a:moveTo>
                    <a:pt x="1676400" y="0"/>
                  </a:moveTo>
                  <a:lnTo>
                    <a:pt x="0" y="0"/>
                  </a:lnTo>
                  <a:lnTo>
                    <a:pt x="0" y="714375"/>
                  </a:lnTo>
                  <a:lnTo>
                    <a:pt x="1676400" y="714375"/>
                  </a:lnTo>
                  <a:lnTo>
                    <a:pt x="1676400" y="0"/>
                  </a:lnTo>
                  <a:close/>
                </a:path>
              </a:pathLst>
            </a:custGeom>
            <a:solidFill>
              <a:srgbClr val="E4E4E4"/>
            </a:solidFill>
          </p:spPr>
          <p:txBody>
            <a:bodyPr wrap="square" lIns="0" tIns="0" rIns="0" bIns="0" rtlCol="0"/>
            <a:lstStyle/>
            <a:p>
              <a:endParaRPr/>
            </a:p>
          </p:txBody>
        </p:sp>
        <p:sp>
          <p:nvSpPr>
            <p:cNvPr id="27" name="object 27"/>
            <p:cNvSpPr/>
            <p:nvPr/>
          </p:nvSpPr>
          <p:spPr>
            <a:xfrm>
              <a:off x="7391398" y="3657600"/>
              <a:ext cx="1676400" cy="714375"/>
            </a:xfrm>
            <a:custGeom>
              <a:avLst/>
              <a:gdLst/>
              <a:ahLst/>
              <a:cxnLst/>
              <a:rect l="l" t="t" r="r" b="b"/>
              <a:pathLst>
                <a:path w="1676400" h="714375">
                  <a:moveTo>
                    <a:pt x="0" y="0"/>
                  </a:moveTo>
                  <a:lnTo>
                    <a:pt x="1676399" y="0"/>
                  </a:lnTo>
                  <a:lnTo>
                    <a:pt x="1676399" y="714374"/>
                  </a:lnTo>
                  <a:lnTo>
                    <a:pt x="0" y="714374"/>
                  </a:lnTo>
                  <a:lnTo>
                    <a:pt x="0" y="0"/>
                  </a:lnTo>
                  <a:close/>
                </a:path>
              </a:pathLst>
            </a:custGeom>
            <a:ln w="12699">
              <a:solidFill>
                <a:srgbClr val="000000"/>
              </a:solidFill>
            </a:ln>
          </p:spPr>
          <p:txBody>
            <a:bodyPr wrap="square" lIns="0" tIns="0" rIns="0" bIns="0" rtlCol="0"/>
            <a:lstStyle/>
            <a:p>
              <a:endParaRPr/>
            </a:p>
          </p:txBody>
        </p:sp>
      </p:grpSp>
      <p:sp>
        <p:nvSpPr>
          <p:cNvPr id="28" name="object 28"/>
          <p:cNvSpPr txBox="1"/>
          <p:nvPr/>
        </p:nvSpPr>
        <p:spPr>
          <a:xfrm>
            <a:off x="7671492" y="3737644"/>
            <a:ext cx="1057910" cy="586105"/>
          </a:xfrm>
          <a:prstGeom prst="rect">
            <a:avLst/>
          </a:prstGeom>
        </p:spPr>
        <p:txBody>
          <a:bodyPr vert="horz" wrap="square" lIns="0" tIns="0" rIns="0" bIns="0" rtlCol="0">
            <a:spAutoFit/>
          </a:bodyPr>
          <a:lstStyle/>
          <a:p>
            <a:pPr algn="ctr">
              <a:lnSpc>
                <a:spcPts val="2180"/>
              </a:lnSpc>
            </a:pPr>
            <a:r>
              <a:rPr sz="2000" b="1" dirty="0">
                <a:solidFill>
                  <a:srgbClr val="CCFFCC"/>
                </a:solidFill>
                <a:latin typeface="Times New Roman"/>
                <a:cs typeface="Times New Roman"/>
              </a:rPr>
              <a:t>D</a:t>
            </a:r>
            <a:r>
              <a:rPr sz="2000" b="1" spc="-5" dirty="0">
                <a:solidFill>
                  <a:srgbClr val="CCFFCC"/>
                </a:solidFill>
                <a:latin typeface="Times New Roman"/>
                <a:cs typeface="Times New Roman"/>
              </a:rPr>
              <a:t>e</a:t>
            </a:r>
            <a:r>
              <a:rPr sz="2000" b="1" dirty="0">
                <a:solidFill>
                  <a:srgbClr val="CCFFCC"/>
                </a:solidFill>
                <a:latin typeface="Times New Roman"/>
                <a:cs typeface="Times New Roman"/>
              </a:rPr>
              <a:t>s</a:t>
            </a:r>
            <a:r>
              <a:rPr sz="2000" b="1" spc="-5" dirty="0">
                <a:solidFill>
                  <a:srgbClr val="CCFFCC"/>
                </a:solidFill>
                <a:latin typeface="Times New Roman"/>
                <a:cs typeface="Times New Roman"/>
              </a:rPr>
              <a:t>criç</a:t>
            </a:r>
            <a:r>
              <a:rPr sz="2000" b="1" dirty="0">
                <a:solidFill>
                  <a:srgbClr val="CCFFCC"/>
                </a:solidFill>
                <a:latin typeface="Times New Roman"/>
                <a:cs typeface="Times New Roman"/>
              </a:rPr>
              <a:t>ão</a:t>
            </a:r>
            <a:endParaRPr sz="2000">
              <a:latin typeface="Times New Roman"/>
              <a:cs typeface="Times New Roman"/>
            </a:endParaRPr>
          </a:p>
          <a:p>
            <a:pPr marL="62865" algn="ctr">
              <a:lnSpc>
                <a:spcPct val="100000"/>
              </a:lnSpc>
            </a:pPr>
            <a:r>
              <a:rPr sz="2000" b="1" spc="-5" dirty="0">
                <a:solidFill>
                  <a:srgbClr val="CCFFCC"/>
                </a:solidFill>
                <a:latin typeface="Times New Roman"/>
                <a:cs typeface="Times New Roman"/>
              </a:rPr>
              <a:t>geral</a:t>
            </a:r>
            <a:endParaRPr sz="2000">
              <a:latin typeface="Times New Roman"/>
              <a:cs typeface="Times New Roman"/>
            </a:endParaRPr>
          </a:p>
        </p:txBody>
      </p:sp>
      <p:grpSp>
        <p:nvGrpSpPr>
          <p:cNvPr id="29" name="object 29"/>
          <p:cNvGrpSpPr/>
          <p:nvPr/>
        </p:nvGrpSpPr>
        <p:grpSpPr>
          <a:xfrm>
            <a:off x="7308848" y="3575050"/>
            <a:ext cx="1689100" cy="727075"/>
            <a:chOff x="7308848" y="3575050"/>
            <a:chExt cx="1689100" cy="727075"/>
          </a:xfrm>
        </p:grpSpPr>
        <p:sp>
          <p:nvSpPr>
            <p:cNvPr id="30" name="object 30"/>
            <p:cNvSpPr/>
            <p:nvPr/>
          </p:nvSpPr>
          <p:spPr>
            <a:xfrm>
              <a:off x="7315198" y="3581399"/>
              <a:ext cx="1676400" cy="714375"/>
            </a:xfrm>
            <a:custGeom>
              <a:avLst/>
              <a:gdLst/>
              <a:ahLst/>
              <a:cxnLst/>
              <a:rect l="l" t="t" r="r" b="b"/>
              <a:pathLst>
                <a:path w="1676400" h="714375">
                  <a:moveTo>
                    <a:pt x="1676400" y="0"/>
                  </a:moveTo>
                  <a:lnTo>
                    <a:pt x="0" y="0"/>
                  </a:lnTo>
                  <a:lnTo>
                    <a:pt x="0" y="714375"/>
                  </a:lnTo>
                  <a:lnTo>
                    <a:pt x="1676400" y="714375"/>
                  </a:lnTo>
                  <a:lnTo>
                    <a:pt x="1676400" y="0"/>
                  </a:lnTo>
                  <a:close/>
                </a:path>
              </a:pathLst>
            </a:custGeom>
            <a:solidFill>
              <a:srgbClr val="E4E4E4"/>
            </a:solidFill>
          </p:spPr>
          <p:txBody>
            <a:bodyPr wrap="square" lIns="0" tIns="0" rIns="0" bIns="0" rtlCol="0"/>
            <a:lstStyle/>
            <a:p>
              <a:endParaRPr/>
            </a:p>
          </p:txBody>
        </p:sp>
        <p:sp>
          <p:nvSpPr>
            <p:cNvPr id="31" name="object 31"/>
            <p:cNvSpPr/>
            <p:nvPr/>
          </p:nvSpPr>
          <p:spPr>
            <a:xfrm>
              <a:off x="7315198" y="3581400"/>
              <a:ext cx="1676400" cy="714375"/>
            </a:xfrm>
            <a:custGeom>
              <a:avLst/>
              <a:gdLst/>
              <a:ahLst/>
              <a:cxnLst/>
              <a:rect l="l" t="t" r="r" b="b"/>
              <a:pathLst>
                <a:path w="1676400" h="714375">
                  <a:moveTo>
                    <a:pt x="0" y="0"/>
                  </a:moveTo>
                  <a:lnTo>
                    <a:pt x="1676399" y="0"/>
                  </a:lnTo>
                  <a:lnTo>
                    <a:pt x="1676399" y="714374"/>
                  </a:lnTo>
                  <a:lnTo>
                    <a:pt x="0" y="714374"/>
                  </a:lnTo>
                  <a:lnTo>
                    <a:pt x="0" y="0"/>
                  </a:lnTo>
                  <a:close/>
                </a:path>
              </a:pathLst>
            </a:custGeom>
            <a:ln w="12699">
              <a:solidFill>
                <a:srgbClr val="000000"/>
              </a:solidFill>
            </a:ln>
          </p:spPr>
          <p:txBody>
            <a:bodyPr wrap="square" lIns="0" tIns="0" rIns="0" bIns="0" rtlCol="0"/>
            <a:lstStyle/>
            <a:p>
              <a:endParaRPr/>
            </a:p>
          </p:txBody>
        </p:sp>
      </p:grpSp>
      <p:sp>
        <p:nvSpPr>
          <p:cNvPr id="32" name="object 32"/>
          <p:cNvSpPr txBox="1"/>
          <p:nvPr/>
        </p:nvSpPr>
        <p:spPr>
          <a:xfrm>
            <a:off x="7595292" y="3661444"/>
            <a:ext cx="1057910" cy="586105"/>
          </a:xfrm>
          <a:prstGeom prst="rect">
            <a:avLst/>
          </a:prstGeom>
        </p:spPr>
        <p:txBody>
          <a:bodyPr vert="horz" wrap="square" lIns="0" tIns="0" rIns="0" bIns="0" rtlCol="0">
            <a:spAutoFit/>
          </a:bodyPr>
          <a:lstStyle/>
          <a:p>
            <a:pPr algn="ctr">
              <a:lnSpc>
                <a:spcPts val="2180"/>
              </a:lnSpc>
            </a:pPr>
            <a:r>
              <a:rPr sz="2000" b="1" dirty="0">
                <a:solidFill>
                  <a:srgbClr val="CCFFCC"/>
                </a:solidFill>
                <a:latin typeface="Times New Roman"/>
                <a:cs typeface="Times New Roman"/>
              </a:rPr>
              <a:t>D</a:t>
            </a:r>
            <a:r>
              <a:rPr sz="2000" b="1" spc="-5" dirty="0">
                <a:solidFill>
                  <a:srgbClr val="CCFFCC"/>
                </a:solidFill>
                <a:latin typeface="Times New Roman"/>
                <a:cs typeface="Times New Roman"/>
              </a:rPr>
              <a:t>e</a:t>
            </a:r>
            <a:r>
              <a:rPr sz="2000" b="1" dirty="0">
                <a:solidFill>
                  <a:srgbClr val="CCFFCC"/>
                </a:solidFill>
                <a:latin typeface="Times New Roman"/>
                <a:cs typeface="Times New Roman"/>
              </a:rPr>
              <a:t>s</a:t>
            </a:r>
            <a:r>
              <a:rPr sz="2000" b="1" spc="-5" dirty="0">
                <a:solidFill>
                  <a:srgbClr val="CCFFCC"/>
                </a:solidFill>
                <a:latin typeface="Times New Roman"/>
                <a:cs typeface="Times New Roman"/>
              </a:rPr>
              <a:t>criç</a:t>
            </a:r>
            <a:r>
              <a:rPr sz="2000" b="1" dirty="0">
                <a:solidFill>
                  <a:srgbClr val="CCFFCC"/>
                </a:solidFill>
                <a:latin typeface="Times New Roman"/>
                <a:cs typeface="Times New Roman"/>
              </a:rPr>
              <a:t>ão</a:t>
            </a:r>
            <a:endParaRPr sz="2000">
              <a:latin typeface="Times New Roman"/>
              <a:cs typeface="Times New Roman"/>
            </a:endParaRPr>
          </a:p>
          <a:p>
            <a:pPr marL="62865" algn="ctr">
              <a:lnSpc>
                <a:spcPct val="100000"/>
              </a:lnSpc>
            </a:pPr>
            <a:r>
              <a:rPr sz="2000" b="1" spc="-5" dirty="0">
                <a:solidFill>
                  <a:srgbClr val="CCFFCC"/>
                </a:solidFill>
                <a:latin typeface="Times New Roman"/>
                <a:cs typeface="Times New Roman"/>
              </a:rPr>
              <a:t>geral</a:t>
            </a:r>
            <a:endParaRPr sz="2000">
              <a:latin typeface="Times New Roman"/>
              <a:cs typeface="Times New Roman"/>
            </a:endParaRPr>
          </a:p>
        </p:txBody>
      </p:sp>
      <p:grpSp>
        <p:nvGrpSpPr>
          <p:cNvPr id="33" name="object 33"/>
          <p:cNvGrpSpPr/>
          <p:nvPr/>
        </p:nvGrpSpPr>
        <p:grpSpPr>
          <a:xfrm>
            <a:off x="7156448" y="3529013"/>
            <a:ext cx="1689100" cy="666750"/>
            <a:chOff x="7156448" y="3529013"/>
            <a:chExt cx="1689100" cy="666750"/>
          </a:xfrm>
        </p:grpSpPr>
        <p:sp>
          <p:nvSpPr>
            <p:cNvPr id="34" name="object 34"/>
            <p:cNvSpPr/>
            <p:nvPr/>
          </p:nvSpPr>
          <p:spPr>
            <a:xfrm>
              <a:off x="7162798" y="3535363"/>
              <a:ext cx="1676400" cy="654050"/>
            </a:xfrm>
            <a:custGeom>
              <a:avLst/>
              <a:gdLst/>
              <a:ahLst/>
              <a:cxnLst/>
              <a:rect l="l" t="t" r="r" b="b"/>
              <a:pathLst>
                <a:path w="1676400" h="654050">
                  <a:moveTo>
                    <a:pt x="1676400" y="0"/>
                  </a:moveTo>
                  <a:lnTo>
                    <a:pt x="0" y="0"/>
                  </a:lnTo>
                  <a:lnTo>
                    <a:pt x="0" y="654048"/>
                  </a:lnTo>
                  <a:lnTo>
                    <a:pt x="1676400" y="654048"/>
                  </a:lnTo>
                  <a:lnTo>
                    <a:pt x="1676400" y="0"/>
                  </a:lnTo>
                  <a:close/>
                </a:path>
              </a:pathLst>
            </a:custGeom>
            <a:solidFill>
              <a:srgbClr val="E4E4E4"/>
            </a:solidFill>
          </p:spPr>
          <p:txBody>
            <a:bodyPr wrap="square" lIns="0" tIns="0" rIns="0" bIns="0" rtlCol="0"/>
            <a:lstStyle/>
            <a:p>
              <a:endParaRPr/>
            </a:p>
          </p:txBody>
        </p:sp>
        <p:sp>
          <p:nvSpPr>
            <p:cNvPr id="35" name="object 35"/>
            <p:cNvSpPr/>
            <p:nvPr/>
          </p:nvSpPr>
          <p:spPr>
            <a:xfrm>
              <a:off x="7162798" y="3535363"/>
              <a:ext cx="1676400" cy="654050"/>
            </a:xfrm>
            <a:custGeom>
              <a:avLst/>
              <a:gdLst/>
              <a:ahLst/>
              <a:cxnLst/>
              <a:rect l="l" t="t" r="r" b="b"/>
              <a:pathLst>
                <a:path w="1676400" h="654050">
                  <a:moveTo>
                    <a:pt x="0" y="0"/>
                  </a:moveTo>
                  <a:lnTo>
                    <a:pt x="1676399" y="0"/>
                  </a:lnTo>
                  <a:lnTo>
                    <a:pt x="1676399" y="654049"/>
                  </a:lnTo>
                  <a:lnTo>
                    <a:pt x="0" y="654049"/>
                  </a:lnTo>
                  <a:lnTo>
                    <a:pt x="0" y="0"/>
                  </a:lnTo>
                  <a:close/>
                </a:path>
              </a:pathLst>
            </a:custGeom>
            <a:ln w="12699">
              <a:solidFill>
                <a:srgbClr val="000000"/>
              </a:solidFill>
            </a:ln>
          </p:spPr>
          <p:txBody>
            <a:bodyPr wrap="square" lIns="0" tIns="0" rIns="0" bIns="0" rtlCol="0"/>
            <a:lstStyle/>
            <a:p>
              <a:endParaRPr/>
            </a:p>
          </p:txBody>
        </p:sp>
      </p:grpSp>
      <p:sp>
        <p:nvSpPr>
          <p:cNvPr id="36" name="object 36"/>
          <p:cNvSpPr txBox="1"/>
          <p:nvPr/>
        </p:nvSpPr>
        <p:spPr>
          <a:xfrm>
            <a:off x="7260726" y="3842068"/>
            <a:ext cx="1149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I</a:t>
            </a:r>
            <a:endParaRPr sz="1800">
              <a:latin typeface="Times New Roman"/>
              <a:cs typeface="Times New Roman"/>
            </a:endParaRPr>
          </a:p>
        </p:txBody>
      </p:sp>
      <p:sp>
        <p:nvSpPr>
          <p:cNvPr id="37" name="object 37"/>
          <p:cNvSpPr txBox="1"/>
          <p:nvPr/>
        </p:nvSpPr>
        <p:spPr>
          <a:xfrm>
            <a:off x="7391398" y="3657600"/>
            <a:ext cx="1447800" cy="532130"/>
          </a:xfrm>
          <a:prstGeom prst="rect">
            <a:avLst/>
          </a:prstGeom>
          <a:ln w="12699">
            <a:solidFill>
              <a:srgbClr val="000000"/>
            </a:solidFill>
          </a:ln>
        </p:spPr>
        <p:txBody>
          <a:bodyPr vert="horz" wrap="square" lIns="0" tIns="0" rIns="0" bIns="0" rtlCol="0">
            <a:spAutoFit/>
          </a:bodyPr>
          <a:lstStyle/>
          <a:p>
            <a:pPr marL="212725">
              <a:lnSpc>
                <a:spcPts val="1585"/>
              </a:lnSpc>
            </a:pPr>
            <a:r>
              <a:rPr sz="1800" b="1" spc="-30" dirty="0">
                <a:latin typeface="Times New Roman"/>
                <a:cs typeface="Times New Roman"/>
              </a:rPr>
              <a:t>Versões</a:t>
            </a:r>
            <a:endParaRPr sz="1800">
              <a:latin typeface="Times New Roman"/>
              <a:cs typeface="Times New Roman"/>
            </a:endParaRPr>
          </a:p>
          <a:p>
            <a:pPr>
              <a:lnSpc>
                <a:spcPts val="2130"/>
              </a:lnSpc>
            </a:pPr>
            <a:r>
              <a:rPr sz="1800" b="1" spc="-5" dirty="0">
                <a:latin typeface="Times New Roman"/>
                <a:cs typeface="Times New Roman"/>
              </a:rPr>
              <a:t>ntermediárias</a:t>
            </a:r>
            <a:endParaRPr sz="1800">
              <a:latin typeface="Times New Roman"/>
              <a:cs typeface="Times New Roman"/>
            </a:endParaRPr>
          </a:p>
        </p:txBody>
      </p:sp>
      <p:grpSp>
        <p:nvGrpSpPr>
          <p:cNvPr id="38" name="object 38"/>
          <p:cNvGrpSpPr/>
          <p:nvPr/>
        </p:nvGrpSpPr>
        <p:grpSpPr>
          <a:xfrm>
            <a:off x="7162798" y="5105400"/>
            <a:ext cx="1828800" cy="838200"/>
            <a:chOff x="7162798" y="5105400"/>
            <a:chExt cx="1828800" cy="838200"/>
          </a:xfrm>
        </p:grpSpPr>
        <p:sp>
          <p:nvSpPr>
            <p:cNvPr id="39" name="object 39"/>
            <p:cNvSpPr/>
            <p:nvPr/>
          </p:nvSpPr>
          <p:spPr>
            <a:xfrm>
              <a:off x="7238987" y="5181599"/>
              <a:ext cx="1752600" cy="762000"/>
            </a:xfrm>
            <a:custGeom>
              <a:avLst/>
              <a:gdLst/>
              <a:ahLst/>
              <a:cxnLst/>
              <a:rect l="l" t="t" r="r" b="b"/>
              <a:pathLst>
                <a:path w="1752600" h="762000">
                  <a:moveTo>
                    <a:pt x="1752600" y="0"/>
                  </a:moveTo>
                  <a:lnTo>
                    <a:pt x="0" y="0"/>
                  </a:lnTo>
                  <a:lnTo>
                    <a:pt x="0" y="638187"/>
                  </a:lnTo>
                  <a:lnTo>
                    <a:pt x="0" y="762000"/>
                  </a:lnTo>
                  <a:lnTo>
                    <a:pt x="1752600" y="762000"/>
                  </a:lnTo>
                  <a:lnTo>
                    <a:pt x="1752600" y="638187"/>
                  </a:lnTo>
                  <a:lnTo>
                    <a:pt x="1752600" y="0"/>
                  </a:lnTo>
                  <a:close/>
                </a:path>
              </a:pathLst>
            </a:custGeom>
            <a:solidFill>
              <a:srgbClr val="929292"/>
            </a:solidFill>
          </p:spPr>
          <p:txBody>
            <a:bodyPr wrap="square" lIns="0" tIns="0" rIns="0" bIns="0" rtlCol="0"/>
            <a:lstStyle/>
            <a:p>
              <a:endParaRPr/>
            </a:p>
          </p:txBody>
        </p:sp>
        <p:sp>
          <p:nvSpPr>
            <p:cNvPr id="40" name="object 40"/>
            <p:cNvSpPr/>
            <p:nvPr/>
          </p:nvSpPr>
          <p:spPr>
            <a:xfrm>
              <a:off x="7162798" y="5105400"/>
              <a:ext cx="1676400" cy="714375"/>
            </a:xfrm>
            <a:custGeom>
              <a:avLst/>
              <a:gdLst/>
              <a:ahLst/>
              <a:cxnLst/>
              <a:rect l="l" t="t" r="r" b="b"/>
              <a:pathLst>
                <a:path w="1676400" h="714375">
                  <a:moveTo>
                    <a:pt x="1676400" y="0"/>
                  </a:moveTo>
                  <a:lnTo>
                    <a:pt x="0" y="0"/>
                  </a:lnTo>
                  <a:lnTo>
                    <a:pt x="0" y="714375"/>
                  </a:lnTo>
                  <a:lnTo>
                    <a:pt x="1676400" y="714375"/>
                  </a:lnTo>
                  <a:lnTo>
                    <a:pt x="1676400" y="0"/>
                  </a:lnTo>
                  <a:close/>
                </a:path>
              </a:pathLst>
            </a:custGeom>
            <a:solidFill>
              <a:srgbClr val="E4E4E4"/>
            </a:solidFill>
          </p:spPr>
          <p:txBody>
            <a:bodyPr wrap="square" lIns="0" tIns="0" rIns="0" bIns="0" rtlCol="0"/>
            <a:lstStyle/>
            <a:p>
              <a:endParaRPr/>
            </a:p>
          </p:txBody>
        </p:sp>
      </p:grpSp>
      <p:sp>
        <p:nvSpPr>
          <p:cNvPr id="41" name="object 41"/>
          <p:cNvSpPr txBox="1"/>
          <p:nvPr/>
        </p:nvSpPr>
        <p:spPr>
          <a:xfrm>
            <a:off x="7162798" y="5105400"/>
            <a:ext cx="1676400" cy="714375"/>
          </a:xfrm>
          <a:prstGeom prst="rect">
            <a:avLst/>
          </a:prstGeom>
          <a:ln w="12699">
            <a:solidFill>
              <a:srgbClr val="000000"/>
            </a:solidFill>
          </a:ln>
        </p:spPr>
        <p:txBody>
          <a:bodyPr vert="horz" wrap="square" lIns="0" tIns="204470" rIns="0" bIns="0" rtlCol="0">
            <a:spAutoFit/>
          </a:bodyPr>
          <a:lstStyle/>
          <a:p>
            <a:pPr marL="93980">
              <a:lnSpc>
                <a:spcPct val="100000"/>
              </a:lnSpc>
              <a:spcBef>
                <a:spcPts val="1610"/>
              </a:spcBef>
              <a:tabLst>
                <a:tab pos="1022350" algn="l"/>
              </a:tabLst>
            </a:pPr>
            <a:r>
              <a:rPr sz="2000" b="1" spc="-35" dirty="0">
                <a:latin typeface="Times New Roman"/>
                <a:cs typeface="Times New Roman"/>
              </a:rPr>
              <a:t>Versão	</a:t>
            </a:r>
            <a:r>
              <a:rPr sz="2000" b="1" spc="-5" dirty="0">
                <a:latin typeface="Times New Roman"/>
                <a:cs typeface="Times New Roman"/>
              </a:rPr>
              <a:t>Final</a:t>
            </a:r>
            <a:endParaRPr sz="2000">
              <a:latin typeface="Times New Roman"/>
              <a:cs typeface="Times New Roman"/>
            </a:endParaRPr>
          </a:p>
        </p:txBody>
      </p:sp>
      <p:grpSp>
        <p:nvGrpSpPr>
          <p:cNvPr id="42" name="object 42"/>
          <p:cNvGrpSpPr/>
          <p:nvPr/>
        </p:nvGrpSpPr>
        <p:grpSpPr>
          <a:xfrm>
            <a:off x="3194049" y="1974850"/>
            <a:ext cx="2770505" cy="3204210"/>
            <a:chOff x="3194049" y="1974850"/>
            <a:chExt cx="2770505" cy="3204210"/>
          </a:xfrm>
        </p:grpSpPr>
        <p:pic>
          <p:nvPicPr>
            <p:cNvPr id="43" name="object 43"/>
            <p:cNvPicPr/>
            <p:nvPr/>
          </p:nvPicPr>
          <p:blipFill>
            <a:blip r:embed="rId3" cstate="print"/>
            <a:stretch>
              <a:fillRect/>
            </a:stretch>
          </p:blipFill>
          <p:spPr>
            <a:xfrm>
              <a:off x="3200399" y="1981199"/>
              <a:ext cx="2743198" cy="2051050"/>
            </a:xfrm>
            <a:prstGeom prst="rect">
              <a:avLst/>
            </a:prstGeom>
          </p:spPr>
        </p:pic>
        <p:sp>
          <p:nvSpPr>
            <p:cNvPr id="44" name="object 44"/>
            <p:cNvSpPr/>
            <p:nvPr/>
          </p:nvSpPr>
          <p:spPr>
            <a:xfrm>
              <a:off x="3200399" y="1981200"/>
              <a:ext cx="2743200" cy="2051050"/>
            </a:xfrm>
            <a:custGeom>
              <a:avLst/>
              <a:gdLst/>
              <a:ahLst/>
              <a:cxnLst/>
              <a:rect l="l" t="t" r="r" b="b"/>
              <a:pathLst>
                <a:path w="2743200" h="2051050">
                  <a:moveTo>
                    <a:pt x="0" y="1025524"/>
                  </a:moveTo>
                  <a:lnTo>
                    <a:pt x="1089" y="984278"/>
                  </a:lnTo>
                  <a:lnTo>
                    <a:pt x="4329" y="943445"/>
                  </a:lnTo>
                  <a:lnTo>
                    <a:pt x="9678" y="903057"/>
                  </a:lnTo>
                  <a:lnTo>
                    <a:pt x="17097" y="863143"/>
                  </a:lnTo>
                  <a:lnTo>
                    <a:pt x="26544" y="823734"/>
                  </a:lnTo>
                  <a:lnTo>
                    <a:pt x="37978" y="784862"/>
                  </a:lnTo>
                  <a:lnTo>
                    <a:pt x="51358" y="746555"/>
                  </a:lnTo>
                  <a:lnTo>
                    <a:pt x="66643" y="708847"/>
                  </a:lnTo>
                  <a:lnTo>
                    <a:pt x="83792" y="671765"/>
                  </a:lnTo>
                  <a:lnTo>
                    <a:pt x="102764" y="635343"/>
                  </a:lnTo>
                  <a:lnTo>
                    <a:pt x="123518" y="599609"/>
                  </a:lnTo>
                  <a:lnTo>
                    <a:pt x="146013" y="564596"/>
                  </a:lnTo>
                  <a:lnTo>
                    <a:pt x="170208" y="530332"/>
                  </a:lnTo>
                  <a:lnTo>
                    <a:pt x="196063" y="496850"/>
                  </a:lnTo>
                  <a:lnTo>
                    <a:pt x="223536" y="464180"/>
                  </a:lnTo>
                  <a:lnTo>
                    <a:pt x="252586" y="432351"/>
                  </a:lnTo>
                  <a:lnTo>
                    <a:pt x="283173" y="401396"/>
                  </a:lnTo>
                  <a:lnTo>
                    <a:pt x="315254" y="371344"/>
                  </a:lnTo>
                  <a:lnTo>
                    <a:pt x="348790" y="342227"/>
                  </a:lnTo>
                  <a:lnTo>
                    <a:pt x="383740" y="314074"/>
                  </a:lnTo>
                  <a:lnTo>
                    <a:pt x="420062" y="286916"/>
                  </a:lnTo>
                  <a:lnTo>
                    <a:pt x="457715" y="260785"/>
                  </a:lnTo>
                  <a:lnTo>
                    <a:pt x="496659" y="235711"/>
                  </a:lnTo>
                  <a:lnTo>
                    <a:pt x="536852" y="211724"/>
                  </a:lnTo>
                  <a:lnTo>
                    <a:pt x="578253" y="188855"/>
                  </a:lnTo>
                  <a:lnTo>
                    <a:pt x="620822" y="167134"/>
                  </a:lnTo>
                  <a:lnTo>
                    <a:pt x="664518" y="146593"/>
                  </a:lnTo>
                  <a:lnTo>
                    <a:pt x="709299" y="127262"/>
                  </a:lnTo>
                  <a:lnTo>
                    <a:pt x="755125" y="109172"/>
                  </a:lnTo>
                  <a:lnTo>
                    <a:pt x="801955" y="92352"/>
                  </a:lnTo>
                  <a:lnTo>
                    <a:pt x="849747" y="76835"/>
                  </a:lnTo>
                  <a:lnTo>
                    <a:pt x="898461" y="62650"/>
                  </a:lnTo>
                  <a:lnTo>
                    <a:pt x="948055" y="49828"/>
                  </a:lnTo>
                  <a:lnTo>
                    <a:pt x="998489" y="38399"/>
                  </a:lnTo>
                  <a:lnTo>
                    <a:pt x="1049722" y="28395"/>
                  </a:lnTo>
                  <a:lnTo>
                    <a:pt x="1101713" y="19847"/>
                  </a:lnTo>
                  <a:lnTo>
                    <a:pt x="1154421" y="12783"/>
                  </a:lnTo>
                  <a:lnTo>
                    <a:pt x="1207804" y="7236"/>
                  </a:lnTo>
                  <a:lnTo>
                    <a:pt x="1261822" y="3236"/>
                  </a:lnTo>
                  <a:lnTo>
                    <a:pt x="1316434" y="814"/>
                  </a:lnTo>
                  <a:lnTo>
                    <a:pt x="1371599" y="0"/>
                  </a:lnTo>
                  <a:lnTo>
                    <a:pt x="1426764" y="814"/>
                  </a:lnTo>
                  <a:lnTo>
                    <a:pt x="1481376" y="3236"/>
                  </a:lnTo>
                  <a:lnTo>
                    <a:pt x="1535395" y="7236"/>
                  </a:lnTo>
                  <a:lnTo>
                    <a:pt x="1588778" y="12783"/>
                  </a:lnTo>
                  <a:lnTo>
                    <a:pt x="1641486" y="19847"/>
                  </a:lnTo>
                  <a:lnTo>
                    <a:pt x="1693476" y="28395"/>
                  </a:lnTo>
                  <a:lnTo>
                    <a:pt x="1744709" y="38399"/>
                  </a:lnTo>
                  <a:lnTo>
                    <a:pt x="1795144" y="49828"/>
                  </a:lnTo>
                  <a:lnTo>
                    <a:pt x="1844738" y="62650"/>
                  </a:lnTo>
                  <a:lnTo>
                    <a:pt x="1893452" y="76835"/>
                  </a:lnTo>
                  <a:lnTo>
                    <a:pt x="1941244" y="92352"/>
                  </a:lnTo>
                  <a:lnTo>
                    <a:pt x="1988073" y="109172"/>
                  </a:lnTo>
                  <a:lnTo>
                    <a:pt x="2033899" y="127262"/>
                  </a:lnTo>
                  <a:lnTo>
                    <a:pt x="2078680" y="146593"/>
                  </a:lnTo>
                  <a:lnTo>
                    <a:pt x="2122376" y="167134"/>
                  </a:lnTo>
                  <a:lnTo>
                    <a:pt x="2164945" y="188855"/>
                  </a:lnTo>
                  <a:lnTo>
                    <a:pt x="2206347" y="211724"/>
                  </a:lnTo>
                  <a:lnTo>
                    <a:pt x="2246540" y="235711"/>
                  </a:lnTo>
                  <a:lnTo>
                    <a:pt x="2285484" y="260785"/>
                  </a:lnTo>
                  <a:lnTo>
                    <a:pt x="2323137" y="286916"/>
                  </a:lnTo>
                  <a:lnTo>
                    <a:pt x="2359459" y="314074"/>
                  </a:lnTo>
                  <a:lnTo>
                    <a:pt x="2394408" y="342227"/>
                  </a:lnTo>
                  <a:lnTo>
                    <a:pt x="2427944" y="371344"/>
                  </a:lnTo>
                  <a:lnTo>
                    <a:pt x="2460026" y="401396"/>
                  </a:lnTo>
                  <a:lnTo>
                    <a:pt x="2490612" y="432351"/>
                  </a:lnTo>
                  <a:lnTo>
                    <a:pt x="2519662" y="464180"/>
                  </a:lnTo>
                  <a:lnTo>
                    <a:pt x="2547135" y="496850"/>
                  </a:lnTo>
                  <a:lnTo>
                    <a:pt x="2572990" y="530332"/>
                  </a:lnTo>
                  <a:lnTo>
                    <a:pt x="2597185" y="564596"/>
                  </a:lnTo>
                  <a:lnTo>
                    <a:pt x="2619681" y="599609"/>
                  </a:lnTo>
                  <a:lnTo>
                    <a:pt x="2640435" y="635343"/>
                  </a:lnTo>
                  <a:lnTo>
                    <a:pt x="2659407" y="671765"/>
                  </a:lnTo>
                  <a:lnTo>
                    <a:pt x="2676556" y="708847"/>
                  </a:lnTo>
                  <a:lnTo>
                    <a:pt x="2691841" y="746555"/>
                  </a:lnTo>
                  <a:lnTo>
                    <a:pt x="2705221" y="784862"/>
                  </a:lnTo>
                  <a:lnTo>
                    <a:pt x="2716654" y="823734"/>
                  </a:lnTo>
                  <a:lnTo>
                    <a:pt x="2726101" y="863143"/>
                  </a:lnTo>
                  <a:lnTo>
                    <a:pt x="2733520" y="903057"/>
                  </a:lnTo>
                  <a:lnTo>
                    <a:pt x="2738870" y="943445"/>
                  </a:lnTo>
                  <a:lnTo>
                    <a:pt x="2742110" y="984278"/>
                  </a:lnTo>
                  <a:lnTo>
                    <a:pt x="2743199" y="1025524"/>
                  </a:lnTo>
                  <a:lnTo>
                    <a:pt x="2742110" y="1066770"/>
                  </a:lnTo>
                  <a:lnTo>
                    <a:pt x="2738870" y="1107603"/>
                  </a:lnTo>
                  <a:lnTo>
                    <a:pt x="2733520" y="1147991"/>
                  </a:lnTo>
                  <a:lnTo>
                    <a:pt x="2726101" y="1187905"/>
                  </a:lnTo>
                  <a:lnTo>
                    <a:pt x="2716654" y="1227314"/>
                  </a:lnTo>
                  <a:lnTo>
                    <a:pt x="2705221" y="1266187"/>
                  </a:lnTo>
                  <a:lnTo>
                    <a:pt x="2691841" y="1304493"/>
                  </a:lnTo>
                  <a:lnTo>
                    <a:pt x="2676556" y="1342202"/>
                  </a:lnTo>
                  <a:lnTo>
                    <a:pt x="2659407" y="1379283"/>
                  </a:lnTo>
                  <a:lnTo>
                    <a:pt x="2640435" y="1415706"/>
                  </a:lnTo>
                  <a:lnTo>
                    <a:pt x="2619681" y="1451439"/>
                  </a:lnTo>
                  <a:lnTo>
                    <a:pt x="2597185" y="1486453"/>
                  </a:lnTo>
                  <a:lnTo>
                    <a:pt x="2572990" y="1520716"/>
                  </a:lnTo>
                  <a:lnTo>
                    <a:pt x="2547135" y="1554198"/>
                  </a:lnTo>
                  <a:lnTo>
                    <a:pt x="2519662" y="1586869"/>
                  </a:lnTo>
                  <a:lnTo>
                    <a:pt x="2490612" y="1618697"/>
                  </a:lnTo>
                  <a:lnTo>
                    <a:pt x="2460026" y="1649653"/>
                  </a:lnTo>
                  <a:lnTo>
                    <a:pt x="2427944" y="1679704"/>
                  </a:lnTo>
                  <a:lnTo>
                    <a:pt x="2394408" y="1708822"/>
                  </a:lnTo>
                  <a:lnTo>
                    <a:pt x="2359459" y="1736975"/>
                  </a:lnTo>
                  <a:lnTo>
                    <a:pt x="2323137" y="1764132"/>
                  </a:lnTo>
                  <a:lnTo>
                    <a:pt x="2285484" y="1790263"/>
                  </a:lnTo>
                  <a:lnTo>
                    <a:pt x="2246540" y="1815338"/>
                  </a:lnTo>
                  <a:lnTo>
                    <a:pt x="2206347" y="1839325"/>
                  </a:lnTo>
                  <a:lnTo>
                    <a:pt x="2164945" y="1862194"/>
                  </a:lnTo>
                  <a:lnTo>
                    <a:pt x="2122376" y="1883914"/>
                  </a:lnTo>
                  <a:lnTo>
                    <a:pt x="2078680" y="1904455"/>
                  </a:lnTo>
                  <a:lnTo>
                    <a:pt x="2033899" y="1923786"/>
                  </a:lnTo>
                  <a:lnTo>
                    <a:pt x="1988073" y="1941877"/>
                  </a:lnTo>
                  <a:lnTo>
                    <a:pt x="1941244" y="1958696"/>
                  </a:lnTo>
                  <a:lnTo>
                    <a:pt x="1893452" y="1974214"/>
                  </a:lnTo>
                  <a:lnTo>
                    <a:pt x="1844738" y="1988399"/>
                  </a:lnTo>
                  <a:lnTo>
                    <a:pt x="1795144" y="2001221"/>
                  </a:lnTo>
                  <a:lnTo>
                    <a:pt x="1744709" y="2012649"/>
                  </a:lnTo>
                  <a:lnTo>
                    <a:pt x="1693476" y="2022653"/>
                  </a:lnTo>
                  <a:lnTo>
                    <a:pt x="1641486" y="2031202"/>
                  </a:lnTo>
                  <a:lnTo>
                    <a:pt x="1588778" y="2038265"/>
                  </a:lnTo>
                  <a:lnTo>
                    <a:pt x="1535395" y="2043812"/>
                  </a:lnTo>
                  <a:lnTo>
                    <a:pt x="1481376" y="2047812"/>
                  </a:lnTo>
                  <a:lnTo>
                    <a:pt x="1426764" y="2050235"/>
                  </a:lnTo>
                  <a:lnTo>
                    <a:pt x="1371599" y="2051049"/>
                  </a:lnTo>
                  <a:lnTo>
                    <a:pt x="1316434" y="2050235"/>
                  </a:lnTo>
                  <a:lnTo>
                    <a:pt x="1261822" y="2047812"/>
                  </a:lnTo>
                  <a:lnTo>
                    <a:pt x="1207804" y="2043812"/>
                  </a:lnTo>
                  <a:lnTo>
                    <a:pt x="1154421" y="2038265"/>
                  </a:lnTo>
                  <a:lnTo>
                    <a:pt x="1101713" y="2031202"/>
                  </a:lnTo>
                  <a:lnTo>
                    <a:pt x="1049722" y="2022653"/>
                  </a:lnTo>
                  <a:lnTo>
                    <a:pt x="998489" y="2012649"/>
                  </a:lnTo>
                  <a:lnTo>
                    <a:pt x="948055" y="2001221"/>
                  </a:lnTo>
                  <a:lnTo>
                    <a:pt x="898461" y="1988399"/>
                  </a:lnTo>
                  <a:lnTo>
                    <a:pt x="849747" y="1974214"/>
                  </a:lnTo>
                  <a:lnTo>
                    <a:pt x="801955" y="1958696"/>
                  </a:lnTo>
                  <a:lnTo>
                    <a:pt x="755125" y="1941877"/>
                  </a:lnTo>
                  <a:lnTo>
                    <a:pt x="709299" y="1923786"/>
                  </a:lnTo>
                  <a:lnTo>
                    <a:pt x="664518" y="1904455"/>
                  </a:lnTo>
                  <a:lnTo>
                    <a:pt x="620822" y="1883914"/>
                  </a:lnTo>
                  <a:lnTo>
                    <a:pt x="578253" y="1862194"/>
                  </a:lnTo>
                  <a:lnTo>
                    <a:pt x="536852" y="1839325"/>
                  </a:lnTo>
                  <a:lnTo>
                    <a:pt x="496659" y="1815338"/>
                  </a:lnTo>
                  <a:lnTo>
                    <a:pt x="457715" y="1790263"/>
                  </a:lnTo>
                  <a:lnTo>
                    <a:pt x="420062" y="1764132"/>
                  </a:lnTo>
                  <a:lnTo>
                    <a:pt x="383740" y="1736975"/>
                  </a:lnTo>
                  <a:lnTo>
                    <a:pt x="348790" y="1708822"/>
                  </a:lnTo>
                  <a:lnTo>
                    <a:pt x="315254" y="1679704"/>
                  </a:lnTo>
                  <a:lnTo>
                    <a:pt x="283173" y="1649653"/>
                  </a:lnTo>
                  <a:lnTo>
                    <a:pt x="252586" y="1618697"/>
                  </a:lnTo>
                  <a:lnTo>
                    <a:pt x="223536" y="1586869"/>
                  </a:lnTo>
                  <a:lnTo>
                    <a:pt x="196063" y="1554198"/>
                  </a:lnTo>
                  <a:lnTo>
                    <a:pt x="170208" y="1520716"/>
                  </a:lnTo>
                  <a:lnTo>
                    <a:pt x="146013" y="1486453"/>
                  </a:lnTo>
                  <a:lnTo>
                    <a:pt x="123518" y="1451439"/>
                  </a:lnTo>
                  <a:lnTo>
                    <a:pt x="102764" y="1415706"/>
                  </a:lnTo>
                  <a:lnTo>
                    <a:pt x="83792" y="1379283"/>
                  </a:lnTo>
                  <a:lnTo>
                    <a:pt x="66643" y="1342202"/>
                  </a:lnTo>
                  <a:lnTo>
                    <a:pt x="51358" y="1304493"/>
                  </a:lnTo>
                  <a:lnTo>
                    <a:pt x="37978" y="1266187"/>
                  </a:lnTo>
                  <a:lnTo>
                    <a:pt x="26544" y="1227314"/>
                  </a:lnTo>
                  <a:lnTo>
                    <a:pt x="17097" y="1187905"/>
                  </a:lnTo>
                  <a:lnTo>
                    <a:pt x="9678" y="1147991"/>
                  </a:lnTo>
                  <a:lnTo>
                    <a:pt x="4329" y="1107603"/>
                  </a:lnTo>
                  <a:lnTo>
                    <a:pt x="1089" y="1066770"/>
                  </a:lnTo>
                  <a:lnTo>
                    <a:pt x="0" y="1025524"/>
                  </a:lnTo>
                  <a:close/>
                </a:path>
              </a:pathLst>
            </a:custGeom>
            <a:ln w="12699">
              <a:solidFill>
                <a:srgbClr val="941100"/>
              </a:solidFill>
            </a:ln>
          </p:spPr>
          <p:txBody>
            <a:bodyPr wrap="square" lIns="0" tIns="0" rIns="0" bIns="0" rtlCol="0"/>
            <a:lstStyle/>
            <a:p>
              <a:endParaRPr/>
            </a:p>
          </p:txBody>
        </p:sp>
        <p:pic>
          <p:nvPicPr>
            <p:cNvPr id="45" name="object 45"/>
            <p:cNvPicPr/>
            <p:nvPr/>
          </p:nvPicPr>
          <p:blipFill>
            <a:blip r:embed="rId4" cstate="print"/>
            <a:stretch>
              <a:fillRect/>
            </a:stretch>
          </p:blipFill>
          <p:spPr>
            <a:xfrm>
              <a:off x="3295996" y="2730731"/>
              <a:ext cx="1321723" cy="702425"/>
            </a:xfrm>
            <a:prstGeom prst="rect">
              <a:avLst/>
            </a:prstGeom>
          </p:spPr>
        </p:pic>
        <p:sp>
          <p:nvSpPr>
            <p:cNvPr id="46" name="object 46"/>
            <p:cNvSpPr/>
            <p:nvPr/>
          </p:nvSpPr>
          <p:spPr>
            <a:xfrm>
              <a:off x="3297237" y="2730500"/>
              <a:ext cx="1170305" cy="552450"/>
            </a:xfrm>
            <a:custGeom>
              <a:avLst/>
              <a:gdLst/>
              <a:ahLst/>
              <a:cxnLst/>
              <a:rect l="l" t="t" r="r" b="b"/>
              <a:pathLst>
                <a:path w="1170304" h="552450">
                  <a:moveTo>
                    <a:pt x="1077909" y="0"/>
                  </a:moveTo>
                  <a:lnTo>
                    <a:pt x="92077" y="0"/>
                  </a:lnTo>
                  <a:lnTo>
                    <a:pt x="56236" y="7235"/>
                  </a:lnTo>
                  <a:lnTo>
                    <a:pt x="26968" y="26968"/>
                  </a:lnTo>
                  <a:lnTo>
                    <a:pt x="7235" y="56236"/>
                  </a:lnTo>
                  <a:lnTo>
                    <a:pt x="0" y="92077"/>
                  </a:lnTo>
                  <a:lnTo>
                    <a:pt x="0" y="460373"/>
                  </a:lnTo>
                  <a:lnTo>
                    <a:pt x="7235" y="496213"/>
                  </a:lnTo>
                  <a:lnTo>
                    <a:pt x="26968" y="525481"/>
                  </a:lnTo>
                  <a:lnTo>
                    <a:pt x="56236" y="545214"/>
                  </a:lnTo>
                  <a:lnTo>
                    <a:pt x="92077" y="552450"/>
                  </a:lnTo>
                  <a:lnTo>
                    <a:pt x="1077909" y="552450"/>
                  </a:lnTo>
                  <a:lnTo>
                    <a:pt x="1113750" y="545214"/>
                  </a:lnTo>
                  <a:lnTo>
                    <a:pt x="1143017" y="525481"/>
                  </a:lnTo>
                  <a:lnTo>
                    <a:pt x="1162750" y="496213"/>
                  </a:lnTo>
                  <a:lnTo>
                    <a:pt x="1169986" y="460373"/>
                  </a:lnTo>
                  <a:lnTo>
                    <a:pt x="1169986" y="92077"/>
                  </a:lnTo>
                  <a:lnTo>
                    <a:pt x="1162750" y="56236"/>
                  </a:lnTo>
                  <a:lnTo>
                    <a:pt x="1143017" y="26968"/>
                  </a:lnTo>
                  <a:lnTo>
                    <a:pt x="1113750" y="7235"/>
                  </a:lnTo>
                  <a:lnTo>
                    <a:pt x="1077909" y="0"/>
                  </a:lnTo>
                  <a:close/>
                </a:path>
              </a:pathLst>
            </a:custGeom>
            <a:solidFill>
              <a:srgbClr val="FFFFFF"/>
            </a:solidFill>
          </p:spPr>
          <p:txBody>
            <a:bodyPr wrap="square" lIns="0" tIns="0" rIns="0" bIns="0" rtlCol="0"/>
            <a:lstStyle/>
            <a:p>
              <a:endParaRPr/>
            </a:p>
          </p:txBody>
        </p:sp>
        <p:sp>
          <p:nvSpPr>
            <p:cNvPr id="47" name="object 47"/>
            <p:cNvSpPr/>
            <p:nvPr/>
          </p:nvSpPr>
          <p:spPr>
            <a:xfrm>
              <a:off x="3297237" y="2730500"/>
              <a:ext cx="1170305" cy="552450"/>
            </a:xfrm>
            <a:custGeom>
              <a:avLst/>
              <a:gdLst/>
              <a:ahLst/>
              <a:cxnLst/>
              <a:rect l="l" t="t" r="r" b="b"/>
              <a:pathLst>
                <a:path w="1170304" h="552450">
                  <a:moveTo>
                    <a:pt x="0" y="92076"/>
                  </a:moveTo>
                  <a:lnTo>
                    <a:pt x="7235" y="56236"/>
                  </a:lnTo>
                  <a:lnTo>
                    <a:pt x="26968" y="26968"/>
                  </a:lnTo>
                  <a:lnTo>
                    <a:pt x="56236" y="7235"/>
                  </a:lnTo>
                  <a:lnTo>
                    <a:pt x="92076" y="0"/>
                  </a:lnTo>
                  <a:lnTo>
                    <a:pt x="1077909" y="0"/>
                  </a:lnTo>
                  <a:lnTo>
                    <a:pt x="1113750" y="7235"/>
                  </a:lnTo>
                  <a:lnTo>
                    <a:pt x="1143018" y="26968"/>
                  </a:lnTo>
                  <a:lnTo>
                    <a:pt x="1162750" y="56236"/>
                  </a:lnTo>
                  <a:lnTo>
                    <a:pt x="1169986" y="92076"/>
                  </a:lnTo>
                  <a:lnTo>
                    <a:pt x="1169986" y="460372"/>
                  </a:lnTo>
                  <a:lnTo>
                    <a:pt x="1162750" y="496213"/>
                  </a:lnTo>
                  <a:lnTo>
                    <a:pt x="1143018" y="525481"/>
                  </a:lnTo>
                  <a:lnTo>
                    <a:pt x="1113750" y="545214"/>
                  </a:lnTo>
                  <a:lnTo>
                    <a:pt x="1077909" y="552449"/>
                  </a:lnTo>
                  <a:lnTo>
                    <a:pt x="92076" y="552449"/>
                  </a:lnTo>
                  <a:lnTo>
                    <a:pt x="56236" y="545214"/>
                  </a:lnTo>
                  <a:lnTo>
                    <a:pt x="26968" y="525481"/>
                  </a:lnTo>
                  <a:lnTo>
                    <a:pt x="7235" y="496213"/>
                  </a:lnTo>
                  <a:lnTo>
                    <a:pt x="0" y="460372"/>
                  </a:lnTo>
                  <a:lnTo>
                    <a:pt x="0" y="92076"/>
                  </a:lnTo>
                  <a:close/>
                </a:path>
              </a:pathLst>
            </a:custGeom>
            <a:ln w="9524">
              <a:solidFill>
                <a:srgbClr val="000000"/>
              </a:solidFill>
            </a:ln>
          </p:spPr>
          <p:txBody>
            <a:bodyPr wrap="square" lIns="0" tIns="0" rIns="0" bIns="0" rtlCol="0"/>
            <a:lstStyle/>
            <a:p>
              <a:endParaRPr/>
            </a:p>
          </p:txBody>
        </p:sp>
        <p:pic>
          <p:nvPicPr>
            <p:cNvPr id="48" name="object 48"/>
            <p:cNvPicPr/>
            <p:nvPr/>
          </p:nvPicPr>
          <p:blipFill>
            <a:blip r:embed="rId5" cstate="print"/>
            <a:stretch>
              <a:fillRect/>
            </a:stretch>
          </p:blipFill>
          <p:spPr>
            <a:xfrm>
              <a:off x="4642657" y="2730731"/>
              <a:ext cx="1321723" cy="702425"/>
            </a:xfrm>
            <a:prstGeom prst="rect">
              <a:avLst/>
            </a:prstGeom>
          </p:spPr>
        </p:pic>
        <p:sp>
          <p:nvSpPr>
            <p:cNvPr id="49" name="object 49"/>
            <p:cNvSpPr/>
            <p:nvPr/>
          </p:nvSpPr>
          <p:spPr>
            <a:xfrm>
              <a:off x="4643437" y="2730500"/>
              <a:ext cx="1170305" cy="552450"/>
            </a:xfrm>
            <a:custGeom>
              <a:avLst/>
              <a:gdLst/>
              <a:ahLst/>
              <a:cxnLst/>
              <a:rect l="l" t="t" r="r" b="b"/>
              <a:pathLst>
                <a:path w="1170304" h="552450">
                  <a:moveTo>
                    <a:pt x="1077909" y="0"/>
                  </a:moveTo>
                  <a:lnTo>
                    <a:pt x="92077" y="0"/>
                  </a:lnTo>
                  <a:lnTo>
                    <a:pt x="56236" y="7235"/>
                  </a:lnTo>
                  <a:lnTo>
                    <a:pt x="26968" y="26968"/>
                  </a:lnTo>
                  <a:lnTo>
                    <a:pt x="7235" y="56236"/>
                  </a:lnTo>
                  <a:lnTo>
                    <a:pt x="0" y="92077"/>
                  </a:lnTo>
                  <a:lnTo>
                    <a:pt x="0" y="460373"/>
                  </a:lnTo>
                  <a:lnTo>
                    <a:pt x="7235" y="496213"/>
                  </a:lnTo>
                  <a:lnTo>
                    <a:pt x="26968" y="525481"/>
                  </a:lnTo>
                  <a:lnTo>
                    <a:pt x="56236" y="545214"/>
                  </a:lnTo>
                  <a:lnTo>
                    <a:pt x="92077" y="552450"/>
                  </a:lnTo>
                  <a:lnTo>
                    <a:pt x="1077909" y="552450"/>
                  </a:lnTo>
                  <a:lnTo>
                    <a:pt x="1113750" y="545214"/>
                  </a:lnTo>
                  <a:lnTo>
                    <a:pt x="1143017" y="525481"/>
                  </a:lnTo>
                  <a:lnTo>
                    <a:pt x="1162750" y="496213"/>
                  </a:lnTo>
                  <a:lnTo>
                    <a:pt x="1169986" y="460373"/>
                  </a:lnTo>
                  <a:lnTo>
                    <a:pt x="1169986" y="92077"/>
                  </a:lnTo>
                  <a:lnTo>
                    <a:pt x="1162750" y="56236"/>
                  </a:lnTo>
                  <a:lnTo>
                    <a:pt x="1143017" y="26968"/>
                  </a:lnTo>
                  <a:lnTo>
                    <a:pt x="1113750" y="7235"/>
                  </a:lnTo>
                  <a:lnTo>
                    <a:pt x="1077909" y="0"/>
                  </a:lnTo>
                  <a:close/>
                </a:path>
              </a:pathLst>
            </a:custGeom>
            <a:solidFill>
              <a:srgbClr val="FFFFFF"/>
            </a:solidFill>
          </p:spPr>
          <p:txBody>
            <a:bodyPr wrap="square" lIns="0" tIns="0" rIns="0" bIns="0" rtlCol="0"/>
            <a:lstStyle/>
            <a:p>
              <a:endParaRPr/>
            </a:p>
          </p:txBody>
        </p:sp>
        <p:sp>
          <p:nvSpPr>
            <p:cNvPr id="50" name="object 50"/>
            <p:cNvSpPr/>
            <p:nvPr/>
          </p:nvSpPr>
          <p:spPr>
            <a:xfrm>
              <a:off x="4643437" y="2730500"/>
              <a:ext cx="1170305" cy="552450"/>
            </a:xfrm>
            <a:custGeom>
              <a:avLst/>
              <a:gdLst/>
              <a:ahLst/>
              <a:cxnLst/>
              <a:rect l="l" t="t" r="r" b="b"/>
              <a:pathLst>
                <a:path w="1170304" h="552450">
                  <a:moveTo>
                    <a:pt x="0" y="92076"/>
                  </a:moveTo>
                  <a:lnTo>
                    <a:pt x="7235" y="56236"/>
                  </a:lnTo>
                  <a:lnTo>
                    <a:pt x="26968" y="26968"/>
                  </a:lnTo>
                  <a:lnTo>
                    <a:pt x="56236" y="7235"/>
                  </a:lnTo>
                  <a:lnTo>
                    <a:pt x="92076" y="0"/>
                  </a:lnTo>
                  <a:lnTo>
                    <a:pt x="1077910" y="0"/>
                  </a:lnTo>
                  <a:lnTo>
                    <a:pt x="1113750" y="7235"/>
                  </a:lnTo>
                  <a:lnTo>
                    <a:pt x="1143017" y="26968"/>
                  </a:lnTo>
                  <a:lnTo>
                    <a:pt x="1162751" y="56236"/>
                  </a:lnTo>
                  <a:lnTo>
                    <a:pt x="1169986" y="92076"/>
                  </a:lnTo>
                  <a:lnTo>
                    <a:pt x="1169986" y="460372"/>
                  </a:lnTo>
                  <a:lnTo>
                    <a:pt x="1162751" y="496213"/>
                  </a:lnTo>
                  <a:lnTo>
                    <a:pt x="1143017" y="525481"/>
                  </a:lnTo>
                  <a:lnTo>
                    <a:pt x="1113750" y="545214"/>
                  </a:lnTo>
                  <a:lnTo>
                    <a:pt x="1077910" y="552449"/>
                  </a:lnTo>
                  <a:lnTo>
                    <a:pt x="92076" y="552449"/>
                  </a:lnTo>
                  <a:lnTo>
                    <a:pt x="56236" y="545214"/>
                  </a:lnTo>
                  <a:lnTo>
                    <a:pt x="26968" y="525481"/>
                  </a:lnTo>
                  <a:lnTo>
                    <a:pt x="7235" y="496213"/>
                  </a:lnTo>
                  <a:lnTo>
                    <a:pt x="0" y="460372"/>
                  </a:lnTo>
                  <a:lnTo>
                    <a:pt x="0" y="92076"/>
                  </a:lnTo>
                  <a:close/>
                </a:path>
              </a:pathLst>
            </a:custGeom>
            <a:ln w="9524">
              <a:solidFill>
                <a:srgbClr val="000000"/>
              </a:solidFill>
            </a:ln>
          </p:spPr>
          <p:txBody>
            <a:bodyPr wrap="square" lIns="0" tIns="0" rIns="0" bIns="0" rtlCol="0"/>
            <a:lstStyle/>
            <a:p>
              <a:endParaRPr/>
            </a:p>
          </p:txBody>
        </p:sp>
        <p:pic>
          <p:nvPicPr>
            <p:cNvPr id="51" name="object 51"/>
            <p:cNvPicPr/>
            <p:nvPr/>
          </p:nvPicPr>
          <p:blipFill>
            <a:blip r:embed="rId6" cstate="print"/>
            <a:stretch>
              <a:fillRect/>
            </a:stretch>
          </p:blipFill>
          <p:spPr>
            <a:xfrm>
              <a:off x="3811385" y="4443152"/>
              <a:ext cx="1529542" cy="735676"/>
            </a:xfrm>
            <a:prstGeom prst="rect">
              <a:avLst/>
            </a:prstGeom>
          </p:spPr>
        </p:pic>
        <p:sp>
          <p:nvSpPr>
            <p:cNvPr id="52" name="object 52"/>
            <p:cNvSpPr/>
            <p:nvPr/>
          </p:nvSpPr>
          <p:spPr>
            <a:xfrm>
              <a:off x="3809999" y="4443413"/>
              <a:ext cx="1377950" cy="586105"/>
            </a:xfrm>
            <a:custGeom>
              <a:avLst/>
              <a:gdLst/>
              <a:ahLst/>
              <a:cxnLst/>
              <a:rect l="l" t="t" r="r" b="b"/>
              <a:pathLst>
                <a:path w="1377950" h="586104">
                  <a:moveTo>
                    <a:pt x="1280316" y="0"/>
                  </a:moveTo>
                  <a:lnTo>
                    <a:pt x="97632" y="0"/>
                  </a:lnTo>
                  <a:lnTo>
                    <a:pt x="59629" y="7672"/>
                  </a:lnTo>
                  <a:lnTo>
                    <a:pt x="28595" y="28595"/>
                  </a:lnTo>
                  <a:lnTo>
                    <a:pt x="7672" y="59629"/>
                  </a:lnTo>
                  <a:lnTo>
                    <a:pt x="0" y="97632"/>
                  </a:lnTo>
                  <a:lnTo>
                    <a:pt x="0" y="488153"/>
                  </a:lnTo>
                  <a:lnTo>
                    <a:pt x="7672" y="526156"/>
                  </a:lnTo>
                  <a:lnTo>
                    <a:pt x="28595" y="557190"/>
                  </a:lnTo>
                  <a:lnTo>
                    <a:pt x="59629" y="578113"/>
                  </a:lnTo>
                  <a:lnTo>
                    <a:pt x="97632" y="585786"/>
                  </a:lnTo>
                  <a:lnTo>
                    <a:pt x="1280316" y="585786"/>
                  </a:lnTo>
                  <a:lnTo>
                    <a:pt x="1318319" y="578113"/>
                  </a:lnTo>
                  <a:lnTo>
                    <a:pt x="1349353" y="557190"/>
                  </a:lnTo>
                  <a:lnTo>
                    <a:pt x="1370276" y="526156"/>
                  </a:lnTo>
                  <a:lnTo>
                    <a:pt x="1377948" y="488153"/>
                  </a:lnTo>
                  <a:lnTo>
                    <a:pt x="1377948" y="97632"/>
                  </a:lnTo>
                  <a:lnTo>
                    <a:pt x="1370276" y="59629"/>
                  </a:lnTo>
                  <a:lnTo>
                    <a:pt x="1349353" y="28595"/>
                  </a:lnTo>
                  <a:lnTo>
                    <a:pt x="1318319" y="7672"/>
                  </a:lnTo>
                  <a:lnTo>
                    <a:pt x="1280316" y="0"/>
                  </a:lnTo>
                  <a:close/>
                </a:path>
              </a:pathLst>
            </a:custGeom>
            <a:solidFill>
              <a:srgbClr val="FFFFFF"/>
            </a:solidFill>
          </p:spPr>
          <p:txBody>
            <a:bodyPr wrap="square" lIns="0" tIns="0" rIns="0" bIns="0" rtlCol="0"/>
            <a:lstStyle/>
            <a:p>
              <a:endParaRPr/>
            </a:p>
          </p:txBody>
        </p:sp>
        <p:sp>
          <p:nvSpPr>
            <p:cNvPr id="53" name="object 53"/>
            <p:cNvSpPr/>
            <p:nvPr/>
          </p:nvSpPr>
          <p:spPr>
            <a:xfrm>
              <a:off x="3809999" y="4443414"/>
              <a:ext cx="1377950" cy="586105"/>
            </a:xfrm>
            <a:custGeom>
              <a:avLst/>
              <a:gdLst/>
              <a:ahLst/>
              <a:cxnLst/>
              <a:rect l="l" t="t" r="r" b="b"/>
              <a:pathLst>
                <a:path w="1377950" h="586104">
                  <a:moveTo>
                    <a:pt x="0" y="97632"/>
                  </a:moveTo>
                  <a:lnTo>
                    <a:pt x="7672" y="59629"/>
                  </a:lnTo>
                  <a:lnTo>
                    <a:pt x="28595" y="28596"/>
                  </a:lnTo>
                  <a:lnTo>
                    <a:pt x="59629" y="7672"/>
                  </a:lnTo>
                  <a:lnTo>
                    <a:pt x="97632" y="0"/>
                  </a:lnTo>
                  <a:lnTo>
                    <a:pt x="1280316" y="0"/>
                  </a:lnTo>
                  <a:lnTo>
                    <a:pt x="1318319" y="7672"/>
                  </a:lnTo>
                  <a:lnTo>
                    <a:pt x="1349353" y="28596"/>
                  </a:lnTo>
                  <a:lnTo>
                    <a:pt x="1370277" y="59629"/>
                  </a:lnTo>
                  <a:lnTo>
                    <a:pt x="1377949" y="97632"/>
                  </a:lnTo>
                  <a:lnTo>
                    <a:pt x="1377949" y="488153"/>
                  </a:lnTo>
                  <a:lnTo>
                    <a:pt x="1370277" y="526157"/>
                  </a:lnTo>
                  <a:lnTo>
                    <a:pt x="1349353" y="557190"/>
                  </a:lnTo>
                  <a:lnTo>
                    <a:pt x="1318319" y="578114"/>
                  </a:lnTo>
                  <a:lnTo>
                    <a:pt x="1280316" y="585786"/>
                  </a:lnTo>
                  <a:lnTo>
                    <a:pt x="97632" y="585786"/>
                  </a:lnTo>
                  <a:lnTo>
                    <a:pt x="59629" y="578114"/>
                  </a:lnTo>
                  <a:lnTo>
                    <a:pt x="28595" y="557190"/>
                  </a:lnTo>
                  <a:lnTo>
                    <a:pt x="7672" y="526157"/>
                  </a:lnTo>
                  <a:lnTo>
                    <a:pt x="0" y="488153"/>
                  </a:lnTo>
                  <a:lnTo>
                    <a:pt x="0" y="97632"/>
                  </a:lnTo>
                  <a:close/>
                </a:path>
              </a:pathLst>
            </a:custGeom>
            <a:ln w="9524">
              <a:solidFill>
                <a:srgbClr val="000000"/>
              </a:solidFill>
            </a:ln>
          </p:spPr>
          <p:txBody>
            <a:bodyPr wrap="square" lIns="0" tIns="0" rIns="0" bIns="0" rtlCol="0"/>
            <a:lstStyle/>
            <a:p>
              <a:endParaRPr/>
            </a:p>
          </p:txBody>
        </p:sp>
      </p:grpSp>
      <p:sp>
        <p:nvSpPr>
          <p:cNvPr id="54" name="object 54"/>
          <p:cNvSpPr txBox="1"/>
          <p:nvPr/>
        </p:nvSpPr>
        <p:spPr>
          <a:xfrm>
            <a:off x="4029303" y="4505028"/>
            <a:ext cx="957580" cy="269240"/>
          </a:xfrm>
          <a:prstGeom prst="rect">
            <a:avLst/>
          </a:prstGeom>
        </p:spPr>
        <p:txBody>
          <a:bodyPr vert="horz" wrap="square" lIns="0" tIns="12700" rIns="0" bIns="0" rtlCol="0">
            <a:spAutoFit/>
          </a:bodyPr>
          <a:lstStyle/>
          <a:p>
            <a:pPr>
              <a:lnSpc>
                <a:spcPct val="100000"/>
              </a:lnSpc>
              <a:spcBef>
                <a:spcPts val="100"/>
              </a:spcBef>
            </a:pPr>
            <a:r>
              <a:rPr sz="1600" b="1" spc="-210" dirty="0">
                <a:solidFill>
                  <a:srgbClr val="990000"/>
                </a:solidFill>
                <a:latin typeface="Arial"/>
                <a:cs typeface="Arial"/>
              </a:rPr>
              <a:t>C</a:t>
            </a:r>
            <a:r>
              <a:rPr sz="1600" b="1" spc="-145" dirty="0">
                <a:solidFill>
                  <a:srgbClr val="990000"/>
                </a:solidFill>
                <a:latin typeface="Arial"/>
                <a:cs typeface="Arial"/>
              </a:rPr>
              <a:t>odi</a:t>
            </a:r>
            <a:r>
              <a:rPr sz="1600" b="1" spc="-105" dirty="0">
                <a:solidFill>
                  <a:srgbClr val="990000"/>
                </a:solidFill>
                <a:latin typeface="Arial"/>
                <a:cs typeface="Arial"/>
              </a:rPr>
              <a:t>f</a:t>
            </a:r>
            <a:r>
              <a:rPr sz="1600" b="1" spc="-120" dirty="0">
                <a:solidFill>
                  <a:srgbClr val="990000"/>
                </a:solidFill>
                <a:latin typeface="Arial"/>
                <a:cs typeface="Arial"/>
              </a:rPr>
              <a:t>ic</a:t>
            </a:r>
            <a:r>
              <a:rPr sz="1600" b="1" spc="-165" dirty="0">
                <a:solidFill>
                  <a:srgbClr val="990000"/>
                </a:solidFill>
                <a:latin typeface="Arial"/>
                <a:cs typeface="Arial"/>
              </a:rPr>
              <a:t>açã</a:t>
            </a:r>
            <a:r>
              <a:rPr sz="1600" b="1" spc="-180" dirty="0">
                <a:solidFill>
                  <a:srgbClr val="990000"/>
                </a:solidFill>
                <a:latin typeface="Arial"/>
                <a:cs typeface="Arial"/>
              </a:rPr>
              <a:t>o</a:t>
            </a:r>
            <a:endParaRPr sz="1600">
              <a:latin typeface="Arial"/>
              <a:cs typeface="Arial"/>
            </a:endParaRPr>
          </a:p>
        </p:txBody>
      </p:sp>
      <p:grpSp>
        <p:nvGrpSpPr>
          <p:cNvPr id="55" name="object 55"/>
          <p:cNvGrpSpPr/>
          <p:nvPr/>
        </p:nvGrpSpPr>
        <p:grpSpPr>
          <a:xfrm>
            <a:off x="3951285" y="5464175"/>
            <a:ext cx="1327785" cy="708025"/>
            <a:chOff x="3951285" y="5464175"/>
            <a:chExt cx="1327785" cy="708025"/>
          </a:xfrm>
        </p:grpSpPr>
        <p:pic>
          <p:nvPicPr>
            <p:cNvPr id="56" name="object 56"/>
            <p:cNvPicPr/>
            <p:nvPr/>
          </p:nvPicPr>
          <p:blipFill>
            <a:blip r:embed="rId7" cstate="print"/>
            <a:stretch>
              <a:fillRect/>
            </a:stretch>
          </p:blipFill>
          <p:spPr>
            <a:xfrm>
              <a:off x="3956857" y="5469774"/>
              <a:ext cx="1321723" cy="702425"/>
            </a:xfrm>
            <a:prstGeom prst="rect">
              <a:avLst/>
            </a:prstGeom>
          </p:spPr>
        </p:pic>
        <p:sp>
          <p:nvSpPr>
            <p:cNvPr id="57" name="object 57"/>
            <p:cNvSpPr/>
            <p:nvPr/>
          </p:nvSpPr>
          <p:spPr>
            <a:xfrm>
              <a:off x="3956048" y="5468937"/>
              <a:ext cx="1170305" cy="551180"/>
            </a:xfrm>
            <a:custGeom>
              <a:avLst/>
              <a:gdLst/>
              <a:ahLst/>
              <a:cxnLst/>
              <a:rect l="l" t="t" r="r" b="b"/>
              <a:pathLst>
                <a:path w="1170304" h="551179">
                  <a:moveTo>
                    <a:pt x="1078176" y="0"/>
                  </a:moveTo>
                  <a:lnTo>
                    <a:pt x="91812" y="0"/>
                  </a:lnTo>
                  <a:lnTo>
                    <a:pt x="56074" y="7215"/>
                  </a:lnTo>
                  <a:lnTo>
                    <a:pt x="26891" y="26891"/>
                  </a:lnTo>
                  <a:lnTo>
                    <a:pt x="7215" y="56074"/>
                  </a:lnTo>
                  <a:lnTo>
                    <a:pt x="0" y="91812"/>
                  </a:lnTo>
                  <a:lnTo>
                    <a:pt x="0" y="459050"/>
                  </a:lnTo>
                  <a:lnTo>
                    <a:pt x="7215" y="494787"/>
                  </a:lnTo>
                  <a:lnTo>
                    <a:pt x="26891" y="523971"/>
                  </a:lnTo>
                  <a:lnTo>
                    <a:pt x="56074" y="543647"/>
                  </a:lnTo>
                  <a:lnTo>
                    <a:pt x="91812" y="550862"/>
                  </a:lnTo>
                  <a:lnTo>
                    <a:pt x="1078176" y="550862"/>
                  </a:lnTo>
                  <a:lnTo>
                    <a:pt x="1113913" y="543647"/>
                  </a:lnTo>
                  <a:lnTo>
                    <a:pt x="1143097" y="523971"/>
                  </a:lnTo>
                  <a:lnTo>
                    <a:pt x="1162773" y="494787"/>
                  </a:lnTo>
                  <a:lnTo>
                    <a:pt x="1169988" y="459050"/>
                  </a:lnTo>
                  <a:lnTo>
                    <a:pt x="1169988" y="91812"/>
                  </a:lnTo>
                  <a:lnTo>
                    <a:pt x="1162773" y="56074"/>
                  </a:lnTo>
                  <a:lnTo>
                    <a:pt x="1143097" y="26891"/>
                  </a:lnTo>
                  <a:lnTo>
                    <a:pt x="1113913" y="7215"/>
                  </a:lnTo>
                  <a:lnTo>
                    <a:pt x="1078176" y="0"/>
                  </a:lnTo>
                  <a:close/>
                </a:path>
              </a:pathLst>
            </a:custGeom>
            <a:solidFill>
              <a:srgbClr val="FFFFFF"/>
            </a:solidFill>
          </p:spPr>
          <p:txBody>
            <a:bodyPr wrap="square" lIns="0" tIns="0" rIns="0" bIns="0" rtlCol="0"/>
            <a:lstStyle/>
            <a:p>
              <a:endParaRPr/>
            </a:p>
          </p:txBody>
        </p:sp>
        <p:sp>
          <p:nvSpPr>
            <p:cNvPr id="58" name="object 58"/>
            <p:cNvSpPr/>
            <p:nvPr/>
          </p:nvSpPr>
          <p:spPr>
            <a:xfrm>
              <a:off x="3956048" y="5468937"/>
              <a:ext cx="1170305" cy="551180"/>
            </a:xfrm>
            <a:custGeom>
              <a:avLst/>
              <a:gdLst/>
              <a:ahLst/>
              <a:cxnLst/>
              <a:rect l="l" t="t" r="r" b="b"/>
              <a:pathLst>
                <a:path w="1170304" h="551179">
                  <a:moveTo>
                    <a:pt x="0" y="91812"/>
                  </a:moveTo>
                  <a:lnTo>
                    <a:pt x="7215" y="56074"/>
                  </a:lnTo>
                  <a:lnTo>
                    <a:pt x="26891" y="26891"/>
                  </a:lnTo>
                  <a:lnTo>
                    <a:pt x="56074" y="7215"/>
                  </a:lnTo>
                  <a:lnTo>
                    <a:pt x="91811" y="0"/>
                  </a:lnTo>
                  <a:lnTo>
                    <a:pt x="1078175" y="0"/>
                  </a:lnTo>
                  <a:lnTo>
                    <a:pt x="1113913" y="7215"/>
                  </a:lnTo>
                  <a:lnTo>
                    <a:pt x="1143096" y="26891"/>
                  </a:lnTo>
                  <a:lnTo>
                    <a:pt x="1162772" y="56074"/>
                  </a:lnTo>
                  <a:lnTo>
                    <a:pt x="1169987" y="91812"/>
                  </a:lnTo>
                  <a:lnTo>
                    <a:pt x="1169987" y="459049"/>
                  </a:lnTo>
                  <a:lnTo>
                    <a:pt x="1162772" y="494787"/>
                  </a:lnTo>
                  <a:lnTo>
                    <a:pt x="1143096" y="523970"/>
                  </a:lnTo>
                  <a:lnTo>
                    <a:pt x="1113913" y="543646"/>
                  </a:lnTo>
                  <a:lnTo>
                    <a:pt x="1078175" y="550861"/>
                  </a:lnTo>
                  <a:lnTo>
                    <a:pt x="91811" y="550861"/>
                  </a:lnTo>
                  <a:lnTo>
                    <a:pt x="56074" y="543646"/>
                  </a:lnTo>
                  <a:lnTo>
                    <a:pt x="26891" y="523970"/>
                  </a:lnTo>
                  <a:lnTo>
                    <a:pt x="7215" y="494787"/>
                  </a:lnTo>
                  <a:lnTo>
                    <a:pt x="0" y="459049"/>
                  </a:lnTo>
                  <a:lnTo>
                    <a:pt x="0" y="91812"/>
                  </a:lnTo>
                  <a:close/>
                </a:path>
              </a:pathLst>
            </a:custGeom>
            <a:ln w="9524">
              <a:solidFill>
                <a:srgbClr val="000000"/>
              </a:solidFill>
            </a:ln>
          </p:spPr>
          <p:txBody>
            <a:bodyPr wrap="square" lIns="0" tIns="0" rIns="0" bIns="0" rtlCol="0"/>
            <a:lstStyle/>
            <a:p>
              <a:endParaRPr/>
            </a:p>
          </p:txBody>
        </p:sp>
      </p:grpSp>
      <p:sp>
        <p:nvSpPr>
          <p:cNvPr id="59" name="object 59"/>
          <p:cNvSpPr txBox="1"/>
          <p:nvPr/>
        </p:nvSpPr>
        <p:spPr>
          <a:xfrm>
            <a:off x="4308785" y="5528848"/>
            <a:ext cx="436245" cy="269240"/>
          </a:xfrm>
          <a:prstGeom prst="rect">
            <a:avLst/>
          </a:prstGeom>
        </p:spPr>
        <p:txBody>
          <a:bodyPr vert="horz" wrap="square" lIns="0" tIns="12700" rIns="0" bIns="0" rtlCol="0">
            <a:spAutoFit/>
          </a:bodyPr>
          <a:lstStyle/>
          <a:p>
            <a:pPr>
              <a:lnSpc>
                <a:spcPct val="100000"/>
              </a:lnSpc>
              <a:spcBef>
                <a:spcPts val="100"/>
              </a:spcBef>
            </a:pPr>
            <a:r>
              <a:rPr sz="1600" b="1" spc="-280" dirty="0">
                <a:solidFill>
                  <a:srgbClr val="990000"/>
                </a:solidFill>
                <a:latin typeface="Arial"/>
                <a:cs typeface="Arial"/>
              </a:rPr>
              <a:t>T</a:t>
            </a:r>
            <a:r>
              <a:rPr sz="1600" b="1" spc="-170" dirty="0">
                <a:solidFill>
                  <a:srgbClr val="990000"/>
                </a:solidFill>
                <a:latin typeface="Arial"/>
                <a:cs typeface="Arial"/>
              </a:rPr>
              <a:t>es</a:t>
            </a:r>
            <a:r>
              <a:rPr sz="1600" b="1" spc="-105" dirty="0">
                <a:solidFill>
                  <a:srgbClr val="990000"/>
                </a:solidFill>
                <a:latin typeface="Arial"/>
                <a:cs typeface="Arial"/>
              </a:rPr>
              <a:t>t</a:t>
            </a:r>
            <a:r>
              <a:rPr sz="1600" b="1" spc="-165" dirty="0">
                <a:solidFill>
                  <a:srgbClr val="990000"/>
                </a:solidFill>
                <a:latin typeface="Arial"/>
                <a:cs typeface="Arial"/>
              </a:rPr>
              <a:t>e</a:t>
            </a:r>
            <a:endParaRPr sz="1600">
              <a:latin typeface="Arial"/>
              <a:cs typeface="Arial"/>
            </a:endParaRPr>
          </a:p>
        </p:txBody>
      </p:sp>
      <p:grpSp>
        <p:nvGrpSpPr>
          <p:cNvPr id="60" name="object 60"/>
          <p:cNvGrpSpPr/>
          <p:nvPr/>
        </p:nvGrpSpPr>
        <p:grpSpPr>
          <a:xfrm>
            <a:off x="4397374" y="2874963"/>
            <a:ext cx="252729" cy="1551305"/>
            <a:chOff x="4397374" y="2874963"/>
            <a:chExt cx="252729" cy="1551305"/>
          </a:xfrm>
        </p:grpSpPr>
        <p:pic>
          <p:nvPicPr>
            <p:cNvPr id="61" name="object 61"/>
            <p:cNvPicPr/>
            <p:nvPr/>
          </p:nvPicPr>
          <p:blipFill>
            <a:blip r:embed="rId8" cstate="print"/>
            <a:stretch>
              <a:fillRect/>
            </a:stretch>
          </p:blipFill>
          <p:spPr>
            <a:xfrm>
              <a:off x="4397374" y="2874963"/>
              <a:ext cx="252412" cy="212724"/>
            </a:xfrm>
            <a:prstGeom prst="rect">
              <a:avLst/>
            </a:prstGeom>
          </p:spPr>
        </p:pic>
        <p:sp>
          <p:nvSpPr>
            <p:cNvPr id="62" name="object 62"/>
            <p:cNvSpPr/>
            <p:nvPr/>
          </p:nvSpPr>
          <p:spPr>
            <a:xfrm>
              <a:off x="4429123" y="4156075"/>
              <a:ext cx="186055" cy="263525"/>
            </a:xfrm>
            <a:custGeom>
              <a:avLst/>
              <a:gdLst/>
              <a:ahLst/>
              <a:cxnLst/>
              <a:rect l="l" t="t" r="r" b="b"/>
              <a:pathLst>
                <a:path w="186054" h="263525">
                  <a:moveTo>
                    <a:pt x="139303" y="0"/>
                  </a:moveTo>
                  <a:lnTo>
                    <a:pt x="46435" y="0"/>
                  </a:lnTo>
                  <a:lnTo>
                    <a:pt x="46435" y="197645"/>
                  </a:lnTo>
                  <a:lnTo>
                    <a:pt x="0" y="197645"/>
                  </a:lnTo>
                  <a:lnTo>
                    <a:pt x="92868" y="263525"/>
                  </a:lnTo>
                  <a:lnTo>
                    <a:pt x="185737" y="197645"/>
                  </a:lnTo>
                  <a:lnTo>
                    <a:pt x="139303" y="197645"/>
                  </a:lnTo>
                  <a:lnTo>
                    <a:pt x="139303" y="0"/>
                  </a:lnTo>
                  <a:close/>
                </a:path>
              </a:pathLst>
            </a:custGeom>
            <a:solidFill>
              <a:srgbClr val="AB1500"/>
            </a:solidFill>
          </p:spPr>
          <p:txBody>
            <a:bodyPr wrap="square" lIns="0" tIns="0" rIns="0" bIns="0" rtlCol="0"/>
            <a:lstStyle/>
            <a:p>
              <a:endParaRPr/>
            </a:p>
          </p:txBody>
        </p:sp>
        <p:sp>
          <p:nvSpPr>
            <p:cNvPr id="63" name="object 63"/>
            <p:cNvSpPr/>
            <p:nvPr/>
          </p:nvSpPr>
          <p:spPr>
            <a:xfrm>
              <a:off x="4429123" y="4156075"/>
              <a:ext cx="186055" cy="263525"/>
            </a:xfrm>
            <a:custGeom>
              <a:avLst/>
              <a:gdLst/>
              <a:ahLst/>
              <a:cxnLst/>
              <a:rect l="l" t="t" r="r" b="b"/>
              <a:pathLst>
                <a:path w="186054" h="263525">
                  <a:moveTo>
                    <a:pt x="46435" y="0"/>
                  </a:moveTo>
                  <a:lnTo>
                    <a:pt x="46435" y="197643"/>
                  </a:lnTo>
                  <a:lnTo>
                    <a:pt x="0" y="197643"/>
                  </a:lnTo>
                  <a:lnTo>
                    <a:pt x="92869" y="263524"/>
                  </a:lnTo>
                  <a:lnTo>
                    <a:pt x="185737" y="197643"/>
                  </a:lnTo>
                  <a:lnTo>
                    <a:pt x="139303" y="197643"/>
                  </a:lnTo>
                  <a:lnTo>
                    <a:pt x="139303" y="0"/>
                  </a:lnTo>
                  <a:lnTo>
                    <a:pt x="46435" y="0"/>
                  </a:lnTo>
                  <a:close/>
                </a:path>
              </a:pathLst>
            </a:custGeom>
            <a:ln w="12699">
              <a:solidFill>
                <a:srgbClr val="000000"/>
              </a:solidFill>
            </a:ln>
          </p:spPr>
          <p:txBody>
            <a:bodyPr wrap="square" lIns="0" tIns="0" rIns="0" bIns="0" rtlCol="0"/>
            <a:lstStyle/>
            <a:p>
              <a:endParaRPr/>
            </a:p>
          </p:txBody>
        </p:sp>
      </p:grpSp>
      <p:sp>
        <p:nvSpPr>
          <p:cNvPr id="64" name="object 64"/>
          <p:cNvSpPr txBox="1"/>
          <p:nvPr/>
        </p:nvSpPr>
        <p:spPr>
          <a:xfrm>
            <a:off x="3565218" y="2790488"/>
            <a:ext cx="1942464" cy="1064260"/>
          </a:xfrm>
          <a:prstGeom prst="rect">
            <a:avLst/>
          </a:prstGeom>
        </p:spPr>
        <p:txBody>
          <a:bodyPr vert="horz" wrap="square" lIns="0" tIns="12700" rIns="0" bIns="0" rtlCol="0">
            <a:spAutoFit/>
          </a:bodyPr>
          <a:lstStyle/>
          <a:p>
            <a:pPr>
              <a:lnSpc>
                <a:spcPct val="100000"/>
              </a:lnSpc>
              <a:spcBef>
                <a:spcPts val="100"/>
              </a:spcBef>
              <a:tabLst>
                <a:tab pos="1355090" algn="l"/>
              </a:tabLst>
            </a:pPr>
            <a:r>
              <a:rPr sz="1600" b="1" spc="-210" dirty="0">
                <a:solidFill>
                  <a:srgbClr val="990000"/>
                </a:solidFill>
                <a:latin typeface="Arial"/>
                <a:cs typeface="Arial"/>
              </a:rPr>
              <a:t>A</a:t>
            </a:r>
            <a:r>
              <a:rPr sz="1600" b="1" spc="-170" dirty="0">
                <a:solidFill>
                  <a:srgbClr val="990000"/>
                </a:solidFill>
                <a:latin typeface="Arial"/>
                <a:cs typeface="Arial"/>
              </a:rPr>
              <a:t>ná</a:t>
            </a:r>
            <a:r>
              <a:rPr sz="1600" b="1" spc="-110" dirty="0">
                <a:solidFill>
                  <a:srgbClr val="990000"/>
                </a:solidFill>
                <a:latin typeface="Arial"/>
                <a:cs typeface="Arial"/>
              </a:rPr>
              <a:t>lis</a:t>
            </a:r>
            <a:r>
              <a:rPr sz="1600" b="1" spc="-165" dirty="0">
                <a:solidFill>
                  <a:srgbClr val="990000"/>
                </a:solidFill>
                <a:latin typeface="Arial"/>
                <a:cs typeface="Arial"/>
              </a:rPr>
              <a:t>e	</a:t>
            </a:r>
            <a:r>
              <a:rPr sz="1600" b="1" spc="-195" dirty="0">
                <a:solidFill>
                  <a:srgbClr val="990000"/>
                </a:solidFill>
                <a:latin typeface="Arial"/>
                <a:cs typeface="Arial"/>
              </a:rPr>
              <a:t>P</a:t>
            </a:r>
            <a:r>
              <a:rPr sz="1600" b="1" spc="-120" dirty="0">
                <a:solidFill>
                  <a:srgbClr val="990000"/>
                </a:solidFill>
                <a:latin typeface="Arial"/>
                <a:cs typeface="Arial"/>
              </a:rPr>
              <a:t>r</a:t>
            </a:r>
            <a:r>
              <a:rPr sz="1600" b="1" spc="-140" dirty="0">
                <a:solidFill>
                  <a:srgbClr val="990000"/>
                </a:solidFill>
                <a:latin typeface="Arial"/>
                <a:cs typeface="Arial"/>
              </a:rPr>
              <a:t>oje</a:t>
            </a:r>
            <a:r>
              <a:rPr sz="1600" b="1" spc="-105" dirty="0">
                <a:solidFill>
                  <a:srgbClr val="990000"/>
                </a:solidFill>
                <a:latin typeface="Arial"/>
                <a:cs typeface="Arial"/>
              </a:rPr>
              <a:t>t</a:t>
            </a:r>
            <a:r>
              <a:rPr sz="1600" b="1" spc="-180" dirty="0">
                <a:solidFill>
                  <a:srgbClr val="990000"/>
                </a:solidFill>
                <a:latin typeface="Arial"/>
                <a:cs typeface="Arial"/>
              </a:rPr>
              <a:t>o</a:t>
            </a:r>
            <a:endParaRPr sz="1600">
              <a:latin typeface="Arial"/>
              <a:cs typeface="Arial"/>
            </a:endParaRPr>
          </a:p>
          <a:p>
            <a:pPr>
              <a:lnSpc>
                <a:spcPct val="100000"/>
              </a:lnSpc>
              <a:spcBef>
                <a:spcPts val="45"/>
              </a:spcBef>
            </a:pPr>
            <a:endParaRPr sz="2150">
              <a:latin typeface="Arial"/>
              <a:cs typeface="Arial"/>
            </a:endParaRPr>
          </a:p>
          <a:p>
            <a:pPr marL="248920" marR="27305" indent="231140">
              <a:lnSpc>
                <a:spcPts val="1900"/>
              </a:lnSpc>
            </a:pPr>
            <a:r>
              <a:rPr sz="1600" b="1" spc="-195" dirty="0">
                <a:solidFill>
                  <a:srgbClr val="990000"/>
                </a:solidFill>
                <a:latin typeface="Arial"/>
                <a:cs typeface="Arial"/>
              </a:rPr>
              <a:t>E</a:t>
            </a:r>
            <a:r>
              <a:rPr sz="1600" b="1" spc="-175" dirty="0">
                <a:solidFill>
                  <a:srgbClr val="990000"/>
                </a:solidFill>
                <a:latin typeface="Arial"/>
                <a:cs typeface="Arial"/>
              </a:rPr>
              <a:t>ngenha</a:t>
            </a:r>
            <a:r>
              <a:rPr sz="1600" b="1" spc="-120" dirty="0">
                <a:solidFill>
                  <a:srgbClr val="990000"/>
                </a:solidFill>
                <a:latin typeface="Arial"/>
                <a:cs typeface="Arial"/>
              </a:rPr>
              <a:t>ria</a:t>
            </a:r>
            <a:r>
              <a:rPr sz="1600" b="1" spc="-80" dirty="0">
                <a:solidFill>
                  <a:srgbClr val="990000"/>
                </a:solidFill>
                <a:latin typeface="Arial"/>
                <a:cs typeface="Arial"/>
              </a:rPr>
              <a:t> </a:t>
            </a:r>
            <a:r>
              <a:rPr sz="1600" b="1" spc="-135" dirty="0">
                <a:solidFill>
                  <a:srgbClr val="990000"/>
                </a:solidFill>
                <a:latin typeface="Arial"/>
                <a:cs typeface="Arial"/>
              </a:rPr>
              <a:t>de  s</a:t>
            </a:r>
            <a:r>
              <a:rPr sz="1600" b="1" spc="-120" dirty="0">
                <a:solidFill>
                  <a:srgbClr val="990000"/>
                </a:solidFill>
                <a:latin typeface="Arial"/>
                <a:cs typeface="Arial"/>
              </a:rPr>
              <a:t>is</a:t>
            </a:r>
            <a:r>
              <a:rPr sz="1600" b="1" spc="-105" dirty="0">
                <a:solidFill>
                  <a:srgbClr val="990000"/>
                </a:solidFill>
                <a:latin typeface="Arial"/>
                <a:cs typeface="Arial"/>
              </a:rPr>
              <a:t>t</a:t>
            </a:r>
            <a:r>
              <a:rPr sz="1600" b="1" spc="-185" dirty="0">
                <a:solidFill>
                  <a:srgbClr val="990000"/>
                </a:solidFill>
                <a:latin typeface="Arial"/>
                <a:cs typeface="Arial"/>
              </a:rPr>
              <a:t>emas</a:t>
            </a:r>
            <a:r>
              <a:rPr sz="1600" b="1" spc="-114" dirty="0">
                <a:solidFill>
                  <a:srgbClr val="990000"/>
                </a:solidFill>
                <a:latin typeface="Arial"/>
                <a:cs typeface="Arial"/>
              </a:rPr>
              <a:t>/in</a:t>
            </a:r>
            <a:r>
              <a:rPr sz="1600" b="1" spc="-105" dirty="0">
                <a:solidFill>
                  <a:srgbClr val="990000"/>
                </a:solidFill>
                <a:latin typeface="Arial"/>
                <a:cs typeface="Arial"/>
              </a:rPr>
              <a:t>f</a:t>
            </a:r>
            <a:r>
              <a:rPr sz="1600" b="1" spc="-180" dirty="0">
                <a:solidFill>
                  <a:srgbClr val="990000"/>
                </a:solidFill>
                <a:latin typeface="Arial"/>
                <a:cs typeface="Arial"/>
              </a:rPr>
              <a:t>o</a:t>
            </a:r>
            <a:r>
              <a:rPr sz="1600" b="1" spc="-120" dirty="0">
                <a:solidFill>
                  <a:srgbClr val="990000"/>
                </a:solidFill>
                <a:latin typeface="Arial"/>
                <a:cs typeface="Arial"/>
              </a:rPr>
              <a:t>r</a:t>
            </a:r>
            <a:r>
              <a:rPr sz="1600" b="1" spc="-185" dirty="0">
                <a:solidFill>
                  <a:srgbClr val="990000"/>
                </a:solidFill>
                <a:latin typeface="Arial"/>
                <a:cs typeface="Arial"/>
              </a:rPr>
              <a:t>maçã</a:t>
            </a:r>
            <a:r>
              <a:rPr sz="1600" b="1" spc="-180" dirty="0">
                <a:solidFill>
                  <a:srgbClr val="990000"/>
                </a:solidFill>
                <a:latin typeface="Arial"/>
                <a:cs typeface="Arial"/>
              </a:rPr>
              <a:t>o</a:t>
            </a:r>
            <a:endParaRPr sz="1600">
              <a:latin typeface="Arial"/>
              <a:cs typeface="Arial"/>
            </a:endParaRPr>
          </a:p>
        </p:txBody>
      </p:sp>
      <p:grpSp>
        <p:nvGrpSpPr>
          <p:cNvPr id="65" name="object 65"/>
          <p:cNvGrpSpPr/>
          <p:nvPr/>
        </p:nvGrpSpPr>
        <p:grpSpPr>
          <a:xfrm>
            <a:off x="4422773" y="3720305"/>
            <a:ext cx="2753995" cy="1939925"/>
            <a:chOff x="4422773" y="3720305"/>
            <a:chExt cx="2753995" cy="1939925"/>
          </a:xfrm>
        </p:grpSpPr>
        <p:sp>
          <p:nvSpPr>
            <p:cNvPr id="66" name="object 66"/>
            <p:cNvSpPr/>
            <p:nvPr/>
          </p:nvSpPr>
          <p:spPr>
            <a:xfrm>
              <a:off x="4429123" y="5148263"/>
              <a:ext cx="186055" cy="262255"/>
            </a:xfrm>
            <a:custGeom>
              <a:avLst/>
              <a:gdLst/>
              <a:ahLst/>
              <a:cxnLst/>
              <a:rect l="l" t="t" r="r" b="b"/>
              <a:pathLst>
                <a:path w="186054" h="262254">
                  <a:moveTo>
                    <a:pt x="139303" y="0"/>
                  </a:moveTo>
                  <a:lnTo>
                    <a:pt x="46435" y="0"/>
                  </a:lnTo>
                  <a:lnTo>
                    <a:pt x="46435" y="196452"/>
                  </a:lnTo>
                  <a:lnTo>
                    <a:pt x="0" y="196452"/>
                  </a:lnTo>
                  <a:lnTo>
                    <a:pt x="92868" y="261937"/>
                  </a:lnTo>
                  <a:lnTo>
                    <a:pt x="185737" y="196452"/>
                  </a:lnTo>
                  <a:lnTo>
                    <a:pt x="139303" y="196452"/>
                  </a:lnTo>
                  <a:lnTo>
                    <a:pt x="139303" y="0"/>
                  </a:lnTo>
                  <a:close/>
                </a:path>
              </a:pathLst>
            </a:custGeom>
            <a:solidFill>
              <a:srgbClr val="AB1500"/>
            </a:solidFill>
          </p:spPr>
          <p:txBody>
            <a:bodyPr wrap="square" lIns="0" tIns="0" rIns="0" bIns="0" rtlCol="0"/>
            <a:lstStyle/>
            <a:p>
              <a:endParaRPr/>
            </a:p>
          </p:txBody>
        </p:sp>
        <p:sp>
          <p:nvSpPr>
            <p:cNvPr id="67" name="object 67"/>
            <p:cNvSpPr/>
            <p:nvPr/>
          </p:nvSpPr>
          <p:spPr>
            <a:xfrm>
              <a:off x="4429123" y="5148263"/>
              <a:ext cx="186055" cy="262255"/>
            </a:xfrm>
            <a:custGeom>
              <a:avLst/>
              <a:gdLst/>
              <a:ahLst/>
              <a:cxnLst/>
              <a:rect l="l" t="t" r="r" b="b"/>
              <a:pathLst>
                <a:path w="186054" h="262254">
                  <a:moveTo>
                    <a:pt x="46435" y="0"/>
                  </a:moveTo>
                  <a:lnTo>
                    <a:pt x="46435" y="196452"/>
                  </a:lnTo>
                  <a:lnTo>
                    <a:pt x="0" y="196452"/>
                  </a:lnTo>
                  <a:lnTo>
                    <a:pt x="92869" y="261936"/>
                  </a:lnTo>
                  <a:lnTo>
                    <a:pt x="185737" y="196452"/>
                  </a:lnTo>
                  <a:lnTo>
                    <a:pt x="139303" y="196452"/>
                  </a:lnTo>
                  <a:lnTo>
                    <a:pt x="139303" y="0"/>
                  </a:lnTo>
                  <a:lnTo>
                    <a:pt x="46435" y="0"/>
                  </a:lnTo>
                  <a:close/>
                </a:path>
              </a:pathLst>
            </a:custGeom>
            <a:ln w="12699">
              <a:solidFill>
                <a:srgbClr val="000000"/>
              </a:solidFill>
            </a:ln>
          </p:spPr>
          <p:txBody>
            <a:bodyPr wrap="square" lIns="0" tIns="0" rIns="0" bIns="0" rtlCol="0"/>
            <a:lstStyle/>
            <a:p>
              <a:endParaRPr/>
            </a:p>
          </p:txBody>
        </p:sp>
        <p:sp>
          <p:nvSpPr>
            <p:cNvPr id="68" name="object 68"/>
            <p:cNvSpPr/>
            <p:nvPr/>
          </p:nvSpPr>
          <p:spPr>
            <a:xfrm>
              <a:off x="6811961" y="5257799"/>
              <a:ext cx="351155" cy="160655"/>
            </a:xfrm>
            <a:custGeom>
              <a:avLst/>
              <a:gdLst/>
              <a:ahLst/>
              <a:cxnLst/>
              <a:rect l="l" t="t" r="r" b="b"/>
              <a:pathLst>
                <a:path w="351154" h="160654">
                  <a:moveTo>
                    <a:pt x="0" y="0"/>
                  </a:moveTo>
                  <a:lnTo>
                    <a:pt x="80962" y="80962"/>
                  </a:lnTo>
                  <a:lnTo>
                    <a:pt x="0" y="160337"/>
                  </a:lnTo>
                  <a:lnTo>
                    <a:pt x="350838" y="80962"/>
                  </a:lnTo>
                  <a:lnTo>
                    <a:pt x="0" y="0"/>
                  </a:lnTo>
                  <a:close/>
                </a:path>
              </a:pathLst>
            </a:custGeom>
            <a:solidFill>
              <a:srgbClr val="000000"/>
            </a:solidFill>
          </p:spPr>
          <p:txBody>
            <a:bodyPr wrap="square" lIns="0" tIns="0" rIns="0" bIns="0" rtlCol="0"/>
            <a:lstStyle/>
            <a:p>
              <a:endParaRPr/>
            </a:p>
          </p:txBody>
        </p:sp>
        <p:sp>
          <p:nvSpPr>
            <p:cNvPr id="69" name="object 69"/>
            <p:cNvSpPr/>
            <p:nvPr/>
          </p:nvSpPr>
          <p:spPr>
            <a:xfrm>
              <a:off x="6811961" y="5257799"/>
              <a:ext cx="351155" cy="160655"/>
            </a:xfrm>
            <a:custGeom>
              <a:avLst/>
              <a:gdLst/>
              <a:ahLst/>
              <a:cxnLst/>
              <a:rect l="l" t="t" r="r" b="b"/>
              <a:pathLst>
                <a:path w="351154" h="160654">
                  <a:moveTo>
                    <a:pt x="80962" y="80962"/>
                  </a:moveTo>
                  <a:lnTo>
                    <a:pt x="0" y="0"/>
                  </a:lnTo>
                  <a:lnTo>
                    <a:pt x="350838" y="80962"/>
                  </a:lnTo>
                  <a:lnTo>
                    <a:pt x="0" y="160337"/>
                  </a:lnTo>
                  <a:lnTo>
                    <a:pt x="80962" y="80962"/>
                  </a:lnTo>
                  <a:close/>
                </a:path>
              </a:pathLst>
            </a:custGeom>
            <a:ln w="26987">
              <a:solidFill>
                <a:srgbClr val="000000"/>
              </a:solidFill>
            </a:ln>
          </p:spPr>
          <p:txBody>
            <a:bodyPr wrap="square" lIns="0" tIns="0" rIns="0" bIns="0" rtlCol="0"/>
            <a:lstStyle/>
            <a:p>
              <a:endParaRPr/>
            </a:p>
          </p:txBody>
        </p:sp>
        <p:sp>
          <p:nvSpPr>
            <p:cNvPr id="70" name="object 70"/>
            <p:cNvSpPr/>
            <p:nvPr/>
          </p:nvSpPr>
          <p:spPr>
            <a:xfrm>
              <a:off x="6248398" y="5329237"/>
              <a:ext cx="685800" cy="0"/>
            </a:xfrm>
            <a:custGeom>
              <a:avLst/>
              <a:gdLst/>
              <a:ahLst/>
              <a:cxnLst/>
              <a:rect l="l" t="t" r="r" b="b"/>
              <a:pathLst>
                <a:path w="685800">
                  <a:moveTo>
                    <a:pt x="0" y="0"/>
                  </a:moveTo>
                  <a:lnTo>
                    <a:pt x="685799" y="0"/>
                  </a:lnTo>
                </a:path>
              </a:pathLst>
            </a:custGeom>
            <a:ln w="12699">
              <a:solidFill>
                <a:srgbClr val="000000"/>
              </a:solidFill>
            </a:ln>
          </p:spPr>
          <p:txBody>
            <a:bodyPr wrap="square" lIns="0" tIns="0" rIns="0" bIns="0" rtlCol="0"/>
            <a:lstStyle/>
            <a:p>
              <a:endParaRPr/>
            </a:p>
          </p:txBody>
        </p:sp>
        <p:sp>
          <p:nvSpPr>
            <p:cNvPr id="71" name="object 71"/>
            <p:cNvSpPr/>
            <p:nvPr/>
          </p:nvSpPr>
          <p:spPr>
            <a:xfrm>
              <a:off x="6248398" y="5486399"/>
              <a:ext cx="351155" cy="160655"/>
            </a:xfrm>
            <a:custGeom>
              <a:avLst/>
              <a:gdLst/>
              <a:ahLst/>
              <a:cxnLst/>
              <a:rect l="l" t="t" r="r" b="b"/>
              <a:pathLst>
                <a:path w="351154" h="160654">
                  <a:moveTo>
                    <a:pt x="350837" y="0"/>
                  </a:moveTo>
                  <a:lnTo>
                    <a:pt x="0" y="80962"/>
                  </a:lnTo>
                  <a:lnTo>
                    <a:pt x="350837" y="160338"/>
                  </a:lnTo>
                  <a:lnTo>
                    <a:pt x="269875" y="80962"/>
                  </a:lnTo>
                  <a:lnTo>
                    <a:pt x="350837" y="0"/>
                  </a:lnTo>
                  <a:close/>
                </a:path>
              </a:pathLst>
            </a:custGeom>
            <a:solidFill>
              <a:srgbClr val="000000"/>
            </a:solidFill>
          </p:spPr>
          <p:txBody>
            <a:bodyPr wrap="square" lIns="0" tIns="0" rIns="0" bIns="0" rtlCol="0"/>
            <a:lstStyle/>
            <a:p>
              <a:endParaRPr/>
            </a:p>
          </p:txBody>
        </p:sp>
        <p:sp>
          <p:nvSpPr>
            <p:cNvPr id="72" name="object 72"/>
            <p:cNvSpPr/>
            <p:nvPr/>
          </p:nvSpPr>
          <p:spPr>
            <a:xfrm>
              <a:off x="6248398" y="5486400"/>
              <a:ext cx="351155" cy="160655"/>
            </a:xfrm>
            <a:custGeom>
              <a:avLst/>
              <a:gdLst/>
              <a:ahLst/>
              <a:cxnLst/>
              <a:rect l="l" t="t" r="r" b="b"/>
              <a:pathLst>
                <a:path w="351154" h="160654">
                  <a:moveTo>
                    <a:pt x="269875" y="80962"/>
                  </a:moveTo>
                  <a:lnTo>
                    <a:pt x="350837" y="0"/>
                  </a:lnTo>
                  <a:lnTo>
                    <a:pt x="0" y="80962"/>
                  </a:lnTo>
                  <a:lnTo>
                    <a:pt x="350837" y="160337"/>
                  </a:lnTo>
                  <a:lnTo>
                    <a:pt x="269875" y="80962"/>
                  </a:lnTo>
                  <a:close/>
                </a:path>
              </a:pathLst>
            </a:custGeom>
            <a:ln w="26987">
              <a:solidFill>
                <a:srgbClr val="000000"/>
              </a:solidFill>
            </a:ln>
          </p:spPr>
          <p:txBody>
            <a:bodyPr wrap="square" lIns="0" tIns="0" rIns="0" bIns="0" rtlCol="0"/>
            <a:lstStyle/>
            <a:p>
              <a:endParaRPr/>
            </a:p>
          </p:txBody>
        </p:sp>
        <p:sp>
          <p:nvSpPr>
            <p:cNvPr id="73" name="object 73"/>
            <p:cNvSpPr/>
            <p:nvPr/>
          </p:nvSpPr>
          <p:spPr>
            <a:xfrm>
              <a:off x="6476998" y="5557837"/>
              <a:ext cx="685800" cy="0"/>
            </a:xfrm>
            <a:custGeom>
              <a:avLst/>
              <a:gdLst/>
              <a:ahLst/>
              <a:cxnLst/>
              <a:rect l="l" t="t" r="r" b="b"/>
              <a:pathLst>
                <a:path w="685800">
                  <a:moveTo>
                    <a:pt x="685799" y="0"/>
                  </a:moveTo>
                  <a:lnTo>
                    <a:pt x="0" y="0"/>
                  </a:lnTo>
                </a:path>
              </a:pathLst>
            </a:custGeom>
            <a:ln w="12699">
              <a:solidFill>
                <a:srgbClr val="000000"/>
              </a:solidFill>
            </a:ln>
          </p:spPr>
          <p:txBody>
            <a:bodyPr wrap="square" lIns="0" tIns="0" rIns="0" bIns="0" rtlCol="0"/>
            <a:lstStyle/>
            <a:p>
              <a:endParaRPr/>
            </a:p>
          </p:txBody>
        </p:sp>
        <p:sp>
          <p:nvSpPr>
            <p:cNvPr id="74" name="object 74"/>
            <p:cNvSpPr/>
            <p:nvPr/>
          </p:nvSpPr>
          <p:spPr>
            <a:xfrm>
              <a:off x="6811961" y="3733799"/>
              <a:ext cx="351155" cy="160655"/>
            </a:xfrm>
            <a:custGeom>
              <a:avLst/>
              <a:gdLst/>
              <a:ahLst/>
              <a:cxnLst/>
              <a:rect l="l" t="t" r="r" b="b"/>
              <a:pathLst>
                <a:path w="351154" h="160654">
                  <a:moveTo>
                    <a:pt x="0" y="0"/>
                  </a:moveTo>
                  <a:lnTo>
                    <a:pt x="80962" y="80962"/>
                  </a:lnTo>
                  <a:lnTo>
                    <a:pt x="0" y="160337"/>
                  </a:lnTo>
                  <a:lnTo>
                    <a:pt x="350837" y="80962"/>
                  </a:lnTo>
                  <a:lnTo>
                    <a:pt x="0" y="0"/>
                  </a:lnTo>
                  <a:close/>
                </a:path>
              </a:pathLst>
            </a:custGeom>
            <a:solidFill>
              <a:srgbClr val="000000"/>
            </a:solidFill>
          </p:spPr>
          <p:txBody>
            <a:bodyPr wrap="square" lIns="0" tIns="0" rIns="0" bIns="0" rtlCol="0"/>
            <a:lstStyle/>
            <a:p>
              <a:endParaRPr/>
            </a:p>
          </p:txBody>
        </p:sp>
        <p:sp>
          <p:nvSpPr>
            <p:cNvPr id="75" name="object 75"/>
            <p:cNvSpPr/>
            <p:nvPr/>
          </p:nvSpPr>
          <p:spPr>
            <a:xfrm>
              <a:off x="6811961" y="3733799"/>
              <a:ext cx="351155" cy="160655"/>
            </a:xfrm>
            <a:custGeom>
              <a:avLst/>
              <a:gdLst/>
              <a:ahLst/>
              <a:cxnLst/>
              <a:rect l="l" t="t" r="r" b="b"/>
              <a:pathLst>
                <a:path w="351154" h="160654">
                  <a:moveTo>
                    <a:pt x="80962" y="80962"/>
                  </a:moveTo>
                  <a:lnTo>
                    <a:pt x="0" y="0"/>
                  </a:lnTo>
                  <a:lnTo>
                    <a:pt x="350836" y="80962"/>
                  </a:lnTo>
                  <a:lnTo>
                    <a:pt x="0" y="160337"/>
                  </a:lnTo>
                  <a:lnTo>
                    <a:pt x="80962" y="80962"/>
                  </a:lnTo>
                  <a:close/>
                </a:path>
              </a:pathLst>
            </a:custGeom>
            <a:ln w="26987">
              <a:solidFill>
                <a:srgbClr val="000000"/>
              </a:solidFill>
            </a:ln>
          </p:spPr>
          <p:txBody>
            <a:bodyPr wrap="square" lIns="0" tIns="0" rIns="0" bIns="0" rtlCol="0"/>
            <a:lstStyle/>
            <a:p>
              <a:endParaRPr/>
            </a:p>
          </p:txBody>
        </p:sp>
        <p:sp>
          <p:nvSpPr>
            <p:cNvPr id="76" name="object 76"/>
            <p:cNvSpPr/>
            <p:nvPr/>
          </p:nvSpPr>
          <p:spPr>
            <a:xfrm>
              <a:off x="6248398" y="3805238"/>
              <a:ext cx="685800" cy="0"/>
            </a:xfrm>
            <a:custGeom>
              <a:avLst/>
              <a:gdLst/>
              <a:ahLst/>
              <a:cxnLst/>
              <a:rect l="l" t="t" r="r" b="b"/>
              <a:pathLst>
                <a:path w="685800">
                  <a:moveTo>
                    <a:pt x="0" y="0"/>
                  </a:moveTo>
                  <a:lnTo>
                    <a:pt x="685799" y="0"/>
                  </a:lnTo>
                </a:path>
              </a:pathLst>
            </a:custGeom>
            <a:ln w="12699">
              <a:solidFill>
                <a:srgbClr val="000000"/>
              </a:solidFill>
            </a:ln>
          </p:spPr>
          <p:txBody>
            <a:bodyPr wrap="square" lIns="0" tIns="0" rIns="0" bIns="0" rtlCol="0"/>
            <a:lstStyle/>
            <a:p>
              <a:endParaRPr/>
            </a:p>
          </p:txBody>
        </p:sp>
        <p:sp>
          <p:nvSpPr>
            <p:cNvPr id="77" name="object 77"/>
            <p:cNvSpPr/>
            <p:nvPr/>
          </p:nvSpPr>
          <p:spPr>
            <a:xfrm>
              <a:off x="6248398" y="3962399"/>
              <a:ext cx="351155" cy="160655"/>
            </a:xfrm>
            <a:custGeom>
              <a:avLst/>
              <a:gdLst/>
              <a:ahLst/>
              <a:cxnLst/>
              <a:rect l="l" t="t" r="r" b="b"/>
              <a:pathLst>
                <a:path w="351154" h="160654">
                  <a:moveTo>
                    <a:pt x="350837" y="0"/>
                  </a:moveTo>
                  <a:lnTo>
                    <a:pt x="0" y="80962"/>
                  </a:lnTo>
                  <a:lnTo>
                    <a:pt x="350837" y="160337"/>
                  </a:lnTo>
                  <a:lnTo>
                    <a:pt x="269875" y="80962"/>
                  </a:lnTo>
                  <a:lnTo>
                    <a:pt x="350837" y="0"/>
                  </a:lnTo>
                  <a:close/>
                </a:path>
              </a:pathLst>
            </a:custGeom>
            <a:solidFill>
              <a:srgbClr val="000000"/>
            </a:solidFill>
          </p:spPr>
          <p:txBody>
            <a:bodyPr wrap="square" lIns="0" tIns="0" rIns="0" bIns="0" rtlCol="0"/>
            <a:lstStyle/>
            <a:p>
              <a:endParaRPr/>
            </a:p>
          </p:txBody>
        </p:sp>
        <p:sp>
          <p:nvSpPr>
            <p:cNvPr id="78" name="object 78"/>
            <p:cNvSpPr/>
            <p:nvPr/>
          </p:nvSpPr>
          <p:spPr>
            <a:xfrm>
              <a:off x="6248398" y="3962399"/>
              <a:ext cx="351155" cy="160655"/>
            </a:xfrm>
            <a:custGeom>
              <a:avLst/>
              <a:gdLst/>
              <a:ahLst/>
              <a:cxnLst/>
              <a:rect l="l" t="t" r="r" b="b"/>
              <a:pathLst>
                <a:path w="351154" h="160654">
                  <a:moveTo>
                    <a:pt x="269875" y="80962"/>
                  </a:moveTo>
                  <a:lnTo>
                    <a:pt x="350837" y="0"/>
                  </a:lnTo>
                  <a:lnTo>
                    <a:pt x="0" y="80962"/>
                  </a:lnTo>
                  <a:lnTo>
                    <a:pt x="350837" y="160337"/>
                  </a:lnTo>
                  <a:lnTo>
                    <a:pt x="269875" y="80962"/>
                  </a:lnTo>
                  <a:close/>
                </a:path>
              </a:pathLst>
            </a:custGeom>
            <a:ln w="26987">
              <a:solidFill>
                <a:srgbClr val="000000"/>
              </a:solidFill>
            </a:ln>
          </p:spPr>
          <p:txBody>
            <a:bodyPr wrap="square" lIns="0" tIns="0" rIns="0" bIns="0" rtlCol="0"/>
            <a:lstStyle/>
            <a:p>
              <a:endParaRPr/>
            </a:p>
          </p:txBody>
        </p:sp>
        <p:sp>
          <p:nvSpPr>
            <p:cNvPr id="79" name="object 79"/>
            <p:cNvSpPr/>
            <p:nvPr/>
          </p:nvSpPr>
          <p:spPr>
            <a:xfrm>
              <a:off x="6476998" y="4033837"/>
              <a:ext cx="685800" cy="0"/>
            </a:xfrm>
            <a:custGeom>
              <a:avLst/>
              <a:gdLst/>
              <a:ahLst/>
              <a:cxnLst/>
              <a:rect l="l" t="t" r="r" b="b"/>
              <a:pathLst>
                <a:path w="685800">
                  <a:moveTo>
                    <a:pt x="685799" y="0"/>
                  </a:moveTo>
                  <a:lnTo>
                    <a:pt x="0" y="0"/>
                  </a:lnTo>
                </a:path>
              </a:pathLst>
            </a:custGeom>
            <a:ln w="12699">
              <a:solidFill>
                <a:srgbClr val="000000"/>
              </a:solidFill>
            </a:ln>
          </p:spPr>
          <p:txBody>
            <a:bodyPr wrap="square" lIns="0" tIns="0" rIns="0" bIns="0" rtlCol="0"/>
            <a:lstStyle/>
            <a:p>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42</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6051665" cy="818803"/>
          </a:xfrm>
          <a:prstGeom prst="rect">
            <a:avLst/>
          </a:prstGeom>
        </p:spPr>
      </p:pic>
      <p:sp>
        <p:nvSpPr>
          <p:cNvPr id="4" name="object 4"/>
          <p:cNvSpPr txBox="1">
            <a:spLocks noGrp="1"/>
          </p:cNvSpPr>
          <p:nvPr>
            <p:ph type="title"/>
          </p:nvPr>
        </p:nvSpPr>
        <p:spPr>
          <a:xfrm>
            <a:off x="765174" y="360681"/>
            <a:ext cx="5748655"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Incremental</a:t>
            </a:r>
          </a:p>
        </p:txBody>
      </p:sp>
      <p:sp>
        <p:nvSpPr>
          <p:cNvPr id="5" name="object 5"/>
          <p:cNvSpPr txBox="1"/>
          <p:nvPr/>
        </p:nvSpPr>
        <p:spPr>
          <a:xfrm>
            <a:off x="765174" y="1557338"/>
            <a:ext cx="7846695" cy="4411980"/>
          </a:xfrm>
          <a:prstGeom prst="rect">
            <a:avLst/>
          </a:prstGeom>
        </p:spPr>
        <p:txBody>
          <a:bodyPr vert="horz" wrap="square" lIns="0" tIns="33020" rIns="0" bIns="0" rtlCol="0">
            <a:spAutoFit/>
          </a:bodyPr>
          <a:lstStyle/>
          <a:p>
            <a:pPr marL="354965" marR="1156335" indent="-342900">
              <a:lnSpc>
                <a:spcPts val="3800"/>
              </a:lnSpc>
              <a:spcBef>
                <a:spcPts val="260"/>
              </a:spcBef>
              <a:buClr>
                <a:srgbClr val="CC0066"/>
              </a:buClr>
              <a:buSzPct val="68750"/>
              <a:buFont typeface="Wingdings"/>
              <a:buChar char=""/>
              <a:tabLst>
                <a:tab pos="355600" algn="l"/>
              </a:tabLst>
            </a:pPr>
            <a:r>
              <a:rPr sz="3200" dirty="0">
                <a:latin typeface="Arial MT"/>
                <a:cs typeface="Arial MT"/>
              </a:rPr>
              <a:t>a</a:t>
            </a:r>
            <a:r>
              <a:rPr sz="3200" spc="-10" dirty="0">
                <a:latin typeface="Arial MT"/>
                <a:cs typeface="Arial MT"/>
              </a:rPr>
              <a:t> </a:t>
            </a:r>
            <a:r>
              <a:rPr sz="3200" dirty="0">
                <a:latin typeface="Arial MT"/>
                <a:cs typeface="Arial MT"/>
              </a:rPr>
              <a:t>versão</a:t>
            </a:r>
            <a:r>
              <a:rPr sz="3200" spc="-10" dirty="0">
                <a:latin typeface="Arial MT"/>
                <a:cs typeface="Arial MT"/>
              </a:rPr>
              <a:t> </a:t>
            </a:r>
            <a:r>
              <a:rPr sz="3200" dirty="0">
                <a:latin typeface="Arial MT"/>
                <a:cs typeface="Arial MT"/>
              </a:rPr>
              <a:t>inicial</a:t>
            </a:r>
            <a:r>
              <a:rPr sz="3200" spc="-10" dirty="0">
                <a:latin typeface="Arial MT"/>
                <a:cs typeface="Arial MT"/>
              </a:rPr>
              <a:t> </a:t>
            </a:r>
            <a:r>
              <a:rPr sz="3200" dirty="0">
                <a:latin typeface="Arial MT"/>
                <a:cs typeface="Arial MT"/>
              </a:rPr>
              <a:t>é</a:t>
            </a:r>
            <a:r>
              <a:rPr sz="3200" spc="-10" dirty="0">
                <a:latin typeface="Arial MT"/>
                <a:cs typeface="Arial MT"/>
              </a:rPr>
              <a:t> </a:t>
            </a:r>
            <a:r>
              <a:rPr sz="3200" spc="-5" dirty="0">
                <a:latin typeface="Arial MT"/>
                <a:cs typeface="Arial MT"/>
              </a:rPr>
              <a:t>frequentemente </a:t>
            </a:r>
            <a:r>
              <a:rPr sz="3200" dirty="0">
                <a:latin typeface="Arial MT"/>
                <a:cs typeface="Arial MT"/>
              </a:rPr>
              <a:t>o </a:t>
            </a:r>
            <a:r>
              <a:rPr sz="3200" spc="-875" dirty="0">
                <a:latin typeface="Arial MT"/>
                <a:cs typeface="Arial MT"/>
              </a:rPr>
              <a:t> </a:t>
            </a:r>
            <a:r>
              <a:rPr sz="3200" dirty="0">
                <a:solidFill>
                  <a:srgbClr val="990000"/>
                </a:solidFill>
                <a:latin typeface="Arial MT"/>
                <a:cs typeface="Arial MT"/>
              </a:rPr>
              <a:t>núcleo </a:t>
            </a:r>
            <a:r>
              <a:rPr sz="3200" dirty="0">
                <a:latin typeface="Arial MT"/>
                <a:cs typeface="Arial MT"/>
              </a:rPr>
              <a:t>do </a:t>
            </a:r>
            <a:r>
              <a:rPr sz="3200" spc="-5" dirty="0">
                <a:latin typeface="Arial MT"/>
                <a:cs typeface="Arial MT"/>
              </a:rPr>
              <a:t>produto </a:t>
            </a:r>
            <a:r>
              <a:rPr sz="3200" dirty="0">
                <a:latin typeface="Arial MT"/>
                <a:cs typeface="Arial MT"/>
              </a:rPr>
              <a:t>(a </a:t>
            </a:r>
            <a:r>
              <a:rPr sz="3200" spc="-5" dirty="0">
                <a:latin typeface="Arial MT"/>
                <a:cs typeface="Arial MT"/>
              </a:rPr>
              <a:t>parte </a:t>
            </a:r>
            <a:r>
              <a:rPr sz="3200" dirty="0">
                <a:latin typeface="Arial MT"/>
                <a:cs typeface="Arial MT"/>
              </a:rPr>
              <a:t>mais </a:t>
            </a:r>
            <a:r>
              <a:rPr sz="3200" spc="5" dirty="0">
                <a:latin typeface="Arial MT"/>
                <a:cs typeface="Arial MT"/>
              </a:rPr>
              <a:t> </a:t>
            </a:r>
            <a:r>
              <a:rPr sz="3200" spc="-5" dirty="0">
                <a:latin typeface="Arial MT"/>
                <a:cs typeface="Arial MT"/>
              </a:rPr>
              <a:t>importante)</a:t>
            </a:r>
            <a:endParaRPr sz="3200">
              <a:latin typeface="Arial MT"/>
              <a:cs typeface="Arial MT"/>
            </a:endParaRPr>
          </a:p>
          <a:p>
            <a:pPr marL="749300" marR="565785" lvl="1" indent="-279400">
              <a:lnSpc>
                <a:spcPct val="100099"/>
              </a:lnSpc>
              <a:spcBef>
                <a:spcPts val="605"/>
              </a:spcBef>
              <a:buClr>
                <a:srgbClr val="990000"/>
              </a:buClr>
              <a:buFont typeface="Wingdings"/>
              <a:buChar char=""/>
              <a:tabLst>
                <a:tab pos="755650" algn="l"/>
              </a:tabLst>
            </a:pPr>
            <a:r>
              <a:rPr sz="2800" dirty="0">
                <a:latin typeface="Arial MT"/>
                <a:cs typeface="Arial MT"/>
              </a:rPr>
              <a:t>a evolução </a:t>
            </a:r>
            <a:r>
              <a:rPr sz="2800" spc="-5" dirty="0">
                <a:latin typeface="Arial MT"/>
                <a:cs typeface="Arial MT"/>
              </a:rPr>
              <a:t>acontece </a:t>
            </a:r>
            <a:r>
              <a:rPr sz="2800" dirty="0">
                <a:latin typeface="Arial MT"/>
                <a:cs typeface="Arial MT"/>
              </a:rPr>
              <a:t>quando novas </a:t>
            </a:r>
            <a:r>
              <a:rPr sz="2800" spc="5" dirty="0">
                <a:latin typeface="Arial MT"/>
                <a:cs typeface="Arial MT"/>
              </a:rPr>
              <a:t> </a:t>
            </a:r>
            <a:r>
              <a:rPr sz="2800" spc="-5" dirty="0">
                <a:latin typeface="Arial MT"/>
                <a:cs typeface="Arial MT"/>
              </a:rPr>
              <a:t>características</a:t>
            </a:r>
            <a:r>
              <a:rPr sz="2800" spc="-15" dirty="0">
                <a:latin typeface="Arial MT"/>
                <a:cs typeface="Arial MT"/>
              </a:rPr>
              <a:t> </a:t>
            </a:r>
            <a:r>
              <a:rPr sz="2800" dirty="0">
                <a:latin typeface="Arial MT"/>
                <a:cs typeface="Arial MT"/>
              </a:rPr>
              <a:t>são</a:t>
            </a:r>
            <a:r>
              <a:rPr sz="2800" spc="-10" dirty="0">
                <a:latin typeface="Arial MT"/>
                <a:cs typeface="Arial MT"/>
              </a:rPr>
              <a:t> </a:t>
            </a:r>
            <a:r>
              <a:rPr sz="2800" dirty="0">
                <a:latin typeface="Arial MT"/>
                <a:cs typeface="Arial MT"/>
              </a:rPr>
              <a:t>adicionadas</a:t>
            </a:r>
            <a:r>
              <a:rPr sz="2800" spc="-15" dirty="0">
                <a:latin typeface="Arial MT"/>
                <a:cs typeface="Arial MT"/>
              </a:rPr>
              <a:t> </a:t>
            </a:r>
            <a:r>
              <a:rPr sz="2800" dirty="0">
                <a:latin typeface="Arial MT"/>
                <a:cs typeface="Arial MT"/>
              </a:rPr>
              <a:t>à</a:t>
            </a:r>
            <a:r>
              <a:rPr sz="2800" spc="-10" dirty="0">
                <a:latin typeface="Arial MT"/>
                <a:cs typeface="Arial MT"/>
              </a:rPr>
              <a:t> </a:t>
            </a:r>
            <a:r>
              <a:rPr sz="2800" dirty="0">
                <a:latin typeface="Arial MT"/>
                <a:cs typeface="Arial MT"/>
              </a:rPr>
              <a:t>medida </a:t>
            </a:r>
            <a:r>
              <a:rPr sz="2800" spc="-765" dirty="0">
                <a:latin typeface="Arial MT"/>
                <a:cs typeface="Arial MT"/>
              </a:rPr>
              <a:t> </a:t>
            </a:r>
            <a:r>
              <a:rPr sz="2800" dirty="0">
                <a:latin typeface="Arial MT"/>
                <a:cs typeface="Arial MT"/>
              </a:rPr>
              <a:t>que</a:t>
            </a:r>
            <a:r>
              <a:rPr sz="2800" spc="-5" dirty="0">
                <a:latin typeface="Arial MT"/>
                <a:cs typeface="Arial MT"/>
              </a:rPr>
              <a:t> </a:t>
            </a:r>
            <a:r>
              <a:rPr sz="2800" dirty="0">
                <a:latin typeface="Arial MT"/>
                <a:cs typeface="Arial MT"/>
              </a:rPr>
              <a:t>são</a:t>
            </a:r>
            <a:r>
              <a:rPr sz="2800" spc="-5" dirty="0">
                <a:latin typeface="Arial MT"/>
                <a:cs typeface="Arial MT"/>
              </a:rPr>
              <a:t> </a:t>
            </a:r>
            <a:r>
              <a:rPr sz="2800" dirty="0">
                <a:latin typeface="Arial MT"/>
                <a:cs typeface="Arial MT"/>
              </a:rPr>
              <a:t>sugeridas</a:t>
            </a:r>
            <a:r>
              <a:rPr sz="2800" spc="-10" dirty="0">
                <a:latin typeface="Arial MT"/>
                <a:cs typeface="Arial MT"/>
              </a:rPr>
              <a:t> </a:t>
            </a:r>
            <a:r>
              <a:rPr sz="2800" dirty="0">
                <a:latin typeface="Arial MT"/>
                <a:cs typeface="Arial MT"/>
              </a:rPr>
              <a:t>pelo</a:t>
            </a:r>
            <a:r>
              <a:rPr sz="2800" spc="-5" dirty="0">
                <a:latin typeface="Arial MT"/>
                <a:cs typeface="Arial MT"/>
              </a:rPr>
              <a:t> </a:t>
            </a:r>
            <a:r>
              <a:rPr sz="2800" dirty="0">
                <a:latin typeface="Arial MT"/>
                <a:cs typeface="Arial MT"/>
              </a:rPr>
              <a:t>usuário</a:t>
            </a:r>
            <a:endParaRPr sz="2800">
              <a:latin typeface="Arial MT"/>
              <a:cs typeface="Arial MT"/>
            </a:endParaRPr>
          </a:p>
          <a:p>
            <a:pPr marL="354965" marR="5080" indent="-342900">
              <a:lnSpc>
                <a:spcPct val="100699"/>
              </a:lnSpc>
              <a:spcBef>
                <a:spcPts val="685"/>
              </a:spcBef>
              <a:buClr>
                <a:srgbClr val="CC0066"/>
              </a:buClr>
              <a:buSzPct val="68750"/>
              <a:buFont typeface="Wingdings"/>
              <a:buChar char=""/>
              <a:tabLst>
                <a:tab pos="355600" algn="l"/>
              </a:tabLst>
            </a:pPr>
            <a:r>
              <a:rPr sz="3200" spc="-5" dirty="0">
                <a:latin typeface="Arial MT"/>
                <a:cs typeface="Arial MT"/>
              </a:rPr>
              <a:t>Este </a:t>
            </a:r>
            <a:r>
              <a:rPr sz="3200" dirty="0">
                <a:latin typeface="Arial MT"/>
                <a:cs typeface="Arial MT"/>
              </a:rPr>
              <a:t>modelo é </a:t>
            </a:r>
            <a:r>
              <a:rPr sz="3200" spc="-5" dirty="0">
                <a:latin typeface="Arial MT"/>
                <a:cs typeface="Arial MT"/>
              </a:rPr>
              <a:t>importante </a:t>
            </a:r>
            <a:r>
              <a:rPr sz="3200" dirty="0">
                <a:latin typeface="Arial MT"/>
                <a:cs typeface="Arial MT"/>
              </a:rPr>
              <a:t>quando é </a:t>
            </a:r>
            <a:r>
              <a:rPr sz="3200" spc="-5" dirty="0">
                <a:latin typeface="Arial MT"/>
                <a:cs typeface="Arial MT"/>
              </a:rPr>
              <a:t>difícil </a:t>
            </a:r>
            <a:r>
              <a:rPr sz="3200" spc="-875" dirty="0">
                <a:latin typeface="Arial MT"/>
                <a:cs typeface="Arial MT"/>
              </a:rPr>
              <a:t> </a:t>
            </a:r>
            <a:r>
              <a:rPr sz="3200" spc="-5" dirty="0">
                <a:latin typeface="Arial MT"/>
                <a:cs typeface="Arial MT"/>
              </a:rPr>
              <a:t>estabelecer </a:t>
            </a:r>
            <a:r>
              <a:rPr sz="3200" i="1" dirty="0">
                <a:latin typeface="Arial"/>
                <a:cs typeface="Arial"/>
              </a:rPr>
              <a:t>a priori </a:t>
            </a:r>
            <a:r>
              <a:rPr sz="3200" dirty="0">
                <a:latin typeface="Arial MT"/>
                <a:cs typeface="Arial MT"/>
              </a:rPr>
              <a:t>uma </a:t>
            </a:r>
            <a:r>
              <a:rPr sz="3200" spc="-5" dirty="0">
                <a:latin typeface="Arial MT"/>
                <a:cs typeface="Arial MT"/>
              </a:rPr>
              <a:t>especificação </a:t>
            </a:r>
            <a:r>
              <a:rPr sz="3200" dirty="0">
                <a:latin typeface="Arial MT"/>
                <a:cs typeface="Arial MT"/>
              </a:rPr>
              <a:t> </a:t>
            </a:r>
            <a:r>
              <a:rPr sz="3200" spc="-5" dirty="0">
                <a:latin typeface="Arial MT"/>
                <a:cs typeface="Arial MT"/>
              </a:rPr>
              <a:t>detalhada </a:t>
            </a:r>
            <a:r>
              <a:rPr sz="3200" dirty="0">
                <a:latin typeface="Arial MT"/>
                <a:cs typeface="Arial MT"/>
              </a:rPr>
              <a:t>dos</a:t>
            </a:r>
            <a:r>
              <a:rPr sz="3200" spc="-5" dirty="0">
                <a:latin typeface="Arial MT"/>
                <a:cs typeface="Arial MT"/>
              </a:rPr>
              <a:t> requisitos</a:t>
            </a:r>
            <a:endParaRPr sz="3200">
              <a:latin typeface="Arial MT"/>
              <a:cs typeface="Arial M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43</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6051665" cy="818803"/>
          </a:xfrm>
          <a:prstGeom prst="rect">
            <a:avLst/>
          </a:prstGeom>
        </p:spPr>
      </p:pic>
      <p:sp>
        <p:nvSpPr>
          <p:cNvPr id="4" name="object 4"/>
          <p:cNvSpPr txBox="1">
            <a:spLocks noGrp="1"/>
          </p:cNvSpPr>
          <p:nvPr>
            <p:ph type="title"/>
          </p:nvPr>
        </p:nvSpPr>
        <p:spPr>
          <a:xfrm>
            <a:off x="765174" y="360681"/>
            <a:ext cx="5748655"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Incremental</a:t>
            </a:r>
          </a:p>
        </p:txBody>
      </p:sp>
      <p:sp>
        <p:nvSpPr>
          <p:cNvPr id="5" name="object 5"/>
          <p:cNvSpPr txBox="1"/>
          <p:nvPr/>
        </p:nvSpPr>
        <p:spPr>
          <a:xfrm>
            <a:off x="765174" y="1557338"/>
            <a:ext cx="7891145" cy="3040380"/>
          </a:xfrm>
          <a:prstGeom prst="rect">
            <a:avLst/>
          </a:prstGeom>
        </p:spPr>
        <p:txBody>
          <a:bodyPr vert="horz" wrap="square" lIns="0" tIns="33020" rIns="0" bIns="0" rtlCol="0">
            <a:spAutoFit/>
          </a:bodyPr>
          <a:lstStyle/>
          <a:p>
            <a:pPr marL="354965" marR="275590" indent="-342900">
              <a:lnSpc>
                <a:spcPts val="3800"/>
              </a:lnSpc>
              <a:spcBef>
                <a:spcPts val="260"/>
              </a:spcBef>
              <a:buClr>
                <a:srgbClr val="CC0066"/>
              </a:buClr>
              <a:buSzPct val="68750"/>
              <a:buFont typeface="Wingdings"/>
              <a:buChar char=""/>
              <a:tabLst>
                <a:tab pos="355600" algn="l"/>
              </a:tabLst>
            </a:pPr>
            <a:r>
              <a:rPr sz="3200" dirty="0">
                <a:latin typeface="Arial MT"/>
                <a:cs typeface="Arial MT"/>
              </a:rPr>
              <a:t>o</a:t>
            </a:r>
            <a:r>
              <a:rPr sz="3200" spc="-10" dirty="0">
                <a:latin typeface="Arial MT"/>
                <a:cs typeface="Arial MT"/>
              </a:rPr>
              <a:t> </a:t>
            </a:r>
            <a:r>
              <a:rPr sz="3200" dirty="0">
                <a:latin typeface="Arial MT"/>
                <a:cs typeface="Arial MT"/>
              </a:rPr>
              <a:t>modelo</a:t>
            </a:r>
            <a:r>
              <a:rPr sz="3200" spc="-10" dirty="0">
                <a:latin typeface="Arial MT"/>
                <a:cs typeface="Arial MT"/>
              </a:rPr>
              <a:t> </a:t>
            </a:r>
            <a:r>
              <a:rPr sz="3200" spc="-5" dirty="0">
                <a:latin typeface="Arial MT"/>
                <a:cs typeface="Arial MT"/>
              </a:rPr>
              <a:t>incremental</a:t>
            </a:r>
            <a:r>
              <a:rPr sz="3200" spc="-10" dirty="0">
                <a:latin typeface="Arial MT"/>
                <a:cs typeface="Arial MT"/>
              </a:rPr>
              <a:t> </a:t>
            </a:r>
            <a:r>
              <a:rPr sz="3200" dirty="0">
                <a:latin typeface="Arial MT"/>
                <a:cs typeface="Arial MT"/>
              </a:rPr>
              <a:t>é</a:t>
            </a:r>
            <a:r>
              <a:rPr sz="3200" spc="-10" dirty="0">
                <a:latin typeface="Arial MT"/>
                <a:cs typeface="Arial MT"/>
              </a:rPr>
              <a:t> </a:t>
            </a:r>
            <a:r>
              <a:rPr sz="3200" dirty="0">
                <a:latin typeface="Arial MT"/>
                <a:cs typeface="Arial MT"/>
              </a:rPr>
              <a:t>mais</a:t>
            </a:r>
            <a:r>
              <a:rPr sz="3200" spc="-15" dirty="0">
                <a:latin typeface="Arial MT"/>
                <a:cs typeface="Arial MT"/>
              </a:rPr>
              <a:t> </a:t>
            </a:r>
            <a:r>
              <a:rPr sz="3200" dirty="0">
                <a:latin typeface="Arial MT"/>
                <a:cs typeface="Arial MT"/>
              </a:rPr>
              <a:t>apropriado </a:t>
            </a:r>
            <a:r>
              <a:rPr sz="3200" spc="-875" dirty="0">
                <a:latin typeface="Arial MT"/>
                <a:cs typeface="Arial MT"/>
              </a:rPr>
              <a:t> </a:t>
            </a:r>
            <a:r>
              <a:rPr sz="3200" dirty="0">
                <a:latin typeface="Arial MT"/>
                <a:cs typeface="Arial MT"/>
              </a:rPr>
              <a:t>para</a:t>
            </a:r>
            <a:r>
              <a:rPr sz="3200" spc="-5" dirty="0">
                <a:latin typeface="Arial MT"/>
                <a:cs typeface="Arial MT"/>
              </a:rPr>
              <a:t> sistemas </a:t>
            </a:r>
            <a:r>
              <a:rPr sz="3200" dirty="0">
                <a:latin typeface="Arial MT"/>
                <a:cs typeface="Arial MT"/>
              </a:rPr>
              <a:t>pequenos</a:t>
            </a:r>
            <a:endParaRPr sz="3200">
              <a:latin typeface="Arial MT"/>
              <a:cs typeface="Arial MT"/>
            </a:endParaRPr>
          </a:p>
          <a:p>
            <a:pPr marL="354965" marR="5080" indent="-342900">
              <a:lnSpc>
                <a:spcPct val="100099"/>
              </a:lnSpc>
              <a:spcBef>
                <a:spcPts val="605"/>
              </a:spcBef>
              <a:buClr>
                <a:srgbClr val="CC0066"/>
              </a:buClr>
              <a:buSzPct val="68750"/>
              <a:buFont typeface="Wingdings"/>
              <a:buChar char=""/>
              <a:tabLst>
                <a:tab pos="355600" algn="l"/>
                <a:tab pos="1145540" algn="l"/>
              </a:tabLst>
            </a:pPr>
            <a:r>
              <a:rPr sz="3200" dirty="0">
                <a:latin typeface="Arial MT"/>
                <a:cs typeface="Arial MT"/>
              </a:rPr>
              <a:t>As novas versões podem ser planejadas </a:t>
            </a:r>
            <a:r>
              <a:rPr sz="3200" spc="5" dirty="0">
                <a:latin typeface="Arial MT"/>
                <a:cs typeface="Arial MT"/>
              </a:rPr>
              <a:t> </a:t>
            </a:r>
            <a:r>
              <a:rPr sz="3200" dirty="0">
                <a:latin typeface="Arial MT"/>
                <a:cs typeface="Arial MT"/>
              </a:rPr>
              <a:t>de modo que os riscos </a:t>
            </a:r>
            <a:r>
              <a:rPr sz="3200" spc="-5" dirty="0">
                <a:latin typeface="Arial MT"/>
                <a:cs typeface="Arial MT"/>
              </a:rPr>
              <a:t>técnicos </a:t>
            </a:r>
            <a:r>
              <a:rPr sz="3200" dirty="0">
                <a:latin typeface="Arial MT"/>
                <a:cs typeface="Arial MT"/>
              </a:rPr>
              <a:t>possam </a:t>
            </a:r>
            <a:r>
              <a:rPr sz="3200" spc="5" dirty="0">
                <a:latin typeface="Arial MT"/>
                <a:cs typeface="Arial MT"/>
              </a:rPr>
              <a:t> </a:t>
            </a:r>
            <a:r>
              <a:rPr sz="3200" dirty="0">
                <a:latin typeface="Arial MT"/>
                <a:cs typeface="Arial MT"/>
              </a:rPr>
              <a:t>ser	</a:t>
            </a:r>
            <a:r>
              <a:rPr sz="3200" spc="-5" dirty="0">
                <a:latin typeface="Arial MT"/>
                <a:cs typeface="Arial MT"/>
              </a:rPr>
              <a:t>administrados</a:t>
            </a:r>
            <a:r>
              <a:rPr sz="3200" spc="-20" dirty="0">
                <a:latin typeface="Arial MT"/>
                <a:cs typeface="Arial MT"/>
              </a:rPr>
              <a:t> </a:t>
            </a:r>
            <a:r>
              <a:rPr sz="3200" dirty="0">
                <a:latin typeface="Arial MT"/>
                <a:cs typeface="Arial MT"/>
              </a:rPr>
              <a:t>(Ex.</a:t>
            </a:r>
            <a:r>
              <a:rPr sz="3200" spc="-20" dirty="0">
                <a:latin typeface="Arial MT"/>
                <a:cs typeface="Arial MT"/>
              </a:rPr>
              <a:t> </a:t>
            </a:r>
            <a:r>
              <a:rPr sz="3200" dirty="0">
                <a:latin typeface="Arial MT"/>
                <a:cs typeface="Arial MT"/>
              </a:rPr>
              <a:t>disponibilidade</a:t>
            </a:r>
            <a:r>
              <a:rPr sz="3200" spc="-10" dirty="0">
                <a:latin typeface="Arial MT"/>
                <a:cs typeface="Arial MT"/>
              </a:rPr>
              <a:t> </a:t>
            </a:r>
            <a:r>
              <a:rPr sz="3200" dirty="0">
                <a:latin typeface="Arial MT"/>
                <a:cs typeface="Arial MT"/>
              </a:rPr>
              <a:t>de </a:t>
            </a:r>
            <a:r>
              <a:rPr sz="3200" spc="-875" dirty="0">
                <a:latin typeface="Arial MT"/>
                <a:cs typeface="Arial MT"/>
              </a:rPr>
              <a:t> </a:t>
            </a:r>
            <a:r>
              <a:rPr sz="3200" spc="-5" dirty="0">
                <a:latin typeface="Arial MT"/>
                <a:cs typeface="Arial MT"/>
              </a:rPr>
              <a:t>determinado </a:t>
            </a:r>
            <a:r>
              <a:rPr sz="3200" dirty="0">
                <a:latin typeface="Arial MT"/>
                <a:cs typeface="Arial MT"/>
              </a:rPr>
              <a:t>hardware)</a:t>
            </a:r>
            <a:endParaRPr sz="3200">
              <a:latin typeface="Arial MT"/>
              <a:cs typeface="Arial M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44</a:t>
            </a:r>
            <a:endParaRPr sz="1400">
              <a:latin typeface="Times New Roman"/>
              <a:cs typeface="Times New Roman"/>
            </a:endParaRPr>
          </a:p>
        </p:txBody>
      </p:sp>
      <p:grpSp>
        <p:nvGrpSpPr>
          <p:cNvPr id="3" name="object 3"/>
          <p:cNvGrpSpPr/>
          <p:nvPr/>
        </p:nvGrpSpPr>
        <p:grpSpPr>
          <a:xfrm>
            <a:off x="698269" y="108065"/>
            <a:ext cx="6305550" cy="1405255"/>
            <a:chOff x="698269" y="108065"/>
            <a:chExt cx="6305550" cy="1405255"/>
          </a:xfrm>
        </p:grpSpPr>
        <p:pic>
          <p:nvPicPr>
            <p:cNvPr id="4" name="object 4"/>
            <p:cNvPicPr/>
            <p:nvPr/>
          </p:nvPicPr>
          <p:blipFill>
            <a:blip r:embed="rId2" cstate="print"/>
            <a:stretch>
              <a:fillRect/>
            </a:stretch>
          </p:blipFill>
          <p:spPr>
            <a:xfrm>
              <a:off x="698269" y="108065"/>
              <a:ext cx="6305203" cy="818803"/>
            </a:xfrm>
            <a:prstGeom prst="rect">
              <a:avLst/>
            </a:prstGeom>
          </p:spPr>
        </p:pic>
        <p:pic>
          <p:nvPicPr>
            <p:cNvPr id="5" name="object 5"/>
            <p:cNvPicPr/>
            <p:nvPr/>
          </p:nvPicPr>
          <p:blipFill>
            <a:blip r:embed="rId3" cstate="print"/>
            <a:stretch>
              <a:fillRect/>
            </a:stretch>
          </p:blipFill>
          <p:spPr>
            <a:xfrm>
              <a:off x="698269" y="694113"/>
              <a:ext cx="2556163" cy="818803"/>
            </a:xfrm>
            <a:prstGeom prst="rect">
              <a:avLst/>
            </a:prstGeom>
          </p:spPr>
        </p:pic>
      </p:grpSp>
      <p:sp>
        <p:nvSpPr>
          <p:cNvPr id="6" name="object 6"/>
          <p:cNvSpPr txBox="1">
            <a:spLocks noGrp="1"/>
          </p:cNvSpPr>
          <p:nvPr>
            <p:ph type="title"/>
          </p:nvPr>
        </p:nvSpPr>
        <p:spPr>
          <a:xfrm>
            <a:off x="765174" y="68072"/>
            <a:ext cx="6002020" cy="1341120"/>
          </a:xfrm>
          <a:prstGeom prst="rect">
            <a:avLst/>
          </a:prstGeom>
        </p:spPr>
        <p:txBody>
          <a:bodyPr vert="horz" wrap="square" lIns="0" tIns="159385" rIns="0" bIns="0" rtlCol="0">
            <a:spAutoFit/>
          </a:bodyPr>
          <a:lstStyle/>
          <a:p>
            <a:pPr marL="12700" marR="5080">
              <a:lnSpc>
                <a:spcPct val="79900"/>
              </a:lnSpc>
              <a:spcBef>
                <a:spcPts val="1255"/>
              </a:spcBef>
              <a:tabLst>
                <a:tab pos="5413375" algn="l"/>
              </a:tabLst>
            </a:pPr>
            <a:r>
              <a:rPr dirty="0"/>
              <a:t>Mod</a:t>
            </a:r>
            <a:r>
              <a:rPr spc="-5" dirty="0"/>
              <a:t>el</a:t>
            </a:r>
            <a:r>
              <a:rPr dirty="0"/>
              <a:t>os de</a:t>
            </a:r>
            <a:r>
              <a:rPr spc="-5" dirty="0"/>
              <a:t> P</a:t>
            </a:r>
            <a:r>
              <a:rPr dirty="0"/>
              <a:t>ro</a:t>
            </a:r>
            <a:r>
              <a:rPr spc="-5" dirty="0"/>
              <a:t>ce</a:t>
            </a:r>
            <a:r>
              <a:rPr dirty="0"/>
              <a:t>sso	de  </a:t>
            </a:r>
            <a:r>
              <a:rPr spc="-5" dirty="0"/>
              <a:t>Software</a:t>
            </a:r>
          </a:p>
        </p:txBody>
      </p:sp>
      <p:sp>
        <p:nvSpPr>
          <p:cNvPr id="7" name="object 7"/>
          <p:cNvSpPr txBox="1"/>
          <p:nvPr/>
        </p:nvSpPr>
        <p:spPr>
          <a:xfrm>
            <a:off x="765174" y="1597978"/>
            <a:ext cx="7504430" cy="4528820"/>
          </a:xfrm>
          <a:prstGeom prst="rect">
            <a:avLst/>
          </a:prstGeom>
        </p:spPr>
        <p:txBody>
          <a:bodyPr vert="horz" wrap="square" lIns="0" tIns="12700" rIns="0" bIns="0" rtlCol="0">
            <a:spAutoFit/>
          </a:bodyPr>
          <a:lstStyle/>
          <a:p>
            <a:pPr marL="355600" indent="-342900">
              <a:lnSpc>
                <a:spcPts val="3250"/>
              </a:lnSpc>
              <a:spcBef>
                <a:spcPts val="100"/>
              </a:spcBef>
              <a:buClr>
                <a:srgbClr val="969696"/>
              </a:buClr>
              <a:buSzPct val="69642"/>
              <a:buFont typeface="Wingdings"/>
              <a:buChar char=""/>
              <a:tabLst>
                <a:tab pos="354965" algn="l"/>
                <a:tab pos="355600" algn="l"/>
              </a:tabLst>
            </a:pPr>
            <a:r>
              <a:rPr sz="2800" i="1" dirty="0">
                <a:solidFill>
                  <a:srgbClr val="A7A7A7"/>
                </a:solidFill>
                <a:latin typeface="Arial"/>
                <a:cs typeface="Arial"/>
              </a:rPr>
              <a:t>O</a:t>
            </a:r>
            <a:r>
              <a:rPr sz="2800" i="1" spc="-30" dirty="0">
                <a:solidFill>
                  <a:srgbClr val="A7A7A7"/>
                </a:solidFill>
                <a:latin typeface="Arial"/>
                <a:cs typeface="Arial"/>
              </a:rPr>
              <a:t> </a:t>
            </a:r>
            <a:r>
              <a:rPr sz="2800" i="1" dirty="0">
                <a:solidFill>
                  <a:srgbClr val="A7A7A7"/>
                </a:solidFill>
                <a:latin typeface="Arial"/>
                <a:cs typeface="Arial"/>
              </a:rPr>
              <a:t>Modelo</a:t>
            </a:r>
            <a:r>
              <a:rPr sz="2800" i="1" spc="-25" dirty="0">
                <a:solidFill>
                  <a:srgbClr val="A7A7A7"/>
                </a:solidFill>
                <a:latin typeface="Arial"/>
                <a:cs typeface="Arial"/>
              </a:rPr>
              <a:t> </a:t>
            </a:r>
            <a:r>
              <a:rPr sz="2800" i="1" dirty="0">
                <a:solidFill>
                  <a:srgbClr val="A7A7A7"/>
                </a:solidFill>
                <a:latin typeface="Arial"/>
                <a:cs typeface="Arial"/>
              </a:rPr>
              <a:t>Sequencial</a:t>
            </a:r>
            <a:r>
              <a:rPr sz="2800" i="1" spc="-25" dirty="0">
                <a:solidFill>
                  <a:srgbClr val="A7A7A7"/>
                </a:solidFill>
                <a:latin typeface="Arial"/>
                <a:cs typeface="Arial"/>
              </a:rPr>
              <a:t> </a:t>
            </a:r>
            <a:r>
              <a:rPr sz="2800" i="1" dirty="0">
                <a:solidFill>
                  <a:srgbClr val="A7A7A7"/>
                </a:solidFill>
                <a:latin typeface="Arial"/>
                <a:cs typeface="Arial"/>
              </a:rPr>
              <a:t>Linear</a:t>
            </a:r>
            <a:endParaRPr sz="2800">
              <a:latin typeface="Arial"/>
              <a:cs typeface="Arial"/>
            </a:endParaRPr>
          </a:p>
          <a:p>
            <a:pPr marL="755650" lvl="1" indent="-286385">
              <a:lnSpc>
                <a:spcPts val="2660"/>
              </a:lnSpc>
              <a:buClr>
                <a:srgbClr val="990000"/>
              </a:buClr>
              <a:buFont typeface="Wingdings"/>
              <a:buChar char=""/>
              <a:tabLst>
                <a:tab pos="755015" algn="l"/>
                <a:tab pos="755650" algn="l"/>
              </a:tabLst>
            </a:pPr>
            <a:r>
              <a:rPr sz="2400" i="1" spc="-5" dirty="0">
                <a:solidFill>
                  <a:srgbClr val="969696"/>
                </a:solidFill>
                <a:latin typeface="Arial"/>
                <a:cs typeface="Arial"/>
              </a:rPr>
              <a:t>também</a:t>
            </a:r>
            <a:r>
              <a:rPr sz="2400" i="1" spc="-20" dirty="0">
                <a:solidFill>
                  <a:srgbClr val="969696"/>
                </a:solidFill>
                <a:latin typeface="Arial"/>
                <a:cs typeface="Arial"/>
              </a:rPr>
              <a:t> </a:t>
            </a:r>
            <a:r>
              <a:rPr sz="2400" i="1" dirty="0">
                <a:solidFill>
                  <a:srgbClr val="969696"/>
                </a:solidFill>
                <a:latin typeface="Arial"/>
                <a:cs typeface="Arial"/>
              </a:rPr>
              <a:t>chamado</a:t>
            </a:r>
            <a:r>
              <a:rPr sz="2400" i="1" spc="-15" dirty="0">
                <a:solidFill>
                  <a:srgbClr val="969696"/>
                </a:solidFill>
                <a:latin typeface="Arial"/>
                <a:cs typeface="Arial"/>
              </a:rPr>
              <a:t> </a:t>
            </a:r>
            <a:r>
              <a:rPr sz="2400" i="1" dirty="0">
                <a:solidFill>
                  <a:srgbClr val="969696"/>
                </a:solidFill>
                <a:latin typeface="Arial"/>
                <a:cs typeface="Arial"/>
              </a:rPr>
              <a:t>Modelo</a:t>
            </a:r>
            <a:r>
              <a:rPr sz="2400" i="1" spc="-10" dirty="0">
                <a:solidFill>
                  <a:srgbClr val="969696"/>
                </a:solidFill>
                <a:latin typeface="Arial"/>
                <a:cs typeface="Arial"/>
              </a:rPr>
              <a:t> </a:t>
            </a:r>
            <a:r>
              <a:rPr sz="2400" i="1" spc="-5" dirty="0">
                <a:solidFill>
                  <a:srgbClr val="969696"/>
                </a:solidFill>
                <a:latin typeface="Arial"/>
                <a:cs typeface="Arial"/>
              </a:rPr>
              <a:t>Cascata</a:t>
            </a:r>
            <a:endParaRPr sz="2400">
              <a:latin typeface="Arial"/>
              <a:cs typeface="Arial"/>
            </a:endParaRPr>
          </a:p>
          <a:p>
            <a:pPr marL="355600" indent="-342900">
              <a:lnSpc>
                <a:spcPts val="3120"/>
              </a:lnSpc>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Modelo</a:t>
            </a:r>
            <a:r>
              <a:rPr sz="2800" i="1" spc="-10" dirty="0">
                <a:solidFill>
                  <a:srgbClr val="969696"/>
                </a:solidFill>
                <a:latin typeface="Arial"/>
                <a:cs typeface="Arial"/>
              </a:rPr>
              <a:t> </a:t>
            </a:r>
            <a:r>
              <a:rPr sz="2800" i="1" dirty="0">
                <a:solidFill>
                  <a:srgbClr val="969696"/>
                </a:solidFill>
                <a:latin typeface="Arial"/>
                <a:cs typeface="Arial"/>
              </a:rPr>
              <a:t>de</a:t>
            </a:r>
            <a:r>
              <a:rPr sz="2800" i="1" spc="-15" dirty="0">
                <a:solidFill>
                  <a:srgbClr val="969696"/>
                </a:solidFill>
                <a:latin typeface="Arial"/>
                <a:cs typeface="Arial"/>
              </a:rPr>
              <a:t> </a:t>
            </a:r>
            <a:r>
              <a:rPr sz="2800" i="1" spc="-5" dirty="0">
                <a:solidFill>
                  <a:srgbClr val="969696"/>
                </a:solidFill>
                <a:latin typeface="Arial"/>
                <a:cs typeface="Arial"/>
              </a:rPr>
              <a:t>Prototipação</a:t>
            </a:r>
            <a:endParaRPr sz="2800">
              <a:latin typeface="Arial"/>
              <a:cs typeface="Arial"/>
            </a:endParaRPr>
          </a:p>
          <a:p>
            <a:pPr marL="354965" marR="1764030" indent="-342900">
              <a:lnSpc>
                <a:spcPts val="3000"/>
              </a:lnSpc>
              <a:spcBef>
                <a:spcPts val="270"/>
              </a:spcBef>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Modelo</a:t>
            </a:r>
            <a:r>
              <a:rPr sz="2800" i="1" spc="-10" dirty="0">
                <a:solidFill>
                  <a:srgbClr val="969696"/>
                </a:solidFill>
                <a:latin typeface="Arial"/>
                <a:cs typeface="Arial"/>
              </a:rPr>
              <a:t> </a:t>
            </a:r>
            <a:r>
              <a:rPr sz="2800" i="1" dirty="0">
                <a:solidFill>
                  <a:srgbClr val="969696"/>
                </a:solidFill>
                <a:latin typeface="Arial"/>
                <a:cs typeface="Arial"/>
              </a:rPr>
              <a:t>RAD</a:t>
            </a:r>
            <a:r>
              <a:rPr sz="2800" i="1" spc="-15" dirty="0">
                <a:solidFill>
                  <a:srgbClr val="969696"/>
                </a:solidFill>
                <a:latin typeface="Arial"/>
                <a:cs typeface="Arial"/>
              </a:rPr>
              <a:t> </a:t>
            </a:r>
            <a:r>
              <a:rPr sz="2800" i="1" dirty="0">
                <a:solidFill>
                  <a:srgbClr val="969696"/>
                </a:solidFill>
                <a:latin typeface="Arial"/>
                <a:cs typeface="Arial"/>
              </a:rPr>
              <a:t>(Rapid</a:t>
            </a:r>
            <a:r>
              <a:rPr sz="2800" i="1" spc="-10" dirty="0">
                <a:solidFill>
                  <a:srgbClr val="969696"/>
                </a:solidFill>
                <a:latin typeface="Arial"/>
                <a:cs typeface="Arial"/>
              </a:rPr>
              <a:t> </a:t>
            </a:r>
            <a:r>
              <a:rPr sz="2800" i="1" spc="-5" dirty="0">
                <a:solidFill>
                  <a:srgbClr val="969696"/>
                </a:solidFill>
                <a:latin typeface="Arial"/>
                <a:cs typeface="Arial"/>
              </a:rPr>
              <a:t>Application </a:t>
            </a:r>
            <a:r>
              <a:rPr sz="2800" i="1" spc="-765" dirty="0">
                <a:solidFill>
                  <a:srgbClr val="969696"/>
                </a:solidFill>
                <a:latin typeface="Arial"/>
                <a:cs typeface="Arial"/>
              </a:rPr>
              <a:t> </a:t>
            </a:r>
            <a:r>
              <a:rPr sz="2800" i="1" spc="-5" dirty="0">
                <a:solidFill>
                  <a:srgbClr val="969696"/>
                </a:solidFill>
                <a:latin typeface="Arial"/>
                <a:cs typeface="Arial"/>
              </a:rPr>
              <a:t>Development)</a:t>
            </a:r>
            <a:endParaRPr sz="2800">
              <a:latin typeface="Arial"/>
              <a:cs typeface="Arial"/>
            </a:endParaRPr>
          </a:p>
          <a:p>
            <a:pPr marL="355600" indent="-342900">
              <a:lnSpc>
                <a:spcPts val="3000"/>
              </a:lnSpc>
              <a:buClr>
                <a:srgbClr val="CC0066"/>
              </a:buClr>
              <a:buSzPct val="69642"/>
              <a:buFont typeface="Wingdings"/>
              <a:buChar char=""/>
              <a:tabLst>
                <a:tab pos="354965" algn="l"/>
                <a:tab pos="355600" algn="l"/>
              </a:tabLst>
            </a:pPr>
            <a:r>
              <a:rPr sz="2800" dirty="0">
                <a:solidFill>
                  <a:srgbClr val="990000"/>
                </a:solidFill>
                <a:latin typeface="Arial MT"/>
                <a:cs typeface="Arial MT"/>
              </a:rPr>
              <a:t>Modelos</a:t>
            </a:r>
            <a:r>
              <a:rPr sz="2800" spc="-10" dirty="0">
                <a:solidFill>
                  <a:srgbClr val="990000"/>
                </a:solidFill>
                <a:latin typeface="Arial MT"/>
                <a:cs typeface="Arial MT"/>
              </a:rPr>
              <a:t> </a:t>
            </a:r>
            <a:r>
              <a:rPr sz="2800" spc="-5" dirty="0">
                <a:solidFill>
                  <a:srgbClr val="990000"/>
                </a:solidFill>
                <a:latin typeface="Arial MT"/>
                <a:cs typeface="Arial MT"/>
              </a:rPr>
              <a:t>Evolutivos</a:t>
            </a:r>
            <a:r>
              <a:rPr sz="2800" spc="-10" dirty="0">
                <a:solidFill>
                  <a:srgbClr val="990000"/>
                </a:solidFill>
                <a:latin typeface="Arial MT"/>
                <a:cs typeface="Arial MT"/>
              </a:rPr>
              <a:t> </a:t>
            </a:r>
            <a:r>
              <a:rPr sz="2800" dirty="0">
                <a:solidFill>
                  <a:srgbClr val="990000"/>
                </a:solidFill>
                <a:latin typeface="Arial MT"/>
                <a:cs typeface="Arial MT"/>
              </a:rPr>
              <a:t>de</a:t>
            </a:r>
            <a:r>
              <a:rPr sz="2800" spc="-5" dirty="0">
                <a:solidFill>
                  <a:srgbClr val="990000"/>
                </a:solidFill>
                <a:latin typeface="Arial MT"/>
                <a:cs typeface="Arial MT"/>
              </a:rPr>
              <a:t> </a:t>
            </a:r>
            <a:r>
              <a:rPr sz="2800" dirty="0">
                <a:solidFill>
                  <a:srgbClr val="990000"/>
                </a:solidFill>
                <a:latin typeface="Arial MT"/>
                <a:cs typeface="Arial MT"/>
              </a:rPr>
              <a:t>Processo</a:t>
            </a:r>
            <a:r>
              <a:rPr sz="2800" spc="-5" dirty="0">
                <a:solidFill>
                  <a:srgbClr val="990000"/>
                </a:solidFill>
                <a:latin typeface="Arial MT"/>
                <a:cs typeface="Arial MT"/>
              </a:rPr>
              <a:t> </a:t>
            </a:r>
            <a:r>
              <a:rPr sz="2800" dirty="0">
                <a:solidFill>
                  <a:srgbClr val="990000"/>
                </a:solidFill>
                <a:latin typeface="Arial MT"/>
                <a:cs typeface="Arial MT"/>
              </a:rPr>
              <a:t>de</a:t>
            </a:r>
            <a:r>
              <a:rPr sz="2800" spc="-5" dirty="0">
                <a:solidFill>
                  <a:srgbClr val="990000"/>
                </a:solidFill>
                <a:latin typeface="Arial MT"/>
                <a:cs typeface="Arial MT"/>
              </a:rPr>
              <a:t> Software</a:t>
            </a:r>
            <a:endParaRPr sz="2800">
              <a:latin typeface="Arial MT"/>
              <a:cs typeface="Arial MT"/>
            </a:endParaRPr>
          </a:p>
          <a:p>
            <a:pPr marL="755650" lvl="1" indent="-286385">
              <a:lnSpc>
                <a:spcPts val="2730"/>
              </a:lnSpc>
              <a:buClr>
                <a:srgbClr val="969696"/>
              </a:buClr>
              <a:buFont typeface="Wingdings"/>
              <a:buChar char=""/>
              <a:tabLst>
                <a:tab pos="755015" algn="l"/>
                <a:tab pos="755650" algn="l"/>
              </a:tabLst>
            </a:pPr>
            <a:r>
              <a:rPr sz="2400" dirty="0">
                <a:solidFill>
                  <a:srgbClr val="A7A7A7"/>
                </a:solidFill>
                <a:latin typeface="Arial MT"/>
                <a:cs typeface="Arial MT"/>
              </a:rPr>
              <a:t>O</a:t>
            </a:r>
            <a:r>
              <a:rPr sz="2400" spc="-20" dirty="0">
                <a:solidFill>
                  <a:srgbClr val="A7A7A7"/>
                </a:solidFill>
                <a:latin typeface="Arial MT"/>
                <a:cs typeface="Arial MT"/>
              </a:rPr>
              <a:t> </a:t>
            </a:r>
            <a:r>
              <a:rPr sz="2400" i="1" dirty="0">
                <a:solidFill>
                  <a:srgbClr val="A7A7A7"/>
                </a:solidFill>
                <a:latin typeface="Arial"/>
                <a:cs typeface="Arial"/>
              </a:rPr>
              <a:t>Modelo</a:t>
            </a:r>
            <a:r>
              <a:rPr sz="2400" i="1" spc="-15" dirty="0">
                <a:solidFill>
                  <a:srgbClr val="A7A7A7"/>
                </a:solidFill>
                <a:latin typeface="Arial"/>
                <a:cs typeface="Arial"/>
              </a:rPr>
              <a:t> </a:t>
            </a:r>
            <a:r>
              <a:rPr sz="2400" i="1" spc="-5" dirty="0">
                <a:solidFill>
                  <a:srgbClr val="A7A7A7"/>
                </a:solidFill>
                <a:latin typeface="Arial"/>
                <a:cs typeface="Arial"/>
              </a:rPr>
              <a:t>Incremental</a:t>
            </a:r>
            <a:endParaRPr sz="2400">
              <a:latin typeface="Arial"/>
              <a:cs typeface="Arial"/>
            </a:endParaRPr>
          </a:p>
          <a:p>
            <a:pPr marL="755650" lvl="1" indent="-286385">
              <a:lnSpc>
                <a:spcPts val="2650"/>
              </a:lnSpc>
              <a:buClr>
                <a:srgbClr val="990000"/>
              </a:buClr>
              <a:buFont typeface="Wingdings"/>
              <a:buChar char=""/>
              <a:tabLst>
                <a:tab pos="755015" algn="l"/>
                <a:tab pos="755650" algn="l"/>
              </a:tabLst>
            </a:pPr>
            <a:r>
              <a:rPr sz="2400" b="1" dirty="0">
                <a:solidFill>
                  <a:srgbClr val="AB1500"/>
                </a:solidFill>
                <a:latin typeface="Arial"/>
                <a:cs typeface="Arial"/>
              </a:rPr>
              <a:t>O</a:t>
            </a:r>
            <a:r>
              <a:rPr sz="2400" b="1" spc="-20" dirty="0">
                <a:solidFill>
                  <a:srgbClr val="AB1500"/>
                </a:solidFill>
                <a:latin typeface="Arial"/>
                <a:cs typeface="Arial"/>
              </a:rPr>
              <a:t> </a:t>
            </a:r>
            <a:r>
              <a:rPr sz="2400" b="1" i="1" spc="-5" dirty="0">
                <a:solidFill>
                  <a:srgbClr val="AB1500"/>
                </a:solidFill>
                <a:latin typeface="Arial"/>
                <a:cs typeface="Arial"/>
              </a:rPr>
              <a:t>Modelo</a:t>
            </a:r>
            <a:r>
              <a:rPr sz="2400" b="1" i="1" spc="-25" dirty="0">
                <a:solidFill>
                  <a:srgbClr val="AB1500"/>
                </a:solidFill>
                <a:latin typeface="Arial"/>
                <a:cs typeface="Arial"/>
              </a:rPr>
              <a:t> </a:t>
            </a:r>
            <a:r>
              <a:rPr sz="2400" b="1" i="1" spc="-5" dirty="0">
                <a:solidFill>
                  <a:srgbClr val="AB1500"/>
                </a:solidFill>
                <a:latin typeface="Arial"/>
                <a:cs typeface="Arial"/>
              </a:rPr>
              <a:t>Espiral</a:t>
            </a:r>
            <a:endParaRPr sz="2400">
              <a:latin typeface="Arial"/>
              <a:cs typeface="Arial"/>
            </a:endParaRPr>
          </a:p>
          <a:p>
            <a:pPr marL="755650" lvl="1" indent="-286385">
              <a:lnSpc>
                <a:spcPts val="265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10" dirty="0">
                <a:solidFill>
                  <a:srgbClr val="A7A7A7"/>
                </a:solidFill>
                <a:latin typeface="Arial"/>
                <a:cs typeface="Arial"/>
              </a:rPr>
              <a:t> </a:t>
            </a:r>
            <a:r>
              <a:rPr sz="2400" i="1" dirty="0">
                <a:solidFill>
                  <a:srgbClr val="A7A7A7"/>
                </a:solidFill>
                <a:latin typeface="Arial"/>
                <a:cs typeface="Arial"/>
              </a:rPr>
              <a:t>Modelo de</a:t>
            </a:r>
            <a:r>
              <a:rPr sz="2400" i="1" spc="-5" dirty="0">
                <a:solidFill>
                  <a:srgbClr val="A7A7A7"/>
                </a:solidFill>
                <a:latin typeface="Arial"/>
                <a:cs typeface="Arial"/>
              </a:rPr>
              <a:t> Montagem </a:t>
            </a:r>
            <a:r>
              <a:rPr sz="2400" i="1" dirty="0">
                <a:solidFill>
                  <a:srgbClr val="A7A7A7"/>
                </a:solidFill>
                <a:latin typeface="Arial"/>
                <a:cs typeface="Arial"/>
              </a:rPr>
              <a:t>de</a:t>
            </a:r>
            <a:r>
              <a:rPr sz="2400" i="1" spc="-5" dirty="0">
                <a:solidFill>
                  <a:srgbClr val="A7A7A7"/>
                </a:solidFill>
                <a:latin typeface="Arial"/>
                <a:cs typeface="Arial"/>
              </a:rPr>
              <a:t> Componentes</a:t>
            </a:r>
            <a:endParaRPr sz="2400">
              <a:latin typeface="Arial"/>
              <a:cs typeface="Arial"/>
            </a:endParaRPr>
          </a:p>
          <a:p>
            <a:pPr marL="755650" lvl="1" indent="-286385">
              <a:lnSpc>
                <a:spcPts val="2680"/>
              </a:lnSpc>
              <a:buClr>
                <a:srgbClr val="969696"/>
              </a:buClr>
              <a:buFont typeface="Wingdings"/>
              <a:buChar char=""/>
              <a:tabLst>
                <a:tab pos="755015" algn="l"/>
                <a:tab pos="755650" algn="l"/>
              </a:tabLst>
            </a:pPr>
            <a:r>
              <a:rPr sz="2400" i="1" dirty="0">
                <a:solidFill>
                  <a:srgbClr val="A7A7A7"/>
                </a:solidFill>
                <a:latin typeface="Arial"/>
                <a:cs typeface="Arial"/>
              </a:rPr>
              <a:t>O</a:t>
            </a:r>
            <a:r>
              <a:rPr sz="2400" i="1" spc="-5" dirty="0">
                <a:solidFill>
                  <a:srgbClr val="A7A7A7"/>
                </a:solidFill>
                <a:latin typeface="Arial"/>
                <a:cs typeface="Arial"/>
              </a:rPr>
              <a:t> </a:t>
            </a:r>
            <a:r>
              <a:rPr sz="2400" i="1" dirty="0">
                <a:solidFill>
                  <a:srgbClr val="A7A7A7"/>
                </a:solidFill>
                <a:latin typeface="Arial"/>
                <a:cs typeface="Arial"/>
              </a:rPr>
              <a:t>Modelo</a:t>
            </a:r>
            <a:r>
              <a:rPr sz="2400" i="1" spc="5" dirty="0">
                <a:solidFill>
                  <a:srgbClr val="A7A7A7"/>
                </a:solidFill>
                <a:latin typeface="Arial"/>
                <a:cs typeface="Arial"/>
              </a:rPr>
              <a:t> </a:t>
            </a:r>
            <a:r>
              <a:rPr sz="2400" i="1" dirty="0">
                <a:solidFill>
                  <a:srgbClr val="A7A7A7"/>
                </a:solidFill>
                <a:latin typeface="Arial"/>
                <a:cs typeface="Arial"/>
              </a:rPr>
              <a:t>de</a:t>
            </a:r>
            <a:r>
              <a:rPr sz="2400" i="1" spc="5" dirty="0">
                <a:solidFill>
                  <a:srgbClr val="A7A7A7"/>
                </a:solidFill>
                <a:latin typeface="Arial"/>
                <a:cs typeface="Arial"/>
              </a:rPr>
              <a:t> </a:t>
            </a:r>
            <a:r>
              <a:rPr sz="2400" i="1" spc="-5" dirty="0">
                <a:solidFill>
                  <a:srgbClr val="A7A7A7"/>
                </a:solidFill>
                <a:latin typeface="Arial"/>
                <a:cs typeface="Arial"/>
              </a:rPr>
              <a:t>Desenvolvimento</a:t>
            </a:r>
            <a:r>
              <a:rPr sz="2400" i="1" spc="5" dirty="0">
                <a:solidFill>
                  <a:srgbClr val="A7A7A7"/>
                </a:solidFill>
                <a:latin typeface="Arial"/>
                <a:cs typeface="Arial"/>
              </a:rPr>
              <a:t> </a:t>
            </a:r>
            <a:r>
              <a:rPr sz="2400" i="1" spc="-5" dirty="0">
                <a:solidFill>
                  <a:srgbClr val="A7A7A7"/>
                </a:solidFill>
                <a:latin typeface="Arial"/>
                <a:cs typeface="Arial"/>
              </a:rPr>
              <a:t>Concorrente</a:t>
            </a:r>
            <a:endParaRPr sz="2400">
              <a:latin typeface="Arial"/>
              <a:cs typeface="Arial"/>
            </a:endParaRPr>
          </a:p>
          <a:p>
            <a:pPr marL="355600" indent="-342900">
              <a:lnSpc>
                <a:spcPts val="3170"/>
              </a:lnSpc>
              <a:buSzPct val="69642"/>
              <a:buFont typeface="Wingdings"/>
              <a:buChar char=""/>
              <a:tabLst>
                <a:tab pos="354965" algn="l"/>
                <a:tab pos="355600" algn="l"/>
              </a:tabLst>
            </a:pPr>
            <a:r>
              <a:rPr sz="2800" i="1" dirty="0">
                <a:solidFill>
                  <a:srgbClr val="969696"/>
                </a:solidFill>
                <a:latin typeface="Arial"/>
                <a:cs typeface="Arial"/>
              </a:rPr>
              <a:t>Modelos</a:t>
            </a:r>
            <a:r>
              <a:rPr sz="2800" i="1" spc="-15" dirty="0">
                <a:solidFill>
                  <a:srgbClr val="969696"/>
                </a:solidFill>
                <a:latin typeface="Arial"/>
                <a:cs typeface="Arial"/>
              </a:rPr>
              <a:t> </a:t>
            </a:r>
            <a:r>
              <a:rPr sz="2800" i="1" dirty="0">
                <a:solidFill>
                  <a:srgbClr val="969696"/>
                </a:solidFill>
                <a:latin typeface="Arial"/>
                <a:cs typeface="Arial"/>
              </a:rPr>
              <a:t>de</a:t>
            </a:r>
            <a:r>
              <a:rPr sz="2800" i="1" spc="-10" dirty="0">
                <a:solidFill>
                  <a:srgbClr val="969696"/>
                </a:solidFill>
                <a:latin typeface="Arial"/>
                <a:cs typeface="Arial"/>
              </a:rPr>
              <a:t> </a:t>
            </a:r>
            <a:r>
              <a:rPr sz="2800" i="1" spc="-5" dirty="0">
                <a:solidFill>
                  <a:srgbClr val="969696"/>
                </a:solidFill>
                <a:latin typeface="Arial"/>
                <a:cs typeface="Arial"/>
              </a:rPr>
              <a:t>Métodos</a:t>
            </a:r>
            <a:r>
              <a:rPr sz="2800" i="1" spc="-15" dirty="0">
                <a:solidFill>
                  <a:srgbClr val="969696"/>
                </a:solidFill>
                <a:latin typeface="Arial"/>
                <a:cs typeface="Arial"/>
              </a:rPr>
              <a:t> </a:t>
            </a:r>
            <a:r>
              <a:rPr sz="2800" i="1" spc="-5" dirty="0">
                <a:solidFill>
                  <a:srgbClr val="969696"/>
                </a:solidFill>
                <a:latin typeface="Arial"/>
                <a:cs typeface="Arial"/>
              </a:rPr>
              <a:t>Formais</a:t>
            </a:r>
            <a:endParaRPr sz="2800">
              <a:latin typeface="Arial"/>
              <a:cs typeface="Arial"/>
            </a:endParaRPr>
          </a:p>
          <a:p>
            <a:pPr marL="355600" indent="-342900">
              <a:lnSpc>
                <a:spcPts val="3279"/>
              </a:lnSpc>
              <a:buSzPct val="69642"/>
              <a:buFont typeface="Wingdings"/>
              <a:buChar char=""/>
              <a:tabLst>
                <a:tab pos="354965" algn="l"/>
                <a:tab pos="355600" algn="l"/>
              </a:tabLst>
            </a:pPr>
            <a:r>
              <a:rPr sz="2800" i="1" spc="-5" dirty="0">
                <a:solidFill>
                  <a:srgbClr val="969696"/>
                </a:solidFill>
                <a:latin typeface="Arial"/>
                <a:cs typeface="Arial"/>
              </a:rPr>
              <a:t>Técnicas</a:t>
            </a:r>
            <a:r>
              <a:rPr sz="2800" i="1" spc="-10" dirty="0">
                <a:solidFill>
                  <a:srgbClr val="969696"/>
                </a:solidFill>
                <a:latin typeface="Arial"/>
                <a:cs typeface="Arial"/>
              </a:rPr>
              <a:t> </a:t>
            </a:r>
            <a:r>
              <a:rPr sz="2800" i="1" dirty="0">
                <a:solidFill>
                  <a:srgbClr val="969696"/>
                </a:solidFill>
                <a:latin typeface="Arial"/>
                <a:cs typeface="Arial"/>
              </a:rPr>
              <a:t>de</a:t>
            </a:r>
            <a:r>
              <a:rPr sz="2800" i="1" spc="-5" dirty="0">
                <a:solidFill>
                  <a:srgbClr val="969696"/>
                </a:solidFill>
                <a:latin typeface="Arial"/>
                <a:cs typeface="Arial"/>
              </a:rPr>
              <a:t> Quarta Geração</a:t>
            </a:r>
            <a:endParaRPr sz="28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45</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792286" cy="818803"/>
          </a:xfrm>
          <a:prstGeom prst="rect">
            <a:avLst/>
          </a:prstGeom>
        </p:spPr>
      </p:pic>
      <p:sp>
        <p:nvSpPr>
          <p:cNvPr id="4" name="object 4"/>
          <p:cNvSpPr txBox="1">
            <a:spLocks noGrp="1"/>
          </p:cNvSpPr>
          <p:nvPr>
            <p:ph type="title"/>
          </p:nvPr>
        </p:nvSpPr>
        <p:spPr>
          <a:xfrm>
            <a:off x="765174" y="360681"/>
            <a:ext cx="4496435"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Espiral</a:t>
            </a:r>
          </a:p>
        </p:txBody>
      </p:sp>
      <p:sp>
        <p:nvSpPr>
          <p:cNvPr id="5" name="object 5"/>
          <p:cNvSpPr txBox="1"/>
          <p:nvPr/>
        </p:nvSpPr>
        <p:spPr>
          <a:xfrm>
            <a:off x="765174" y="1709738"/>
            <a:ext cx="7868920" cy="4602480"/>
          </a:xfrm>
          <a:prstGeom prst="rect">
            <a:avLst/>
          </a:prstGeom>
        </p:spPr>
        <p:txBody>
          <a:bodyPr vert="horz" wrap="square" lIns="0" tIns="13335" rIns="0" bIns="0" rtlCol="0">
            <a:spAutoFit/>
          </a:bodyPr>
          <a:lstStyle/>
          <a:p>
            <a:pPr marL="354965" marR="5080" indent="-342900">
              <a:lnSpc>
                <a:spcPct val="99800"/>
              </a:lnSpc>
              <a:spcBef>
                <a:spcPts val="105"/>
              </a:spcBef>
              <a:buClr>
                <a:srgbClr val="CC0066"/>
              </a:buClr>
              <a:buSzPct val="68750"/>
              <a:buFont typeface="Wingdings"/>
              <a:buChar char=""/>
              <a:tabLst>
                <a:tab pos="355600" algn="l"/>
              </a:tabLst>
            </a:pPr>
            <a:r>
              <a:rPr sz="3200" dirty="0">
                <a:latin typeface="Arial MT"/>
                <a:cs typeface="Arial MT"/>
              </a:rPr>
              <a:t>O modelo espiral</a:t>
            </a:r>
            <a:r>
              <a:rPr sz="3200" dirty="0">
                <a:solidFill>
                  <a:srgbClr val="800000"/>
                </a:solidFill>
                <a:latin typeface="Arial MT"/>
                <a:cs typeface="Arial MT"/>
              </a:rPr>
              <a:t> </a:t>
            </a:r>
            <a:r>
              <a:rPr sz="3200" u="heavy" dirty="0">
                <a:solidFill>
                  <a:srgbClr val="800000"/>
                </a:solidFill>
                <a:uFill>
                  <a:solidFill>
                    <a:srgbClr val="941100"/>
                  </a:solidFill>
                </a:uFill>
                <a:latin typeface="Arial MT"/>
                <a:cs typeface="Arial MT"/>
              </a:rPr>
              <a:t>acopla</a:t>
            </a:r>
            <a:r>
              <a:rPr sz="3200" dirty="0">
                <a:solidFill>
                  <a:srgbClr val="800000"/>
                </a:solidFill>
                <a:latin typeface="Arial MT"/>
                <a:cs typeface="Arial MT"/>
              </a:rPr>
              <a:t> </a:t>
            </a:r>
            <a:r>
              <a:rPr sz="3200" dirty="0">
                <a:latin typeface="Arial MT"/>
                <a:cs typeface="Arial MT"/>
              </a:rPr>
              <a:t>a </a:t>
            </a:r>
            <a:r>
              <a:rPr sz="3200" spc="-5" dirty="0">
                <a:latin typeface="Arial MT"/>
                <a:cs typeface="Arial MT"/>
              </a:rPr>
              <a:t>natureza </a:t>
            </a:r>
            <a:r>
              <a:rPr sz="3200" dirty="0">
                <a:solidFill>
                  <a:srgbClr val="800000"/>
                </a:solidFill>
                <a:latin typeface="Arial MT"/>
                <a:cs typeface="Arial MT"/>
              </a:rPr>
              <a:t> </a:t>
            </a:r>
            <a:r>
              <a:rPr sz="3200" u="heavy" spc="-5" dirty="0">
                <a:solidFill>
                  <a:srgbClr val="800000"/>
                </a:solidFill>
                <a:uFill>
                  <a:solidFill>
                    <a:srgbClr val="941100"/>
                  </a:solidFill>
                </a:uFill>
                <a:latin typeface="Arial MT"/>
                <a:cs typeface="Arial MT"/>
              </a:rPr>
              <a:t>iterativa</a:t>
            </a:r>
            <a:r>
              <a:rPr sz="3200" spc="-5" dirty="0">
                <a:solidFill>
                  <a:srgbClr val="800000"/>
                </a:solidFill>
                <a:latin typeface="Arial MT"/>
                <a:cs typeface="Arial MT"/>
              </a:rPr>
              <a:t> </a:t>
            </a:r>
            <a:r>
              <a:rPr sz="3200" spc="-5" dirty="0">
                <a:latin typeface="Arial MT"/>
                <a:cs typeface="Arial MT"/>
              </a:rPr>
              <a:t>da</a:t>
            </a:r>
            <a:r>
              <a:rPr sz="3200" spc="5" dirty="0">
                <a:solidFill>
                  <a:srgbClr val="800000"/>
                </a:solidFill>
                <a:latin typeface="Arial MT"/>
                <a:cs typeface="Arial MT"/>
              </a:rPr>
              <a:t> </a:t>
            </a:r>
            <a:r>
              <a:rPr sz="3200" u="heavy" spc="-5" dirty="0">
                <a:solidFill>
                  <a:srgbClr val="800000"/>
                </a:solidFill>
                <a:uFill>
                  <a:solidFill>
                    <a:srgbClr val="941100"/>
                  </a:solidFill>
                </a:uFill>
                <a:latin typeface="Arial MT"/>
                <a:cs typeface="Arial MT"/>
              </a:rPr>
              <a:t>prototipação</a:t>
            </a:r>
            <a:r>
              <a:rPr sz="3200" dirty="0">
                <a:solidFill>
                  <a:srgbClr val="800000"/>
                </a:solidFill>
                <a:latin typeface="Arial MT"/>
                <a:cs typeface="Arial MT"/>
              </a:rPr>
              <a:t> </a:t>
            </a:r>
            <a:r>
              <a:rPr sz="3200" dirty="0">
                <a:latin typeface="Arial MT"/>
                <a:cs typeface="Arial MT"/>
              </a:rPr>
              <a:t>com os </a:t>
            </a:r>
            <a:r>
              <a:rPr sz="3200" spc="-5" dirty="0">
                <a:latin typeface="Arial MT"/>
                <a:cs typeface="Arial MT"/>
              </a:rPr>
              <a:t>aspectos </a:t>
            </a:r>
            <a:r>
              <a:rPr sz="3200" spc="-869" dirty="0">
                <a:latin typeface="Arial MT"/>
                <a:cs typeface="Arial MT"/>
              </a:rPr>
              <a:t> </a:t>
            </a:r>
            <a:r>
              <a:rPr sz="3200" spc="-5" dirty="0">
                <a:latin typeface="Arial MT"/>
                <a:cs typeface="Arial MT"/>
              </a:rPr>
              <a:t>controlados </a:t>
            </a:r>
            <a:r>
              <a:rPr sz="3200" dirty="0">
                <a:latin typeface="Arial MT"/>
                <a:cs typeface="Arial MT"/>
              </a:rPr>
              <a:t>e</a:t>
            </a:r>
            <a:r>
              <a:rPr sz="3200" dirty="0">
                <a:solidFill>
                  <a:srgbClr val="800000"/>
                </a:solidFill>
                <a:latin typeface="Arial MT"/>
                <a:cs typeface="Arial MT"/>
              </a:rPr>
              <a:t> </a:t>
            </a:r>
            <a:r>
              <a:rPr sz="3200" u="heavy" spc="-5" dirty="0">
                <a:solidFill>
                  <a:srgbClr val="800000"/>
                </a:solidFill>
                <a:uFill>
                  <a:solidFill>
                    <a:srgbClr val="941100"/>
                  </a:solidFill>
                </a:uFill>
                <a:latin typeface="Arial MT"/>
                <a:cs typeface="Arial MT"/>
              </a:rPr>
              <a:t>sistemáticos</a:t>
            </a:r>
            <a:r>
              <a:rPr sz="3200" spc="-5" dirty="0">
                <a:solidFill>
                  <a:srgbClr val="800000"/>
                </a:solidFill>
                <a:latin typeface="Arial MT"/>
                <a:cs typeface="Arial MT"/>
              </a:rPr>
              <a:t> </a:t>
            </a:r>
            <a:r>
              <a:rPr sz="3200" dirty="0">
                <a:latin typeface="Arial MT"/>
                <a:cs typeface="Arial MT"/>
              </a:rPr>
              <a:t>do modelo </a:t>
            </a:r>
            <a:r>
              <a:rPr sz="3200" spc="5" dirty="0">
                <a:solidFill>
                  <a:srgbClr val="800000"/>
                </a:solidFill>
                <a:latin typeface="Arial MT"/>
                <a:cs typeface="Arial MT"/>
              </a:rPr>
              <a:t> </a:t>
            </a:r>
            <a:r>
              <a:rPr sz="3200" u="heavy" spc="-5" dirty="0">
                <a:solidFill>
                  <a:srgbClr val="800000"/>
                </a:solidFill>
                <a:uFill>
                  <a:solidFill>
                    <a:srgbClr val="941100"/>
                  </a:solidFill>
                </a:uFill>
                <a:latin typeface="Arial MT"/>
                <a:cs typeface="Arial MT"/>
              </a:rPr>
              <a:t>cascata</a:t>
            </a:r>
            <a:r>
              <a:rPr sz="3200" spc="-5" dirty="0">
                <a:latin typeface="Arial MT"/>
                <a:cs typeface="Arial MT"/>
              </a:rPr>
              <a:t>.</a:t>
            </a:r>
            <a:endParaRPr sz="3200">
              <a:latin typeface="Arial MT"/>
              <a:cs typeface="Arial MT"/>
            </a:endParaRPr>
          </a:p>
          <a:p>
            <a:pPr marL="354965" marR="27305" indent="-342900">
              <a:lnSpc>
                <a:spcPct val="100699"/>
              </a:lnSpc>
              <a:spcBef>
                <a:spcPts val="700"/>
              </a:spcBef>
              <a:buClr>
                <a:srgbClr val="CC0066"/>
              </a:buClr>
              <a:buSzPct val="68750"/>
              <a:buFont typeface="Wingdings"/>
              <a:buChar char=""/>
              <a:tabLst>
                <a:tab pos="355600" algn="l"/>
              </a:tabLst>
            </a:pPr>
            <a:r>
              <a:rPr sz="3200" dirty="0">
                <a:latin typeface="Arial MT"/>
                <a:cs typeface="Arial MT"/>
              </a:rPr>
              <a:t>O</a:t>
            </a:r>
            <a:r>
              <a:rPr sz="3200" spc="-20" dirty="0">
                <a:latin typeface="Arial MT"/>
                <a:cs typeface="Arial MT"/>
              </a:rPr>
              <a:t> </a:t>
            </a:r>
            <a:r>
              <a:rPr sz="3200" dirty="0">
                <a:latin typeface="Arial MT"/>
                <a:cs typeface="Arial MT"/>
              </a:rPr>
              <a:t>modelo</a:t>
            </a:r>
            <a:r>
              <a:rPr sz="3200" spc="-15" dirty="0">
                <a:latin typeface="Arial MT"/>
                <a:cs typeface="Arial MT"/>
              </a:rPr>
              <a:t> </a:t>
            </a:r>
            <a:r>
              <a:rPr sz="3200" dirty="0">
                <a:latin typeface="Arial MT"/>
                <a:cs typeface="Arial MT"/>
              </a:rPr>
              <a:t>espiral</a:t>
            </a:r>
            <a:r>
              <a:rPr sz="3200" spc="-15" dirty="0">
                <a:latin typeface="Arial MT"/>
                <a:cs typeface="Arial MT"/>
              </a:rPr>
              <a:t> </a:t>
            </a:r>
            <a:r>
              <a:rPr sz="3200" dirty="0">
                <a:latin typeface="Arial MT"/>
                <a:cs typeface="Arial MT"/>
              </a:rPr>
              <a:t>é</a:t>
            </a:r>
            <a:r>
              <a:rPr sz="3200" spc="-15" dirty="0">
                <a:latin typeface="Arial MT"/>
                <a:cs typeface="Arial MT"/>
              </a:rPr>
              <a:t> </a:t>
            </a:r>
            <a:r>
              <a:rPr sz="3200" dirty="0">
                <a:latin typeface="Arial MT"/>
                <a:cs typeface="Arial MT"/>
              </a:rPr>
              <a:t>dividido</a:t>
            </a:r>
            <a:r>
              <a:rPr sz="3200" spc="-15" dirty="0">
                <a:latin typeface="Arial MT"/>
                <a:cs typeface="Arial MT"/>
              </a:rPr>
              <a:t> </a:t>
            </a:r>
            <a:r>
              <a:rPr sz="3200" dirty="0">
                <a:latin typeface="Arial MT"/>
                <a:cs typeface="Arial MT"/>
              </a:rPr>
              <a:t>em</a:t>
            </a:r>
            <a:r>
              <a:rPr sz="3200" spc="-20" dirty="0">
                <a:latin typeface="Arial MT"/>
                <a:cs typeface="Arial MT"/>
              </a:rPr>
              <a:t> </a:t>
            </a:r>
            <a:r>
              <a:rPr sz="3200" dirty="0">
                <a:latin typeface="Arial MT"/>
                <a:cs typeface="Arial MT"/>
              </a:rPr>
              <a:t>uma</a:t>
            </a:r>
            <a:r>
              <a:rPr sz="3200" spc="-10" dirty="0">
                <a:latin typeface="Arial MT"/>
                <a:cs typeface="Arial MT"/>
              </a:rPr>
              <a:t> </a:t>
            </a:r>
            <a:r>
              <a:rPr sz="3200" dirty="0">
                <a:latin typeface="Arial MT"/>
                <a:cs typeface="Arial MT"/>
              </a:rPr>
              <a:t>série </a:t>
            </a:r>
            <a:r>
              <a:rPr sz="3200" spc="-875" dirty="0">
                <a:latin typeface="Arial MT"/>
                <a:cs typeface="Arial MT"/>
              </a:rPr>
              <a:t> </a:t>
            </a:r>
            <a:r>
              <a:rPr sz="3200" spc="-5" dirty="0">
                <a:latin typeface="Arial MT"/>
                <a:cs typeface="Arial MT"/>
              </a:rPr>
              <a:t>de</a:t>
            </a:r>
            <a:r>
              <a:rPr sz="3200" spc="-5" dirty="0">
                <a:solidFill>
                  <a:srgbClr val="800000"/>
                </a:solidFill>
                <a:latin typeface="Arial MT"/>
                <a:cs typeface="Arial MT"/>
              </a:rPr>
              <a:t> </a:t>
            </a:r>
            <a:r>
              <a:rPr sz="3200" i="1" u="heavy" spc="-5" dirty="0">
                <a:solidFill>
                  <a:srgbClr val="800000"/>
                </a:solidFill>
                <a:uFill>
                  <a:solidFill>
                    <a:srgbClr val="941100"/>
                  </a:solidFill>
                </a:uFill>
                <a:latin typeface="Arial"/>
                <a:cs typeface="Arial"/>
              </a:rPr>
              <a:t>atividades </a:t>
            </a:r>
            <a:r>
              <a:rPr sz="3200" i="1" u="heavy" dirty="0">
                <a:solidFill>
                  <a:srgbClr val="800000"/>
                </a:solidFill>
                <a:uFill>
                  <a:solidFill>
                    <a:srgbClr val="941100"/>
                  </a:solidFill>
                </a:uFill>
                <a:latin typeface="Arial"/>
                <a:cs typeface="Arial"/>
              </a:rPr>
              <a:t>de </a:t>
            </a:r>
            <a:r>
              <a:rPr sz="3200" i="1" u="heavy" spc="-5" dirty="0">
                <a:solidFill>
                  <a:srgbClr val="800000"/>
                </a:solidFill>
                <a:uFill>
                  <a:solidFill>
                    <a:srgbClr val="941100"/>
                  </a:solidFill>
                </a:uFill>
                <a:latin typeface="Arial"/>
                <a:cs typeface="Arial"/>
              </a:rPr>
              <a:t>trabalho</a:t>
            </a:r>
            <a:r>
              <a:rPr sz="3200" i="1" spc="-5" dirty="0">
                <a:solidFill>
                  <a:srgbClr val="800000"/>
                </a:solidFill>
                <a:latin typeface="Arial"/>
                <a:cs typeface="Arial"/>
              </a:rPr>
              <a:t> </a:t>
            </a:r>
            <a:r>
              <a:rPr sz="3200" spc="-5" dirty="0">
                <a:latin typeface="Arial MT"/>
                <a:cs typeface="Arial MT"/>
              </a:rPr>
              <a:t>ou</a:t>
            </a:r>
            <a:r>
              <a:rPr sz="3200" spc="-5" dirty="0">
                <a:solidFill>
                  <a:srgbClr val="800000"/>
                </a:solidFill>
                <a:latin typeface="Arial MT"/>
                <a:cs typeface="Arial MT"/>
              </a:rPr>
              <a:t> </a:t>
            </a:r>
            <a:r>
              <a:rPr sz="3200" i="1" u="heavy" dirty="0">
                <a:solidFill>
                  <a:srgbClr val="800000"/>
                </a:solidFill>
                <a:uFill>
                  <a:solidFill>
                    <a:srgbClr val="941100"/>
                  </a:solidFill>
                </a:uFill>
                <a:latin typeface="Arial"/>
                <a:cs typeface="Arial"/>
              </a:rPr>
              <a:t>regiões de </a:t>
            </a:r>
            <a:r>
              <a:rPr sz="3200" i="1" spc="5" dirty="0">
                <a:solidFill>
                  <a:srgbClr val="800000"/>
                </a:solidFill>
                <a:latin typeface="Arial"/>
                <a:cs typeface="Arial"/>
              </a:rPr>
              <a:t> </a:t>
            </a:r>
            <a:r>
              <a:rPr sz="3200" i="1" u="heavy" spc="-5" dirty="0">
                <a:solidFill>
                  <a:srgbClr val="800000"/>
                </a:solidFill>
                <a:uFill>
                  <a:solidFill>
                    <a:srgbClr val="941100"/>
                  </a:solidFill>
                </a:uFill>
                <a:latin typeface="Arial"/>
                <a:cs typeface="Arial"/>
              </a:rPr>
              <a:t>tarefa</a:t>
            </a:r>
            <a:r>
              <a:rPr sz="3200" spc="-5" dirty="0">
                <a:latin typeface="Arial MT"/>
                <a:cs typeface="Arial MT"/>
              </a:rPr>
              <a:t>.</a:t>
            </a:r>
            <a:endParaRPr sz="3200">
              <a:latin typeface="Arial MT"/>
              <a:cs typeface="Arial MT"/>
            </a:endParaRPr>
          </a:p>
          <a:p>
            <a:pPr marL="354965" marR="275590" indent="-342900">
              <a:lnSpc>
                <a:spcPct val="100000"/>
              </a:lnSpc>
              <a:spcBef>
                <a:spcPts val="730"/>
              </a:spcBef>
              <a:buClr>
                <a:srgbClr val="CC0066"/>
              </a:buClr>
              <a:buSzPct val="68750"/>
              <a:buFont typeface="Wingdings"/>
              <a:buChar char=""/>
              <a:tabLst>
                <a:tab pos="355600" algn="l"/>
              </a:tabLst>
            </a:pPr>
            <a:r>
              <a:rPr sz="3200" spc="-5" dirty="0">
                <a:latin typeface="Arial MT"/>
                <a:cs typeface="Arial MT"/>
              </a:rPr>
              <a:t>Existem tipicamente </a:t>
            </a:r>
            <a:r>
              <a:rPr sz="3200" dirty="0">
                <a:latin typeface="Arial MT"/>
                <a:cs typeface="Arial MT"/>
              </a:rPr>
              <a:t>de </a:t>
            </a:r>
            <a:r>
              <a:rPr sz="3200" dirty="0">
                <a:solidFill>
                  <a:srgbClr val="800000"/>
                </a:solidFill>
                <a:latin typeface="Arial MT"/>
                <a:cs typeface="Arial MT"/>
              </a:rPr>
              <a:t>3 </a:t>
            </a:r>
            <a:r>
              <a:rPr sz="3200" dirty="0">
                <a:latin typeface="Arial MT"/>
                <a:cs typeface="Arial MT"/>
              </a:rPr>
              <a:t>a </a:t>
            </a:r>
            <a:r>
              <a:rPr sz="3200" dirty="0">
                <a:solidFill>
                  <a:srgbClr val="800000"/>
                </a:solidFill>
                <a:latin typeface="Arial MT"/>
                <a:cs typeface="Arial MT"/>
              </a:rPr>
              <a:t>6 </a:t>
            </a:r>
            <a:r>
              <a:rPr sz="3200" dirty="0">
                <a:latin typeface="Arial MT"/>
                <a:cs typeface="Arial MT"/>
              </a:rPr>
              <a:t>regiões de </a:t>
            </a:r>
            <a:r>
              <a:rPr sz="3200" spc="-875" dirty="0">
                <a:latin typeface="Arial MT"/>
                <a:cs typeface="Arial MT"/>
              </a:rPr>
              <a:t> </a:t>
            </a:r>
            <a:r>
              <a:rPr sz="3200" spc="-5" dirty="0">
                <a:latin typeface="Arial MT"/>
                <a:cs typeface="Arial MT"/>
              </a:rPr>
              <a:t>tarefa</a:t>
            </a:r>
            <a:endParaRPr sz="3200">
              <a:latin typeface="Arial MT"/>
              <a:cs typeface="Arial M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46</a:t>
            </a:r>
            <a:endParaRPr sz="1400">
              <a:latin typeface="Times New Roman"/>
              <a:cs typeface="Times New Roman"/>
            </a:endParaRPr>
          </a:p>
        </p:txBody>
      </p:sp>
      <p:pic>
        <p:nvPicPr>
          <p:cNvPr id="3" name="object 3"/>
          <p:cNvPicPr/>
          <p:nvPr/>
        </p:nvPicPr>
        <p:blipFill>
          <a:blip r:embed="rId2" cstate="print"/>
          <a:stretch>
            <a:fillRect/>
          </a:stretch>
        </p:blipFill>
        <p:spPr>
          <a:xfrm>
            <a:off x="390698" y="315883"/>
            <a:ext cx="7905403" cy="822960"/>
          </a:xfrm>
          <a:prstGeom prst="rect">
            <a:avLst/>
          </a:prstGeom>
        </p:spPr>
      </p:pic>
      <p:sp>
        <p:nvSpPr>
          <p:cNvPr id="4" name="object 4"/>
          <p:cNvSpPr txBox="1">
            <a:spLocks noGrp="1"/>
          </p:cNvSpPr>
          <p:nvPr>
            <p:ph type="title"/>
          </p:nvPr>
        </p:nvSpPr>
        <p:spPr>
          <a:xfrm>
            <a:off x="459140" y="276941"/>
            <a:ext cx="7653020"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Espiral</a:t>
            </a:r>
            <a:r>
              <a:rPr spc="-15" dirty="0"/>
              <a:t> </a:t>
            </a:r>
            <a:r>
              <a:rPr sz="3200" spc="-5" dirty="0">
                <a:solidFill>
                  <a:srgbClr val="AB1500"/>
                </a:solidFill>
                <a:latin typeface="Arial"/>
                <a:cs typeface="Arial"/>
              </a:rPr>
              <a:t>(com</a:t>
            </a:r>
            <a:r>
              <a:rPr sz="3200" spc="-10" dirty="0">
                <a:solidFill>
                  <a:srgbClr val="AB1500"/>
                </a:solidFill>
                <a:latin typeface="Arial"/>
                <a:cs typeface="Arial"/>
              </a:rPr>
              <a:t> </a:t>
            </a:r>
            <a:r>
              <a:rPr sz="3200" dirty="0">
                <a:solidFill>
                  <a:srgbClr val="AB1500"/>
                </a:solidFill>
                <a:latin typeface="Arial"/>
                <a:cs typeface="Arial"/>
              </a:rPr>
              <a:t>4</a:t>
            </a:r>
            <a:r>
              <a:rPr sz="3200" spc="-5" dirty="0">
                <a:solidFill>
                  <a:srgbClr val="AB1500"/>
                </a:solidFill>
                <a:latin typeface="Arial"/>
                <a:cs typeface="Arial"/>
              </a:rPr>
              <a:t> regiões)</a:t>
            </a:r>
            <a:endParaRPr sz="3200">
              <a:latin typeface="Arial"/>
              <a:cs typeface="Arial"/>
            </a:endParaRPr>
          </a:p>
        </p:txBody>
      </p:sp>
      <p:grpSp>
        <p:nvGrpSpPr>
          <p:cNvPr id="5" name="object 5"/>
          <p:cNvGrpSpPr/>
          <p:nvPr/>
        </p:nvGrpSpPr>
        <p:grpSpPr>
          <a:xfrm>
            <a:off x="220663" y="1558925"/>
            <a:ext cx="7956550" cy="4862830"/>
            <a:chOff x="220663" y="1558925"/>
            <a:chExt cx="7956550" cy="4862830"/>
          </a:xfrm>
        </p:grpSpPr>
        <p:sp>
          <p:nvSpPr>
            <p:cNvPr id="6" name="object 6"/>
            <p:cNvSpPr/>
            <p:nvPr/>
          </p:nvSpPr>
          <p:spPr>
            <a:xfrm>
              <a:off x="230188" y="3956050"/>
              <a:ext cx="7937500" cy="1905"/>
            </a:xfrm>
            <a:custGeom>
              <a:avLst/>
              <a:gdLst/>
              <a:ahLst/>
              <a:cxnLst/>
              <a:rect l="l" t="t" r="r" b="b"/>
              <a:pathLst>
                <a:path w="7937500" h="1904">
                  <a:moveTo>
                    <a:pt x="0" y="0"/>
                  </a:moveTo>
                  <a:lnTo>
                    <a:pt x="7937497" y="1588"/>
                  </a:lnTo>
                </a:path>
              </a:pathLst>
            </a:custGeom>
            <a:ln w="19049">
              <a:solidFill>
                <a:srgbClr val="000000"/>
              </a:solidFill>
            </a:ln>
          </p:spPr>
          <p:txBody>
            <a:bodyPr wrap="square" lIns="0" tIns="0" rIns="0" bIns="0" rtlCol="0"/>
            <a:lstStyle/>
            <a:p>
              <a:endParaRPr/>
            </a:p>
          </p:txBody>
        </p:sp>
        <p:sp>
          <p:nvSpPr>
            <p:cNvPr id="7" name="object 7"/>
            <p:cNvSpPr/>
            <p:nvPr/>
          </p:nvSpPr>
          <p:spPr>
            <a:xfrm>
              <a:off x="4246562" y="1654175"/>
              <a:ext cx="1905" cy="4758055"/>
            </a:xfrm>
            <a:custGeom>
              <a:avLst/>
              <a:gdLst/>
              <a:ahLst/>
              <a:cxnLst/>
              <a:rect l="l" t="t" r="r" b="b"/>
              <a:pathLst>
                <a:path w="1904" h="4758055">
                  <a:moveTo>
                    <a:pt x="0" y="0"/>
                  </a:moveTo>
                  <a:lnTo>
                    <a:pt x="1587" y="4757736"/>
                  </a:lnTo>
                </a:path>
              </a:pathLst>
            </a:custGeom>
            <a:ln w="19049">
              <a:solidFill>
                <a:srgbClr val="000000"/>
              </a:solidFill>
            </a:ln>
          </p:spPr>
          <p:txBody>
            <a:bodyPr wrap="square" lIns="0" tIns="0" rIns="0" bIns="0" rtlCol="0"/>
            <a:lstStyle/>
            <a:p>
              <a:endParaRPr/>
            </a:p>
          </p:txBody>
        </p:sp>
        <p:sp>
          <p:nvSpPr>
            <p:cNvPr id="8" name="object 8"/>
            <p:cNvSpPr/>
            <p:nvPr/>
          </p:nvSpPr>
          <p:spPr>
            <a:xfrm>
              <a:off x="558799" y="1844676"/>
              <a:ext cx="7358380" cy="4464050"/>
            </a:xfrm>
            <a:custGeom>
              <a:avLst/>
              <a:gdLst/>
              <a:ahLst/>
              <a:cxnLst/>
              <a:rect l="l" t="t" r="r" b="b"/>
              <a:pathLst>
                <a:path w="7358380" h="4464050">
                  <a:moveTo>
                    <a:pt x="2452687" y="2111374"/>
                  </a:moveTo>
                  <a:lnTo>
                    <a:pt x="2471737" y="1973261"/>
                  </a:lnTo>
                  <a:lnTo>
                    <a:pt x="2549524" y="1851024"/>
                  </a:lnTo>
                  <a:lnTo>
                    <a:pt x="2665411" y="1730374"/>
                  </a:lnTo>
                  <a:lnTo>
                    <a:pt x="2819399" y="1627186"/>
                  </a:lnTo>
                  <a:lnTo>
                    <a:pt x="2992437" y="1539874"/>
                  </a:lnTo>
                  <a:lnTo>
                    <a:pt x="3205162" y="1487486"/>
                  </a:lnTo>
                  <a:lnTo>
                    <a:pt x="3687762" y="1436686"/>
                  </a:lnTo>
                  <a:lnTo>
                    <a:pt x="4151311" y="1487486"/>
                  </a:lnTo>
                  <a:lnTo>
                    <a:pt x="4557711" y="1627186"/>
                  </a:lnTo>
                  <a:lnTo>
                    <a:pt x="4692648" y="1730374"/>
                  </a:lnTo>
                  <a:lnTo>
                    <a:pt x="4808536" y="1851024"/>
                  </a:lnTo>
                  <a:lnTo>
                    <a:pt x="4886324" y="1973261"/>
                  </a:lnTo>
                  <a:lnTo>
                    <a:pt x="4905374" y="2111374"/>
                  </a:lnTo>
                  <a:lnTo>
                    <a:pt x="4865686" y="2301874"/>
                  </a:lnTo>
                  <a:lnTo>
                    <a:pt x="4789486" y="2474911"/>
                  </a:lnTo>
                  <a:lnTo>
                    <a:pt x="4633911" y="2630487"/>
                  </a:lnTo>
                  <a:lnTo>
                    <a:pt x="4422774" y="2768599"/>
                  </a:lnTo>
                  <a:lnTo>
                    <a:pt x="4306886" y="2819399"/>
                  </a:lnTo>
                  <a:lnTo>
                    <a:pt x="4190998" y="2871786"/>
                  </a:lnTo>
                  <a:lnTo>
                    <a:pt x="3900486" y="2959099"/>
                  </a:lnTo>
                  <a:lnTo>
                    <a:pt x="3592512" y="3009899"/>
                  </a:lnTo>
                  <a:lnTo>
                    <a:pt x="3263899" y="3027361"/>
                  </a:lnTo>
                  <a:lnTo>
                    <a:pt x="2935287" y="3009899"/>
                  </a:lnTo>
                  <a:lnTo>
                    <a:pt x="2625724" y="2959099"/>
                  </a:lnTo>
                  <a:lnTo>
                    <a:pt x="2105024" y="2768599"/>
                  </a:lnTo>
                  <a:lnTo>
                    <a:pt x="1911349" y="2630487"/>
                  </a:lnTo>
                  <a:lnTo>
                    <a:pt x="1757362" y="2474911"/>
                  </a:lnTo>
                  <a:lnTo>
                    <a:pt x="1660524" y="2301874"/>
                  </a:lnTo>
                  <a:lnTo>
                    <a:pt x="1641474" y="2111374"/>
                  </a:lnTo>
                  <a:lnTo>
                    <a:pt x="1679574" y="1885949"/>
                  </a:lnTo>
                  <a:lnTo>
                    <a:pt x="1795462" y="1660524"/>
                  </a:lnTo>
                  <a:lnTo>
                    <a:pt x="1989137" y="1471611"/>
                  </a:lnTo>
                  <a:lnTo>
                    <a:pt x="2239962" y="1281111"/>
                  </a:lnTo>
                  <a:lnTo>
                    <a:pt x="2528887" y="1142999"/>
                  </a:lnTo>
                  <a:lnTo>
                    <a:pt x="2876549" y="1020762"/>
                  </a:lnTo>
                  <a:lnTo>
                    <a:pt x="3263899" y="952499"/>
                  </a:lnTo>
                  <a:lnTo>
                    <a:pt x="3687762" y="935037"/>
                  </a:lnTo>
                  <a:lnTo>
                    <a:pt x="4094161" y="952499"/>
                  </a:lnTo>
                  <a:lnTo>
                    <a:pt x="4479924" y="1020762"/>
                  </a:lnTo>
                  <a:lnTo>
                    <a:pt x="4827586" y="1142999"/>
                  </a:lnTo>
                  <a:lnTo>
                    <a:pt x="5137148" y="1281111"/>
                  </a:lnTo>
                  <a:lnTo>
                    <a:pt x="5368924" y="1471611"/>
                  </a:lnTo>
                  <a:lnTo>
                    <a:pt x="5561011" y="1660524"/>
                  </a:lnTo>
                  <a:lnTo>
                    <a:pt x="5638798" y="1765299"/>
                  </a:lnTo>
                  <a:lnTo>
                    <a:pt x="5676898" y="1885949"/>
                  </a:lnTo>
                  <a:lnTo>
                    <a:pt x="5735636" y="2111374"/>
                  </a:lnTo>
                  <a:lnTo>
                    <a:pt x="5676898" y="2387599"/>
                  </a:lnTo>
                  <a:lnTo>
                    <a:pt x="5541961" y="2663824"/>
                  </a:lnTo>
                  <a:lnTo>
                    <a:pt x="5426074" y="2786061"/>
                  </a:lnTo>
                  <a:lnTo>
                    <a:pt x="5310186" y="2906711"/>
                  </a:lnTo>
                  <a:lnTo>
                    <a:pt x="5002211" y="3114674"/>
                  </a:lnTo>
                  <a:lnTo>
                    <a:pt x="4654548" y="3287711"/>
                  </a:lnTo>
                  <a:lnTo>
                    <a:pt x="4229098" y="3425824"/>
                  </a:lnTo>
                  <a:lnTo>
                    <a:pt x="3765549" y="3511549"/>
                  </a:lnTo>
                  <a:lnTo>
                    <a:pt x="3263899" y="3529011"/>
                  </a:lnTo>
                  <a:lnTo>
                    <a:pt x="2781299" y="3511549"/>
                  </a:lnTo>
                  <a:lnTo>
                    <a:pt x="2317749" y="3425824"/>
                  </a:lnTo>
                  <a:lnTo>
                    <a:pt x="1892299" y="3287711"/>
                  </a:lnTo>
                  <a:lnTo>
                    <a:pt x="1525587" y="3114674"/>
                  </a:lnTo>
                  <a:lnTo>
                    <a:pt x="1235074" y="2906711"/>
                  </a:lnTo>
                  <a:lnTo>
                    <a:pt x="1119187" y="2786061"/>
                  </a:lnTo>
                  <a:lnTo>
                    <a:pt x="1004887" y="2663824"/>
                  </a:lnTo>
                  <a:lnTo>
                    <a:pt x="927099" y="2525711"/>
                  </a:lnTo>
                  <a:lnTo>
                    <a:pt x="868362" y="2387599"/>
                  </a:lnTo>
                  <a:lnTo>
                    <a:pt x="811212" y="2111374"/>
                  </a:lnTo>
                  <a:lnTo>
                    <a:pt x="868362" y="1800224"/>
                  </a:lnTo>
                  <a:lnTo>
                    <a:pt x="1042987" y="1487486"/>
                  </a:lnTo>
                  <a:lnTo>
                    <a:pt x="1158874" y="1349374"/>
                  </a:lnTo>
                  <a:lnTo>
                    <a:pt x="1312862" y="1211261"/>
                  </a:lnTo>
                  <a:lnTo>
                    <a:pt x="1466849" y="1073149"/>
                  </a:lnTo>
                  <a:lnTo>
                    <a:pt x="1660524" y="952499"/>
                  </a:lnTo>
                  <a:lnTo>
                    <a:pt x="2085974" y="761999"/>
                  </a:lnTo>
                  <a:lnTo>
                    <a:pt x="2317749" y="674687"/>
                  </a:lnTo>
                  <a:lnTo>
                    <a:pt x="2568574" y="606424"/>
                  </a:lnTo>
                  <a:lnTo>
                    <a:pt x="3108324" y="501649"/>
                  </a:lnTo>
                  <a:lnTo>
                    <a:pt x="3687762" y="468312"/>
                  </a:lnTo>
                  <a:lnTo>
                    <a:pt x="4248148" y="501649"/>
                  </a:lnTo>
                  <a:lnTo>
                    <a:pt x="4538661" y="536574"/>
                  </a:lnTo>
                  <a:lnTo>
                    <a:pt x="4789486" y="606424"/>
                  </a:lnTo>
                  <a:lnTo>
                    <a:pt x="5040311" y="674687"/>
                  </a:lnTo>
                  <a:lnTo>
                    <a:pt x="5291136" y="761999"/>
                  </a:lnTo>
                  <a:lnTo>
                    <a:pt x="5503861" y="847724"/>
                  </a:lnTo>
                  <a:lnTo>
                    <a:pt x="5695948" y="952499"/>
                  </a:lnTo>
                  <a:lnTo>
                    <a:pt x="5889623" y="1073149"/>
                  </a:lnTo>
                  <a:lnTo>
                    <a:pt x="6064248" y="1211261"/>
                  </a:lnTo>
                  <a:lnTo>
                    <a:pt x="6315074" y="1487486"/>
                  </a:lnTo>
                  <a:lnTo>
                    <a:pt x="6488111" y="1800224"/>
                  </a:lnTo>
                  <a:lnTo>
                    <a:pt x="6526211" y="1955799"/>
                  </a:lnTo>
                  <a:lnTo>
                    <a:pt x="6546848" y="2111374"/>
                  </a:lnTo>
                  <a:lnTo>
                    <a:pt x="6488111" y="2490787"/>
                  </a:lnTo>
                  <a:lnTo>
                    <a:pt x="6391274" y="2663824"/>
                  </a:lnTo>
                  <a:lnTo>
                    <a:pt x="6296024" y="2836861"/>
                  </a:lnTo>
                  <a:lnTo>
                    <a:pt x="6140448" y="2992437"/>
                  </a:lnTo>
                  <a:lnTo>
                    <a:pt x="5986460" y="3148011"/>
                  </a:lnTo>
                  <a:lnTo>
                    <a:pt x="5792786" y="3305174"/>
                  </a:lnTo>
                  <a:lnTo>
                    <a:pt x="5580061" y="3443287"/>
                  </a:lnTo>
                  <a:lnTo>
                    <a:pt x="5097461" y="3667124"/>
                  </a:lnTo>
                  <a:lnTo>
                    <a:pt x="4538661" y="3840160"/>
                  </a:lnTo>
                  <a:lnTo>
                    <a:pt x="3938586" y="3962398"/>
                  </a:lnTo>
                  <a:lnTo>
                    <a:pt x="3263899" y="3995736"/>
                  </a:lnTo>
                  <a:lnTo>
                    <a:pt x="2606674" y="3962398"/>
                  </a:lnTo>
                  <a:lnTo>
                    <a:pt x="2298699" y="3910010"/>
                  </a:lnTo>
                  <a:lnTo>
                    <a:pt x="1989137" y="3840160"/>
                  </a:lnTo>
                  <a:lnTo>
                    <a:pt x="1447799" y="3667124"/>
                  </a:lnTo>
                  <a:lnTo>
                    <a:pt x="965199" y="3443287"/>
                  </a:lnTo>
                  <a:lnTo>
                    <a:pt x="752474" y="3305174"/>
                  </a:lnTo>
                  <a:lnTo>
                    <a:pt x="560387" y="3148011"/>
                  </a:lnTo>
                  <a:lnTo>
                    <a:pt x="250824" y="2836861"/>
                  </a:lnTo>
                  <a:lnTo>
                    <a:pt x="134937" y="2663824"/>
                  </a:lnTo>
                  <a:lnTo>
                    <a:pt x="57149" y="2490787"/>
                  </a:lnTo>
                  <a:lnTo>
                    <a:pt x="0" y="2111374"/>
                  </a:lnTo>
                  <a:lnTo>
                    <a:pt x="19049" y="1903411"/>
                  </a:lnTo>
                  <a:lnTo>
                    <a:pt x="77787" y="1695449"/>
                  </a:lnTo>
                  <a:lnTo>
                    <a:pt x="288924" y="1298574"/>
                  </a:lnTo>
                  <a:lnTo>
                    <a:pt x="617537" y="952499"/>
                  </a:lnTo>
                  <a:lnTo>
                    <a:pt x="830262" y="779462"/>
                  </a:lnTo>
                  <a:lnTo>
                    <a:pt x="1081087" y="641349"/>
                  </a:lnTo>
                  <a:lnTo>
                    <a:pt x="1331912" y="501649"/>
                  </a:lnTo>
                  <a:lnTo>
                    <a:pt x="1622424" y="363537"/>
                  </a:lnTo>
                  <a:lnTo>
                    <a:pt x="2239962" y="173037"/>
                  </a:lnTo>
                  <a:lnTo>
                    <a:pt x="2587624" y="104774"/>
                  </a:lnTo>
                  <a:lnTo>
                    <a:pt x="2935287" y="52387"/>
                  </a:lnTo>
                  <a:lnTo>
                    <a:pt x="3687762" y="0"/>
                  </a:lnTo>
                  <a:lnTo>
                    <a:pt x="4422774" y="52387"/>
                  </a:lnTo>
                  <a:lnTo>
                    <a:pt x="5116511" y="173037"/>
                  </a:lnTo>
                  <a:lnTo>
                    <a:pt x="5735636" y="363537"/>
                  </a:lnTo>
                  <a:lnTo>
                    <a:pt x="6024560" y="501649"/>
                  </a:lnTo>
                  <a:lnTo>
                    <a:pt x="6275386" y="641349"/>
                  </a:lnTo>
                  <a:lnTo>
                    <a:pt x="6738936" y="952499"/>
                  </a:lnTo>
                  <a:lnTo>
                    <a:pt x="6913561" y="1125537"/>
                  </a:lnTo>
                  <a:lnTo>
                    <a:pt x="7067548" y="1298574"/>
                  </a:lnTo>
                  <a:lnTo>
                    <a:pt x="7202486" y="1504949"/>
                  </a:lnTo>
                  <a:lnTo>
                    <a:pt x="7280274" y="1695449"/>
                  </a:lnTo>
                  <a:lnTo>
                    <a:pt x="7337424" y="1903411"/>
                  </a:lnTo>
                  <a:lnTo>
                    <a:pt x="7358061" y="2111374"/>
                  </a:lnTo>
                  <a:lnTo>
                    <a:pt x="7337424" y="2335211"/>
                  </a:lnTo>
                  <a:lnTo>
                    <a:pt x="7280274" y="2543174"/>
                  </a:lnTo>
                  <a:lnTo>
                    <a:pt x="7202486" y="2751137"/>
                  </a:lnTo>
                  <a:lnTo>
                    <a:pt x="7067548" y="2959099"/>
                  </a:lnTo>
                  <a:lnTo>
                    <a:pt x="6913561" y="3165474"/>
                  </a:lnTo>
                  <a:lnTo>
                    <a:pt x="6738936" y="3355974"/>
                  </a:lnTo>
                  <a:lnTo>
                    <a:pt x="6275386" y="3719511"/>
                  </a:lnTo>
                  <a:lnTo>
                    <a:pt x="5735636" y="4013198"/>
                  </a:lnTo>
                  <a:lnTo>
                    <a:pt x="5116511" y="4256086"/>
                  </a:lnTo>
                  <a:lnTo>
                    <a:pt x="4770436" y="4341810"/>
                  </a:lnTo>
                  <a:lnTo>
                    <a:pt x="4422774" y="4411660"/>
                  </a:lnTo>
                  <a:lnTo>
                    <a:pt x="3687762" y="4464048"/>
                  </a:lnTo>
                </a:path>
              </a:pathLst>
            </a:custGeom>
            <a:ln w="19049">
              <a:solidFill>
                <a:srgbClr val="E32305"/>
              </a:solidFill>
            </a:ln>
          </p:spPr>
          <p:txBody>
            <a:bodyPr wrap="square" lIns="0" tIns="0" rIns="0" bIns="0" rtlCol="0"/>
            <a:lstStyle/>
            <a:p>
              <a:endParaRPr/>
            </a:p>
          </p:txBody>
        </p:sp>
        <p:sp>
          <p:nvSpPr>
            <p:cNvPr id="9" name="object 9"/>
            <p:cNvSpPr/>
            <p:nvPr/>
          </p:nvSpPr>
          <p:spPr>
            <a:xfrm>
              <a:off x="4246562" y="3956050"/>
              <a:ext cx="3670300" cy="725805"/>
            </a:xfrm>
            <a:custGeom>
              <a:avLst/>
              <a:gdLst/>
              <a:ahLst/>
              <a:cxnLst/>
              <a:rect l="l" t="t" r="r" b="b"/>
              <a:pathLst>
                <a:path w="3670300" h="725804">
                  <a:moveTo>
                    <a:pt x="0" y="0"/>
                  </a:moveTo>
                  <a:lnTo>
                    <a:pt x="3670298" y="725487"/>
                  </a:lnTo>
                </a:path>
              </a:pathLst>
            </a:custGeom>
            <a:ln w="19049">
              <a:solidFill>
                <a:srgbClr val="000000"/>
              </a:solidFill>
            </a:ln>
          </p:spPr>
          <p:txBody>
            <a:bodyPr wrap="square" lIns="0" tIns="0" rIns="0" bIns="0" rtlCol="0"/>
            <a:lstStyle/>
            <a:p>
              <a:endParaRPr/>
            </a:p>
          </p:txBody>
        </p:sp>
        <p:sp>
          <p:nvSpPr>
            <p:cNvPr id="10" name="object 10"/>
            <p:cNvSpPr/>
            <p:nvPr/>
          </p:nvSpPr>
          <p:spPr>
            <a:xfrm>
              <a:off x="4825998" y="2571750"/>
              <a:ext cx="2124075" cy="1384300"/>
            </a:xfrm>
            <a:custGeom>
              <a:avLst/>
              <a:gdLst/>
              <a:ahLst/>
              <a:cxnLst/>
              <a:rect l="l" t="t" r="r" b="b"/>
              <a:pathLst>
                <a:path w="2124075" h="1384300">
                  <a:moveTo>
                    <a:pt x="0" y="1384299"/>
                  </a:moveTo>
                  <a:lnTo>
                    <a:pt x="0" y="795337"/>
                  </a:lnTo>
                  <a:lnTo>
                    <a:pt x="2124074" y="0"/>
                  </a:lnTo>
                </a:path>
              </a:pathLst>
            </a:custGeom>
            <a:ln w="19049">
              <a:solidFill>
                <a:srgbClr val="000000"/>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4179887" y="1558925"/>
              <a:ext cx="134937" cy="227012"/>
            </a:xfrm>
            <a:prstGeom prst="rect">
              <a:avLst/>
            </a:prstGeom>
          </p:spPr>
        </p:pic>
      </p:grpSp>
      <p:sp>
        <p:nvSpPr>
          <p:cNvPr id="12" name="object 12"/>
          <p:cNvSpPr txBox="1"/>
          <p:nvPr/>
        </p:nvSpPr>
        <p:spPr>
          <a:xfrm>
            <a:off x="5373687" y="2039938"/>
            <a:ext cx="548640" cy="381635"/>
          </a:xfrm>
          <a:prstGeom prst="rect">
            <a:avLst/>
          </a:prstGeom>
        </p:spPr>
        <p:txBody>
          <a:bodyPr vert="horz" wrap="square" lIns="0" tIns="12700" rIns="0" bIns="0" rtlCol="0">
            <a:spAutoFit/>
          </a:bodyPr>
          <a:lstStyle/>
          <a:p>
            <a:pPr algn="ctr">
              <a:lnSpc>
                <a:spcPts val="1400"/>
              </a:lnSpc>
              <a:spcBef>
                <a:spcPts val="100"/>
              </a:spcBef>
            </a:pPr>
            <a:r>
              <a:rPr sz="1200" dirty="0">
                <a:latin typeface="Times New Roman"/>
                <a:cs typeface="Times New Roman"/>
              </a:rPr>
              <a:t>R</a:t>
            </a:r>
            <a:r>
              <a:rPr sz="1200" spc="-190" dirty="0">
                <a:latin typeface="Times New Roman"/>
                <a:cs typeface="Times New Roman"/>
              </a:rPr>
              <a:t> </a:t>
            </a:r>
            <a:r>
              <a:rPr sz="1200" spc="-35" dirty="0">
                <a:latin typeface="Times New Roman"/>
                <a:cs typeface="Times New Roman"/>
              </a:rPr>
              <a:t>i</a:t>
            </a:r>
            <a:r>
              <a:rPr sz="1200" spc="-5" dirty="0">
                <a:latin typeface="Times New Roman"/>
                <a:cs typeface="Times New Roman"/>
              </a:rPr>
              <a:t>s</a:t>
            </a:r>
            <a:r>
              <a:rPr sz="1200" dirty="0">
                <a:latin typeface="Times New Roman"/>
                <a:cs typeface="Times New Roman"/>
              </a:rPr>
              <a:t>k</a:t>
            </a:r>
            <a:endParaRPr sz="1200">
              <a:latin typeface="Times New Roman"/>
              <a:cs typeface="Times New Roman"/>
            </a:endParaRPr>
          </a:p>
          <a:p>
            <a:pPr algn="ctr">
              <a:lnSpc>
                <a:spcPts val="1400"/>
              </a:lnSpc>
            </a:pPr>
            <a:r>
              <a:rPr sz="1200" spc="75" dirty="0">
                <a:latin typeface="Times New Roman"/>
                <a:cs typeface="Times New Roman"/>
              </a:rPr>
              <a:t>a</a:t>
            </a:r>
            <a:r>
              <a:rPr sz="1200" dirty="0">
                <a:latin typeface="Times New Roman"/>
                <a:cs typeface="Times New Roman"/>
              </a:rPr>
              <a:t>n</a:t>
            </a:r>
            <a:r>
              <a:rPr sz="1200" spc="75" dirty="0">
                <a:latin typeface="Times New Roman"/>
                <a:cs typeface="Times New Roman"/>
              </a:rPr>
              <a:t>a</a:t>
            </a:r>
            <a:r>
              <a:rPr sz="1200" spc="-35" dirty="0">
                <a:latin typeface="Times New Roman"/>
                <a:cs typeface="Times New Roman"/>
              </a:rPr>
              <a:t>l</a:t>
            </a:r>
            <a:r>
              <a:rPr sz="1200" spc="10" dirty="0">
                <a:latin typeface="Times New Roman"/>
                <a:cs typeface="Times New Roman"/>
              </a:rPr>
              <a:t>y</a:t>
            </a:r>
            <a:r>
              <a:rPr sz="1200" dirty="0">
                <a:latin typeface="Times New Roman"/>
                <a:cs typeface="Times New Roman"/>
              </a:rPr>
              <a:t>s</a:t>
            </a:r>
            <a:r>
              <a:rPr sz="1200" spc="-155" dirty="0">
                <a:latin typeface="Times New Roman"/>
                <a:cs typeface="Times New Roman"/>
              </a:rPr>
              <a:t> </a:t>
            </a:r>
            <a:r>
              <a:rPr sz="1200" spc="-35" dirty="0">
                <a:latin typeface="Times New Roman"/>
                <a:cs typeface="Times New Roman"/>
              </a:rPr>
              <a:t>i</a:t>
            </a:r>
            <a:r>
              <a:rPr sz="1200" dirty="0">
                <a:latin typeface="Times New Roman"/>
                <a:cs typeface="Times New Roman"/>
              </a:rPr>
              <a:t>s</a:t>
            </a:r>
            <a:endParaRPr sz="1200">
              <a:latin typeface="Times New Roman"/>
              <a:cs typeface="Times New Roman"/>
            </a:endParaRPr>
          </a:p>
        </p:txBody>
      </p:sp>
      <p:sp>
        <p:nvSpPr>
          <p:cNvPr id="13" name="object 13"/>
          <p:cNvSpPr txBox="1"/>
          <p:nvPr/>
        </p:nvSpPr>
        <p:spPr>
          <a:xfrm>
            <a:off x="4929187" y="2438400"/>
            <a:ext cx="548640" cy="381635"/>
          </a:xfrm>
          <a:prstGeom prst="rect">
            <a:avLst/>
          </a:prstGeom>
        </p:spPr>
        <p:txBody>
          <a:bodyPr vert="horz" wrap="square" lIns="0" tIns="12700" rIns="0" bIns="0" rtlCol="0">
            <a:spAutoFit/>
          </a:bodyPr>
          <a:lstStyle/>
          <a:p>
            <a:pPr algn="ctr">
              <a:lnSpc>
                <a:spcPts val="1400"/>
              </a:lnSpc>
              <a:spcBef>
                <a:spcPts val="100"/>
              </a:spcBef>
            </a:pPr>
            <a:r>
              <a:rPr sz="1200" dirty="0">
                <a:latin typeface="Times New Roman"/>
                <a:cs typeface="Times New Roman"/>
              </a:rPr>
              <a:t>R</a:t>
            </a:r>
            <a:r>
              <a:rPr sz="1200" spc="-190" dirty="0">
                <a:latin typeface="Times New Roman"/>
                <a:cs typeface="Times New Roman"/>
              </a:rPr>
              <a:t> </a:t>
            </a:r>
            <a:r>
              <a:rPr sz="1200" spc="-25" dirty="0">
                <a:latin typeface="Times New Roman"/>
                <a:cs typeface="Times New Roman"/>
              </a:rPr>
              <a:t>i</a:t>
            </a:r>
            <a:r>
              <a:rPr sz="1200" spc="-20" dirty="0">
                <a:latin typeface="Times New Roman"/>
                <a:cs typeface="Times New Roman"/>
              </a:rPr>
              <a:t>s</a:t>
            </a:r>
            <a:r>
              <a:rPr sz="1200" dirty="0">
                <a:latin typeface="Times New Roman"/>
                <a:cs typeface="Times New Roman"/>
              </a:rPr>
              <a:t>k</a:t>
            </a:r>
            <a:endParaRPr sz="1200">
              <a:latin typeface="Times New Roman"/>
              <a:cs typeface="Times New Roman"/>
            </a:endParaRPr>
          </a:p>
          <a:p>
            <a:pPr algn="ctr">
              <a:lnSpc>
                <a:spcPts val="1400"/>
              </a:lnSpc>
            </a:pPr>
            <a:r>
              <a:rPr sz="1200" spc="75" dirty="0">
                <a:latin typeface="Times New Roman"/>
                <a:cs typeface="Times New Roman"/>
              </a:rPr>
              <a:t>a</a:t>
            </a:r>
            <a:r>
              <a:rPr sz="1200" spc="10" dirty="0">
                <a:latin typeface="Times New Roman"/>
                <a:cs typeface="Times New Roman"/>
              </a:rPr>
              <a:t>n</a:t>
            </a:r>
            <a:r>
              <a:rPr sz="1200" spc="65" dirty="0">
                <a:latin typeface="Times New Roman"/>
                <a:cs typeface="Times New Roman"/>
              </a:rPr>
              <a:t>a</a:t>
            </a:r>
            <a:r>
              <a:rPr sz="1200" spc="-25" dirty="0">
                <a:latin typeface="Times New Roman"/>
                <a:cs typeface="Times New Roman"/>
              </a:rPr>
              <a:t>l</a:t>
            </a:r>
            <a:r>
              <a:rPr sz="1200" dirty="0">
                <a:latin typeface="Times New Roman"/>
                <a:cs typeface="Times New Roman"/>
              </a:rPr>
              <a:t>ys</a:t>
            </a:r>
            <a:r>
              <a:rPr sz="1200" spc="-155" dirty="0">
                <a:latin typeface="Times New Roman"/>
                <a:cs typeface="Times New Roman"/>
              </a:rPr>
              <a:t> </a:t>
            </a:r>
            <a:r>
              <a:rPr sz="1200" spc="-35" dirty="0">
                <a:latin typeface="Times New Roman"/>
                <a:cs typeface="Times New Roman"/>
              </a:rPr>
              <a:t>i</a:t>
            </a:r>
            <a:r>
              <a:rPr sz="1200" dirty="0">
                <a:latin typeface="Times New Roman"/>
                <a:cs typeface="Times New Roman"/>
              </a:rPr>
              <a:t>s</a:t>
            </a:r>
            <a:endParaRPr sz="1200">
              <a:latin typeface="Times New Roman"/>
              <a:cs typeface="Times New Roman"/>
            </a:endParaRPr>
          </a:p>
        </p:txBody>
      </p:sp>
      <p:sp>
        <p:nvSpPr>
          <p:cNvPr id="14" name="object 14"/>
          <p:cNvSpPr txBox="1"/>
          <p:nvPr/>
        </p:nvSpPr>
        <p:spPr>
          <a:xfrm>
            <a:off x="4484687" y="2852738"/>
            <a:ext cx="548640" cy="363855"/>
          </a:xfrm>
          <a:prstGeom prst="rect">
            <a:avLst/>
          </a:prstGeom>
        </p:spPr>
        <p:txBody>
          <a:bodyPr vert="horz" wrap="square" lIns="0" tIns="12700" rIns="0" bIns="0" rtlCol="0">
            <a:spAutoFit/>
          </a:bodyPr>
          <a:lstStyle/>
          <a:p>
            <a:pPr marR="32384" algn="ctr">
              <a:lnSpc>
                <a:spcPts val="1330"/>
              </a:lnSpc>
              <a:spcBef>
                <a:spcPts val="100"/>
              </a:spcBef>
            </a:pPr>
            <a:r>
              <a:rPr sz="1200" dirty="0">
                <a:latin typeface="Times New Roman"/>
                <a:cs typeface="Times New Roman"/>
              </a:rPr>
              <a:t>R</a:t>
            </a:r>
            <a:r>
              <a:rPr sz="1200" spc="-190" dirty="0">
                <a:latin typeface="Times New Roman"/>
                <a:cs typeface="Times New Roman"/>
              </a:rPr>
              <a:t> </a:t>
            </a:r>
            <a:r>
              <a:rPr sz="1200" spc="-25" dirty="0">
                <a:latin typeface="Times New Roman"/>
                <a:cs typeface="Times New Roman"/>
              </a:rPr>
              <a:t>i</a:t>
            </a:r>
            <a:r>
              <a:rPr sz="1200" spc="-20" dirty="0">
                <a:latin typeface="Times New Roman"/>
                <a:cs typeface="Times New Roman"/>
              </a:rPr>
              <a:t>s</a:t>
            </a:r>
            <a:r>
              <a:rPr sz="1200" dirty="0">
                <a:latin typeface="Times New Roman"/>
                <a:cs typeface="Times New Roman"/>
              </a:rPr>
              <a:t>k</a:t>
            </a:r>
            <a:endParaRPr sz="1200">
              <a:latin typeface="Times New Roman"/>
              <a:cs typeface="Times New Roman"/>
            </a:endParaRPr>
          </a:p>
          <a:p>
            <a:pPr algn="ctr">
              <a:lnSpc>
                <a:spcPts val="1330"/>
              </a:lnSpc>
            </a:pPr>
            <a:r>
              <a:rPr sz="1200" spc="75" dirty="0">
                <a:latin typeface="Times New Roman"/>
                <a:cs typeface="Times New Roman"/>
              </a:rPr>
              <a:t>a</a:t>
            </a:r>
            <a:r>
              <a:rPr sz="1200" spc="10" dirty="0">
                <a:latin typeface="Times New Roman"/>
                <a:cs typeface="Times New Roman"/>
              </a:rPr>
              <a:t>n</a:t>
            </a:r>
            <a:r>
              <a:rPr sz="1200" spc="65" dirty="0">
                <a:latin typeface="Times New Roman"/>
                <a:cs typeface="Times New Roman"/>
              </a:rPr>
              <a:t>a</a:t>
            </a:r>
            <a:r>
              <a:rPr sz="1200" spc="-25" dirty="0">
                <a:latin typeface="Times New Roman"/>
                <a:cs typeface="Times New Roman"/>
              </a:rPr>
              <a:t>l</a:t>
            </a:r>
            <a:r>
              <a:rPr sz="1200" dirty="0">
                <a:latin typeface="Times New Roman"/>
                <a:cs typeface="Times New Roman"/>
              </a:rPr>
              <a:t>ys</a:t>
            </a:r>
            <a:r>
              <a:rPr sz="1200" spc="-155" dirty="0">
                <a:latin typeface="Times New Roman"/>
                <a:cs typeface="Times New Roman"/>
              </a:rPr>
              <a:t> </a:t>
            </a:r>
            <a:r>
              <a:rPr sz="1200" spc="-35" dirty="0">
                <a:latin typeface="Times New Roman"/>
                <a:cs typeface="Times New Roman"/>
              </a:rPr>
              <a:t>i</a:t>
            </a:r>
            <a:r>
              <a:rPr sz="1200" dirty="0">
                <a:latin typeface="Times New Roman"/>
                <a:cs typeface="Times New Roman"/>
              </a:rPr>
              <a:t>s</a:t>
            </a:r>
            <a:endParaRPr sz="1200">
              <a:latin typeface="Times New Roman"/>
              <a:cs typeface="Times New Roman"/>
            </a:endParaRPr>
          </a:p>
        </p:txBody>
      </p:sp>
      <p:sp>
        <p:nvSpPr>
          <p:cNvPr id="15" name="object 15"/>
          <p:cNvSpPr txBox="1"/>
          <p:nvPr/>
        </p:nvSpPr>
        <p:spPr>
          <a:xfrm>
            <a:off x="4273550" y="3441700"/>
            <a:ext cx="513715" cy="363855"/>
          </a:xfrm>
          <a:prstGeom prst="rect">
            <a:avLst/>
          </a:prstGeom>
        </p:spPr>
        <p:txBody>
          <a:bodyPr vert="horz" wrap="square" lIns="0" tIns="40005" rIns="0" bIns="0" rtlCol="0">
            <a:spAutoFit/>
          </a:bodyPr>
          <a:lstStyle/>
          <a:p>
            <a:pPr marL="12700" marR="5080" indent="95250">
              <a:lnSpc>
                <a:spcPts val="1230"/>
              </a:lnSpc>
              <a:spcBef>
                <a:spcPts val="315"/>
              </a:spcBef>
            </a:pPr>
            <a:r>
              <a:rPr sz="1200" spc="-5" dirty="0">
                <a:latin typeface="Times New Roman"/>
                <a:cs typeface="Times New Roman"/>
              </a:rPr>
              <a:t>Risk </a:t>
            </a:r>
            <a:r>
              <a:rPr sz="1200" dirty="0">
                <a:latin typeface="Times New Roman"/>
                <a:cs typeface="Times New Roman"/>
              </a:rPr>
              <a:t> </a:t>
            </a:r>
            <a:r>
              <a:rPr sz="1200" spc="-5" dirty="0">
                <a:latin typeface="Times New Roman"/>
                <a:cs typeface="Times New Roman"/>
              </a:rPr>
              <a:t>a</a:t>
            </a:r>
            <a:r>
              <a:rPr sz="1200" dirty="0">
                <a:latin typeface="Times New Roman"/>
                <a:cs typeface="Times New Roman"/>
              </a:rPr>
              <a:t>n</a:t>
            </a:r>
            <a:r>
              <a:rPr sz="1200" spc="-5" dirty="0">
                <a:latin typeface="Times New Roman"/>
                <a:cs typeface="Times New Roman"/>
              </a:rPr>
              <a:t>a</a:t>
            </a:r>
            <a:r>
              <a:rPr sz="1200" spc="-25" dirty="0">
                <a:latin typeface="Times New Roman"/>
                <a:cs typeface="Times New Roman"/>
              </a:rPr>
              <a:t>l</a:t>
            </a:r>
            <a:r>
              <a:rPr sz="1200" dirty="0">
                <a:latin typeface="Times New Roman"/>
                <a:cs typeface="Times New Roman"/>
              </a:rPr>
              <a:t>ysis</a:t>
            </a:r>
            <a:endParaRPr sz="1200">
              <a:latin typeface="Times New Roman"/>
              <a:cs typeface="Times New Roman"/>
            </a:endParaRPr>
          </a:p>
        </p:txBody>
      </p:sp>
      <p:sp>
        <p:nvSpPr>
          <p:cNvPr id="16" name="object 16"/>
          <p:cNvSpPr txBox="1"/>
          <p:nvPr/>
        </p:nvSpPr>
        <p:spPr>
          <a:xfrm>
            <a:off x="4852987" y="3245168"/>
            <a:ext cx="1085850" cy="681355"/>
          </a:xfrm>
          <a:prstGeom prst="rect">
            <a:avLst/>
          </a:prstGeom>
        </p:spPr>
        <p:txBody>
          <a:bodyPr vert="horz" wrap="square" lIns="0" tIns="12700" rIns="0" bIns="0" rtlCol="0">
            <a:spAutoFit/>
          </a:bodyPr>
          <a:lstStyle/>
          <a:p>
            <a:pPr marL="12700" marR="5080" indent="307975">
              <a:lnSpc>
                <a:spcPct val="131900"/>
              </a:lnSpc>
              <a:spcBef>
                <a:spcPts val="100"/>
              </a:spcBef>
            </a:pPr>
            <a:r>
              <a:rPr sz="1200" spc="95" dirty="0">
                <a:latin typeface="Times New Roman"/>
                <a:cs typeface="Times New Roman"/>
              </a:rPr>
              <a:t>P</a:t>
            </a:r>
            <a:r>
              <a:rPr sz="1200" spc="-100" dirty="0">
                <a:latin typeface="Times New Roman"/>
                <a:cs typeface="Times New Roman"/>
              </a:rPr>
              <a:t>r</a:t>
            </a:r>
            <a:r>
              <a:rPr sz="1200" spc="10" dirty="0">
                <a:latin typeface="Times New Roman"/>
                <a:cs typeface="Times New Roman"/>
              </a:rPr>
              <a:t>o</a:t>
            </a:r>
            <a:r>
              <a:rPr sz="1200" dirty="0">
                <a:latin typeface="Times New Roman"/>
                <a:cs typeface="Times New Roman"/>
              </a:rPr>
              <a:t>t</a:t>
            </a:r>
            <a:r>
              <a:rPr sz="1200" spc="-175" dirty="0">
                <a:latin typeface="Times New Roman"/>
                <a:cs typeface="Times New Roman"/>
              </a:rPr>
              <a:t> </a:t>
            </a:r>
            <a:r>
              <a:rPr sz="1200" dirty="0">
                <a:latin typeface="Times New Roman"/>
                <a:cs typeface="Times New Roman"/>
              </a:rPr>
              <a:t>o</a:t>
            </a:r>
            <a:r>
              <a:rPr sz="1200" spc="-25" dirty="0">
                <a:latin typeface="Times New Roman"/>
                <a:cs typeface="Times New Roman"/>
              </a:rPr>
              <a:t>t</a:t>
            </a:r>
            <a:r>
              <a:rPr sz="1200" dirty="0">
                <a:latin typeface="Times New Roman"/>
                <a:cs typeface="Times New Roman"/>
              </a:rPr>
              <a:t>yp</a:t>
            </a:r>
            <a:r>
              <a:rPr sz="1200" spc="-140" dirty="0">
                <a:latin typeface="Times New Roman"/>
                <a:cs typeface="Times New Roman"/>
              </a:rPr>
              <a:t> </a:t>
            </a:r>
            <a:r>
              <a:rPr sz="1200" dirty="0">
                <a:latin typeface="Times New Roman"/>
                <a:cs typeface="Times New Roman"/>
              </a:rPr>
              <a:t>e</a:t>
            </a:r>
            <a:r>
              <a:rPr sz="1200" spc="75" dirty="0">
                <a:latin typeface="Times New Roman"/>
                <a:cs typeface="Times New Roman"/>
              </a:rPr>
              <a:t> </a:t>
            </a:r>
            <a:r>
              <a:rPr sz="1200" dirty="0">
                <a:latin typeface="Times New Roman"/>
                <a:cs typeface="Times New Roman"/>
              </a:rPr>
              <a:t>2  </a:t>
            </a:r>
            <a:r>
              <a:rPr sz="1200" spc="80" dirty="0">
                <a:latin typeface="Times New Roman"/>
                <a:cs typeface="Times New Roman"/>
              </a:rPr>
              <a:t>P</a:t>
            </a:r>
            <a:r>
              <a:rPr sz="1200" spc="-90" dirty="0">
                <a:latin typeface="Times New Roman"/>
                <a:cs typeface="Times New Roman"/>
              </a:rPr>
              <a:t>r</a:t>
            </a:r>
            <a:r>
              <a:rPr sz="1200" dirty="0">
                <a:latin typeface="Times New Roman"/>
                <a:cs typeface="Times New Roman"/>
              </a:rPr>
              <a:t>ot</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a:t>
            </a:r>
            <a:endParaRPr sz="1200">
              <a:latin typeface="Times New Roman"/>
              <a:cs typeface="Times New Roman"/>
            </a:endParaRPr>
          </a:p>
          <a:p>
            <a:pPr marL="12700">
              <a:lnSpc>
                <a:spcPts val="1360"/>
              </a:lnSpc>
            </a:pPr>
            <a:r>
              <a:rPr sz="1200" spc="-35" dirty="0">
                <a:latin typeface="Times New Roman"/>
                <a:cs typeface="Times New Roman"/>
              </a:rPr>
              <a:t>t</a:t>
            </a:r>
            <a:r>
              <a:rPr sz="1200" dirty="0">
                <a:latin typeface="Times New Roman"/>
                <a:cs typeface="Times New Roman"/>
              </a:rPr>
              <a:t>y</a:t>
            </a:r>
            <a:r>
              <a:rPr sz="1200" spc="-140" dirty="0">
                <a:latin typeface="Times New Roman"/>
                <a:cs typeface="Times New Roman"/>
              </a:rPr>
              <a:t> </a:t>
            </a:r>
            <a:r>
              <a:rPr sz="1200" dirty="0">
                <a:latin typeface="Times New Roman"/>
                <a:cs typeface="Times New Roman"/>
              </a:rPr>
              <a:t>pe</a:t>
            </a:r>
            <a:r>
              <a:rPr sz="1200" spc="75" dirty="0">
                <a:latin typeface="Times New Roman"/>
                <a:cs typeface="Times New Roman"/>
              </a:rPr>
              <a:t> </a:t>
            </a:r>
            <a:r>
              <a:rPr sz="1200" dirty="0">
                <a:latin typeface="Times New Roman"/>
                <a:cs typeface="Times New Roman"/>
              </a:rPr>
              <a:t>1</a:t>
            </a:r>
            <a:endParaRPr sz="1200">
              <a:latin typeface="Times New Roman"/>
              <a:cs typeface="Times New Roman"/>
            </a:endParaRPr>
          </a:p>
        </p:txBody>
      </p:sp>
      <p:sp>
        <p:nvSpPr>
          <p:cNvPr id="17" name="object 17"/>
          <p:cNvSpPr txBox="1"/>
          <p:nvPr/>
        </p:nvSpPr>
        <p:spPr>
          <a:xfrm>
            <a:off x="5915023" y="3095625"/>
            <a:ext cx="776605" cy="208279"/>
          </a:xfrm>
          <a:prstGeom prst="rect">
            <a:avLst/>
          </a:prstGeom>
        </p:spPr>
        <p:txBody>
          <a:bodyPr vert="horz" wrap="square" lIns="0" tIns="12700" rIns="0" bIns="0" rtlCol="0">
            <a:spAutoFit/>
          </a:bodyPr>
          <a:lstStyle/>
          <a:p>
            <a:pPr marL="12700">
              <a:lnSpc>
                <a:spcPct val="100000"/>
              </a:lnSpc>
              <a:spcBef>
                <a:spcPts val="100"/>
              </a:spcBef>
            </a:pPr>
            <a:r>
              <a:rPr sz="1200" spc="80" dirty="0">
                <a:latin typeface="Times New Roman"/>
                <a:cs typeface="Times New Roman"/>
              </a:rPr>
              <a:t>P</a:t>
            </a:r>
            <a:r>
              <a:rPr sz="1200" spc="-90" dirty="0">
                <a:latin typeface="Times New Roman"/>
                <a:cs typeface="Times New Roman"/>
              </a:rPr>
              <a:t>r</a:t>
            </a:r>
            <a:r>
              <a:rPr sz="1200" dirty="0">
                <a:latin typeface="Times New Roman"/>
                <a:cs typeface="Times New Roman"/>
              </a:rPr>
              <a:t>ot</a:t>
            </a:r>
            <a:r>
              <a:rPr sz="1200" spc="-175" dirty="0">
                <a:latin typeface="Times New Roman"/>
                <a:cs typeface="Times New Roman"/>
              </a:rPr>
              <a:t> </a:t>
            </a:r>
            <a:r>
              <a:rPr sz="1200" spc="10" dirty="0">
                <a:latin typeface="Times New Roman"/>
                <a:cs typeface="Times New Roman"/>
              </a:rPr>
              <a:t>o</a:t>
            </a:r>
            <a:r>
              <a:rPr sz="1200" spc="-35" dirty="0">
                <a:latin typeface="Times New Roman"/>
                <a:cs typeface="Times New Roman"/>
              </a:rPr>
              <a:t>t</a:t>
            </a:r>
            <a:r>
              <a:rPr sz="1200" spc="10" dirty="0">
                <a:latin typeface="Times New Roman"/>
                <a:cs typeface="Times New Roman"/>
              </a:rPr>
              <a:t>y</a:t>
            </a:r>
            <a:r>
              <a:rPr sz="1200" dirty="0">
                <a:latin typeface="Times New Roman"/>
                <a:cs typeface="Times New Roman"/>
              </a:rPr>
              <a:t>p</a:t>
            </a:r>
            <a:r>
              <a:rPr sz="1200" spc="-150" dirty="0">
                <a:latin typeface="Times New Roman"/>
                <a:cs typeface="Times New Roman"/>
              </a:rPr>
              <a:t> </a:t>
            </a:r>
            <a:r>
              <a:rPr sz="1200" dirty="0">
                <a:latin typeface="Times New Roman"/>
                <a:cs typeface="Times New Roman"/>
              </a:rPr>
              <a:t>e</a:t>
            </a:r>
            <a:r>
              <a:rPr sz="1200" spc="75" dirty="0">
                <a:latin typeface="Times New Roman"/>
                <a:cs typeface="Times New Roman"/>
              </a:rPr>
              <a:t> </a:t>
            </a:r>
            <a:r>
              <a:rPr sz="1200" dirty="0">
                <a:latin typeface="Times New Roman"/>
                <a:cs typeface="Times New Roman"/>
              </a:rPr>
              <a:t>3</a:t>
            </a:r>
            <a:endParaRPr sz="1200">
              <a:latin typeface="Times New Roman"/>
              <a:cs typeface="Times New Roman"/>
            </a:endParaRPr>
          </a:p>
        </p:txBody>
      </p:sp>
      <p:sp>
        <p:nvSpPr>
          <p:cNvPr id="18" name="object 18"/>
          <p:cNvSpPr txBox="1"/>
          <p:nvPr/>
        </p:nvSpPr>
        <p:spPr>
          <a:xfrm>
            <a:off x="7034212" y="2957513"/>
            <a:ext cx="594995" cy="537210"/>
          </a:xfrm>
          <a:prstGeom prst="rect">
            <a:avLst/>
          </a:prstGeom>
        </p:spPr>
        <p:txBody>
          <a:bodyPr vert="horz" wrap="square" lIns="0" tIns="31115" rIns="0" bIns="0" rtlCol="0">
            <a:spAutoFit/>
          </a:bodyPr>
          <a:lstStyle/>
          <a:p>
            <a:pPr marL="12700" marR="5080">
              <a:lnSpc>
                <a:spcPct val="89800"/>
              </a:lnSpc>
              <a:spcBef>
                <a:spcPts val="245"/>
              </a:spcBef>
            </a:pPr>
            <a:r>
              <a:rPr sz="1200" spc="40" dirty="0">
                <a:latin typeface="Times New Roman"/>
                <a:cs typeface="Times New Roman"/>
              </a:rPr>
              <a:t>Opera- </a:t>
            </a:r>
            <a:r>
              <a:rPr sz="1200" spc="45" dirty="0">
                <a:latin typeface="Times New Roman"/>
                <a:cs typeface="Times New Roman"/>
              </a:rPr>
              <a:t> </a:t>
            </a:r>
            <a:r>
              <a:rPr sz="1200" spc="-35" dirty="0">
                <a:latin typeface="Times New Roman"/>
                <a:cs typeface="Times New Roman"/>
              </a:rPr>
              <a:t>t</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n</a:t>
            </a:r>
            <a:r>
              <a:rPr sz="1200" spc="75" dirty="0">
                <a:latin typeface="Times New Roman"/>
                <a:cs typeface="Times New Roman"/>
              </a:rPr>
              <a:t>a</a:t>
            </a:r>
            <a:r>
              <a:rPr sz="1200" dirty="0">
                <a:latin typeface="Times New Roman"/>
                <a:cs typeface="Times New Roman"/>
              </a:rPr>
              <a:t>l  </a:t>
            </a:r>
            <a:r>
              <a:rPr sz="1200" spc="10" dirty="0">
                <a:latin typeface="Times New Roman"/>
                <a:cs typeface="Times New Roman"/>
              </a:rPr>
              <a:t>p</a:t>
            </a:r>
            <a:r>
              <a:rPr sz="1200" spc="50" dirty="0">
                <a:latin typeface="Times New Roman"/>
                <a:cs typeface="Times New Roman"/>
              </a:rPr>
              <a:t>r</a:t>
            </a:r>
            <a:r>
              <a:rPr sz="1200" spc="10" dirty="0">
                <a:latin typeface="Times New Roman"/>
                <a:cs typeface="Times New Roman"/>
              </a:rPr>
              <a:t>o</a:t>
            </a:r>
            <a:r>
              <a:rPr sz="1200" dirty="0">
                <a:latin typeface="Times New Roman"/>
                <a:cs typeface="Times New Roman"/>
              </a:rPr>
              <a:t>t</a:t>
            </a:r>
            <a:r>
              <a:rPr sz="1200" spc="-185" dirty="0">
                <a:latin typeface="Times New Roman"/>
                <a:cs typeface="Times New Roman"/>
              </a:rPr>
              <a:t> </a:t>
            </a:r>
            <a:r>
              <a:rPr sz="1200" spc="-140" dirty="0">
                <a:latin typeface="Times New Roman"/>
                <a:cs typeface="Times New Roman"/>
              </a:rPr>
              <a:t>o</a:t>
            </a:r>
            <a:r>
              <a:rPr sz="1200" spc="10" dirty="0">
                <a:latin typeface="Times New Roman"/>
                <a:cs typeface="Times New Roman"/>
              </a:rPr>
              <a:t>y</a:t>
            </a:r>
            <a:r>
              <a:rPr sz="1200" dirty="0">
                <a:latin typeface="Times New Roman"/>
                <a:cs typeface="Times New Roman"/>
              </a:rPr>
              <a:t>p</a:t>
            </a:r>
            <a:r>
              <a:rPr sz="1200" spc="-150" dirty="0">
                <a:latin typeface="Times New Roman"/>
                <a:cs typeface="Times New Roman"/>
              </a:rPr>
              <a:t> </a:t>
            </a:r>
            <a:r>
              <a:rPr sz="1200" dirty="0">
                <a:latin typeface="Times New Roman"/>
                <a:cs typeface="Times New Roman"/>
              </a:rPr>
              <a:t>e</a:t>
            </a:r>
            <a:endParaRPr sz="1200">
              <a:latin typeface="Times New Roman"/>
              <a:cs typeface="Times New Roman"/>
            </a:endParaRPr>
          </a:p>
        </p:txBody>
      </p:sp>
      <p:sp>
        <p:nvSpPr>
          <p:cNvPr id="19" name="object 19"/>
          <p:cNvSpPr txBox="1"/>
          <p:nvPr/>
        </p:nvSpPr>
        <p:spPr>
          <a:xfrm>
            <a:off x="4273550" y="4133850"/>
            <a:ext cx="751205" cy="363855"/>
          </a:xfrm>
          <a:prstGeom prst="rect">
            <a:avLst/>
          </a:prstGeom>
        </p:spPr>
        <p:txBody>
          <a:bodyPr vert="horz" wrap="square" lIns="0" tIns="40005" rIns="0" bIns="0" rtlCol="0">
            <a:spAutoFit/>
          </a:bodyPr>
          <a:lstStyle/>
          <a:p>
            <a:pPr marL="12700" marR="5080">
              <a:lnSpc>
                <a:spcPts val="1230"/>
              </a:lnSpc>
              <a:spcBef>
                <a:spcPts val="315"/>
              </a:spcBef>
            </a:pPr>
            <a:r>
              <a:rPr sz="1200" dirty="0">
                <a:latin typeface="Times New Roman"/>
                <a:cs typeface="Times New Roman"/>
              </a:rPr>
              <a:t>C</a:t>
            </a:r>
            <a:r>
              <a:rPr sz="1200" spc="-190" dirty="0">
                <a:latin typeface="Times New Roman"/>
                <a:cs typeface="Times New Roman"/>
              </a:rPr>
              <a:t> </a:t>
            </a:r>
            <a:r>
              <a:rPr sz="1200" dirty="0">
                <a:latin typeface="Times New Roman"/>
                <a:cs typeface="Times New Roman"/>
              </a:rPr>
              <a:t>o</a:t>
            </a:r>
            <a:r>
              <a:rPr sz="1200" spc="10" dirty="0">
                <a:latin typeface="Times New Roman"/>
                <a:cs typeface="Times New Roman"/>
              </a:rPr>
              <a:t>n</a:t>
            </a:r>
            <a:r>
              <a:rPr sz="1200" spc="75" dirty="0">
                <a:latin typeface="Times New Roman"/>
                <a:cs typeface="Times New Roman"/>
              </a:rPr>
              <a:t>c</a:t>
            </a:r>
            <a:r>
              <a:rPr sz="1200" spc="65" dirty="0">
                <a:latin typeface="Times New Roman"/>
                <a:cs typeface="Times New Roman"/>
              </a:rPr>
              <a:t>e</a:t>
            </a:r>
            <a:r>
              <a:rPr sz="1200" spc="10" dirty="0">
                <a:latin typeface="Times New Roman"/>
                <a:cs typeface="Times New Roman"/>
              </a:rPr>
              <a:t>p</a:t>
            </a:r>
            <a:r>
              <a:rPr sz="1200" dirty="0">
                <a:latin typeface="Times New Roman"/>
                <a:cs typeface="Times New Roman"/>
              </a:rPr>
              <a:t>t</a:t>
            </a:r>
            <a:r>
              <a:rPr sz="1200" spc="-25" dirty="0">
                <a:latin typeface="Times New Roman"/>
                <a:cs typeface="Times New Roman"/>
              </a:rPr>
              <a:t> </a:t>
            </a:r>
            <a:r>
              <a:rPr sz="1200" dirty="0">
                <a:latin typeface="Times New Roman"/>
                <a:cs typeface="Times New Roman"/>
              </a:rPr>
              <a:t>o</a:t>
            </a:r>
            <a:r>
              <a:rPr sz="1200" spc="-150" dirty="0">
                <a:latin typeface="Times New Roman"/>
                <a:cs typeface="Times New Roman"/>
              </a:rPr>
              <a:t> </a:t>
            </a:r>
            <a:r>
              <a:rPr sz="1200" dirty="0">
                <a:latin typeface="Times New Roman"/>
                <a:cs typeface="Times New Roman"/>
              </a:rPr>
              <a:t>f  </a:t>
            </a:r>
            <a:r>
              <a:rPr sz="1200" spc="45" dirty="0">
                <a:latin typeface="Times New Roman"/>
                <a:cs typeface="Times New Roman"/>
              </a:rPr>
              <a:t>O</a:t>
            </a:r>
            <a:r>
              <a:rPr sz="1200" dirty="0">
                <a:latin typeface="Times New Roman"/>
                <a:cs typeface="Times New Roman"/>
              </a:rPr>
              <a:t>p</a:t>
            </a:r>
            <a:r>
              <a:rPr sz="1200" spc="75" dirty="0">
                <a:latin typeface="Times New Roman"/>
                <a:cs typeface="Times New Roman"/>
              </a:rPr>
              <a:t>e</a:t>
            </a:r>
            <a:r>
              <a:rPr sz="1200" spc="50" dirty="0">
                <a:latin typeface="Times New Roman"/>
                <a:cs typeface="Times New Roman"/>
              </a:rPr>
              <a:t>r</a:t>
            </a:r>
            <a:r>
              <a:rPr sz="1200" spc="75" dirty="0">
                <a:latin typeface="Times New Roman"/>
                <a:cs typeface="Times New Roman"/>
              </a:rPr>
              <a:t>a</a:t>
            </a:r>
            <a:r>
              <a:rPr sz="1200" spc="-35" dirty="0">
                <a:latin typeface="Times New Roman"/>
                <a:cs typeface="Times New Roman"/>
              </a:rPr>
              <a:t>t</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n</a:t>
            </a:r>
            <a:endParaRPr sz="1200">
              <a:latin typeface="Times New Roman"/>
              <a:cs typeface="Times New Roman"/>
            </a:endParaRPr>
          </a:p>
        </p:txBody>
      </p:sp>
      <p:sp>
        <p:nvSpPr>
          <p:cNvPr id="20" name="object 20"/>
          <p:cNvSpPr txBox="1"/>
          <p:nvPr/>
        </p:nvSpPr>
        <p:spPr>
          <a:xfrm>
            <a:off x="5508625" y="3960814"/>
            <a:ext cx="2209165" cy="208279"/>
          </a:xfrm>
          <a:prstGeom prst="rect">
            <a:avLst/>
          </a:prstGeom>
        </p:spPr>
        <p:txBody>
          <a:bodyPr vert="horz" wrap="square" lIns="0" tIns="12700" rIns="0" bIns="0" rtlCol="0">
            <a:spAutoFit/>
          </a:bodyPr>
          <a:lstStyle/>
          <a:p>
            <a:pPr marL="12700">
              <a:lnSpc>
                <a:spcPct val="100000"/>
              </a:lnSpc>
              <a:spcBef>
                <a:spcPts val="100"/>
              </a:spcBef>
            </a:pPr>
            <a:r>
              <a:rPr sz="1200" spc="95" dirty="0">
                <a:latin typeface="Times New Roman"/>
                <a:cs typeface="Times New Roman"/>
              </a:rPr>
              <a:t>S</a:t>
            </a:r>
            <a:r>
              <a:rPr sz="1200" spc="-35" dirty="0">
                <a:latin typeface="Times New Roman"/>
                <a:cs typeface="Times New Roman"/>
              </a:rPr>
              <a:t>i</a:t>
            </a:r>
            <a:r>
              <a:rPr sz="1200" dirty="0">
                <a:latin typeface="Times New Roman"/>
                <a:cs typeface="Times New Roman"/>
              </a:rPr>
              <a:t>m</a:t>
            </a:r>
            <a:r>
              <a:rPr sz="1200" spc="-175" dirty="0">
                <a:latin typeface="Times New Roman"/>
                <a:cs typeface="Times New Roman"/>
              </a:rPr>
              <a:t> </a:t>
            </a:r>
            <a:r>
              <a:rPr sz="1200" spc="10" dirty="0">
                <a:latin typeface="Times New Roman"/>
                <a:cs typeface="Times New Roman"/>
              </a:rPr>
              <a:t>u</a:t>
            </a:r>
            <a:r>
              <a:rPr sz="1200" dirty="0">
                <a:latin typeface="Times New Roman"/>
                <a:cs typeface="Times New Roman"/>
              </a:rPr>
              <a:t>l</a:t>
            </a:r>
            <a:r>
              <a:rPr sz="1200" spc="-175" dirty="0">
                <a:latin typeface="Times New Roman"/>
                <a:cs typeface="Times New Roman"/>
              </a:rPr>
              <a:t> </a:t>
            </a:r>
            <a:r>
              <a:rPr sz="1200" spc="-85" dirty="0">
                <a:latin typeface="Times New Roman"/>
                <a:cs typeface="Times New Roman"/>
              </a:rPr>
              <a:t>a</a:t>
            </a:r>
            <a:r>
              <a:rPr sz="1200" spc="-35" dirty="0">
                <a:latin typeface="Times New Roman"/>
                <a:cs typeface="Times New Roman"/>
              </a:rPr>
              <a:t>t</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n</a:t>
            </a:r>
            <a:r>
              <a:rPr sz="1200" spc="-5" dirty="0">
                <a:latin typeface="Times New Roman"/>
                <a:cs typeface="Times New Roman"/>
              </a:rPr>
              <a:t>s</a:t>
            </a:r>
            <a:r>
              <a:rPr sz="1200" dirty="0">
                <a:latin typeface="Times New Roman"/>
                <a:cs typeface="Times New Roman"/>
              </a:rPr>
              <a:t>, m</a:t>
            </a:r>
            <a:r>
              <a:rPr sz="1200" spc="-160" dirty="0">
                <a:latin typeface="Times New Roman"/>
                <a:cs typeface="Times New Roman"/>
              </a:rPr>
              <a:t> </a:t>
            </a:r>
            <a:r>
              <a:rPr sz="1200" dirty="0">
                <a:latin typeface="Times New Roman"/>
                <a:cs typeface="Times New Roman"/>
              </a:rPr>
              <a:t>o</a:t>
            </a:r>
            <a:r>
              <a:rPr sz="1200" spc="10" dirty="0">
                <a:latin typeface="Times New Roman"/>
                <a:cs typeface="Times New Roman"/>
              </a:rPr>
              <a:t>d</a:t>
            </a:r>
            <a:r>
              <a:rPr sz="1200" spc="75" dirty="0">
                <a:latin typeface="Times New Roman"/>
                <a:cs typeface="Times New Roman"/>
              </a:rPr>
              <a:t>e</a:t>
            </a:r>
            <a:r>
              <a:rPr sz="1200" spc="-35" dirty="0">
                <a:latin typeface="Times New Roman"/>
                <a:cs typeface="Times New Roman"/>
              </a:rPr>
              <a:t>l</a:t>
            </a:r>
            <a:r>
              <a:rPr sz="1200" spc="-20" dirty="0">
                <a:latin typeface="Times New Roman"/>
                <a:cs typeface="Times New Roman"/>
              </a:rPr>
              <a:t>s</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b</a:t>
            </a:r>
            <a:r>
              <a:rPr sz="1200" spc="-140" dirty="0">
                <a:latin typeface="Times New Roman"/>
                <a:cs typeface="Times New Roman"/>
              </a:rPr>
              <a:t> </a:t>
            </a:r>
            <a:r>
              <a:rPr sz="1200" spc="-85" dirty="0">
                <a:latin typeface="Times New Roman"/>
                <a:cs typeface="Times New Roman"/>
              </a:rPr>
              <a:t>e</a:t>
            </a:r>
            <a:r>
              <a:rPr sz="1200" dirty="0">
                <a:latin typeface="Times New Roman"/>
                <a:cs typeface="Times New Roman"/>
              </a:rPr>
              <a:t>n</a:t>
            </a:r>
            <a:r>
              <a:rPr sz="1200" spc="-140" dirty="0">
                <a:latin typeface="Times New Roman"/>
                <a:cs typeface="Times New Roman"/>
              </a:rPr>
              <a:t> </a:t>
            </a:r>
            <a:r>
              <a:rPr sz="1200" spc="-75" dirty="0">
                <a:latin typeface="Times New Roman"/>
                <a:cs typeface="Times New Roman"/>
              </a:rPr>
              <a:t>c</a:t>
            </a:r>
            <a:r>
              <a:rPr sz="1200" dirty="0">
                <a:latin typeface="Times New Roman"/>
                <a:cs typeface="Times New Roman"/>
              </a:rPr>
              <a:t>h</a:t>
            </a:r>
            <a:r>
              <a:rPr sz="1200" spc="-150" dirty="0">
                <a:latin typeface="Times New Roman"/>
                <a:cs typeface="Times New Roman"/>
              </a:rPr>
              <a:t> </a:t>
            </a:r>
            <a:r>
              <a:rPr sz="1200" spc="-25" dirty="0">
                <a:latin typeface="Times New Roman"/>
                <a:cs typeface="Times New Roman"/>
              </a:rPr>
              <a:t>m</a:t>
            </a:r>
            <a:r>
              <a:rPr sz="1200" spc="75" dirty="0">
                <a:latin typeface="Times New Roman"/>
                <a:cs typeface="Times New Roman"/>
              </a:rPr>
              <a:t>a</a:t>
            </a:r>
            <a:r>
              <a:rPr sz="1200" spc="60" dirty="0">
                <a:latin typeface="Times New Roman"/>
                <a:cs typeface="Times New Roman"/>
              </a:rPr>
              <a:t>r</a:t>
            </a:r>
            <a:r>
              <a:rPr sz="1200" dirty="0">
                <a:latin typeface="Times New Roman"/>
                <a:cs typeface="Times New Roman"/>
              </a:rPr>
              <a:t>ks</a:t>
            </a:r>
            <a:endParaRPr sz="1200">
              <a:latin typeface="Times New Roman"/>
              <a:cs typeface="Times New Roman"/>
            </a:endParaRPr>
          </a:p>
        </p:txBody>
      </p:sp>
      <p:sp>
        <p:nvSpPr>
          <p:cNvPr id="21" name="object 21"/>
          <p:cNvSpPr txBox="1"/>
          <p:nvPr/>
        </p:nvSpPr>
        <p:spPr>
          <a:xfrm>
            <a:off x="5026023" y="4340225"/>
            <a:ext cx="876935" cy="381635"/>
          </a:xfrm>
          <a:prstGeom prst="rect">
            <a:avLst/>
          </a:prstGeom>
        </p:spPr>
        <p:txBody>
          <a:bodyPr vert="horz" wrap="square" lIns="0" tIns="12700" rIns="0" bIns="0" rtlCol="0">
            <a:spAutoFit/>
          </a:bodyPr>
          <a:lstStyle/>
          <a:p>
            <a:pPr marR="23495" algn="ctr">
              <a:lnSpc>
                <a:spcPts val="1400"/>
              </a:lnSpc>
              <a:spcBef>
                <a:spcPts val="100"/>
              </a:spcBef>
            </a:pPr>
            <a:r>
              <a:rPr sz="1200" spc="20" dirty="0">
                <a:latin typeface="Times New Roman"/>
                <a:cs typeface="Times New Roman"/>
              </a:rPr>
              <a:t>S/W</a:t>
            </a:r>
            <a:endParaRPr sz="1200">
              <a:latin typeface="Times New Roman"/>
              <a:cs typeface="Times New Roman"/>
            </a:endParaRPr>
          </a:p>
          <a:p>
            <a:pPr algn="ctr">
              <a:lnSpc>
                <a:spcPts val="1400"/>
              </a:lnSpc>
            </a:pPr>
            <a:r>
              <a:rPr sz="1200" spc="-100" dirty="0">
                <a:latin typeface="Times New Roman"/>
                <a:cs typeface="Times New Roman"/>
              </a:rPr>
              <a:t>r</a:t>
            </a:r>
            <a:r>
              <a:rPr sz="1200" spc="75" dirty="0">
                <a:latin typeface="Times New Roman"/>
                <a:cs typeface="Times New Roman"/>
              </a:rPr>
              <a:t>e</a:t>
            </a:r>
            <a:r>
              <a:rPr sz="1200" spc="10" dirty="0">
                <a:latin typeface="Times New Roman"/>
                <a:cs typeface="Times New Roman"/>
              </a:rPr>
              <a:t>q</a:t>
            </a:r>
            <a:r>
              <a:rPr sz="1200" dirty="0">
                <a:latin typeface="Times New Roman"/>
                <a:cs typeface="Times New Roman"/>
              </a:rPr>
              <a:t>ui</a:t>
            </a:r>
            <a:r>
              <a:rPr sz="1200" spc="-175" dirty="0">
                <a:latin typeface="Times New Roman"/>
                <a:cs typeface="Times New Roman"/>
              </a:rPr>
              <a:t> </a:t>
            </a:r>
            <a:r>
              <a:rPr sz="1200" spc="50" dirty="0">
                <a:latin typeface="Times New Roman"/>
                <a:cs typeface="Times New Roman"/>
              </a:rPr>
              <a:t>r</a:t>
            </a:r>
            <a:r>
              <a:rPr sz="1200" spc="75" dirty="0">
                <a:latin typeface="Times New Roman"/>
                <a:cs typeface="Times New Roman"/>
              </a:rPr>
              <a:t>e</a:t>
            </a:r>
            <a:r>
              <a:rPr sz="1200" spc="-25" dirty="0">
                <a:latin typeface="Times New Roman"/>
                <a:cs typeface="Times New Roman"/>
              </a:rPr>
              <a:t>m</a:t>
            </a:r>
            <a:r>
              <a:rPr sz="1200" spc="75" dirty="0">
                <a:latin typeface="Times New Roman"/>
                <a:cs typeface="Times New Roman"/>
              </a:rPr>
              <a:t>e</a:t>
            </a:r>
            <a:r>
              <a:rPr sz="1200" dirty="0">
                <a:latin typeface="Times New Roman"/>
                <a:cs typeface="Times New Roman"/>
              </a:rPr>
              <a:t>nt</a:t>
            </a:r>
            <a:r>
              <a:rPr sz="1200" spc="-175" dirty="0">
                <a:latin typeface="Times New Roman"/>
                <a:cs typeface="Times New Roman"/>
              </a:rPr>
              <a:t> </a:t>
            </a:r>
            <a:r>
              <a:rPr sz="1200" dirty="0">
                <a:latin typeface="Times New Roman"/>
                <a:cs typeface="Times New Roman"/>
              </a:rPr>
              <a:t>s</a:t>
            </a:r>
            <a:endParaRPr sz="1200">
              <a:latin typeface="Times New Roman"/>
              <a:cs typeface="Times New Roman"/>
            </a:endParaRPr>
          </a:p>
        </p:txBody>
      </p:sp>
      <p:sp>
        <p:nvSpPr>
          <p:cNvPr id="22" name="object 22"/>
          <p:cNvSpPr txBox="1"/>
          <p:nvPr/>
        </p:nvSpPr>
        <p:spPr>
          <a:xfrm>
            <a:off x="4311648" y="4806950"/>
            <a:ext cx="860425" cy="381635"/>
          </a:xfrm>
          <a:prstGeom prst="rect">
            <a:avLst/>
          </a:prstGeom>
        </p:spPr>
        <p:txBody>
          <a:bodyPr vert="horz" wrap="square" lIns="0" tIns="26670" rIns="0" bIns="0" rtlCol="0">
            <a:spAutoFit/>
          </a:bodyPr>
          <a:lstStyle/>
          <a:p>
            <a:pPr marL="109220" marR="5080" indent="-97155">
              <a:lnSpc>
                <a:spcPts val="1360"/>
              </a:lnSpc>
              <a:spcBef>
                <a:spcPts val="210"/>
              </a:spcBef>
            </a:pPr>
            <a:r>
              <a:rPr sz="1200" spc="-40" dirty="0">
                <a:latin typeface="Times New Roman"/>
                <a:cs typeface="Times New Roman"/>
              </a:rPr>
              <a:t>R</a:t>
            </a:r>
            <a:r>
              <a:rPr sz="1200" spc="65" dirty="0">
                <a:latin typeface="Times New Roman"/>
                <a:cs typeface="Times New Roman"/>
              </a:rPr>
              <a:t>e</a:t>
            </a:r>
            <a:r>
              <a:rPr sz="1200" spc="10" dirty="0">
                <a:latin typeface="Times New Roman"/>
                <a:cs typeface="Times New Roman"/>
              </a:rPr>
              <a:t>qu</a:t>
            </a:r>
            <a:r>
              <a:rPr sz="1200" dirty="0">
                <a:latin typeface="Times New Roman"/>
                <a:cs typeface="Times New Roman"/>
              </a:rPr>
              <a:t>i</a:t>
            </a:r>
            <a:r>
              <a:rPr sz="1200" spc="-185" dirty="0">
                <a:latin typeface="Times New Roman"/>
                <a:cs typeface="Times New Roman"/>
              </a:rPr>
              <a:t> </a:t>
            </a:r>
            <a:r>
              <a:rPr sz="1200" spc="60" dirty="0">
                <a:latin typeface="Times New Roman"/>
                <a:cs typeface="Times New Roman"/>
              </a:rPr>
              <a:t>r</a:t>
            </a:r>
            <a:r>
              <a:rPr sz="1200" spc="65" dirty="0">
                <a:latin typeface="Times New Roman"/>
                <a:cs typeface="Times New Roman"/>
              </a:rPr>
              <a:t>e</a:t>
            </a:r>
            <a:r>
              <a:rPr sz="1200" spc="-25" dirty="0">
                <a:latin typeface="Times New Roman"/>
                <a:cs typeface="Times New Roman"/>
              </a:rPr>
              <a:t>m</a:t>
            </a:r>
            <a:r>
              <a:rPr sz="1200" spc="75" dirty="0">
                <a:latin typeface="Times New Roman"/>
                <a:cs typeface="Times New Roman"/>
              </a:rPr>
              <a:t>e</a:t>
            </a:r>
            <a:r>
              <a:rPr sz="1200" spc="10" dirty="0">
                <a:latin typeface="Times New Roman"/>
                <a:cs typeface="Times New Roman"/>
              </a:rPr>
              <a:t>n</a:t>
            </a:r>
            <a:r>
              <a:rPr sz="1200" dirty="0">
                <a:latin typeface="Times New Roman"/>
                <a:cs typeface="Times New Roman"/>
              </a:rPr>
              <a:t>t  v</a:t>
            </a:r>
            <a:r>
              <a:rPr sz="1200" spc="75" dirty="0">
                <a:latin typeface="Times New Roman"/>
                <a:cs typeface="Times New Roman"/>
              </a:rPr>
              <a:t>a</a:t>
            </a:r>
            <a:r>
              <a:rPr sz="1200" spc="-35" dirty="0">
                <a:latin typeface="Times New Roman"/>
                <a:cs typeface="Times New Roman"/>
              </a:rPr>
              <a:t>l</a:t>
            </a:r>
            <a:r>
              <a:rPr sz="1200" spc="-25" dirty="0">
                <a:latin typeface="Times New Roman"/>
                <a:cs typeface="Times New Roman"/>
              </a:rPr>
              <a:t>i</a:t>
            </a:r>
            <a:r>
              <a:rPr sz="1200" dirty="0">
                <a:latin typeface="Times New Roman"/>
                <a:cs typeface="Times New Roman"/>
              </a:rPr>
              <a:t>d</a:t>
            </a:r>
            <a:r>
              <a:rPr sz="1200" spc="-140" dirty="0">
                <a:latin typeface="Times New Roman"/>
                <a:cs typeface="Times New Roman"/>
              </a:rPr>
              <a:t> </a:t>
            </a:r>
            <a:r>
              <a:rPr sz="1200" spc="-85" dirty="0">
                <a:latin typeface="Times New Roman"/>
                <a:cs typeface="Times New Roman"/>
              </a:rPr>
              <a:t>a</a:t>
            </a:r>
            <a:r>
              <a:rPr sz="1200" spc="-35" dirty="0">
                <a:latin typeface="Times New Roman"/>
                <a:cs typeface="Times New Roman"/>
              </a:rPr>
              <a:t>t</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n</a:t>
            </a:r>
            <a:endParaRPr sz="1200">
              <a:latin typeface="Times New Roman"/>
              <a:cs typeface="Times New Roman"/>
            </a:endParaRPr>
          </a:p>
        </p:txBody>
      </p:sp>
      <p:sp>
        <p:nvSpPr>
          <p:cNvPr id="23" name="object 23"/>
          <p:cNvSpPr txBox="1"/>
          <p:nvPr/>
        </p:nvSpPr>
        <p:spPr>
          <a:xfrm>
            <a:off x="6146798" y="4478339"/>
            <a:ext cx="531495" cy="381635"/>
          </a:xfrm>
          <a:prstGeom prst="rect">
            <a:avLst/>
          </a:prstGeom>
        </p:spPr>
        <p:txBody>
          <a:bodyPr vert="horz" wrap="square" lIns="0" tIns="26670" rIns="0" bIns="0" rtlCol="0">
            <a:spAutoFit/>
          </a:bodyPr>
          <a:lstStyle/>
          <a:p>
            <a:pPr marL="50800" marR="5080" indent="-38100">
              <a:lnSpc>
                <a:spcPts val="1360"/>
              </a:lnSpc>
              <a:spcBef>
                <a:spcPts val="210"/>
              </a:spcBef>
            </a:pPr>
            <a:r>
              <a:rPr sz="1200" spc="80" dirty="0">
                <a:latin typeface="Times New Roman"/>
                <a:cs typeface="Times New Roman"/>
              </a:rPr>
              <a:t>P</a:t>
            </a:r>
            <a:r>
              <a:rPr sz="1200" spc="-90" dirty="0">
                <a:latin typeface="Times New Roman"/>
                <a:cs typeface="Times New Roman"/>
              </a:rPr>
              <a:t>r</a:t>
            </a:r>
            <a:r>
              <a:rPr sz="1200" dirty="0">
                <a:latin typeface="Times New Roman"/>
                <a:cs typeface="Times New Roman"/>
              </a:rPr>
              <a:t>od</a:t>
            </a:r>
            <a:r>
              <a:rPr sz="1200" spc="-140" dirty="0">
                <a:latin typeface="Times New Roman"/>
                <a:cs typeface="Times New Roman"/>
              </a:rPr>
              <a:t> </a:t>
            </a:r>
            <a:r>
              <a:rPr sz="1200" spc="10" dirty="0">
                <a:latin typeface="Times New Roman"/>
                <a:cs typeface="Times New Roman"/>
              </a:rPr>
              <a:t>u</a:t>
            </a:r>
            <a:r>
              <a:rPr sz="1200" spc="75" dirty="0">
                <a:latin typeface="Times New Roman"/>
                <a:cs typeface="Times New Roman"/>
              </a:rPr>
              <a:t>c</a:t>
            </a:r>
            <a:r>
              <a:rPr sz="1200" dirty="0">
                <a:latin typeface="Times New Roman"/>
                <a:cs typeface="Times New Roman"/>
              </a:rPr>
              <a:t>t  </a:t>
            </a:r>
            <a:r>
              <a:rPr sz="1200" spc="10" dirty="0">
                <a:latin typeface="Times New Roman"/>
                <a:cs typeface="Times New Roman"/>
              </a:rPr>
              <a:t>d</a:t>
            </a:r>
            <a:r>
              <a:rPr sz="1200" spc="65" dirty="0">
                <a:latin typeface="Times New Roman"/>
                <a:cs typeface="Times New Roman"/>
              </a:rPr>
              <a:t>e</a:t>
            </a:r>
            <a:r>
              <a:rPr sz="1200" spc="-5" dirty="0">
                <a:latin typeface="Times New Roman"/>
                <a:cs typeface="Times New Roman"/>
              </a:rPr>
              <a:t>s</a:t>
            </a:r>
            <a:r>
              <a:rPr sz="1200" dirty="0">
                <a:latin typeface="Times New Roman"/>
                <a:cs typeface="Times New Roman"/>
              </a:rPr>
              <a:t>i</a:t>
            </a:r>
            <a:r>
              <a:rPr sz="1200" spc="-185" dirty="0">
                <a:latin typeface="Times New Roman"/>
                <a:cs typeface="Times New Roman"/>
              </a:rPr>
              <a:t> </a:t>
            </a:r>
            <a:r>
              <a:rPr sz="1200" spc="10" dirty="0">
                <a:latin typeface="Times New Roman"/>
                <a:cs typeface="Times New Roman"/>
              </a:rPr>
              <a:t>g</a:t>
            </a:r>
            <a:r>
              <a:rPr sz="1200" dirty="0">
                <a:latin typeface="Times New Roman"/>
                <a:cs typeface="Times New Roman"/>
              </a:rPr>
              <a:t>n</a:t>
            </a:r>
            <a:endParaRPr sz="1200">
              <a:latin typeface="Times New Roman"/>
              <a:cs typeface="Times New Roman"/>
            </a:endParaRPr>
          </a:p>
        </p:txBody>
      </p:sp>
      <p:sp>
        <p:nvSpPr>
          <p:cNvPr id="24" name="object 24"/>
          <p:cNvSpPr txBox="1"/>
          <p:nvPr/>
        </p:nvSpPr>
        <p:spPr>
          <a:xfrm>
            <a:off x="6783385" y="4618039"/>
            <a:ext cx="719455" cy="622935"/>
          </a:xfrm>
          <a:prstGeom prst="rect">
            <a:avLst/>
          </a:prstGeom>
        </p:spPr>
        <p:txBody>
          <a:bodyPr vert="horz" wrap="square" lIns="0" tIns="41275" rIns="0" bIns="0" rtlCol="0">
            <a:spAutoFit/>
          </a:bodyPr>
          <a:lstStyle/>
          <a:p>
            <a:pPr marL="206375" marR="5080" indent="-59055">
              <a:lnSpc>
                <a:spcPts val="1220"/>
              </a:lnSpc>
              <a:spcBef>
                <a:spcPts val="325"/>
              </a:spcBef>
            </a:pPr>
            <a:r>
              <a:rPr sz="1200" spc="45" dirty="0">
                <a:latin typeface="Times New Roman"/>
                <a:cs typeface="Times New Roman"/>
              </a:rPr>
              <a:t>D</a:t>
            </a:r>
            <a:r>
              <a:rPr sz="1200" spc="75" dirty="0">
                <a:latin typeface="Times New Roman"/>
                <a:cs typeface="Times New Roman"/>
              </a:rPr>
              <a:t>e</a:t>
            </a:r>
            <a:r>
              <a:rPr sz="1200" spc="-35" dirty="0">
                <a:latin typeface="Times New Roman"/>
                <a:cs typeface="Times New Roman"/>
              </a:rPr>
              <a:t>t</a:t>
            </a:r>
            <a:r>
              <a:rPr sz="1200" spc="75" dirty="0">
                <a:latin typeface="Times New Roman"/>
                <a:cs typeface="Times New Roman"/>
              </a:rPr>
              <a:t>a</a:t>
            </a:r>
            <a:r>
              <a:rPr sz="1200" spc="-35" dirty="0">
                <a:latin typeface="Times New Roman"/>
                <a:cs typeface="Times New Roman"/>
              </a:rPr>
              <a:t>i</a:t>
            </a:r>
            <a:r>
              <a:rPr sz="1200" dirty="0">
                <a:latin typeface="Times New Roman"/>
                <a:cs typeface="Times New Roman"/>
              </a:rPr>
              <a:t>l</a:t>
            </a:r>
            <a:r>
              <a:rPr sz="1200" spc="-175" dirty="0">
                <a:latin typeface="Times New Roman"/>
                <a:cs typeface="Times New Roman"/>
              </a:rPr>
              <a:t> </a:t>
            </a:r>
            <a:r>
              <a:rPr sz="1200" spc="65" dirty="0">
                <a:latin typeface="Times New Roman"/>
                <a:cs typeface="Times New Roman"/>
              </a:rPr>
              <a:t>e</a:t>
            </a:r>
            <a:r>
              <a:rPr sz="1200" dirty="0">
                <a:latin typeface="Times New Roman"/>
                <a:cs typeface="Times New Roman"/>
              </a:rPr>
              <a:t>d  d</a:t>
            </a:r>
            <a:r>
              <a:rPr sz="1200" spc="75" dirty="0">
                <a:latin typeface="Times New Roman"/>
                <a:cs typeface="Times New Roman"/>
              </a:rPr>
              <a:t>e</a:t>
            </a:r>
            <a:r>
              <a:rPr sz="1200" spc="-20" dirty="0">
                <a:latin typeface="Times New Roman"/>
                <a:cs typeface="Times New Roman"/>
              </a:rPr>
              <a:t>s</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g</a:t>
            </a:r>
            <a:r>
              <a:rPr sz="1200" dirty="0">
                <a:latin typeface="Times New Roman"/>
                <a:cs typeface="Times New Roman"/>
              </a:rPr>
              <a:t>n</a:t>
            </a:r>
            <a:endParaRPr sz="1200">
              <a:latin typeface="Times New Roman"/>
              <a:cs typeface="Times New Roman"/>
            </a:endParaRPr>
          </a:p>
          <a:p>
            <a:pPr marL="12700">
              <a:lnSpc>
                <a:spcPct val="100000"/>
              </a:lnSpc>
              <a:spcBef>
                <a:spcPts val="595"/>
              </a:spcBef>
            </a:pPr>
            <a:r>
              <a:rPr sz="1200" dirty="0">
                <a:latin typeface="Times New Roman"/>
                <a:cs typeface="Times New Roman"/>
              </a:rPr>
              <a:t>C</a:t>
            </a:r>
            <a:r>
              <a:rPr sz="1200" spc="-190" dirty="0">
                <a:latin typeface="Times New Roman"/>
                <a:cs typeface="Times New Roman"/>
              </a:rPr>
              <a:t> </a:t>
            </a:r>
            <a:r>
              <a:rPr sz="1200" spc="10" dirty="0">
                <a:latin typeface="Times New Roman"/>
                <a:cs typeface="Times New Roman"/>
              </a:rPr>
              <a:t>o</a:t>
            </a:r>
            <a:r>
              <a:rPr sz="1200" dirty="0">
                <a:latin typeface="Times New Roman"/>
                <a:cs typeface="Times New Roman"/>
              </a:rPr>
              <a:t>de</a:t>
            </a:r>
            <a:endParaRPr sz="1200">
              <a:latin typeface="Times New Roman"/>
              <a:cs typeface="Times New Roman"/>
            </a:endParaRPr>
          </a:p>
        </p:txBody>
      </p:sp>
      <p:sp>
        <p:nvSpPr>
          <p:cNvPr id="25" name="object 25"/>
          <p:cNvSpPr txBox="1"/>
          <p:nvPr/>
        </p:nvSpPr>
        <p:spPr>
          <a:xfrm>
            <a:off x="5778498" y="5197791"/>
            <a:ext cx="1131570" cy="649605"/>
          </a:xfrm>
          <a:prstGeom prst="rect">
            <a:avLst/>
          </a:prstGeom>
        </p:spPr>
        <p:txBody>
          <a:bodyPr vert="horz" wrap="square" lIns="0" tIns="12700" rIns="0" bIns="0" rtlCol="0">
            <a:spAutoFit/>
          </a:bodyPr>
          <a:lstStyle/>
          <a:p>
            <a:pPr marL="12700" marR="5080" indent="541020">
              <a:lnSpc>
                <a:spcPct val="123300"/>
              </a:lnSpc>
              <a:spcBef>
                <a:spcPts val="100"/>
              </a:spcBef>
            </a:pPr>
            <a:r>
              <a:rPr sz="1200" spc="45" dirty="0">
                <a:latin typeface="Times New Roman"/>
                <a:cs typeface="Times New Roman"/>
              </a:rPr>
              <a:t>U</a:t>
            </a:r>
            <a:r>
              <a:rPr sz="1200" spc="10" dirty="0">
                <a:latin typeface="Times New Roman"/>
                <a:cs typeface="Times New Roman"/>
              </a:rPr>
              <a:t>n</a:t>
            </a:r>
            <a:r>
              <a:rPr sz="1200" dirty="0">
                <a:latin typeface="Times New Roman"/>
                <a:cs typeface="Times New Roman"/>
              </a:rPr>
              <a:t>i</a:t>
            </a:r>
            <a:r>
              <a:rPr sz="1200" spc="-185" dirty="0">
                <a:latin typeface="Times New Roman"/>
                <a:cs typeface="Times New Roman"/>
              </a:rPr>
              <a:t> </a:t>
            </a:r>
            <a:r>
              <a:rPr sz="1200" dirty="0">
                <a:latin typeface="Times New Roman"/>
                <a:cs typeface="Times New Roman"/>
              </a:rPr>
              <a:t>t</a:t>
            </a:r>
            <a:r>
              <a:rPr sz="1200" spc="-25" dirty="0">
                <a:latin typeface="Times New Roman"/>
                <a:cs typeface="Times New Roman"/>
              </a:rPr>
              <a:t> </a:t>
            </a:r>
            <a:r>
              <a:rPr sz="1200" dirty="0">
                <a:latin typeface="Times New Roman"/>
                <a:cs typeface="Times New Roman"/>
              </a:rPr>
              <a:t>t</a:t>
            </a:r>
            <a:r>
              <a:rPr sz="1200" spc="-185" dirty="0">
                <a:latin typeface="Times New Roman"/>
                <a:cs typeface="Times New Roman"/>
              </a:rPr>
              <a:t> </a:t>
            </a:r>
            <a:r>
              <a:rPr sz="1200" spc="-75" dirty="0">
                <a:latin typeface="Times New Roman"/>
                <a:cs typeface="Times New Roman"/>
              </a:rPr>
              <a:t>e</a:t>
            </a:r>
            <a:r>
              <a:rPr sz="1200" dirty="0">
                <a:latin typeface="Times New Roman"/>
                <a:cs typeface="Times New Roman"/>
              </a:rPr>
              <a:t>s</a:t>
            </a:r>
            <a:r>
              <a:rPr sz="1200" spc="-155" dirty="0">
                <a:latin typeface="Times New Roman"/>
                <a:cs typeface="Times New Roman"/>
              </a:rPr>
              <a:t> </a:t>
            </a:r>
            <a:r>
              <a:rPr sz="1200" dirty="0">
                <a:latin typeface="Times New Roman"/>
                <a:cs typeface="Times New Roman"/>
              </a:rPr>
              <a:t>t  </a:t>
            </a:r>
            <a:r>
              <a:rPr sz="1200" spc="60" dirty="0">
                <a:latin typeface="Times New Roman"/>
                <a:cs typeface="Times New Roman"/>
              </a:rPr>
              <a:t>I</a:t>
            </a:r>
            <a:r>
              <a:rPr sz="1200" spc="10" dirty="0">
                <a:latin typeface="Times New Roman"/>
                <a:cs typeface="Times New Roman"/>
              </a:rPr>
              <a:t>n</a:t>
            </a:r>
            <a:r>
              <a:rPr sz="1200" spc="-35" dirty="0">
                <a:latin typeface="Times New Roman"/>
                <a:cs typeface="Times New Roman"/>
              </a:rPr>
              <a:t>t</a:t>
            </a:r>
            <a:r>
              <a:rPr sz="1200" spc="75" dirty="0">
                <a:latin typeface="Times New Roman"/>
                <a:cs typeface="Times New Roman"/>
              </a:rPr>
              <a:t>e</a:t>
            </a:r>
            <a:r>
              <a:rPr sz="1200" dirty="0">
                <a:latin typeface="Times New Roman"/>
                <a:cs typeface="Times New Roman"/>
              </a:rPr>
              <a:t>gr</a:t>
            </a:r>
            <a:r>
              <a:rPr sz="1200" spc="-90" dirty="0">
                <a:latin typeface="Times New Roman"/>
                <a:cs typeface="Times New Roman"/>
              </a:rPr>
              <a:t> </a:t>
            </a:r>
            <a:r>
              <a:rPr sz="1200" spc="-85" dirty="0">
                <a:latin typeface="Times New Roman"/>
                <a:cs typeface="Times New Roman"/>
              </a:rPr>
              <a:t>a</a:t>
            </a:r>
            <a:r>
              <a:rPr sz="1200" spc="-25" dirty="0">
                <a:latin typeface="Times New Roman"/>
                <a:cs typeface="Times New Roman"/>
              </a:rPr>
              <a:t>t</a:t>
            </a:r>
            <a:r>
              <a:rPr sz="1200" dirty="0">
                <a:latin typeface="Times New Roman"/>
                <a:cs typeface="Times New Roman"/>
              </a:rPr>
              <a:t>i</a:t>
            </a:r>
            <a:r>
              <a:rPr sz="1200" spc="-185" dirty="0">
                <a:latin typeface="Times New Roman"/>
                <a:cs typeface="Times New Roman"/>
              </a:rPr>
              <a:t> </a:t>
            </a:r>
            <a:r>
              <a:rPr sz="1200" spc="10" dirty="0">
                <a:latin typeface="Times New Roman"/>
                <a:cs typeface="Times New Roman"/>
              </a:rPr>
              <a:t>o</a:t>
            </a:r>
            <a:r>
              <a:rPr sz="1200" dirty="0">
                <a:latin typeface="Times New Roman"/>
                <a:cs typeface="Times New Roman"/>
              </a:rPr>
              <a:t>n</a:t>
            </a:r>
            <a:endParaRPr sz="1200">
              <a:latin typeface="Times New Roman"/>
              <a:cs typeface="Times New Roman"/>
            </a:endParaRPr>
          </a:p>
          <a:p>
            <a:pPr marL="264795">
              <a:lnSpc>
                <a:spcPts val="1360"/>
              </a:lnSpc>
            </a:pPr>
            <a:r>
              <a:rPr sz="1200" spc="5" dirty="0">
                <a:latin typeface="Times New Roman"/>
                <a:cs typeface="Times New Roman"/>
              </a:rPr>
              <a:t>test</a:t>
            </a:r>
            <a:endParaRPr sz="1200">
              <a:latin typeface="Times New Roman"/>
              <a:cs typeface="Times New Roman"/>
            </a:endParaRPr>
          </a:p>
        </p:txBody>
      </p:sp>
      <p:sp>
        <p:nvSpPr>
          <p:cNvPr id="26" name="object 26"/>
          <p:cNvSpPr txBox="1"/>
          <p:nvPr/>
        </p:nvSpPr>
        <p:spPr>
          <a:xfrm>
            <a:off x="4543423" y="5292725"/>
            <a:ext cx="1155700" cy="622935"/>
          </a:xfrm>
          <a:prstGeom prst="rect">
            <a:avLst/>
          </a:prstGeom>
        </p:spPr>
        <p:txBody>
          <a:bodyPr vert="horz" wrap="square" lIns="0" tIns="26670" rIns="0" bIns="0" rtlCol="0">
            <a:spAutoFit/>
          </a:bodyPr>
          <a:lstStyle/>
          <a:p>
            <a:pPr marL="50800" marR="672465" indent="-38100">
              <a:lnSpc>
                <a:spcPts val="1360"/>
              </a:lnSpc>
              <a:spcBef>
                <a:spcPts val="210"/>
              </a:spcBef>
            </a:pPr>
            <a:r>
              <a:rPr sz="1200" spc="45" dirty="0">
                <a:latin typeface="Times New Roman"/>
                <a:cs typeface="Times New Roman"/>
              </a:rPr>
              <a:t>D</a:t>
            </a:r>
            <a:r>
              <a:rPr sz="1200" spc="75" dirty="0">
                <a:latin typeface="Times New Roman"/>
                <a:cs typeface="Times New Roman"/>
              </a:rPr>
              <a:t>e</a:t>
            </a:r>
            <a:r>
              <a:rPr sz="1200" spc="-20" dirty="0">
                <a:latin typeface="Times New Roman"/>
                <a:cs typeface="Times New Roman"/>
              </a:rPr>
              <a:t>s</a:t>
            </a:r>
            <a:r>
              <a:rPr sz="1200" dirty="0">
                <a:latin typeface="Times New Roman"/>
                <a:cs typeface="Times New Roman"/>
              </a:rPr>
              <a:t>i</a:t>
            </a:r>
            <a:r>
              <a:rPr sz="1200" spc="-175" dirty="0">
                <a:latin typeface="Times New Roman"/>
                <a:cs typeface="Times New Roman"/>
              </a:rPr>
              <a:t> </a:t>
            </a:r>
            <a:r>
              <a:rPr sz="1200" dirty="0">
                <a:latin typeface="Times New Roman"/>
                <a:cs typeface="Times New Roman"/>
              </a:rPr>
              <a:t>gn  </a:t>
            </a:r>
            <a:r>
              <a:rPr sz="1200" spc="45" dirty="0">
                <a:latin typeface="Times New Roman"/>
                <a:cs typeface="Times New Roman"/>
              </a:rPr>
              <a:t>V</a:t>
            </a:r>
            <a:r>
              <a:rPr sz="1200" dirty="0">
                <a:latin typeface="Times New Roman"/>
                <a:cs typeface="Times New Roman"/>
              </a:rPr>
              <a:t>&amp;</a:t>
            </a:r>
            <a:r>
              <a:rPr sz="1200" spc="-175" dirty="0">
                <a:latin typeface="Times New Roman"/>
                <a:cs typeface="Times New Roman"/>
              </a:rPr>
              <a:t> </a:t>
            </a:r>
            <a:r>
              <a:rPr sz="1200" dirty="0">
                <a:latin typeface="Times New Roman"/>
                <a:cs typeface="Times New Roman"/>
              </a:rPr>
              <a:t>V</a:t>
            </a:r>
            <a:endParaRPr sz="1200">
              <a:latin typeface="Times New Roman"/>
              <a:cs typeface="Times New Roman"/>
            </a:endParaRPr>
          </a:p>
          <a:p>
            <a:pPr marL="379095">
              <a:lnSpc>
                <a:spcPct val="100000"/>
              </a:lnSpc>
              <a:spcBef>
                <a:spcPts val="430"/>
              </a:spcBef>
            </a:pPr>
            <a:r>
              <a:rPr sz="1200" spc="45" dirty="0">
                <a:latin typeface="Times New Roman"/>
                <a:cs typeface="Times New Roman"/>
              </a:rPr>
              <a:t>A</a:t>
            </a:r>
            <a:r>
              <a:rPr sz="1200" spc="75" dirty="0">
                <a:latin typeface="Times New Roman"/>
                <a:cs typeface="Times New Roman"/>
              </a:rPr>
              <a:t>c</a:t>
            </a:r>
            <a:r>
              <a:rPr sz="1200" spc="65" dirty="0">
                <a:latin typeface="Times New Roman"/>
                <a:cs typeface="Times New Roman"/>
              </a:rPr>
              <a:t>c</a:t>
            </a:r>
            <a:r>
              <a:rPr sz="1200" spc="-75" dirty="0">
                <a:latin typeface="Times New Roman"/>
                <a:cs typeface="Times New Roman"/>
              </a:rPr>
              <a:t>e</a:t>
            </a:r>
            <a:r>
              <a:rPr sz="1200" dirty="0">
                <a:latin typeface="Times New Roman"/>
                <a:cs typeface="Times New Roman"/>
              </a:rPr>
              <a:t>p</a:t>
            </a:r>
            <a:r>
              <a:rPr sz="1200" spc="-140" dirty="0">
                <a:latin typeface="Times New Roman"/>
                <a:cs typeface="Times New Roman"/>
              </a:rPr>
              <a:t> </a:t>
            </a:r>
            <a:r>
              <a:rPr sz="1200" spc="-35" dirty="0">
                <a:latin typeface="Times New Roman"/>
                <a:cs typeface="Times New Roman"/>
              </a:rPr>
              <a:t>t</a:t>
            </a:r>
            <a:r>
              <a:rPr sz="1200" spc="75" dirty="0">
                <a:latin typeface="Times New Roman"/>
                <a:cs typeface="Times New Roman"/>
              </a:rPr>
              <a:t>a</a:t>
            </a:r>
            <a:r>
              <a:rPr sz="1200" dirty="0">
                <a:latin typeface="Times New Roman"/>
                <a:cs typeface="Times New Roman"/>
              </a:rPr>
              <a:t>n</a:t>
            </a:r>
            <a:r>
              <a:rPr sz="1200" spc="75" dirty="0">
                <a:latin typeface="Times New Roman"/>
                <a:cs typeface="Times New Roman"/>
              </a:rPr>
              <a:t>c</a:t>
            </a:r>
            <a:r>
              <a:rPr sz="1200" dirty="0">
                <a:latin typeface="Times New Roman"/>
                <a:cs typeface="Times New Roman"/>
              </a:rPr>
              <a:t>e</a:t>
            </a:r>
            <a:endParaRPr sz="1200">
              <a:latin typeface="Times New Roman"/>
              <a:cs typeface="Times New Roman"/>
            </a:endParaRPr>
          </a:p>
        </p:txBody>
      </p:sp>
      <p:sp>
        <p:nvSpPr>
          <p:cNvPr id="27" name="object 27"/>
          <p:cNvSpPr txBox="1"/>
          <p:nvPr/>
        </p:nvSpPr>
        <p:spPr>
          <a:xfrm>
            <a:off x="5180012" y="5862638"/>
            <a:ext cx="242570"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Times New Roman"/>
                <a:cs typeface="Times New Roman"/>
              </a:rPr>
              <a:t>t</a:t>
            </a:r>
            <a:r>
              <a:rPr sz="1200" spc="65" dirty="0">
                <a:latin typeface="Times New Roman"/>
                <a:cs typeface="Times New Roman"/>
              </a:rPr>
              <a:t>e</a:t>
            </a:r>
            <a:r>
              <a:rPr sz="1200" spc="-5" dirty="0">
                <a:latin typeface="Times New Roman"/>
                <a:cs typeface="Times New Roman"/>
              </a:rPr>
              <a:t>s</a:t>
            </a:r>
            <a:r>
              <a:rPr sz="1200" dirty="0">
                <a:latin typeface="Times New Roman"/>
                <a:cs typeface="Times New Roman"/>
              </a:rPr>
              <a:t>t</a:t>
            </a:r>
            <a:endParaRPr sz="1200">
              <a:latin typeface="Times New Roman"/>
              <a:cs typeface="Times New Roman"/>
            </a:endParaRPr>
          </a:p>
        </p:txBody>
      </p:sp>
      <p:sp>
        <p:nvSpPr>
          <p:cNvPr id="28" name="object 28"/>
          <p:cNvSpPr txBox="1"/>
          <p:nvPr/>
        </p:nvSpPr>
        <p:spPr>
          <a:xfrm>
            <a:off x="4292600" y="5915025"/>
            <a:ext cx="517525" cy="208279"/>
          </a:xfrm>
          <a:prstGeom prst="rect">
            <a:avLst/>
          </a:prstGeom>
        </p:spPr>
        <p:txBody>
          <a:bodyPr vert="horz" wrap="square" lIns="0" tIns="12700" rIns="0" bIns="0" rtlCol="0">
            <a:spAutoFit/>
          </a:bodyPr>
          <a:lstStyle/>
          <a:p>
            <a:pPr marL="12700">
              <a:lnSpc>
                <a:spcPct val="100000"/>
              </a:lnSpc>
              <a:spcBef>
                <a:spcPts val="100"/>
              </a:spcBef>
            </a:pPr>
            <a:r>
              <a:rPr sz="1200" spc="95" dirty="0">
                <a:latin typeface="Times New Roman"/>
                <a:cs typeface="Times New Roman"/>
              </a:rPr>
              <a:t>S</a:t>
            </a:r>
            <a:r>
              <a:rPr sz="1200" spc="65" dirty="0">
                <a:latin typeface="Times New Roman"/>
                <a:cs typeface="Times New Roman"/>
              </a:rPr>
              <a:t>e</a:t>
            </a:r>
            <a:r>
              <a:rPr sz="1200" spc="-90" dirty="0">
                <a:latin typeface="Times New Roman"/>
                <a:cs typeface="Times New Roman"/>
              </a:rPr>
              <a:t>r</a:t>
            </a:r>
            <a:r>
              <a:rPr sz="1200" dirty="0">
                <a:latin typeface="Times New Roman"/>
                <a:cs typeface="Times New Roman"/>
              </a:rPr>
              <a:t>v</a:t>
            </a:r>
            <a:r>
              <a:rPr sz="1200" spc="-150" dirty="0">
                <a:latin typeface="Times New Roman"/>
                <a:cs typeface="Times New Roman"/>
              </a:rPr>
              <a:t> </a:t>
            </a:r>
            <a:r>
              <a:rPr sz="1200" spc="-25" dirty="0">
                <a:latin typeface="Times New Roman"/>
                <a:cs typeface="Times New Roman"/>
              </a:rPr>
              <a:t>i</a:t>
            </a:r>
            <a:r>
              <a:rPr sz="1200" spc="65" dirty="0">
                <a:latin typeface="Times New Roman"/>
                <a:cs typeface="Times New Roman"/>
              </a:rPr>
              <a:t>c</a:t>
            </a:r>
            <a:r>
              <a:rPr sz="1200" dirty="0">
                <a:latin typeface="Times New Roman"/>
                <a:cs typeface="Times New Roman"/>
              </a:rPr>
              <a:t>e</a:t>
            </a:r>
            <a:endParaRPr sz="1200">
              <a:latin typeface="Times New Roman"/>
              <a:cs typeface="Times New Roman"/>
            </a:endParaRPr>
          </a:p>
        </p:txBody>
      </p:sp>
      <p:sp>
        <p:nvSpPr>
          <p:cNvPr id="29" name="object 29"/>
          <p:cNvSpPr txBox="1"/>
          <p:nvPr/>
        </p:nvSpPr>
        <p:spPr>
          <a:xfrm>
            <a:off x="3095625" y="5360987"/>
            <a:ext cx="854075" cy="363855"/>
          </a:xfrm>
          <a:prstGeom prst="rect">
            <a:avLst/>
          </a:prstGeom>
        </p:spPr>
        <p:txBody>
          <a:bodyPr vert="horz" wrap="square" lIns="0" tIns="40005" rIns="0" bIns="0" rtlCol="0">
            <a:spAutoFit/>
          </a:bodyPr>
          <a:lstStyle/>
          <a:p>
            <a:pPr marL="12700" marR="5080" indent="57150">
              <a:lnSpc>
                <a:spcPts val="1230"/>
              </a:lnSpc>
              <a:spcBef>
                <a:spcPts val="315"/>
              </a:spcBef>
            </a:pPr>
            <a:r>
              <a:rPr sz="1200" spc="60" dirty="0">
                <a:latin typeface="Times New Roman"/>
                <a:cs typeface="Times New Roman"/>
              </a:rPr>
              <a:t>I</a:t>
            </a:r>
            <a:r>
              <a:rPr sz="1200" dirty="0">
                <a:latin typeface="Times New Roman"/>
                <a:cs typeface="Times New Roman"/>
              </a:rPr>
              <a:t>n</a:t>
            </a:r>
            <a:r>
              <a:rPr sz="1200" spc="-25" dirty="0">
                <a:latin typeface="Times New Roman"/>
                <a:cs typeface="Times New Roman"/>
              </a:rPr>
              <a:t>t</a:t>
            </a:r>
            <a:r>
              <a:rPr sz="1200" spc="65" dirty="0">
                <a:latin typeface="Times New Roman"/>
                <a:cs typeface="Times New Roman"/>
              </a:rPr>
              <a:t>e</a:t>
            </a:r>
            <a:r>
              <a:rPr sz="1200" spc="10" dirty="0">
                <a:latin typeface="Times New Roman"/>
                <a:cs typeface="Times New Roman"/>
              </a:rPr>
              <a:t>g</a:t>
            </a:r>
            <a:r>
              <a:rPr sz="1200" spc="50" dirty="0">
                <a:latin typeface="Times New Roman"/>
                <a:cs typeface="Times New Roman"/>
              </a:rPr>
              <a:t>r</a:t>
            </a:r>
            <a:r>
              <a:rPr sz="1200" spc="75" dirty="0">
                <a:latin typeface="Times New Roman"/>
                <a:cs typeface="Times New Roman"/>
              </a:rPr>
              <a:t>a</a:t>
            </a:r>
            <a:r>
              <a:rPr sz="1200" spc="-35" dirty="0">
                <a:latin typeface="Times New Roman"/>
                <a:cs typeface="Times New Roman"/>
              </a:rPr>
              <a:t>t</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n  </a:t>
            </a:r>
            <a:r>
              <a:rPr sz="1200" spc="65" dirty="0">
                <a:latin typeface="Times New Roman"/>
                <a:cs typeface="Times New Roman"/>
              </a:rPr>
              <a:t>a</a:t>
            </a:r>
            <a:r>
              <a:rPr sz="1200" spc="10" dirty="0">
                <a:latin typeface="Times New Roman"/>
                <a:cs typeface="Times New Roman"/>
              </a:rPr>
              <a:t>n</a:t>
            </a:r>
            <a:r>
              <a:rPr sz="1200" dirty="0">
                <a:latin typeface="Times New Roman"/>
                <a:cs typeface="Times New Roman"/>
              </a:rPr>
              <a:t>d</a:t>
            </a:r>
            <a:r>
              <a:rPr sz="1200" spc="10" dirty="0">
                <a:latin typeface="Times New Roman"/>
                <a:cs typeface="Times New Roman"/>
              </a:rPr>
              <a:t> </a:t>
            </a:r>
            <a:r>
              <a:rPr sz="1200" dirty="0">
                <a:latin typeface="Times New Roman"/>
                <a:cs typeface="Times New Roman"/>
              </a:rPr>
              <a:t>t</a:t>
            </a:r>
            <a:r>
              <a:rPr sz="1200" spc="-185" dirty="0">
                <a:latin typeface="Times New Roman"/>
                <a:cs typeface="Times New Roman"/>
              </a:rPr>
              <a:t> </a:t>
            </a:r>
            <a:r>
              <a:rPr sz="1200" spc="75" dirty="0">
                <a:latin typeface="Times New Roman"/>
                <a:cs typeface="Times New Roman"/>
              </a:rPr>
              <a:t>e</a:t>
            </a:r>
            <a:r>
              <a:rPr sz="1200" spc="-5" dirty="0">
                <a:latin typeface="Times New Roman"/>
                <a:cs typeface="Times New Roman"/>
              </a:rPr>
              <a:t>s</a:t>
            </a:r>
            <a:r>
              <a:rPr sz="1200" dirty="0">
                <a:latin typeface="Times New Roman"/>
                <a:cs typeface="Times New Roman"/>
              </a:rPr>
              <a:t>t</a:t>
            </a:r>
            <a:r>
              <a:rPr sz="1200" spc="-35" dirty="0">
                <a:latin typeface="Times New Roman"/>
                <a:cs typeface="Times New Roman"/>
              </a:rPr>
              <a:t> </a:t>
            </a:r>
            <a:r>
              <a:rPr sz="1200" dirty="0">
                <a:latin typeface="Times New Roman"/>
                <a:cs typeface="Times New Roman"/>
              </a:rPr>
              <a:t>p</a:t>
            </a:r>
            <a:r>
              <a:rPr sz="1200" spc="-140" dirty="0">
                <a:latin typeface="Times New Roman"/>
                <a:cs typeface="Times New Roman"/>
              </a:rPr>
              <a:t> </a:t>
            </a:r>
            <a:r>
              <a:rPr sz="1200" spc="-35" dirty="0">
                <a:latin typeface="Times New Roman"/>
                <a:cs typeface="Times New Roman"/>
              </a:rPr>
              <a:t>l</a:t>
            </a:r>
            <a:r>
              <a:rPr sz="1200" spc="75" dirty="0">
                <a:latin typeface="Times New Roman"/>
                <a:cs typeface="Times New Roman"/>
              </a:rPr>
              <a:t>a</a:t>
            </a:r>
            <a:r>
              <a:rPr sz="1200" dirty="0">
                <a:latin typeface="Times New Roman"/>
                <a:cs typeface="Times New Roman"/>
              </a:rPr>
              <a:t>n</a:t>
            </a:r>
            <a:endParaRPr sz="1200">
              <a:latin typeface="Times New Roman"/>
              <a:cs typeface="Times New Roman"/>
            </a:endParaRPr>
          </a:p>
        </p:txBody>
      </p:sp>
      <p:sp>
        <p:nvSpPr>
          <p:cNvPr id="30" name="object 30"/>
          <p:cNvSpPr txBox="1"/>
          <p:nvPr/>
        </p:nvSpPr>
        <p:spPr>
          <a:xfrm>
            <a:off x="3074987" y="4859337"/>
            <a:ext cx="899794" cy="363855"/>
          </a:xfrm>
          <a:prstGeom prst="rect">
            <a:avLst/>
          </a:prstGeom>
        </p:spPr>
        <p:txBody>
          <a:bodyPr vert="horz" wrap="square" lIns="0" tIns="40005" rIns="0" bIns="0" rtlCol="0">
            <a:spAutoFit/>
          </a:bodyPr>
          <a:lstStyle/>
          <a:p>
            <a:pPr marL="302895" marR="5080" indent="-290830">
              <a:lnSpc>
                <a:spcPts val="1230"/>
              </a:lnSpc>
              <a:spcBef>
                <a:spcPts val="315"/>
              </a:spcBef>
            </a:pPr>
            <a:r>
              <a:rPr sz="1200" spc="45" dirty="0">
                <a:latin typeface="Times New Roman"/>
                <a:cs typeface="Times New Roman"/>
              </a:rPr>
              <a:t>D</a:t>
            </a:r>
            <a:r>
              <a:rPr sz="1200" spc="75" dirty="0">
                <a:latin typeface="Times New Roman"/>
                <a:cs typeface="Times New Roman"/>
              </a:rPr>
              <a:t>e</a:t>
            </a:r>
            <a:r>
              <a:rPr sz="1200" spc="10" dirty="0">
                <a:latin typeface="Times New Roman"/>
                <a:cs typeface="Times New Roman"/>
              </a:rPr>
              <a:t>v</a:t>
            </a:r>
            <a:r>
              <a:rPr sz="1200" spc="65" dirty="0">
                <a:latin typeface="Times New Roman"/>
                <a:cs typeface="Times New Roman"/>
              </a:rPr>
              <a:t>e</a:t>
            </a:r>
            <a:r>
              <a:rPr sz="1200" spc="-25" dirty="0">
                <a:latin typeface="Times New Roman"/>
                <a:cs typeface="Times New Roman"/>
              </a:rPr>
              <a:t>l</a:t>
            </a:r>
            <a:r>
              <a:rPr sz="1200" dirty="0">
                <a:latin typeface="Times New Roman"/>
                <a:cs typeface="Times New Roman"/>
              </a:rPr>
              <a:t>op</a:t>
            </a:r>
            <a:r>
              <a:rPr sz="1200" spc="-140" dirty="0">
                <a:latin typeface="Times New Roman"/>
                <a:cs typeface="Times New Roman"/>
              </a:rPr>
              <a:t> </a:t>
            </a:r>
            <a:r>
              <a:rPr sz="1200" spc="-25" dirty="0">
                <a:latin typeface="Times New Roman"/>
                <a:cs typeface="Times New Roman"/>
              </a:rPr>
              <a:t>m</a:t>
            </a:r>
            <a:r>
              <a:rPr sz="1200" spc="75" dirty="0">
                <a:latin typeface="Times New Roman"/>
                <a:cs typeface="Times New Roman"/>
              </a:rPr>
              <a:t>e</a:t>
            </a:r>
            <a:r>
              <a:rPr sz="1200" spc="10" dirty="0">
                <a:latin typeface="Times New Roman"/>
                <a:cs typeface="Times New Roman"/>
              </a:rPr>
              <a:t>n</a:t>
            </a:r>
            <a:r>
              <a:rPr sz="1200" dirty="0">
                <a:latin typeface="Times New Roman"/>
                <a:cs typeface="Times New Roman"/>
              </a:rPr>
              <a:t>t  </a:t>
            </a:r>
            <a:r>
              <a:rPr sz="1200" spc="10" dirty="0">
                <a:latin typeface="Times New Roman"/>
                <a:cs typeface="Times New Roman"/>
              </a:rPr>
              <a:t>p</a:t>
            </a:r>
            <a:r>
              <a:rPr sz="1200" dirty="0">
                <a:latin typeface="Times New Roman"/>
                <a:cs typeface="Times New Roman"/>
              </a:rPr>
              <a:t>l</a:t>
            </a:r>
            <a:r>
              <a:rPr sz="1200" spc="-185" dirty="0">
                <a:latin typeface="Times New Roman"/>
                <a:cs typeface="Times New Roman"/>
              </a:rPr>
              <a:t> </a:t>
            </a:r>
            <a:r>
              <a:rPr sz="1200" spc="-75" dirty="0">
                <a:latin typeface="Times New Roman"/>
                <a:cs typeface="Times New Roman"/>
              </a:rPr>
              <a:t>a</a:t>
            </a:r>
            <a:r>
              <a:rPr sz="1200" dirty="0">
                <a:latin typeface="Times New Roman"/>
                <a:cs typeface="Times New Roman"/>
              </a:rPr>
              <a:t>n</a:t>
            </a:r>
            <a:endParaRPr sz="1200">
              <a:latin typeface="Times New Roman"/>
              <a:cs typeface="Times New Roman"/>
            </a:endParaRPr>
          </a:p>
        </p:txBody>
      </p:sp>
      <p:sp>
        <p:nvSpPr>
          <p:cNvPr id="31" name="object 31"/>
          <p:cNvSpPr txBox="1"/>
          <p:nvPr/>
        </p:nvSpPr>
        <p:spPr>
          <a:xfrm>
            <a:off x="2805112" y="3943350"/>
            <a:ext cx="1260475" cy="363855"/>
          </a:xfrm>
          <a:prstGeom prst="rect">
            <a:avLst/>
          </a:prstGeom>
        </p:spPr>
        <p:txBody>
          <a:bodyPr vert="horz" wrap="square" lIns="0" tIns="40005" rIns="0" bIns="0" rtlCol="0">
            <a:spAutoFit/>
          </a:bodyPr>
          <a:lstStyle/>
          <a:p>
            <a:pPr marL="128270" marR="5080" indent="-116205">
              <a:lnSpc>
                <a:spcPts val="1230"/>
              </a:lnSpc>
              <a:spcBef>
                <a:spcPts val="315"/>
              </a:spcBef>
            </a:pPr>
            <a:r>
              <a:rPr sz="1200" spc="-40" dirty="0">
                <a:latin typeface="Times New Roman"/>
                <a:cs typeface="Times New Roman"/>
              </a:rPr>
              <a:t>R</a:t>
            </a:r>
            <a:r>
              <a:rPr sz="1200" spc="75" dirty="0">
                <a:latin typeface="Times New Roman"/>
                <a:cs typeface="Times New Roman"/>
              </a:rPr>
              <a:t>e</a:t>
            </a:r>
            <a:r>
              <a:rPr sz="1200" dirty="0">
                <a:latin typeface="Times New Roman"/>
                <a:cs typeface="Times New Roman"/>
              </a:rPr>
              <a:t>q</a:t>
            </a:r>
            <a:r>
              <a:rPr sz="1200" spc="10" dirty="0">
                <a:latin typeface="Times New Roman"/>
                <a:cs typeface="Times New Roman"/>
              </a:rPr>
              <a:t>u</a:t>
            </a:r>
            <a:r>
              <a:rPr sz="1200" dirty="0">
                <a:latin typeface="Times New Roman"/>
                <a:cs typeface="Times New Roman"/>
              </a:rPr>
              <a:t>i</a:t>
            </a:r>
            <a:r>
              <a:rPr sz="1200" spc="-185" dirty="0">
                <a:latin typeface="Times New Roman"/>
                <a:cs typeface="Times New Roman"/>
              </a:rPr>
              <a:t> </a:t>
            </a:r>
            <a:r>
              <a:rPr sz="1200" spc="60" dirty="0">
                <a:latin typeface="Times New Roman"/>
                <a:cs typeface="Times New Roman"/>
              </a:rPr>
              <a:t>r</a:t>
            </a:r>
            <a:r>
              <a:rPr sz="1200" spc="75" dirty="0">
                <a:latin typeface="Times New Roman"/>
                <a:cs typeface="Times New Roman"/>
              </a:rPr>
              <a:t>e</a:t>
            </a:r>
            <a:r>
              <a:rPr sz="1200" spc="-25" dirty="0">
                <a:latin typeface="Times New Roman"/>
                <a:cs typeface="Times New Roman"/>
              </a:rPr>
              <a:t>m</a:t>
            </a:r>
            <a:r>
              <a:rPr sz="1200" spc="65" dirty="0">
                <a:latin typeface="Times New Roman"/>
                <a:cs typeface="Times New Roman"/>
              </a:rPr>
              <a:t>e</a:t>
            </a:r>
            <a:r>
              <a:rPr sz="1200" spc="10" dirty="0">
                <a:latin typeface="Times New Roman"/>
                <a:cs typeface="Times New Roman"/>
              </a:rPr>
              <a:t>n</a:t>
            </a:r>
            <a:r>
              <a:rPr sz="1200" dirty="0">
                <a:latin typeface="Times New Roman"/>
                <a:cs typeface="Times New Roman"/>
              </a:rPr>
              <a:t>t</a:t>
            </a:r>
            <a:r>
              <a:rPr sz="1200" spc="-185" dirty="0">
                <a:latin typeface="Times New Roman"/>
                <a:cs typeface="Times New Roman"/>
              </a:rPr>
              <a:t> </a:t>
            </a:r>
            <a:r>
              <a:rPr sz="1200" dirty="0">
                <a:latin typeface="Times New Roman"/>
                <a:cs typeface="Times New Roman"/>
              </a:rPr>
              <a:t>s</a:t>
            </a:r>
            <a:r>
              <a:rPr sz="1200" spc="-5" dirty="0">
                <a:latin typeface="Times New Roman"/>
                <a:cs typeface="Times New Roman"/>
              </a:rPr>
              <a:t> </a:t>
            </a:r>
            <a:r>
              <a:rPr sz="1200" spc="10" dirty="0">
                <a:latin typeface="Times New Roman"/>
                <a:cs typeface="Times New Roman"/>
              </a:rPr>
              <a:t>p</a:t>
            </a:r>
            <a:r>
              <a:rPr sz="1200" dirty="0">
                <a:latin typeface="Times New Roman"/>
                <a:cs typeface="Times New Roman"/>
              </a:rPr>
              <a:t>l</a:t>
            </a:r>
            <a:r>
              <a:rPr sz="1200" spc="-185" dirty="0">
                <a:latin typeface="Times New Roman"/>
                <a:cs typeface="Times New Roman"/>
              </a:rPr>
              <a:t> </a:t>
            </a:r>
            <a:r>
              <a:rPr sz="1200" spc="75" dirty="0">
                <a:latin typeface="Times New Roman"/>
                <a:cs typeface="Times New Roman"/>
              </a:rPr>
              <a:t>a</a:t>
            </a:r>
            <a:r>
              <a:rPr sz="1200" dirty="0">
                <a:latin typeface="Times New Roman"/>
                <a:cs typeface="Times New Roman"/>
              </a:rPr>
              <a:t>n  </a:t>
            </a:r>
            <a:r>
              <a:rPr sz="1200" spc="25" dirty="0">
                <a:latin typeface="Times New Roman"/>
                <a:cs typeface="Times New Roman"/>
              </a:rPr>
              <a:t>L</a:t>
            </a:r>
            <a:r>
              <a:rPr sz="1200" dirty="0">
                <a:latin typeface="Times New Roman"/>
                <a:cs typeface="Times New Roman"/>
              </a:rPr>
              <a:t>i</a:t>
            </a:r>
            <a:r>
              <a:rPr sz="1200" spc="-185" dirty="0">
                <a:latin typeface="Times New Roman"/>
                <a:cs typeface="Times New Roman"/>
              </a:rPr>
              <a:t> </a:t>
            </a:r>
            <a:r>
              <a:rPr sz="1200" spc="-90" dirty="0">
                <a:latin typeface="Times New Roman"/>
                <a:cs typeface="Times New Roman"/>
              </a:rPr>
              <a:t>f</a:t>
            </a:r>
            <a:r>
              <a:rPr sz="1200" spc="65" dirty="0">
                <a:latin typeface="Times New Roman"/>
                <a:cs typeface="Times New Roman"/>
              </a:rPr>
              <a:t>e</a:t>
            </a:r>
            <a:r>
              <a:rPr sz="1200" spc="60" dirty="0">
                <a:latin typeface="Times New Roman"/>
                <a:cs typeface="Times New Roman"/>
              </a:rPr>
              <a:t>-</a:t>
            </a:r>
            <a:r>
              <a:rPr sz="1200" spc="75" dirty="0">
                <a:latin typeface="Times New Roman"/>
                <a:cs typeface="Times New Roman"/>
              </a:rPr>
              <a:t>c</a:t>
            </a:r>
            <a:r>
              <a:rPr sz="1200" dirty="0">
                <a:latin typeface="Times New Roman"/>
                <a:cs typeface="Times New Roman"/>
              </a:rPr>
              <a:t>y</a:t>
            </a:r>
            <a:r>
              <a:rPr sz="1200" spc="75" dirty="0">
                <a:latin typeface="Times New Roman"/>
                <a:cs typeface="Times New Roman"/>
              </a:rPr>
              <a:t>c</a:t>
            </a:r>
            <a:r>
              <a:rPr sz="1200" spc="-35" dirty="0">
                <a:latin typeface="Times New Roman"/>
                <a:cs typeface="Times New Roman"/>
              </a:rPr>
              <a:t>l</a:t>
            </a:r>
            <a:r>
              <a:rPr sz="1200" dirty="0">
                <a:latin typeface="Times New Roman"/>
                <a:cs typeface="Times New Roman"/>
              </a:rPr>
              <a:t>e</a:t>
            </a:r>
            <a:r>
              <a:rPr sz="1200" spc="75" dirty="0">
                <a:latin typeface="Times New Roman"/>
                <a:cs typeface="Times New Roman"/>
              </a:rPr>
              <a:t> </a:t>
            </a:r>
            <a:r>
              <a:rPr sz="1200" spc="10" dirty="0">
                <a:latin typeface="Times New Roman"/>
                <a:cs typeface="Times New Roman"/>
              </a:rPr>
              <a:t>p</a:t>
            </a:r>
            <a:r>
              <a:rPr sz="1200" dirty="0">
                <a:latin typeface="Times New Roman"/>
                <a:cs typeface="Times New Roman"/>
              </a:rPr>
              <a:t>l</a:t>
            </a:r>
            <a:r>
              <a:rPr sz="1200" spc="-185" dirty="0">
                <a:latin typeface="Times New Roman"/>
                <a:cs typeface="Times New Roman"/>
              </a:rPr>
              <a:t> </a:t>
            </a:r>
            <a:r>
              <a:rPr sz="1200" spc="-75" dirty="0">
                <a:latin typeface="Times New Roman"/>
                <a:cs typeface="Times New Roman"/>
              </a:rPr>
              <a:t>a</a:t>
            </a:r>
            <a:r>
              <a:rPr sz="1200" dirty="0">
                <a:latin typeface="Times New Roman"/>
                <a:cs typeface="Times New Roman"/>
              </a:rPr>
              <a:t>n</a:t>
            </a:r>
            <a:endParaRPr sz="1200">
              <a:latin typeface="Times New Roman"/>
              <a:cs typeface="Times New Roman"/>
            </a:endParaRPr>
          </a:p>
        </p:txBody>
      </p:sp>
      <p:sp>
        <p:nvSpPr>
          <p:cNvPr id="32" name="object 32"/>
          <p:cNvSpPr txBox="1"/>
          <p:nvPr/>
        </p:nvSpPr>
        <p:spPr>
          <a:xfrm>
            <a:off x="3384550" y="3665539"/>
            <a:ext cx="6521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R</a:t>
            </a:r>
            <a:r>
              <a:rPr sz="1200" spc="-190" dirty="0">
                <a:latin typeface="Times New Roman"/>
                <a:cs typeface="Times New Roman"/>
              </a:rPr>
              <a:t> </a:t>
            </a:r>
            <a:r>
              <a:rPr sz="1200" spc="25" dirty="0">
                <a:latin typeface="Times New Roman"/>
                <a:cs typeface="Times New Roman"/>
              </a:rPr>
              <a:t>E</a:t>
            </a:r>
            <a:r>
              <a:rPr sz="1200" spc="45" dirty="0">
                <a:latin typeface="Times New Roman"/>
                <a:cs typeface="Times New Roman"/>
              </a:rPr>
              <a:t>V</a:t>
            </a:r>
            <a:r>
              <a:rPr sz="1200" spc="50" dirty="0">
                <a:latin typeface="Times New Roman"/>
                <a:cs typeface="Times New Roman"/>
              </a:rPr>
              <a:t>I</a:t>
            </a:r>
            <a:r>
              <a:rPr sz="1200" spc="25" dirty="0">
                <a:latin typeface="Times New Roman"/>
                <a:cs typeface="Times New Roman"/>
              </a:rPr>
              <a:t>E</a:t>
            </a:r>
            <a:r>
              <a:rPr sz="1200" dirty="0">
                <a:latin typeface="Times New Roman"/>
                <a:cs typeface="Times New Roman"/>
              </a:rPr>
              <a:t>W</a:t>
            </a:r>
            <a:endParaRPr sz="1200">
              <a:latin typeface="Times New Roman"/>
              <a:cs typeface="Times New Roman"/>
            </a:endParaRPr>
          </a:p>
        </p:txBody>
      </p:sp>
      <p:sp>
        <p:nvSpPr>
          <p:cNvPr id="33" name="object 33"/>
          <p:cNvSpPr txBox="1"/>
          <p:nvPr/>
        </p:nvSpPr>
        <p:spPr>
          <a:xfrm>
            <a:off x="340441" y="1679099"/>
            <a:ext cx="2029460" cy="563880"/>
          </a:xfrm>
          <a:prstGeom prst="rect">
            <a:avLst/>
          </a:prstGeom>
        </p:spPr>
        <p:txBody>
          <a:bodyPr vert="horz" wrap="square" lIns="0" tIns="22860" rIns="0" bIns="0" rtlCol="0">
            <a:spAutoFit/>
          </a:bodyPr>
          <a:lstStyle/>
          <a:p>
            <a:pPr marL="12065" marR="5080" algn="ctr">
              <a:lnSpc>
                <a:spcPts val="1400"/>
              </a:lnSpc>
              <a:spcBef>
                <a:spcPts val="180"/>
              </a:spcBef>
            </a:pPr>
            <a:r>
              <a:rPr sz="1200" b="1" spc="-5" dirty="0">
                <a:solidFill>
                  <a:srgbClr val="FF0000"/>
                </a:solidFill>
                <a:latin typeface="Times New Roman"/>
                <a:cs typeface="Times New Roman"/>
              </a:rPr>
              <a:t>DETERMINAR</a:t>
            </a:r>
            <a:r>
              <a:rPr sz="1200" b="1" spc="-30" dirty="0">
                <a:solidFill>
                  <a:srgbClr val="FF0000"/>
                </a:solidFill>
                <a:latin typeface="Times New Roman"/>
                <a:cs typeface="Times New Roman"/>
              </a:rPr>
              <a:t> </a:t>
            </a:r>
            <a:r>
              <a:rPr sz="1200" b="1" spc="-5" dirty="0">
                <a:solidFill>
                  <a:srgbClr val="FF0000"/>
                </a:solidFill>
                <a:latin typeface="Times New Roman"/>
                <a:cs typeface="Times New Roman"/>
              </a:rPr>
              <a:t>OBJETIVOS, </a:t>
            </a:r>
            <a:r>
              <a:rPr sz="1200" b="1" spc="-285" dirty="0">
                <a:solidFill>
                  <a:srgbClr val="FF0000"/>
                </a:solidFill>
                <a:latin typeface="Times New Roman"/>
                <a:cs typeface="Times New Roman"/>
              </a:rPr>
              <a:t> </a:t>
            </a:r>
            <a:r>
              <a:rPr sz="1200" b="1" spc="-30" dirty="0">
                <a:solidFill>
                  <a:srgbClr val="FF0000"/>
                </a:solidFill>
                <a:latin typeface="Times New Roman"/>
                <a:cs typeface="Times New Roman"/>
              </a:rPr>
              <a:t>ALTERNATIVAS</a:t>
            </a:r>
            <a:r>
              <a:rPr sz="1200" b="1" spc="-10" dirty="0">
                <a:solidFill>
                  <a:srgbClr val="FF0000"/>
                </a:solidFill>
                <a:latin typeface="Times New Roman"/>
                <a:cs typeface="Times New Roman"/>
              </a:rPr>
              <a:t> </a:t>
            </a:r>
            <a:r>
              <a:rPr sz="1200" b="1" dirty="0">
                <a:solidFill>
                  <a:srgbClr val="FF0000"/>
                </a:solidFill>
                <a:latin typeface="Times New Roman"/>
                <a:cs typeface="Times New Roman"/>
              </a:rPr>
              <a:t>E </a:t>
            </a:r>
            <a:r>
              <a:rPr sz="1200" b="1" spc="5" dirty="0">
                <a:solidFill>
                  <a:srgbClr val="FF0000"/>
                </a:solidFill>
                <a:latin typeface="Times New Roman"/>
                <a:cs typeface="Times New Roman"/>
              </a:rPr>
              <a:t> </a:t>
            </a:r>
            <a:r>
              <a:rPr sz="1200" b="1" dirty="0">
                <a:solidFill>
                  <a:srgbClr val="FF0000"/>
                </a:solidFill>
                <a:latin typeface="Times New Roman"/>
                <a:cs typeface="Times New Roman"/>
              </a:rPr>
              <a:t>RESTRIÇÕES</a:t>
            </a:r>
            <a:endParaRPr sz="1200">
              <a:latin typeface="Times New Roman"/>
              <a:cs typeface="Times New Roman"/>
            </a:endParaRPr>
          </a:p>
        </p:txBody>
      </p:sp>
      <p:sp>
        <p:nvSpPr>
          <p:cNvPr id="34" name="object 34"/>
          <p:cNvSpPr txBox="1"/>
          <p:nvPr/>
        </p:nvSpPr>
        <p:spPr>
          <a:xfrm>
            <a:off x="739139" y="5824378"/>
            <a:ext cx="202946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0000"/>
                </a:solidFill>
                <a:latin typeface="Times New Roman"/>
                <a:cs typeface="Times New Roman"/>
              </a:rPr>
              <a:t>PLANEJAR PRÓXI</a:t>
            </a:r>
            <a:r>
              <a:rPr sz="1200" b="1" spc="-5" dirty="0">
                <a:solidFill>
                  <a:srgbClr val="FF0000"/>
                </a:solidFill>
                <a:latin typeface="Times New Roman"/>
                <a:cs typeface="Times New Roman"/>
              </a:rPr>
              <a:t>M</a:t>
            </a:r>
            <a:r>
              <a:rPr sz="1200" b="1" dirty="0">
                <a:solidFill>
                  <a:srgbClr val="FF0000"/>
                </a:solidFill>
                <a:latin typeface="Times New Roman"/>
                <a:cs typeface="Times New Roman"/>
              </a:rPr>
              <a:t>A</a:t>
            </a:r>
            <a:r>
              <a:rPr sz="1200" b="1" spc="-70" dirty="0">
                <a:solidFill>
                  <a:srgbClr val="FF0000"/>
                </a:solidFill>
                <a:latin typeface="Times New Roman"/>
                <a:cs typeface="Times New Roman"/>
              </a:rPr>
              <a:t> </a:t>
            </a:r>
            <a:r>
              <a:rPr sz="1200" b="1" spc="-90" dirty="0">
                <a:solidFill>
                  <a:srgbClr val="FF0000"/>
                </a:solidFill>
                <a:latin typeface="Times New Roman"/>
                <a:cs typeface="Times New Roman"/>
              </a:rPr>
              <a:t>F</a:t>
            </a:r>
            <a:r>
              <a:rPr sz="1200" b="1" dirty="0">
                <a:solidFill>
                  <a:srgbClr val="FF0000"/>
                </a:solidFill>
                <a:latin typeface="Times New Roman"/>
                <a:cs typeface="Times New Roman"/>
              </a:rPr>
              <a:t>ASE</a:t>
            </a:r>
            <a:endParaRPr sz="1200">
              <a:latin typeface="Times New Roman"/>
              <a:cs typeface="Times New Roman"/>
            </a:endParaRPr>
          </a:p>
        </p:txBody>
      </p:sp>
      <p:sp>
        <p:nvSpPr>
          <p:cNvPr id="35" name="object 35"/>
          <p:cNvSpPr txBox="1"/>
          <p:nvPr/>
        </p:nvSpPr>
        <p:spPr>
          <a:xfrm>
            <a:off x="5779452" y="1633220"/>
            <a:ext cx="2556510" cy="386080"/>
          </a:xfrm>
          <a:prstGeom prst="rect">
            <a:avLst/>
          </a:prstGeom>
        </p:spPr>
        <p:txBody>
          <a:bodyPr vert="horz" wrap="square" lIns="0" tIns="22860" rIns="0" bIns="0" rtlCol="0">
            <a:spAutoFit/>
          </a:bodyPr>
          <a:lstStyle/>
          <a:p>
            <a:pPr marL="12700" marR="5080" indent="330200">
              <a:lnSpc>
                <a:spcPts val="1400"/>
              </a:lnSpc>
              <a:spcBef>
                <a:spcPts val="180"/>
              </a:spcBef>
            </a:pPr>
            <a:r>
              <a:rPr sz="1200" b="1" spc="-155" dirty="0">
                <a:solidFill>
                  <a:srgbClr val="FF0000"/>
                </a:solidFill>
                <a:latin typeface="Times New Roman"/>
                <a:cs typeface="Times New Roman"/>
              </a:rPr>
              <a:t>AV</a:t>
            </a:r>
            <a:r>
              <a:rPr sz="1200" b="1" dirty="0">
                <a:solidFill>
                  <a:srgbClr val="FF0000"/>
                </a:solidFill>
                <a:latin typeface="Times New Roman"/>
                <a:cs typeface="Times New Roman"/>
              </a:rPr>
              <a:t>ALIAR</a:t>
            </a:r>
            <a:r>
              <a:rPr sz="1200" b="1" spc="-70" dirty="0">
                <a:solidFill>
                  <a:srgbClr val="FF0000"/>
                </a:solidFill>
                <a:latin typeface="Times New Roman"/>
                <a:cs typeface="Times New Roman"/>
              </a:rPr>
              <a:t> </a:t>
            </a:r>
            <a:r>
              <a:rPr sz="1200" b="1" dirty="0">
                <a:solidFill>
                  <a:srgbClr val="FF0000"/>
                </a:solidFill>
                <a:latin typeface="Times New Roman"/>
                <a:cs typeface="Times New Roman"/>
              </a:rPr>
              <a:t>A</a:t>
            </a:r>
            <a:r>
              <a:rPr sz="1200" b="1" spc="-114" dirty="0">
                <a:solidFill>
                  <a:srgbClr val="FF0000"/>
                </a:solidFill>
                <a:latin typeface="Times New Roman"/>
                <a:cs typeface="Times New Roman"/>
              </a:rPr>
              <a:t>L</a:t>
            </a:r>
            <a:r>
              <a:rPr sz="1200" b="1" dirty="0">
                <a:solidFill>
                  <a:srgbClr val="FF0000"/>
                </a:solidFill>
                <a:latin typeface="Times New Roman"/>
                <a:cs typeface="Times New Roman"/>
              </a:rPr>
              <a:t>TERN</a:t>
            </a:r>
            <a:r>
              <a:rPr sz="1200" b="1" spc="-90" dirty="0">
                <a:solidFill>
                  <a:srgbClr val="FF0000"/>
                </a:solidFill>
                <a:latin typeface="Times New Roman"/>
                <a:cs typeface="Times New Roman"/>
              </a:rPr>
              <a:t>A</a:t>
            </a:r>
            <a:r>
              <a:rPr sz="1200" b="1" dirty="0">
                <a:solidFill>
                  <a:srgbClr val="FF0000"/>
                </a:solidFill>
                <a:latin typeface="Times New Roman"/>
                <a:cs typeface="Times New Roman"/>
              </a:rPr>
              <a:t>TI</a:t>
            </a:r>
            <a:r>
              <a:rPr sz="1200" b="1" spc="-155" dirty="0">
                <a:solidFill>
                  <a:srgbClr val="FF0000"/>
                </a:solidFill>
                <a:latin typeface="Times New Roman"/>
                <a:cs typeface="Times New Roman"/>
              </a:rPr>
              <a:t>V</a:t>
            </a:r>
            <a:r>
              <a:rPr sz="1200" b="1" dirty="0">
                <a:solidFill>
                  <a:srgbClr val="FF0000"/>
                </a:solidFill>
                <a:latin typeface="Times New Roman"/>
                <a:cs typeface="Times New Roman"/>
              </a:rPr>
              <a:t>AS  IDENTIFICAR,</a:t>
            </a:r>
            <a:r>
              <a:rPr sz="1200" b="1" spc="-50" dirty="0">
                <a:solidFill>
                  <a:srgbClr val="FF0000"/>
                </a:solidFill>
                <a:latin typeface="Times New Roman"/>
                <a:cs typeface="Times New Roman"/>
              </a:rPr>
              <a:t> </a:t>
            </a:r>
            <a:r>
              <a:rPr sz="1200" b="1" spc="-15" dirty="0">
                <a:solidFill>
                  <a:srgbClr val="FF0000"/>
                </a:solidFill>
                <a:latin typeface="Times New Roman"/>
                <a:cs typeface="Times New Roman"/>
              </a:rPr>
              <a:t>RESOLVER</a:t>
            </a:r>
            <a:r>
              <a:rPr sz="1200" b="1" spc="-45" dirty="0">
                <a:solidFill>
                  <a:srgbClr val="FF0000"/>
                </a:solidFill>
                <a:latin typeface="Times New Roman"/>
                <a:cs typeface="Times New Roman"/>
              </a:rPr>
              <a:t> </a:t>
            </a:r>
            <a:r>
              <a:rPr sz="1200" b="1" dirty="0">
                <a:solidFill>
                  <a:srgbClr val="FF0000"/>
                </a:solidFill>
                <a:latin typeface="Times New Roman"/>
                <a:cs typeface="Times New Roman"/>
              </a:rPr>
              <a:t>RISCOS</a:t>
            </a:r>
            <a:endParaRPr sz="1200">
              <a:latin typeface="Times New Roman"/>
              <a:cs typeface="Times New Roman"/>
            </a:endParaRPr>
          </a:p>
        </p:txBody>
      </p:sp>
      <p:sp>
        <p:nvSpPr>
          <p:cNvPr id="36" name="object 36"/>
          <p:cNvSpPr txBox="1"/>
          <p:nvPr/>
        </p:nvSpPr>
        <p:spPr>
          <a:xfrm>
            <a:off x="6022340" y="5976620"/>
            <a:ext cx="2364105" cy="386080"/>
          </a:xfrm>
          <a:prstGeom prst="rect">
            <a:avLst/>
          </a:prstGeom>
        </p:spPr>
        <p:txBody>
          <a:bodyPr vert="horz" wrap="square" lIns="0" tIns="22860" rIns="0" bIns="0" rtlCol="0">
            <a:spAutoFit/>
          </a:bodyPr>
          <a:lstStyle/>
          <a:p>
            <a:pPr marL="12700" marR="5080" indent="50800">
              <a:lnSpc>
                <a:spcPts val="1400"/>
              </a:lnSpc>
              <a:spcBef>
                <a:spcPts val="180"/>
              </a:spcBef>
            </a:pPr>
            <a:r>
              <a:rPr sz="1200" b="1" spc="-15" dirty="0">
                <a:solidFill>
                  <a:srgbClr val="FF0000"/>
                </a:solidFill>
                <a:latin typeface="Times New Roman"/>
                <a:cs typeface="Times New Roman"/>
              </a:rPr>
              <a:t>DESENVOLVER, </a:t>
            </a:r>
            <a:r>
              <a:rPr sz="1200" b="1" dirty="0">
                <a:solidFill>
                  <a:srgbClr val="FF0000"/>
                </a:solidFill>
                <a:latin typeface="Times New Roman"/>
                <a:cs typeface="Times New Roman"/>
              </a:rPr>
              <a:t>VERIFICAR O </a:t>
            </a:r>
            <a:r>
              <a:rPr sz="1200" b="1" spc="5" dirty="0">
                <a:solidFill>
                  <a:srgbClr val="FF0000"/>
                </a:solidFill>
                <a:latin typeface="Times New Roman"/>
                <a:cs typeface="Times New Roman"/>
              </a:rPr>
              <a:t> </a:t>
            </a:r>
            <a:r>
              <a:rPr sz="1200" b="1" spc="-5" dirty="0">
                <a:solidFill>
                  <a:srgbClr val="FF0000"/>
                </a:solidFill>
                <a:latin typeface="Times New Roman"/>
                <a:cs typeface="Times New Roman"/>
              </a:rPr>
              <a:t>PRODUTO</a:t>
            </a:r>
            <a:r>
              <a:rPr sz="1200" b="1" spc="-20" dirty="0">
                <a:solidFill>
                  <a:srgbClr val="FF0000"/>
                </a:solidFill>
                <a:latin typeface="Times New Roman"/>
                <a:cs typeface="Times New Roman"/>
              </a:rPr>
              <a:t> </a:t>
            </a:r>
            <a:r>
              <a:rPr sz="1200" b="1" dirty="0">
                <a:solidFill>
                  <a:srgbClr val="FF0000"/>
                </a:solidFill>
                <a:latin typeface="Times New Roman"/>
                <a:cs typeface="Times New Roman"/>
              </a:rPr>
              <a:t>NO</a:t>
            </a:r>
            <a:r>
              <a:rPr sz="1200" b="1" spc="-20" dirty="0">
                <a:solidFill>
                  <a:srgbClr val="FF0000"/>
                </a:solidFill>
                <a:latin typeface="Times New Roman"/>
                <a:cs typeface="Times New Roman"/>
              </a:rPr>
              <a:t> </a:t>
            </a:r>
            <a:r>
              <a:rPr sz="1200" b="1" spc="-5" dirty="0">
                <a:solidFill>
                  <a:srgbClr val="FF0000"/>
                </a:solidFill>
                <a:latin typeface="Times New Roman"/>
                <a:cs typeface="Times New Roman"/>
              </a:rPr>
              <a:t>PRÓXIMO</a:t>
            </a:r>
            <a:r>
              <a:rPr sz="1200" b="1" spc="-20" dirty="0">
                <a:solidFill>
                  <a:srgbClr val="FF0000"/>
                </a:solidFill>
                <a:latin typeface="Times New Roman"/>
                <a:cs typeface="Times New Roman"/>
              </a:rPr>
              <a:t> </a:t>
            </a:r>
            <a:r>
              <a:rPr sz="1200" b="1" dirty="0">
                <a:solidFill>
                  <a:srgbClr val="FF0000"/>
                </a:solidFill>
                <a:latin typeface="Times New Roman"/>
                <a:cs typeface="Times New Roman"/>
              </a:rPr>
              <a:t>NÍVEL</a:t>
            </a:r>
            <a:endParaRPr sz="120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47</a:t>
            </a:r>
            <a:endParaRPr sz="1400">
              <a:latin typeface="Times New Roman"/>
              <a:cs typeface="Times New Roman"/>
            </a:endParaRPr>
          </a:p>
        </p:txBody>
      </p:sp>
      <p:pic>
        <p:nvPicPr>
          <p:cNvPr id="3" name="object 3"/>
          <p:cNvPicPr/>
          <p:nvPr/>
        </p:nvPicPr>
        <p:blipFill>
          <a:blip r:embed="rId2" cstate="print"/>
          <a:stretch>
            <a:fillRect/>
          </a:stretch>
        </p:blipFill>
        <p:spPr>
          <a:xfrm>
            <a:off x="390698" y="315883"/>
            <a:ext cx="7905403" cy="822960"/>
          </a:xfrm>
          <a:prstGeom prst="rect">
            <a:avLst/>
          </a:prstGeom>
        </p:spPr>
      </p:pic>
      <p:sp>
        <p:nvSpPr>
          <p:cNvPr id="4" name="object 4"/>
          <p:cNvSpPr txBox="1">
            <a:spLocks noGrp="1"/>
          </p:cNvSpPr>
          <p:nvPr>
            <p:ph type="title"/>
          </p:nvPr>
        </p:nvSpPr>
        <p:spPr>
          <a:xfrm>
            <a:off x="459140" y="276941"/>
            <a:ext cx="7653020"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solidFill>
                  <a:srgbClr val="969696"/>
                </a:solidFill>
              </a:rPr>
              <a:t>O</a:t>
            </a:r>
            <a:r>
              <a:rPr spc="10" dirty="0">
                <a:solidFill>
                  <a:srgbClr val="969696"/>
                </a:solidFill>
              </a:rPr>
              <a:t> </a:t>
            </a:r>
            <a:r>
              <a:rPr spc="-5" dirty="0">
                <a:solidFill>
                  <a:srgbClr val="969696"/>
                </a:solidFill>
              </a:rPr>
              <a:t>Modelo	Espiral</a:t>
            </a:r>
            <a:r>
              <a:rPr spc="-15" dirty="0">
                <a:solidFill>
                  <a:srgbClr val="969696"/>
                </a:solidFill>
              </a:rPr>
              <a:t> </a:t>
            </a:r>
            <a:r>
              <a:rPr sz="3200" spc="-5" dirty="0">
                <a:solidFill>
                  <a:srgbClr val="C0C0C0"/>
                </a:solidFill>
                <a:latin typeface="Arial"/>
                <a:cs typeface="Arial"/>
              </a:rPr>
              <a:t>(com</a:t>
            </a:r>
            <a:r>
              <a:rPr sz="3200" spc="-10" dirty="0">
                <a:solidFill>
                  <a:srgbClr val="C0C0C0"/>
                </a:solidFill>
                <a:latin typeface="Arial"/>
                <a:cs typeface="Arial"/>
              </a:rPr>
              <a:t> </a:t>
            </a:r>
            <a:r>
              <a:rPr sz="3200" dirty="0">
                <a:solidFill>
                  <a:srgbClr val="C0C0C0"/>
                </a:solidFill>
                <a:latin typeface="Arial"/>
                <a:cs typeface="Arial"/>
              </a:rPr>
              <a:t>4</a:t>
            </a:r>
            <a:r>
              <a:rPr sz="3200" spc="-5" dirty="0">
                <a:solidFill>
                  <a:srgbClr val="C0C0C0"/>
                </a:solidFill>
                <a:latin typeface="Arial"/>
                <a:cs typeface="Arial"/>
              </a:rPr>
              <a:t> regiões)</a:t>
            </a:r>
            <a:endParaRPr sz="3200">
              <a:latin typeface="Arial"/>
              <a:cs typeface="Arial"/>
            </a:endParaRPr>
          </a:p>
        </p:txBody>
      </p:sp>
      <p:grpSp>
        <p:nvGrpSpPr>
          <p:cNvPr id="5" name="object 5"/>
          <p:cNvGrpSpPr/>
          <p:nvPr/>
        </p:nvGrpSpPr>
        <p:grpSpPr>
          <a:xfrm>
            <a:off x="210185" y="1558925"/>
            <a:ext cx="7977505" cy="4862830"/>
            <a:chOff x="210185" y="1558925"/>
            <a:chExt cx="7977505" cy="4862830"/>
          </a:xfrm>
        </p:grpSpPr>
        <p:sp>
          <p:nvSpPr>
            <p:cNvPr id="6" name="object 6"/>
            <p:cNvSpPr/>
            <p:nvPr/>
          </p:nvSpPr>
          <p:spPr>
            <a:xfrm>
              <a:off x="220662" y="3956844"/>
              <a:ext cx="7956550" cy="0"/>
            </a:xfrm>
            <a:custGeom>
              <a:avLst/>
              <a:gdLst/>
              <a:ahLst/>
              <a:cxnLst/>
              <a:rect l="l" t="t" r="r" b="b"/>
              <a:pathLst>
                <a:path w="7956550">
                  <a:moveTo>
                    <a:pt x="0" y="0"/>
                  </a:moveTo>
                  <a:lnTo>
                    <a:pt x="160336" y="0"/>
                  </a:lnTo>
                </a:path>
                <a:path w="7956550">
                  <a:moveTo>
                    <a:pt x="3589335" y="0"/>
                  </a:moveTo>
                  <a:lnTo>
                    <a:pt x="7956547" y="0"/>
                  </a:lnTo>
                </a:path>
              </a:pathLst>
            </a:custGeom>
            <a:ln w="20638">
              <a:solidFill>
                <a:srgbClr val="A7A7A7"/>
              </a:solidFill>
            </a:ln>
          </p:spPr>
          <p:txBody>
            <a:bodyPr wrap="square" lIns="0" tIns="0" rIns="0" bIns="0" rtlCol="0"/>
            <a:lstStyle/>
            <a:p>
              <a:endParaRPr/>
            </a:p>
          </p:txBody>
        </p:sp>
        <p:sp>
          <p:nvSpPr>
            <p:cNvPr id="7" name="object 7"/>
            <p:cNvSpPr/>
            <p:nvPr/>
          </p:nvSpPr>
          <p:spPr>
            <a:xfrm>
              <a:off x="4246562" y="1654175"/>
              <a:ext cx="1905" cy="4758055"/>
            </a:xfrm>
            <a:custGeom>
              <a:avLst/>
              <a:gdLst/>
              <a:ahLst/>
              <a:cxnLst/>
              <a:rect l="l" t="t" r="r" b="b"/>
              <a:pathLst>
                <a:path w="1904" h="4758055">
                  <a:moveTo>
                    <a:pt x="0" y="0"/>
                  </a:moveTo>
                  <a:lnTo>
                    <a:pt x="1587" y="4757736"/>
                  </a:lnTo>
                </a:path>
              </a:pathLst>
            </a:custGeom>
            <a:ln w="19049">
              <a:solidFill>
                <a:srgbClr val="A7A7A7"/>
              </a:solidFill>
            </a:ln>
          </p:spPr>
          <p:txBody>
            <a:bodyPr wrap="square" lIns="0" tIns="0" rIns="0" bIns="0" rtlCol="0"/>
            <a:lstStyle/>
            <a:p>
              <a:endParaRPr/>
            </a:p>
          </p:txBody>
        </p:sp>
        <p:sp>
          <p:nvSpPr>
            <p:cNvPr id="8" name="object 8"/>
            <p:cNvSpPr/>
            <p:nvPr/>
          </p:nvSpPr>
          <p:spPr>
            <a:xfrm>
              <a:off x="558799" y="1844676"/>
              <a:ext cx="7358380" cy="4464050"/>
            </a:xfrm>
            <a:custGeom>
              <a:avLst/>
              <a:gdLst/>
              <a:ahLst/>
              <a:cxnLst/>
              <a:rect l="l" t="t" r="r" b="b"/>
              <a:pathLst>
                <a:path w="7358380" h="4464050">
                  <a:moveTo>
                    <a:pt x="2452687" y="2111374"/>
                  </a:moveTo>
                  <a:lnTo>
                    <a:pt x="2471737" y="1973261"/>
                  </a:lnTo>
                  <a:lnTo>
                    <a:pt x="2549524" y="1851024"/>
                  </a:lnTo>
                  <a:lnTo>
                    <a:pt x="2665411" y="1730374"/>
                  </a:lnTo>
                  <a:lnTo>
                    <a:pt x="2819399" y="1627186"/>
                  </a:lnTo>
                  <a:lnTo>
                    <a:pt x="2992437" y="1539874"/>
                  </a:lnTo>
                  <a:lnTo>
                    <a:pt x="3205162" y="1487486"/>
                  </a:lnTo>
                  <a:lnTo>
                    <a:pt x="3687762" y="1436686"/>
                  </a:lnTo>
                  <a:lnTo>
                    <a:pt x="4151311" y="1487486"/>
                  </a:lnTo>
                  <a:lnTo>
                    <a:pt x="4557711" y="1627186"/>
                  </a:lnTo>
                  <a:lnTo>
                    <a:pt x="4692648" y="1730374"/>
                  </a:lnTo>
                  <a:lnTo>
                    <a:pt x="4808536" y="1851024"/>
                  </a:lnTo>
                  <a:lnTo>
                    <a:pt x="4886324" y="1973261"/>
                  </a:lnTo>
                  <a:lnTo>
                    <a:pt x="4905374" y="2111374"/>
                  </a:lnTo>
                  <a:lnTo>
                    <a:pt x="4865686" y="2301874"/>
                  </a:lnTo>
                  <a:lnTo>
                    <a:pt x="4789486" y="2474911"/>
                  </a:lnTo>
                  <a:lnTo>
                    <a:pt x="4633911" y="2630487"/>
                  </a:lnTo>
                  <a:lnTo>
                    <a:pt x="4422774" y="2768599"/>
                  </a:lnTo>
                  <a:lnTo>
                    <a:pt x="4306886" y="2819399"/>
                  </a:lnTo>
                  <a:lnTo>
                    <a:pt x="4190998" y="2871786"/>
                  </a:lnTo>
                  <a:lnTo>
                    <a:pt x="3900486" y="2959099"/>
                  </a:lnTo>
                  <a:lnTo>
                    <a:pt x="3592512" y="3009899"/>
                  </a:lnTo>
                  <a:lnTo>
                    <a:pt x="3263899" y="3027361"/>
                  </a:lnTo>
                  <a:lnTo>
                    <a:pt x="2935287" y="3009899"/>
                  </a:lnTo>
                  <a:lnTo>
                    <a:pt x="2625724" y="2959099"/>
                  </a:lnTo>
                  <a:lnTo>
                    <a:pt x="2105024" y="2768599"/>
                  </a:lnTo>
                  <a:lnTo>
                    <a:pt x="1911349" y="2630487"/>
                  </a:lnTo>
                  <a:lnTo>
                    <a:pt x="1757362" y="2474911"/>
                  </a:lnTo>
                  <a:lnTo>
                    <a:pt x="1660524" y="2301874"/>
                  </a:lnTo>
                  <a:lnTo>
                    <a:pt x="1641474" y="2111374"/>
                  </a:lnTo>
                  <a:lnTo>
                    <a:pt x="1679574" y="1885949"/>
                  </a:lnTo>
                  <a:lnTo>
                    <a:pt x="1795462" y="1660524"/>
                  </a:lnTo>
                  <a:lnTo>
                    <a:pt x="1989137" y="1471611"/>
                  </a:lnTo>
                  <a:lnTo>
                    <a:pt x="2239962" y="1281111"/>
                  </a:lnTo>
                  <a:lnTo>
                    <a:pt x="2528887" y="1142999"/>
                  </a:lnTo>
                  <a:lnTo>
                    <a:pt x="2876549" y="1020762"/>
                  </a:lnTo>
                  <a:lnTo>
                    <a:pt x="3263899" y="952499"/>
                  </a:lnTo>
                  <a:lnTo>
                    <a:pt x="3687762" y="935037"/>
                  </a:lnTo>
                  <a:lnTo>
                    <a:pt x="4094161" y="952499"/>
                  </a:lnTo>
                  <a:lnTo>
                    <a:pt x="4479924" y="1020762"/>
                  </a:lnTo>
                  <a:lnTo>
                    <a:pt x="4827586" y="1142999"/>
                  </a:lnTo>
                  <a:lnTo>
                    <a:pt x="5137148" y="1281111"/>
                  </a:lnTo>
                  <a:lnTo>
                    <a:pt x="5368924" y="1471611"/>
                  </a:lnTo>
                  <a:lnTo>
                    <a:pt x="5561011" y="1660524"/>
                  </a:lnTo>
                  <a:lnTo>
                    <a:pt x="5638798" y="1765299"/>
                  </a:lnTo>
                  <a:lnTo>
                    <a:pt x="5676898" y="1885949"/>
                  </a:lnTo>
                  <a:lnTo>
                    <a:pt x="5735636" y="2111374"/>
                  </a:lnTo>
                  <a:lnTo>
                    <a:pt x="5676898" y="2387599"/>
                  </a:lnTo>
                  <a:lnTo>
                    <a:pt x="5541961" y="2663824"/>
                  </a:lnTo>
                  <a:lnTo>
                    <a:pt x="5426074" y="2786061"/>
                  </a:lnTo>
                  <a:lnTo>
                    <a:pt x="5310186" y="2906711"/>
                  </a:lnTo>
                  <a:lnTo>
                    <a:pt x="5002211" y="3114674"/>
                  </a:lnTo>
                  <a:lnTo>
                    <a:pt x="4654548" y="3287711"/>
                  </a:lnTo>
                  <a:lnTo>
                    <a:pt x="4229098" y="3425824"/>
                  </a:lnTo>
                  <a:lnTo>
                    <a:pt x="3765549" y="3511549"/>
                  </a:lnTo>
                  <a:lnTo>
                    <a:pt x="3263899" y="3529011"/>
                  </a:lnTo>
                  <a:lnTo>
                    <a:pt x="2781299" y="3511549"/>
                  </a:lnTo>
                  <a:lnTo>
                    <a:pt x="2317749" y="3425824"/>
                  </a:lnTo>
                  <a:lnTo>
                    <a:pt x="1892299" y="3287711"/>
                  </a:lnTo>
                  <a:lnTo>
                    <a:pt x="1525587" y="3114674"/>
                  </a:lnTo>
                  <a:lnTo>
                    <a:pt x="1235074" y="2906711"/>
                  </a:lnTo>
                  <a:lnTo>
                    <a:pt x="1119187" y="2786061"/>
                  </a:lnTo>
                  <a:lnTo>
                    <a:pt x="1004887" y="2663824"/>
                  </a:lnTo>
                  <a:lnTo>
                    <a:pt x="927099" y="2525711"/>
                  </a:lnTo>
                  <a:lnTo>
                    <a:pt x="868362" y="2387599"/>
                  </a:lnTo>
                  <a:lnTo>
                    <a:pt x="811212" y="2111374"/>
                  </a:lnTo>
                  <a:lnTo>
                    <a:pt x="868362" y="1800224"/>
                  </a:lnTo>
                  <a:lnTo>
                    <a:pt x="1042987" y="1487486"/>
                  </a:lnTo>
                  <a:lnTo>
                    <a:pt x="1158874" y="1349374"/>
                  </a:lnTo>
                  <a:lnTo>
                    <a:pt x="1312862" y="1211261"/>
                  </a:lnTo>
                  <a:lnTo>
                    <a:pt x="1466849" y="1073149"/>
                  </a:lnTo>
                  <a:lnTo>
                    <a:pt x="1660524" y="952499"/>
                  </a:lnTo>
                  <a:lnTo>
                    <a:pt x="2085974" y="761999"/>
                  </a:lnTo>
                  <a:lnTo>
                    <a:pt x="2317749" y="674687"/>
                  </a:lnTo>
                  <a:lnTo>
                    <a:pt x="2568574" y="606424"/>
                  </a:lnTo>
                  <a:lnTo>
                    <a:pt x="3108324" y="501649"/>
                  </a:lnTo>
                  <a:lnTo>
                    <a:pt x="3687762" y="468312"/>
                  </a:lnTo>
                  <a:lnTo>
                    <a:pt x="4248148" y="501649"/>
                  </a:lnTo>
                  <a:lnTo>
                    <a:pt x="4538661" y="536574"/>
                  </a:lnTo>
                  <a:lnTo>
                    <a:pt x="4789486" y="606424"/>
                  </a:lnTo>
                  <a:lnTo>
                    <a:pt x="5040311" y="674687"/>
                  </a:lnTo>
                  <a:lnTo>
                    <a:pt x="5291136" y="761999"/>
                  </a:lnTo>
                  <a:lnTo>
                    <a:pt x="5503861" y="847724"/>
                  </a:lnTo>
                  <a:lnTo>
                    <a:pt x="5695948" y="952499"/>
                  </a:lnTo>
                  <a:lnTo>
                    <a:pt x="5889623" y="1073149"/>
                  </a:lnTo>
                  <a:lnTo>
                    <a:pt x="6064248" y="1211261"/>
                  </a:lnTo>
                  <a:lnTo>
                    <a:pt x="6315074" y="1487486"/>
                  </a:lnTo>
                  <a:lnTo>
                    <a:pt x="6488111" y="1800224"/>
                  </a:lnTo>
                  <a:lnTo>
                    <a:pt x="6526211" y="1955799"/>
                  </a:lnTo>
                  <a:lnTo>
                    <a:pt x="6546848" y="2111374"/>
                  </a:lnTo>
                  <a:lnTo>
                    <a:pt x="6488111" y="2490787"/>
                  </a:lnTo>
                  <a:lnTo>
                    <a:pt x="6391274" y="2663824"/>
                  </a:lnTo>
                  <a:lnTo>
                    <a:pt x="6296024" y="2836861"/>
                  </a:lnTo>
                  <a:lnTo>
                    <a:pt x="6140448" y="2992437"/>
                  </a:lnTo>
                  <a:lnTo>
                    <a:pt x="5986460" y="3148011"/>
                  </a:lnTo>
                  <a:lnTo>
                    <a:pt x="5792786" y="3305174"/>
                  </a:lnTo>
                  <a:lnTo>
                    <a:pt x="5580061" y="3443287"/>
                  </a:lnTo>
                  <a:lnTo>
                    <a:pt x="5097461" y="3667124"/>
                  </a:lnTo>
                  <a:lnTo>
                    <a:pt x="4538661" y="3840160"/>
                  </a:lnTo>
                  <a:lnTo>
                    <a:pt x="3938586" y="3962398"/>
                  </a:lnTo>
                  <a:lnTo>
                    <a:pt x="3263899" y="3995736"/>
                  </a:lnTo>
                  <a:lnTo>
                    <a:pt x="2606674" y="3962398"/>
                  </a:lnTo>
                  <a:lnTo>
                    <a:pt x="2298699" y="3910010"/>
                  </a:lnTo>
                  <a:lnTo>
                    <a:pt x="1989137" y="3840160"/>
                  </a:lnTo>
                  <a:lnTo>
                    <a:pt x="1447799" y="3667124"/>
                  </a:lnTo>
                  <a:lnTo>
                    <a:pt x="965199" y="3443287"/>
                  </a:lnTo>
                  <a:lnTo>
                    <a:pt x="752474" y="3305174"/>
                  </a:lnTo>
                  <a:lnTo>
                    <a:pt x="560387" y="3148011"/>
                  </a:lnTo>
                  <a:lnTo>
                    <a:pt x="250824" y="2836861"/>
                  </a:lnTo>
                  <a:lnTo>
                    <a:pt x="134937" y="2663824"/>
                  </a:lnTo>
                  <a:lnTo>
                    <a:pt x="57149" y="2490787"/>
                  </a:lnTo>
                  <a:lnTo>
                    <a:pt x="0" y="2111374"/>
                  </a:lnTo>
                  <a:lnTo>
                    <a:pt x="19049" y="1903411"/>
                  </a:lnTo>
                  <a:lnTo>
                    <a:pt x="77787" y="1695449"/>
                  </a:lnTo>
                  <a:lnTo>
                    <a:pt x="288924" y="1298574"/>
                  </a:lnTo>
                  <a:lnTo>
                    <a:pt x="617537" y="952499"/>
                  </a:lnTo>
                  <a:lnTo>
                    <a:pt x="830262" y="779462"/>
                  </a:lnTo>
                  <a:lnTo>
                    <a:pt x="1081087" y="641349"/>
                  </a:lnTo>
                  <a:lnTo>
                    <a:pt x="1331912" y="501649"/>
                  </a:lnTo>
                  <a:lnTo>
                    <a:pt x="1622424" y="363537"/>
                  </a:lnTo>
                  <a:lnTo>
                    <a:pt x="2239962" y="173037"/>
                  </a:lnTo>
                  <a:lnTo>
                    <a:pt x="2587624" y="104774"/>
                  </a:lnTo>
                  <a:lnTo>
                    <a:pt x="2935287" y="52387"/>
                  </a:lnTo>
                  <a:lnTo>
                    <a:pt x="3687762" y="0"/>
                  </a:lnTo>
                  <a:lnTo>
                    <a:pt x="4422774" y="52387"/>
                  </a:lnTo>
                  <a:lnTo>
                    <a:pt x="5116511" y="173037"/>
                  </a:lnTo>
                  <a:lnTo>
                    <a:pt x="5735636" y="363537"/>
                  </a:lnTo>
                  <a:lnTo>
                    <a:pt x="6024560" y="501649"/>
                  </a:lnTo>
                  <a:lnTo>
                    <a:pt x="6275386" y="641349"/>
                  </a:lnTo>
                  <a:lnTo>
                    <a:pt x="6738936" y="952499"/>
                  </a:lnTo>
                  <a:lnTo>
                    <a:pt x="6913561" y="1125537"/>
                  </a:lnTo>
                  <a:lnTo>
                    <a:pt x="7067548" y="1298574"/>
                  </a:lnTo>
                  <a:lnTo>
                    <a:pt x="7202486" y="1504949"/>
                  </a:lnTo>
                  <a:lnTo>
                    <a:pt x="7280274" y="1695449"/>
                  </a:lnTo>
                  <a:lnTo>
                    <a:pt x="7337424" y="1903411"/>
                  </a:lnTo>
                  <a:lnTo>
                    <a:pt x="7358061" y="2111374"/>
                  </a:lnTo>
                  <a:lnTo>
                    <a:pt x="7337424" y="2335211"/>
                  </a:lnTo>
                  <a:lnTo>
                    <a:pt x="7280274" y="2543174"/>
                  </a:lnTo>
                  <a:lnTo>
                    <a:pt x="7202486" y="2751137"/>
                  </a:lnTo>
                  <a:lnTo>
                    <a:pt x="7067548" y="2959099"/>
                  </a:lnTo>
                  <a:lnTo>
                    <a:pt x="6913561" y="3165474"/>
                  </a:lnTo>
                  <a:lnTo>
                    <a:pt x="6738936" y="3355974"/>
                  </a:lnTo>
                  <a:lnTo>
                    <a:pt x="6275386" y="3719511"/>
                  </a:lnTo>
                  <a:lnTo>
                    <a:pt x="5735636" y="4013198"/>
                  </a:lnTo>
                  <a:lnTo>
                    <a:pt x="5116511" y="4256086"/>
                  </a:lnTo>
                  <a:lnTo>
                    <a:pt x="4770436" y="4341810"/>
                  </a:lnTo>
                  <a:lnTo>
                    <a:pt x="4422774" y="4411660"/>
                  </a:lnTo>
                  <a:lnTo>
                    <a:pt x="3687762" y="4464048"/>
                  </a:lnTo>
                </a:path>
              </a:pathLst>
            </a:custGeom>
            <a:ln w="19049">
              <a:solidFill>
                <a:srgbClr val="A7A7A7"/>
              </a:solidFill>
            </a:ln>
          </p:spPr>
          <p:txBody>
            <a:bodyPr wrap="square" lIns="0" tIns="0" rIns="0" bIns="0" rtlCol="0"/>
            <a:lstStyle/>
            <a:p>
              <a:endParaRPr/>
            </a:p>
          </p:txBody>
        </p:sp>
        <p:sp>
          <p:nvSpPr>
            <p:cNvPr id="9" name="object 9"/>
            <p:cNvSpPr/>
            <p:nvPr/>
          </p:nvSpPr>
          <p:spPr>
            <a:xfrm>
              <a:off x="4246562" y="3956050"/>
              <a:ext cx="3670300" cy="725805"/>
            </a:xfrm>
            <a:custGeom>
              <a:avLst/>
              <a:gdLst/>
              <a:ahLst/>
              <a:cxnLst/>
              <a:rect l="l" t="t" r="r" b="b"/>
              <a:pathLst>
                <a:path w="3670300" h="725804">
                  <a:moveTo>
                    <a:pt x="0" y="0"/>
                  </a:moveTo>
                  <a:lnTo>
                    <a:pt x="3670298" y="725487"/>
                  </a:lnTo>
                </a:path>
              </a:pathLst>
            </a:custGeom>
            <a:ln w="19049">
              <a:solidFill>
                <a:srgbClr val="A7A7A7"/>
              </a:solidFill>
            </a:ln>
          </p:spPr>
          <p:txBody>
            <a:bodyPr wrap="square" lIns="0" tIns="0" rIns="0" bIns="0" rtlCol="0"/>
            <a:lstStyle/>
            <a:p>
              <a:endParaRPr/>
            </a:p>
          </p:txBody>
        </p:sp>
        <p:sp>
          <p:nvSpPr>
            <p:cNvPr id="10" name="object 10"/>
            <p:cNvSpPr/>
            <p:nvPr/>
          </p:nvSpPr>
          <p:spPr>
            <a:xfrm>
              <a:off x="4825998" y="2571750"/>
              <a:ext cx="2124075" cy="1384300"/>
            </a:xfrm>
            <a:custGeom>
              <a:avLst/>
              <a:gdLst/>
              <a:ahLst/>
              <a:cxnLst/>
              <a:rect l="l" t="t" r="r" b="b"/>
              <a:pathLst>
                <a:path w="2124075" h="1384300">
                  <a:moveTo>
                    <a:pt x="0" y="1384299"/>
                  </a:moveTo>
                  <a:lnTo>
                    <a:pt x="0" y="795337"/>
                  </a:lnTo>
                  <a:lnTo>
                    <a:pt x="2124074" y="0"/>
                  </a:lnTo>
                </a:path>
              </a:pathLst>
            </a:custGeom>
            <a:ln w="19049">
              <a:solidFill>
                <a:srgbClr val="A7A7A7"/>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4179887" y="1558925"/>
              <a:ext cx="134937" cy="227012"/>
            </a:xfrm>
            <a:prstGeom prst="rect">
              <a:avLst/>
            </a:prstGeom>
          </p:spPr>
        </p:pic>
      </p:grpSp>
      <p:sp>
        <p:nvSpPr>
          <p:cNvPr id="12" name="object 12"/>
          <p:cNvSpPr txBox="1"/>
          <p:nvPr/>
        </p:nvSpPr>
        <p:spPr>
          <a:xfrm>
            <a:off x="5373687" y="2039938"/>
            <a:ext cx="548640" cy="381635"/>
          </a:xfrm>
          <a:prstGeom prst="rect">
            <a:avLst/>
          </a:prstGeom>
        </p:spPr>
        <p:txBody>
          <a:bodyPr vert="horz" wrap="square" lIns="0" tIns="12700" rIns="0" bIns="0" rtlCol="0">
            <a:spAutoFit/>
          </a:bodyPr>
          <a:lstStyle/>
          <a:p>
            <a:pPr algn="ctr">
              <a:lnSpc>
                <a:spcPts val="1400"/>
              </a:lnSpc>
              <a:spcBef>
                <a:spcPts val="100"/>
              </a:spcBef>
            </a:pPr>
            <a:r>
              <a:rPr sz="1200" dirty="0">
                <a:solidFill>
                  <a:srgbClr val="969696"/>
                </a:solidFill>
                <a:latin typeface="Times New Roman"/>
                <a:cs typeface="Times New Roman"/>
              </a:rPr>
              <a:t>R</a:t>
            </a:r>
            <a:r>
              <a:rPr sz="1200" spc="-190" dirty="0">
                <a:solidFill>
                  <a:srgbClr val="969696"/>
                </a:solidFill>
                <a:latin typeface="Times New Roman"/>
                <a:cs typeface="Times New Roman"/>
              </a:rPr>
              <a:t> </a:t>
            </a:r>
            <a:r>
              <a:rPr sz="1200" spc="-35" dirty="0">
                <a:solidFill>
                  <a:srgbClr val="969696"/>
                </a:solidFill>
                <a:latin typeface="Times New Roman"/>
                <a:cs typeface="Times New Roman"/>
              </a:rPr>
              <a:t>i</a:t>
            </a:r>
            <a:r>
              <a:rPr sz="1200" spc="-5" dirty="0">
                <a:solidFill>
                  <a:srgbClr val="969696"/>
                </a:solidFill>
                <a:latin typeface="Times New Roman"/>
                <a:cs typeface="Times New Roman"/>
              </a:rPr>
              <a:t>s</a:t>
            </a:r>
            <a:r>
              <a:rPr sz="1200" dirty="0">
                <a:solidFill>
                  <a:srgbClr val="969696"/>
                </a:solidFill>
                <a:latin typeface="Times New Roman"/>
                <a:cs typeface="Times New Roman"/>
              </a:rPr>
              <a:t>k</a:t>
            </a:r>
            <a:endParaRPr sz="1200">
              <a:latin typeface="Times New Roman"/>
              <a:cs typeface="Times New Roman"/>
            </a:endParaRPr>
          </a:p>
          <a:p>
            <a:pPr algn="ctr">
              <a:lnSpc>
                <a:spcPts val="1400"/>
              </a:lnSpc>
            </a:pPr>
            <a:r>
              <a:rPr sz="1200" spc="75" dirty="0">
                <a:solidFill>
                  <a:srgbClr val="969696"/>
                </a:solidFill>
                <a:latin typeface="Times New Roman"/>
                <a:cs typeface="Times New Roman"/>
              </a:rPr>
              <a:t>a</a:t>
            </a:r>
            <a:r>
              <a:rPr sz="1200" dirty="0">
                <a:solidFill>
                  <a:srgbClr val="969696"/>
                </a:solidFill>
                <a:latin typeface="Times New Roman"/>
                <a:cs typeface="Times New Roman"/>
              </a:rPr>
              <a:t>n</a:t>
            </a:r>
            <a:r>
              <a:rPr sz="1200" spc="75" dirty="0">
                <a:solidFill>
                  <a:srgbClr val="969696"/>
                </a:solidFill>
                <a:latin typeface="Times New Roman"/>
                <a:cs typeface="Times New Roman"/>
              </a:rPr>
              <a:t>a</a:t>
            </a:r>
            <a:r>
              <a:rPr sz="1200" spc="-35" dirty="0">
                <a:solidFill>
                  <a:srgbClr val="969696"/>
                </a:solidFill>
                <a:latin typeface="Times New Roman"/>
                <a:cs typeface="Times New Roman"/>
              </a:rPr>
              <a:t>l</a:t>
            </a:r>
            <a:r>
              <a:rPr sz="1200" spc="10" dirty="0">
                <a:solidFill>
                  <a:srgbClr val="969696"/>
                </a:solidFill>
                <a:latin typeface="Times New Roman"/>
                <a:cs typeface="Times New Roman"/>
              </a:rPr>
              <a:t>y</a:t>
            </a:r>
            <a:r>
              <a:rPr sz="1200" dirty="0">
                <a:solidFill>
                  <a:srgbClr val="969696"/>
                </a:solidFill>
                <a:latin typeface="Times New Roman"/>
                <a:cs typeface="Times New Roman"/>
              </a:rPr>
              <a:t>s</a:t>
            </a:r>
            <a:r>
              <a:rPr sz="1200" spc="-155" dirty="0">
                <a:solidFill>
                  <a:srgbClr val="969696"/>
                </a:solidFill>
                <a:latin typeface="Times New Roman"/>
                <a:cs typeface="Times New Roman"/>
              </a:rPr>
              <a:t> </a:t>
            </a:r>
            <a:r>
              <a:rPr sz="1200" spc="-35" dirty="0">
                <a:solidFill>
                  <a:srgbClr val="969696"/>
                </a:solidFill>
                <a:latin typeface="Times New Roman"/>
                <a:cs typeface="Times New Roman"/>
              </a:rPr>
              <a:t>i</a:t>
            </a:r>
            <a:r>
              <a:rPr sz="1200" dirty="0">
                <a:solidFill>
                  <a:srgbClr val="969696"/>
                </a:solidFill>
                <a:latin typeface="Times New Roman"/>
                <a:cs typeface="Times New Roman"/>
              </a:rPr>
              <a:t>s</a:t>
            </a:r>
            <a:endParaRPr sz="1200">
              <a:latin typeface="Times New Roman"/>
              <a:cs typeface="Times New Roman"/>
            </a:endParaRPr>
          </a:p>
        </p:txBody>
      </p:sp>
      <p:sp>
        <p:nvSpPr>
          <p:cNvPr id="13" name="object 13"/>
          <p:cNvSpPr txBox="1"/>
          <p:nvPr/>
        </p:nvSpPr>
        <p:spPr>
          <a:xfrm>
            <a:off x="4929187" y="2438400"/>
            <a:ext cx="548640" cy="381635"/>
          </a:xfrm>
          <a:prstGeom prst="rect">
            <a:avLst/>
          </a:prstGeom>
        </p:spPr>
        <p:txBody>
          <a:bodyPr vert="horz" wrap="square" lIns="0" tIns="12700" rIns="0" bIns="0" rtlCol="0">
            <a:spAutoFit/>
          </a:bodyPr>
          <a:lstStyle/>
          <a:p>
            <a:pPr algn="ctr">
              <a:lnSpc>
                <a:spcPts val="1400"/>
              </a:lnSpc>
              <a:spcBef>
                <a:spcPts val="100"/>
              </a:spcBef>
            </a:pPr>
            <a:r>
              <a:rPr sz="1200" dirty="0">
                <a:solidFill>
                  <a:srgbClr val="969696"/>
                </a:solidFill>
                <a:latin typeface="Times New Roman"/>
                <a:cs typeface="Times New Roman"/>
              </a:rPr>
              <a:t>R</a:t>
            </a:r>
            <a:r>
              <a:rPr sz="1200" spc="-190" dirty="0">
                <a:solidFill>
                  <a:srgbClr val="969696"/>
                </a:solidFill>
                <a:latin typeface="Times New Roman"/>
                <a:cs typeface="Times New Roman"/>
              </a:rPr>
              <a:t> </a:t>
            </a:r>
            <a:r>
              <a:rPr sz="1200" spc="-25" dirty="0">
                <a:solidFill>
                  <a:srgbClr val="969696"/>
                </a:solidFill>
                <a:latin typeface="Times New Roman"/>
                <a:cs typeface="Times New Roman"/>
              </a:rPr>
              <a:t>i</a:t>
            </a:r>
            <a:r>
              <a:rPr sz="1200" spc="-20" dirty="0">
                <a:solidFill>
                  <a:srgbClr val="969696"/>
                </a:solidFill>
                <a:latin typeface="Times New Roman"/>
                <a:cs typeface="Times New Roman"/>
              </a:rPr>
              <a:t>s</a:t>
            </a:r>
            <a:r>
              <a:rPr sz="1200" dirty="0">
                <a:solidFill>
                  <a:srgbClr val="969696"/>
                </a:solidFill>
                <a:latin typeface="Times New Roman"/>
                <a:cs typeface="Times New Roman"/>
              </a:rPr>
              <a:t>k</a:t>
            </a:r>
            <a:endParaRPr sz="1200">
              <a:latin typeface="Times New Roman"/>
              <a:cs typeface="Times New Roman"/>
            </a:endParaRPr>
          </a:p>
          <a:p>
            <a:pPr algn="ctr">
              <a:lnSpc>
                <a:spcPts val="1400"/>
              </a:lnSpc>
            </a:pPr>
            <a:r>
              <a:rPr sz="1200" spc="75" dirty="0">
                <a:solidFill>
                  <a:srgbClr val="969696"/>
                </a:solidFill>
                <a:latin typeface="Times New Roman"/>
                <a:cs typeface="Times New Roman"/>
              </a:rPr>
              <a:t>a</a:t>
            </a:r>
            <a:r>
              <a:rPr sz="1200" spc="10" dirty="0">
                <a:solidFill>
                  <a:srgbClr val="969696"/>
                </a:solidFill>
                <a:latin typeface="Times New Roman"/>
                <a:cs typeface="Times New Roman"/>
              </a:rPr>
              <a:t>n</a:t>
            </a:r>
            <a:r>
              <a:rPr sz="1200" spc="65" dirty="0">
                <a:solidFill>
                  <a:srgbClr val="969696"/>
                </a:solidFill>
                <a:latin typeface="Times New Roman"/>
                <a:cs typeface="Times New Roman"/>
              </a:rPr>
              <a:t>a</a:t>
            </a:r>
            <a:r>
              <a:rPr sz="1200" spc="-25" dirty="0">
                <a:solidFill>
                  <a:srgbClr val="969696"/>
                </a:solidFill>
                <a:latin typeface="Times New Roman"/>
                <a:cs typeface="Times New Roman"/>
              </a:rPr>
              <a:t>l</a:t>
            </a:r>
            <a:r>
              <a:rPr sz="1200" dirty="0">
                <a:solidFill>
                  <a:srgbClr val="969696"/>
                </a:solidFill>
                <a:latin typeface="Times New Roman"/>
                <a:cs typeface="Times New Roman"/>
              </a:rPr>
              <a:t>ys</a:t>
            </a:r>
            <a:r>
              <a:rPr sz="1200" spc="-155" dirty="0">
                <a:solidFill>
                  <a:srgbClr val="969696"/>
                </a:solidFill>
                <a:latin typeface="Times New Roman"/>
                <a:cs typeface="Times New Roman"/>
              </a:rPr>
              <a:t> </a:t>
            </a:r>
            <a:r>
              <a:rPr sz="1200" spc="-35" dirty="0">
                <a:solidFill>
                  <a:srgbClr val="969696"/>
                </a:solidFill>
                <a:latin typeface="Times New Roman"/>
                <a:cs typeface="Times New Roman"/>
              </a:rPr>
              <a:t>i</a:t>
            </a:r>
            <a:r>
              <a:rPr sz="1200" dirty="0">
                <a:solidFill>
                  <a:srgbClr val="969696"/>
                </a:solidFill>
                <a:latin typeface="Times New Roman"/>
                <a:cs typeface="Times New Roman"/>
              </a:rPr>
              <a:t>s</a:t>
            </a:r>
            <a:endParaRPr sz="1200">
              <a:latin typeface="Times New Roman"/>
              <a:cs typeface="Times New Roman"/>
            </a:endParaRPr>
          </a:p>
        </p:txBody>
      </p:sp>
      <p:sp>
        <p:nvSpPr>
          <p:cNvPr id="14" name="object 14"/>
          <p:cNvSpPr txBox="1"/>
          <p:nvPr/>
        </p:nvSpPr>
        <p:spPr>
          <a:xfrm>
            <a:off x="4484687" y="2852738"/>
            <a:ext cx="548640" cy="363855"/>
          </a:xfrm>
          <a:prstGeom prst="rect">
            <a:avLst/>
          </a:prstGeom>
        </p:spPr>
        <p:txBody>
          <a:bodyPr vert="horz" wrap="square" lIns="0" tIns="12700" rIns="0" bIns="0" rtlCol="0">
            <a:spAutoFit/>
          </a:bodyPr>
          <a:lstStyle/>
          <a:p>
            <a:pPr marR="32384" algn="ctr">
              <a:lnSpc>
                <a:spcPts val="1330"/>
              </a:lnSpc>
              <a:spcBef>
                <a:spcPts val="100"/>
              </a:spcBef>
            </a:pPr>
            <a:r>
              <a:rPr sz="1200" dirty="0">
                <a:solidFill>
                  <a:srgbClr val="969696"/>
                </a:solidFill>
                <a:latin typeface="Times New Roman"/>
                <a:cs typeface="Times New Roman"/>
              </a:rPr>
              <a:t>R</a:t>
            </a:r>
            <a:r>
              <a:rPr sz="1200" spc="-190" dirty="0">
                <a:solidFill>
                  <a:srgbClr val="969696"/>
                </a:solidFill>
                <a:latin typeface="Times New Roman"/>
                <a:cs typeface="Times New Roman"/>
              </a:rPr>
              <a:t> </a:t>
            </a:r>
            <a:r>
              <a:rPr sz="1200" spc="-25" dirty="0">
                <a:solidFill>
                  <a:srgbClr val="969696"/>
                </a:solidFill>
                <a:latin typeface="Times New Roman"/>
                <a:cs typeface="Times New Roman"/>
              </a:rPr>
              <a:t>i</a:t>
            </a:r>
            <a:r>
              <a:rPr sz="1200" spc="-20" dirty="0">
                <a:solidFill>
                  <a:srgbClr val="969696"/>
                </a:solidFill>
                <a:latin typeface="Times New Roman"/>
                <a:cs typeface="Times New Roman"/>
              </a:rPr>
              <a:t>s</a:t>
            </a:r>
            <a:r>
              <a:rPr sz="1200" dirty="0">
                <a:solidFill>
                  <a:srgbClr val="969696"/>
                </a:solidFill>
                <a:latin typeface="Times New Roman"/>
                <a:cs typeface="Times New Roman"/>
              </a:rPr>
              <a:t>k</a:t>
            </a:r>
            <a:endParaRPr sz="1200">
              <a:latin typeface="Times New Roman"/>
              <a:cs typeface="Times New Roman"/>
            </a:endParaRPr>
          </a:p>
          <a:p>
            <a:pPr algn="ctr">
              <a:lnSpc>
                <a:spcPts val="1330"/>
              </a:lnSpc>
            </a:pPr>
            <a:r>
              <a:rPr sz="1200" spc="75" dirty="0">
                <a:solidFill>
                  <a:srgbClr val="969696"/>
                </a:solidFill>
                <a:latin typeface="Times New Roman"/>
                <a:cs typeface="Times New Roman"/>
              </a:rPr>
              <a:t>a</a:t>
            </a:r>
            <a:r>
              <a:rPr sz="1200" spc="10" dirty="0">
                <a:solidFill>
                  <a:srgbClr val="969696"/>
                </a:solidFill>
                <a:latin typeface="Times New Roman"/>
                <a:cs typeface="Times New Roman"/>
              </a:rPr>
              <a:t>n</a:t>
            </a:r>
            <a:r>
              <a:rPr sz="1200" spc="65" dirty="0">
                <a:solidFill>
                  <a:srgbClr val="969696"/>
                </a:solidFill>
                <a:latin typeface="Times New Roman"/>
                <a:cs typeface="Times New Roman"/>
              </a:rPr>
              <a:t>a</a:t>
            </a:r>
            <a:r>
              <a:rPr sz="1200" spc="-25" dirty="0">
                <a:solidFill>
                  <a:srgbClr val="969696"/>
                </a:solidFill>
                <a:latin typeface="Times New Roman"/>
                <a:cs typeface="Times New Roman"/>
              </a:rPr>
              <a:t>l</a:t>
            </a:r>
            <a:r>
              <a:rPr sz="1200" dirty="0">
                <a:solidFill>
                  <a:srgbClr val="969696"/>
                </a:solidFill>
                <a:latin typeface="Times New Roman"/>
                <a:cs typeface="Times New Roman"/>
              </a:rPr>
              <a:t>ys</a:t>
            </a:r>
            <a:r>
              <a:rPr sz="1200" spc="-155" dirty="0">
                <a:solidFill>
                  <a:srgbClr val="969696"/>
                </a:solidFill>
                <a:latin typeface="Times New Roman"/>
                <a:cs typeface="Times New Roman"/>
              </a:rPr>
              <a:t> </a:t>
            </a:r>
            <a:r>
              <a:rPr sz="1200" spc="-35" dirty="0">
                <a:solidFill>
                  <a:srgbClr val="969696"/>
                </a:solidFill>
                <a:latin typeface="Times New Roman"/>
                <a:cs typeface="Times New Roman"/>
              </a:rPr>
              <a:t>i</a:t>
            </a:r>
            <a:r>
              <a:rPr sz="1200" dirty="0">
                <a:solidFill>
                  <a:srgbClr val="969696"/>
                </a:solidFill>
                <a:latin typeface="Times New Roman"/>
                <a:cs typeface="Times New Roman"/>
              </a:rPr>
              <a:t>s</a:t>
            </a:r>
            <a:endParaRPr sz="1200">
              <a:latin typeface="Times New Roman"/>
              <a:cs typeface="Times New Roman"/>
            </a:endParaRPr>
          </a:p>
        </p:txBody>
      </p:sp>
      <p:sp>
        <p:nvSpPr>
          <p:cNvPr id="15" name="object 15"/>
          <p:cNvSpPr txBox="1"/>
          <p:nvPr/>
        </p:nvSpPr>
        <p:spPr>
          <a:xfrm>
            <a:off x="4273550" y="3441700"/>
            <a:ext cx="513715" cy="363855"/>
          </a:xfrm>
          <a:prstGeom prst="rect">
            <a:avLst/>
          </a:prstGeom>
        </p:spPr>
        <p:txBody>
          <a:bodyPr vert="horz" wrap="square" lIns="0" tIns="40005" rIns="0" bIns="0" rtlCol="0">
            <a:spAutoFit/>
          </a:bodyPr>
          <a:lstStyle/>
          <a:p>
            <a:pPr marL="12700" marR="5080" indent="95250">
              <a:lnSpc>
                <a:spcPts val="1230"/>
              </a:lnSpc>
              <a:spcBef>
                <a:spcPts val="315"/>
              </a:spcBef>
            </a:pPr>
            <a:r>
              <a:rPr sz="1200" spc="-5" dirty="0">
                <a:solidFill>
                  <a:srgbClr val="969696"/>
                </a:solidFill>
                <a:latin typeface="Times New Roman"/>
                <a:cs typeface="Times New Roman"/>
              </a:rPr>
              <a:t>Risk </a:t>
            </a:r>
            <a:r>
              <a:rPr sz="1200" dirty="0">
                <a:solidFill>
                  <a:srgbClr val="969696"/>
                </a:solidFill>
                <a:latin typeface="Times New Roman"/>
                <a:cs typeface="Times New Roman"/>
              </a:rPr>
              <a:t> </a:t>
            </a:r>
            <a:r>
              <a:rPr sz="1200" spc="-5" dirty="0">
                <a:solidFill>
                  <a:srgbClr val="969696"/>
                </a:solidFill>
                <a:latin typeface="Times New Roman"/>
                <a:cs typeface="Times New Roman"/>
              </a:rPr>
              <a:t>a</a:t>
            </a:r>
            <a:r>
              <a:rPr sz="1200" dirty="0">
                <a:solidFill>
                  <a:srgbClr val="969696"/>
                </a:solidFill>
                <a:latin typeface="Times New Roman"/>
                <a:cs typeface="Times New Roman"/>
              </a:rPr>
              <a:t>n</a:t>
            </a:r>
            <a:r>
              <a:rPr sz="1200" spc="-5" dirty="0">
                <a:solidFill>
                  <a:srgbClr val="969696"/>
                </a:solidFill>
                <a:latin typeface="Times New Roman"/>
                <a:cs typeface="Times New Roman"/>
              </a:rPr>
              <a:t>a</a:t>
            </a:r>
            <a:r>
              <a:rPr sz="1200" spc="-25" dirty="0">
                <a:solidFill>
                  <a:srgbClr val="969696"/>
                </a:solidFill>
                <a:latin typeface="Times New Roman"/>
                <a:cs typeface="Times New Roman"/>
              </a:rPr>
              <a:t>l</a:t>
            </a:r>
            <a:r>
              <a:rPr sz="1200" dirty="0">
                <a:solidFill>
                  <a:srgbClr val="969696"/>
                </a:solidFill>
                <a:latin typeface="Times New Roman"/>
                <a:cs typeface="Times New Roman"/>
              </a:rPr>
              <a:t>ysis</a:t>
            </a:r>
            <a:endParaRPr sz="1200">
              <a:latin typeface="Times New Roman"/>
              <a:cs typeface="Times New Roman"/>
            </a:endParaRPr>
          </a:p>
        </p:txBody>
      </p:sp>
      <p:sp>
        <p:nvSpPr>
          <p:cNvPr id="16" name="object 16"/>
          <p:cNvSpPr txBox="1"/>
          <p:nvPr/>
        </p:nvSpPr>
        <p:spPr>
          <a:xfrm>
            <a:off x="4852987" y="3245168"/>
            <a:ext cx="1085850" cy="681355"/>
          </a:xfrm>
          <a:prstGeom prst="rect">
            <a:avLst/>
          </a:prstGeom>
        </p:spPr>
        <p:txBody>
          <a:bodyPr vert="horz" wrap="square" lIns="0" tIns="12700" rIns="0" bIns="0" rtlCol="0">
            <a:spAutoFit/>
          </a:bodyPr>
          <a:lstStyle/>
          <a:p>
            <a:pPr marL="12700" marR="5080" indent="307975">
              <a:lnSpc>
                <a:spcPct val="131900"/>
              </a:lnSpc>
              <a:spcBef>
                <a:spcPts val="100"/>
              </a:spcBef>
            </a:pPr>
            <a:r>
              <a:rPr sz="1200" spc="95" dirty="0">
                <a:solidFill>
                  <a:srgbClr val="969696"/>
                </a:solidFill>
                <a:latin typeface="Times New Roman"/>
                <a:cs typeface="Times New Roman"/>
              </a:rPr>
              <a:t>P</a:t>
            </a:r>
            <a:r>
              <a:rPr sz="1200" spc="-100" dirty="0">
                <a:solidFill>
                  <a:srgbClr val="969696"/>
                </a:solidFill>
                <a:latin typeface="Times New Roman"/>
                <a:cs typeface="Times New Roman"/>
              </a:rPr>
              <a:t>r</a:t>
            </a:r>
            <a:r>
              <a:rPr sz="1200" spc="10" dirty="0">
                <a:solidFill>
                  <a:srgbClr val="969696"/>
                </a:solidFill>
                <a:latin typeface="Times New Roman"/>
                <a:cs typeface="Times New Roman"/>
              </a:rPr>
              <a:t>o</a:t>
            </a:r>
            <a:r>
              <a:rPr sz="1200" dirty="0">
                <a:solidFill>
                  <a:srgbClr val="969696"/>
                </a:solidFill>
                <a:latin typeface="Times New Roman"/>
                <a:cs typeface="Times New Roman"/>
              </a:rPr>
              <a:t>t</a:t>
            </a:r>
            <a:r>
              <a:rPr sz="1200" spc="-175" dirty="0">
                <a:solidFill>
                  <a:srgbClr val="969696"/>
                </a:solidFill>
                <a:latin typeface="Times New Roman"/>
                <a:cs typeface="Times New Roman"/>
              </a:rPr>
              <a:t> </a:t>
            </a:r>
            <a:r>
              <a:rPr sz="1200" dirty="0">
                <a:solidFill>
                  <a:srgbClr val="969696"/>
                </a:solidFill>
                <a:latin typeface="Times New Roman"/>
                <a:cs typeface="Times New Roman"/>
              </a:rPr>
              <a:t>o</a:t>
            </a:r>
            <a:r>
              <a:rPr sz="1200" spc="-25" dirty="0">
                <a:solidFill>
                  <a:srgbClr val="969696"/>
                </a:solidFill>
                <a:latin typeface="Times New Roman"/>
                <a:cs typeface="Times New Roman"/>
              </a:rPr>
              <a:t>t</a:t>
            </a:r>
            <a:r>
              <a:rPr sz="1200" dirty="0">
                <a:solidFill>
                  <a:srgbClr val="969696"/>
                </a:solidFill>
                <a:latin typeface="Times New Roman"/>
                <a:cs typeface="Times New Roman"/>
              </a:rPr>
              <a:t>yp</a:t>
            </a:r>
            <a:r>
              <a:rPr sz="1200" spc="-140" dirty="0">
                <a:solidFill>
                  <a:srgbClr val="969696"/>
                </a:solidFill>
                <a:latin typeface="Times New Roman"/>
                <a:cs typeface="Times New Roman"/>
              </a:rPr>
              <a:t> </a:t>
            </a:r>
            <a:r>
              <a:rPr sz="1200" dirty="0">
                <a:solidFill>
                  <a:srgbClr val="969696"/>
                </a:solidFill>
                <a:latin typeface="Times New Roman"/>
                <a:cs typeface="Times New Roman"/>
              </a:rPr>
              <a:t>e</a:t>
            </a:r>
            <a:r>
              <a:rPr sz="1200" spc="75" dirty="0">
                <a:solidFill>
                  <a:srgbClr val="969696"/>
                </a:solidFill>
                <a:latin typeface="Times New Roman"/>
                <a:cs typeface="Times New Roman"/>
              </a:rPr>
              <a:t> </a:t>
            </a:r>
            <a:r>
              <a:rPr sz="1200" dirty="0">
                <a:solidFill>
                  <a:srgbClr val="969696"/>
                </a:solidFill>
                <a:latin typeface="Times New Roman"/>
                <a:cs typeface="Times New Roman"/>
              </a:rPr>
              <a:t>2  </a:t>
            </a:r>
            <a:r>
              <a:rPr sz="1200" spc="80" dirty="0">
                <a:solidFill>
                  <a:srgbClr val="969696"/>
                </a:solidFill>
                <a:latin typeface="Times New Roman"/>
                <a:cs typeface="Times New Roman"/>
              </a:rPr>
              <a:t>P</a:t>
            </a:r>
            <a:r>
              <a:rPr sz="1200" spc="-90" dirty="0">
                <a:solidFill>
                  <a:srgbClr val="969696"/>
                </a:solidFill>
                <a:latin typeface="Times New Roman"/>
                <a:cs typeface="Times New Roman"/>
              </a:rPr>
              <a:t>r</a:t>
            </a:r>
            <a:r>
              <a:rPr sz="1200" dirty="0">
                <a:solidFill>
                  <a:srgbClr val="969696"/>
                </a:solidFill>
                <a:latin typeface="Times New Roman"/>
                <a:cs typeface="Times New Roman"/>
              </a:rPr>
              <a:t>ot</a:t>
            </a:r>
            <a:r>
              <a:rPr sz="1200" spc="-175" dirty="0">
                <a:solidFill>
                  <a:srgbClr val="969696"/>
                </a:solidFill>
                <a:latin typeface="Times New Roman"/>
                <a:cs typeface="Times New Roman"/>
              </a:rPr>
              <a:t> </a:t>
            </a:r>
            <a:r>
              <a:rPr sz="1200" spc="10" dirty="0">
                <a:solidFill>
                  <a:srgbClr val="969696"/>
                </a:solidFill>
                <a:latin typeface="Times New Roman"/>
                <a:cs typeface="Times New Roman"/>
              </a:rPr>
              <a:t>o</a:t>
            </a:r>
            <a:r>
              <a:rPr sz="1200" dirty="0">
                <a:solidFill>
                  <a:srgbClr val="969696"/>
                </a:solidFill>
                <a:latin typeface="Times New Roman"/>
                <a:cs typeface="Times New Roman"/>
              </a:rPr>
              <a:t>-</a:t>
            </a:r>
            <a:endParaRPr sz="1200">
              <a:latin typeface="Times New Roman"/>
              <a:cs typeface="Times New Roman"/>
            </a:endParaRPr>
          </a:p>
          <a:p>
            <a:pPr marL="12700">
              <a:lnSpc>
                <a:spcPts val="1360"/>
              </a:lnSpc>
            </a:pPr>
            <a:r>
              <a:rPr sz="1200" spc="-35" dirty="0">
                <a:solidFill>
                  <a:srgbClr val="969696"/>
                </a:solidFill>
                <a:latin typeface="Times New Roman"/>
                <a:cs typeface="Times New Roman"/>
              </a:rPr>
              <a:t>t</a:t>
            </a:r>
            <a:r>
              <a:rPr sz="1200" dirty="0">
                <a:solidFill>
                  <a:srgbClr val="969696"/>
                </a:solidFill>
                <a:latin typeface="Times New Roman"/>
                <a:cs typeface="Times New Roman"/>
              </a:rPr>
              <a:t>y</a:t>
            </a:r>
            <a:r>
              <a:rPr sz="1200" spc="-140" dirty="0">
                <a:solidFill>
                  <a:srgbClr val="969696"/>
                </a:solidFill>
                <a:latin typeface="Times New Roman"/>
                <a:cs typeface="Times New Roman"/>
              </a:rPr>
              <a:t> </a:t>
            </a:r>
            <a:r>
              <a:rPr sz="1200" dirty="0">
                <a:solidFill>
                  <a:srgbClr val="969696"/>
                </a:solidFill>
                <a:latin typeface="Times New Roman"/>
                <a:cs typeface="Times New Roman"/>
              </a:rPr>
              <a:t>pe</a:t>
            </a:r>
            <a:r>
              <a:rPr sz="1200" spc="75" dirty="0">
                <a:solidFill>
                  <a:srgbClr val="969696"/>
                </a:solidFill>
                <a:latin typeface="Times New Roman"/>
                <a:cs typeface="Times New Roman"/>
              </a:rPr>
              <a:t> </a:t>
            </a:r>
            <a:r>
              <a:rPr sz="1200" dirty="0">
                <a:solidFill>
                  <a:srgbClr val="969696"/>
                </a:solidFill>
                <a:latin typeface="Times New Roman"/>
                <a:cs typeface="Times New Roman"/>
              </a:rPr>
              <a:t>1</a:t>
            </a:r>
            <a:endParaRPr sz="1200">
              <a:latin typeface="Times New Roman"/>
              <a:cs typeface="Times New Roman"/>
            </a:endParaRPr>
          </a:p>
        </p:txBody>
      </p:sp>
      <p:sp>
        <p:nvSpPr>
          <p:cNvPr id="17" name="object 17"/>
          <p:cNvSpPr txBox="1"/>
          <p:nvPr/>
        </p:nvSpPr>
        <p:spPr>
          <a:xfrm>
            <a:off x="5915023" y="3095625"/>
            <a:ext cx="776605" cy="208279"/>
          </a:xfrm>
          <a:prstGeom prst="rect">
            <a:avLst/>
          </a:prstGeom>
        </p:spPr>
        <p:txBody>
          <a:bodyPr vert="horz" wrap="square" lIns="0" tIns="12700" rIns="0" bIns="0" rtlCol="0">
            <a:spAutoFit/>
          </a:bodyPr>
          <a:lstStyle/>
          <a:p>
            <a:pPr marL="12700">
              <a:lnSpc>
                <a:spcPct val="100000"/>
              </a:lnSpc>
              <a:spcBef>
                <a:spcPts val="100"/>
              </a:spcBef>
            </a:pPr>
            <a:r>
              <a:rPr sz="1200" spc="80" dirty="0">
                <a:solidFill>
                  <a:srgbClr val="969696"/>
                </a:solidFill>
                <a:latin typeface="Times New Roman"/>
                <a:cs typeface="Times New Roman"/>
              </a:rPr>
              <a:t>P</a:t>
            </a:r>
            <a:r>
              <a:rPr sz="1200" spc="-90" dirty="0">
                <a:solidFill>
                  <a:srgbClr val="969696"/>
                </a:solidFill>
                <a:latin typeface="Times New Roman"/>
                <a:cs typeface="Times New Roman"/>
              </a:rPr>
              <a:t>r</a:t>
            </a:r>
            <a:r>
              <a:rPr sz="1200" dirty="0">
                <a:solidFill>
                  <a:srgbClr val="969696"/>
                </a:solidFill>
                <a:latin typeface="Times New Roman"/>
                <a:cs typeface="Times New Roman"/>
              </a:rPr>
              <a:t>ot</a:t>
            </a:r>
            <a:r>
              <a:rPr sz="1200" spc="-175" dirty="0">
                <a:solidFill>
                  <a:srgbClr val="969696"/>
                </a:solidFill>
                <a:latin typeface="Times New Roman"/>
                <a:cs typeface="Times New Roman"/>
              </a:rPr>
              <a:t> </a:t>
            </a:r>
            <a:r>
              <a:rPr sz="1200" spc="10" dirty="0">
                <a:solidFill>
                  <a:srgbClr val="969696"/>
                </a:solidFill>
                <a:latin typeface="Times New Roman"/>
                <a:cs typeface="Times New Roman"/>
              </a:rPr>
              <a:t>o</a:t>
            </a:r>
            <a:r>
              <a:rPr sz="1200" spc="-35" dirty="0">
                <a:solidFill>
                  <a:srgbClr val="969696"/>
                </a:solidFill>
                <a:latin typeface="Times New Roman"/>
                <a:cs typeface="Times New Roman"/>
              </a:rPr>
              <a:t>t</a:t>
            </a:r>
            <a:r>
              <a:rPr sz="1200" spc="10" dirty="0">
                <a:solidFill>
                  <a:srgbClr val="969696"/>
                </a:solidFill>
                <a:latin typeface="Times New Roman"/>
                <a:cs typeface="Times New Roman"/>
              </a:rPr>
              <a:t>y</a:t>
            </a:r>
            <a:r>
              <a:rPr sz="1200" dirty="0">
                <a:solidFill>
                  <a:srgbClr val="969696"/>
                </a:solidFill>
                <a:latin typeface="Times New Roman"/>
                <a:cs typeface="Times New Roman"/>
              </a:rPr>
              <a:t>p</a:t>
            </a:r>
            <a:r>
              <a:rPr sz="1200" spc="-150" dirty="0">
                <a:solidFill>
                  <a:srgbClr val="969696"/>
                </a:solidFill>
                <a:latin typeface="Times New Roman"/>
                <a:cs typeface="Times New Roman"/>
              </a:rPr>
              <a:t> </a:t>
            </a:r>
            <a:r>
              <a:rPr sz="1200" dirty="0">
                <a:solidFill>
                  <a:srgbClr val="969696"/>
                </a:solidFill>
                <a:latin typeface="Times New Roman"/>
                <a:cs typeface="Times New Roman"/>
              </a:rPr>
              <a:t>e</a:t>
            </a:r>
            <a:r>
              <a:rPr sz="1200" spc="75" dirty="0">
                <a:solidFill>
                  <a:srgbClr val="969696"/>
                </a:solidFill>
                <a:latin typeface="Times New Roman"/>
                <a:cs typeface="Times New Roman"/>
              </a:rPr>
              <a:t> </a:t>
            </a:r>
            <a:r>
              <a:rPr sz="1200" dirty="0">
                <a:solidFill>
                  <a:srgbClr val="969696"/>
                </a:solidFill>
                <a:latin typeface="Times New Roman"/>
                <a:cs typeface="Times New Roman"/>
              </a:rPr>
              <a:t>3</a:t>
            </a:r>
            <a:endParaRPr sz="1200">
              <a:latin typeface="Times New Roman"/>
              <a:cs typeface="Times New Roman"/>
            </a:endParaRPr>
          </a:p>
        </p:txBody>
      </p:sp>
      <p:sp>
        <p:nvSpPr>
          <p:cNvPr id="18" name="object 18"/>
          <p:cNvSpPr txBox="1"/>
          <p:nvPr/>
        </p:nvSpPr>
        <p:spPr>
          <a:xfrm>
            <a:off x="7034212" y="2957513"/>
            <a:ext cx="594995" cy="537210"/>
          </a:xfrm>
          <a:prstGeom prst="rect">
            <a:avLst/>
          </a:prstGeom>
        </p:spPr>
        <p:txBody>
          <a:bodyPr vert="horz" wrap="square" lIns="0" tIns="31115" rIns="0" bIns="0" rtlCol="0">
            <a:spAutoFit/>
          </a:bodyPr>
          <a:lstStyle/>
          <a:p>
            <a:pPr marL="12700" marR="5080">
              <a:lnSpc>
                <a:spcPct val="89800"/>
              </a:lnSpc>
              <a:spcBef>
                <a:spcPts val="245"/>
              </a:spcBef>
            </a:pPr>
            <a:r>
              <a:rPr sz="1200" spc="40" dirty="0">
                <a:solidFill>
                  <a:srgbClr val="969696"/>
                </a:solidFill>
                <a:latin typeface="Times New Roman"/>
                <a:cs typeface="Times New Roman"/>
              </a:rPr>
              <a:t>Opera- </a:t>
            </a:r>
            <a:r>
              <a:rPr sz="1200" spc="45" dirty="0">
                <a:solidFill>
                  <a:srgbClr val="969696"/>
                </a:solidFill>
                <a:latin typeface="Times New Roman"/>
                <a:cs typeface="Times New Roman"/>
              </a:rPr>
              <a:t> </a:t>
            </a:r>
            <a:r>
              <a:rPr sz="1200" spc="-35" dirty="0">
                <a:solidFill>
                  <a:srgbClr val="969696"/>
                </a:solidFill>
                <a:latin typeface="Times New Roman"/>
                <a:cs typeface="Times New Roman"/>
              </a:rPr>
              <a:t>t</a:t>
            </a:r>
            <a:r>
              <a:rPr sz="1200" dirty="0">
                <a:solidFill>
                  <a:srgbClr val="969696"/>
                </a:solidFill>
                <a:latin typeface="Times New Roman"/>
                <a:cs typeface="Times New Roman"/>
              </a:rPr>
              <a:t>i</a:t>
            </a:r>
            <a:r>
              <a:rPr sz="1200" spc="-175" dirty="0">
                <a:solidFill>
                  <a:srgbClr val="969696"/>
                </a:solidFill>
                <a:latin typeface="Times New Roman"/>
                <a:cs typeface="Times New Roman"/>
              </a:rPr>
              <a:t> </a:t>
            </a:r>
            <a:r>
              <a:rPr sz="1200" spc="10" dirty="0">
                <a:solidFill>
                  <a:srgbClr val="969696"/>
                </a:solidFill>
                <a:latin typeface="Times New Roman"/>
                <a:cs typeface="Times New Roman"/>
              </a:rPr>
              <a:t>o</a:t>
            </a:r>
            <a:r>
              <a:rPr sz="1200" dirty="0">
                <a:solidFill>
                  <a:srgbClr val="969696"/>
                </a:solidFill>
                <a:latin typeface="Times New Roman"/>
                <a:cs typeface="Times New Roman"/>
              </a:rPr>
              <a:t>n</a:t>
            </a:r>
            <a:r>
              <a:rPr sz="1200" spc="75" dirty="0">
                <a:solidFill>
                  <a:srgbClr val="969696"/>
                </a:solidFill>
                <a:latin typeface="Times New Roman"/>
                <a:cs typeface="Times New Roman"/>
              </a:rPr>
              <a:t>a</a:t>
            </a:r>
            <a:r>
              <a:rPr sz="1200" dirty="0">
                <a:solidFill>
                  <a:srgbClr val="969696"/>
                </a:solidFill>
                <a:latin typeface="Times New Roman"/>
                <a:cs typeface="Times New Roman"/>
              </a:rPr>
              <a:t>l  </a:t>
            </a:r>
            <a:r>
              <a:rPr sz="1200" spc="10" dirty="0">
                <a:solidFill>
                  <a:srgbClr val="969696"/>
                </a:solidFill>
                <a:latin typeface="Times New Roman"/>
                <a:cs typeface="Times New Roman"/>
              </a:rPr>
              <a:t>p</a:t>
            </a:r>
            <a:r>
              <a:rPr sz="1200" spc="50" dirty="0">
                <a:solidFill>
                  <a:srgbClr val="969696"/>
                </a:solidFill>
                <a:latin typeface="Times New Roman"/>
                <a:cs typeface="Times New Roman"/>
              </a:rPr>
              <a:t>r</a:t>
            </a:r>
            <a:r>
              <a:rPr sz="1200" spc="10" dirty="0">
                <a:solidFill>
                  <a:srgbClr val="969696"/>
                </a:solidFill>
                <a:latin typeface="Times New Roman"/>
                <a:cs typeface="Times New Roman"/>
              </a:rPr>
              <a:t>o</a:t>
            </a:r>
            <a:r>
              <a:rPr sz="1200" dirty="0">
                <a:solidFill>
                  <a:srgbClr val="969696"/>
                </a:solidFill>
                <a:latin typeface="Times New Roman"/>
                <a:cs typeface="Times New Roman"/>
              </a:rPr>
              <a:t>t</a:t>
            </a:r>
            <a:r>
              <a:rPr sz="1200" spc="-185" dirty="0">
                <a:solidFill>
                  <a:srgbClr val="969696"/>
                </a:solidFill>
                <a:latin typeface="Times New Roman"/>
                <a:cs typeface="Times New Roman"/>
              </a:rPr>
              <a:t> </a:t>
            </a:r>
            <a:r>
              <a:rPr sz="1200" spc="-140" dirty="0">
                <a:solidFill>
                  <a:srgbClr val="969696"/>
                </a:solidFill>
                <a:latin typeface="Times New Roman"/>
                <a:cs typeface="Times New Roman"/>
              </a:rPr>
              <a:t>o</a:t>
            </a:r>
            <a:r>
              <a:rPr sz="1200" spc="10" dirty="0">
                <a:solidFill>
                  <a:srgbClr val="969696"/>
                </a:solidFill>
                <a:latin typeface="Times New Roman"/>
                <a:cs typeface="Times New Roman"/>
              </a:rPr>
              <a:t>y</a:t>
            </a:r>
            <a:r>
              <a:rPr sz="1200" dirty="0">
                <a:solidFill>
                  <a:srgbClr val="969696"/>
                </a:solidFill>
                <a:latin typeface="Times New Roman"/>
                <a:cs typeface="Times New Roman"/>
              </a:rPr>
              <a:t>p</a:t>
            </a:r>
            <a:r>
              <a:rPr sz="1200" spc="-150" dirty="0">
                <a:solidFill>
                  <a:srgbClr val="969696"/>
                </a:solidFill>
                <a:latin typeface="Times New Roman"/>
                <a:cs typeface="Times New Roman"/>
              </a:rPr>
              <a:t> </a:t>
            </a:r>
            <a:r>
              <a:rPr sz="1200" dirty="0">
                <a:solidFill>
                  <a:srgbClr val="969696"/>
                </a:solidFill>
                <a:latin typeface="Times New Roman"/>
                <a:cs typeface="Times New Roman"/>
              </a:rPr>
              <a:t>e</a:t>
            </a:r>
            <a:endParaRPr sz="1200">
              <a:latin typeface="Times New Roman"/>
              <a:cs typeface="Times New Roman"/>
            </a:endParaRPr>
          </a:p>
        </p:txBody>
      </p:sp>
      <p:sp>
        <p:nvSpPr>
          <p:cNvPr id="19" name="object 19"/>
          <p:cNvSpPr txBox="1"/>
          <p:nvPr/>
        </p:nvSpPr>
        <p:spPr>
          <a:xfrm>
            <a:off x="4273550" y="4133850"/>
            <a:ext cx="751205" cy="363855"/>
          </a:xfrm>
          <a:prstGeom prst="rect">
            <a:avLst/>
          </a:prstGeom>
        </p:spPr>
        <p:txBody>
          <a:bodyPr vert="horz" wrap="square" lIns="0" tIns="40005" rIns="0" bIns="0" rtlCol="0">
            <a:spAutoFit/>
          </a:bodyPr>
          <a:lstStyle/>
          <a:p>
            <a:pPr marL="12700" marR="5080">
              <a:lnSpc>
                <a:spcPts val="1230"/>
              </a:lnSpc>
              <a:spcBef>
                <a:spcPts val="315"/>
              </a:spcBef>
            </a:pPr>
            <a:r>
              <a:rPr sz="1200" dirty="0">
                <a:solidFill>
                  <a:srgbClr val="969696"/>
                </a:solidFill>
                <a:latin typeface="Times New Roman"/>
                <a:cs typeface="Times New Roman"/>
              </a:rPr>
              <a:t>C</a:t>
            </a:r>
            <a:r>
              <a:rPr sz="1200" spc="-190" dirty="0">
                <a:solidFill>
                  <a:srgbClr val="969696"/>
                </a:solidFill>
                <a:latin typeface="Times New Roman"/>
                <a:cs typeface="Times New Roman"/>
              </a:rPr>
              <a:t> </a:t>
            </a:r>
            <a:r>
              <a:rPr sz="1200" dirty="0">
                <a:solidFill>
                  <a:srgbClr val="969696"/>
                </a:solidFill>
                <a:latin typeface="Times New Roman"/>
                <a:cs typeface="Times New Roman"/>
              </a:rPr>
              <a:t>o</a:t>
            </a:r>
            <a:r>
              <a:rPr sz="1200" spc="10" dirty="0">
                <a:solidFill>
                  <a:srgbClr val="969696"/>
                </a:solidFill>
                <a:latin typeface="Times New Roman"/>
                <a:cs typeface="Times New Roman"/>
              </a:rPr>
              <a:t>n</a:t>
            </a:r>
            <a:r>
              <a:rPr sz="1200" spc="75" dirty="0">
                <a:solidFill>
                  <a:srgbClr val="969696"/>
                </a:solidFill>
                <a:latin typeface="Times New Roman"/>
                <a:cs typeface="Times New Roman"/>
              </a:rPr>
              <a:t>c</a:t>
            </a:r>
            <a:r>
              <a:rPr sz="1200" spc="65" dirty="0">
                <a:solidFill>
                  <a:srgbClr val="969696"/>
                </a:solidFill>
                <a:latin typeface="Times New Roman"/>
                <a:cs typeface="Times New Roman"/>
              </a:rPr>
              <a:t>e</a:t>
            </a:r>
            <a:r>
              <a:rPr sz="1200" spc="10" dirty="0">
                <a:solidFill>
                  <a:srgbClr val="969696"/>
                </a:solidFill>
                <a:latin typeface="Times New Roman"/>
                <a:cs typeface="Times New Roman"/>
              </a:rPr>
              <a:t>p</a:t>
            </a:r>
            <a:r>
              <a:rPr sz="1200" dirty="0">
                <a:solidFill>
                  <a:srgbClr val="969696"/>
                </a:solidFill>
                <a:latin typeface="Times New Roman"/>
                <a:cs typeface="Times New Roman"/>
              </a:rPr>
              <a:t>t</a:t>
            </a:r>
            <a:r>
              <a:rPr sz="1200" spc="-25" dirty="0">
                <a:solidFill>
                  <a:srgbClr val="969696"/>
                </a:solidFill>
                <a:latin typeface="Times New Roman"/>
                <a:cs typeface="Times New Roman"/>
              </a:rPr>
              <a:t> </a:t>
            </a:r>
            <a:r>
              <a:rPr sz="1200" dirty="0">
                <a:solidFill>
                  <a:srgbClr val="969696"/>
                </a:solidFill>
                <a:latin typeface="Times New Roman"/>
                <a:cs typeface="Times New Roman"/>
              </a:rPr>
              <a:t>o</a:t>
            </a:r>
            <a:r>
              <a:rPr sz="1200" spc="-150" dirty="0">
                <a:solidFill>
                  <a:srgbClr val="969696"/>
                </a:solidFill>
                <a:latin typeface="Times New Roman"/>
                <a:cs typeface="Times New Roman"/>
              </a:rPr>
              <a:t> </a:t>
            </a:r>
            <a:r>
              <a:rPr sz="1200" dirty="0">
                <a:solidFill>
                  <a:srgbClr val="969696"/>
                </a:solidFill>
                <a:latin typeface="Times New Roman"/>
                <a:cs typeface="Times New Roman"/>
              </a:rPr>
              <a:t>f  </a:t>
            </a:r>
            <a:r>
              <a:rPr sz="1200" spc="45" dirty="0">
                <a:solidFill>
                  <a:srgbClr val="969696"/>
                </a:solidFill>
                <a:latin typeface="Times New Roman"/>
                <a:cs typeface="Times New Roman"/>
              </a:rPr>
              <a:t>O</a:t>
            </a:r>
            <a:r>
              <a:rPr sz="1200" dirty="0">
                <a:solidFill>
                  <a:srgbClr val="969696"/>
                </a:solidFill>
                <a:latin typeface="Times New Roman"/>
                <a:cs typeface="Times New Roman"/>
              </a:rPr>
              <a:t>p</a:t>
            </a:r>
            <a:r>
              <a:rPr sz="1200" spc="75" dirty="0">
                <a:solidFill>
                  <a:srgbClr val="969696"/>
                </a:solidFill>
                <a:latin typeface="Times New Roman"/>
                <a:cs typeface="Times New Roman"/>
              </a:rPr>
              <a:t>e</a:t>
            </a:r>
            <a:r>
              <a:rPr sz="1200" spc="50" dirty="0">
                <a:solidFill>
                  <a:srgbClr val="969696"/>
                </a:solidFill>
                <a:latin typeface="Times New Roman"/>
                <a:cs typeface="Times New Roman"/>
              </a:rPr>
              <a:t>r</a:t>
            </a:r>
            <a:r>
              <a:rPr sz="1200" spc="75" dirty="0">
                <a:solidFill>
                  <a:srgbClr val="969696"/>
                </a:solidFill>
                <a:latin typeface="Times New Roman"/>
                <a:cs typeface="Times New Roman"/>
              </a:rPr>
              <a:t>a</a:t>
            </a:r>
            <a:r>
              <a:rPr sz="1200" spc="-35" dirty="0">
                <a:solidFill>
                  <a:srgbClr val="969696"/>
                </a:solidFill>
                <a:latin typeface="Times New Roman"/>
                <a:cs typeface="Times New Roman"/>
              </a:rPr>
              <a:t>t</a:t>
            </a:r>
            <a:r>
              <a:rPr sz="1200" dirty="0">
                <a:solidFill>
                  <a:srgbClr val="969696"/>
                </a:solidFill>
                <a:latin typeface="Times New Roman"/>
                <a:cs typeface="Times New Roman"/>
              </a:rPr>
              <a:t>i</a:t>
            </a:r>
            <a:r>
              <a:rPr sz="1200" spc="-175" dirty="0">
                <a:solidFill>
                  <a:srgbClr val="969696"/>
                </a:solidFill>
                <a:latin typeface="Times New Roman"/>
                <a:cs typeface="Times New Roman"/>
              </a:rPr>
              <a:t> </a:t>
            </a:r>
            <a:r>
              <a:rPr sz="1200" spc="10" dirty="0">
                <a:solidFill>
                  <a:srgbClr val="969696"/>
                </a:solidFill>
                <a:latin typeface="Times New Roman"/>
                <a:cs typeface="Times New Roman"/>
              </a:rPr>
              <a:t>o</a:t>
            </a:r>
            <a:r>
              <a:rPr sz="1200" dirty="0">
                <a:solidFill>
                  <a:srgbClr val="969696"/>
                </a:solidFill>
                <a:latin typeface="Times New Roman"/>
                <a:cs typeface="Times New Roman"/>
              </a:rPr>
              <a:t>n</a:t>
            </a:r>
            <a:endParaRPr sz="1200">
              <a:latin typeface="Times New Roman"/>
              <a:cs typeface="Times New Roman"/>
            </a:endParaRPr>
          </a:p>
        </p:txBody>
      </p:sp>
      <p:sp>
        <p:nvSpPr>
          <p:cNvPr id="20" name="object 20"/>
          <p:cNvSpPr txBox="1"/>
          <p:nvPr/>
        </p:nvSpPr>
        <p:spPr>
          <a:xfrm>
            <a:off x="5508625" y="3960814"/>
            <a:ext cx="2209165" cy="208279"/>
          </a:xfrm>
          <a:prstGeom prst="rect">
            <a:avLst/>
          </a:prstGeom>
        </p:spPr>
        <p:txBody>
          <a:bodyPr vert="horz" wrap="square" lIns="0" tIns="12700" rIns="0" bIns="0" rtlCol="0">
            <a:spAutoFit/>
          </a:bodyPr>
          <a:lstStyle/>
          <a:p>
            <a:pPr marL="12700">
              <a:lnSpc>
                <a:spcPct val="100000"/>
              </a:lnSpc>
              <a:spcBef>
                <a:spcPts val="100"/>
              </a:spcBef>
            </a:pPr>
            <a:r>
              <a:rPr sz="1200" spc="95" dirty="0">
                <a:solidFill>
                  <a:srgbClr val="969696"/>
                </a:solidFill>
                <a:latin typeface="Times New Roman"/>
                <a:cs typeface="Times New Roman"/>
              </a:rPr>
              <a:t>S</a:t>
            </a:r>
            <a:r>
              <a:rPr sz="1200" spc="-35" dirty="0">
                <a:solidFill>
                  <a:srgbClr val="969696"/>
                </a:solidFill>
                <a:latin typeface="Times New Roman"/>
                <a:cs typeface="Times New Roman"/>
              </a:rPr>
              <a:t>i</a:t>
            </a:r>
            <a:r>
              <a:rPr sz="1200" dirty="0">
                <a:solidFill>
                  <a:srgbClr val="969696"/>
                </a:solidFill>
                <a:latin typeface="Times New Roman"/>
                <a:cs typeface="Times New Roman"/>
              </a:rPr>
              <a:t>m</a:t>
            </a:r>
            <a:r>
              <a:rPr sz="1200" spc="-175" dirty="0">
                <a:solidFill>
                  <a:srgbClr val="969696"/>
                </a:solidFill>
                <a:latin typeface="Times New Roman"/>
                <a:cs typeface="Times New Roman"/>
              </a:rPr>
              <a:t> </a:t>
            </a:r>
            <a:r>
              <a:rPr sz="1200" spc="10" dirty="0">
                <a:solidFill>
                  <a:srgbClr val="969696"/>
                </a:solidFill>
                <a:latin typeface="Times New Roman"/>
                <a:cs typeface="Times New Roman"/>
              </a:rPr>
              <a:t>u</a:t>
            </a:r>
            <a:r>
              <a:rPr sz="1200" dirty="0">
                <a:solidFill>
                  <a:srgbClr val="969696"/>
                </a:solidFill>
                <a:latin typeface="Times New Roman"/>
                <a:cs typeface="Times New Roman"/>
              </a:rPr>
              <a:t>l</a:t>
            </a:r>
            <a:r>
              <a:rPr sz="1200" spc="-175" dirty="0">
                <a:solidFill>
                  <a:srgbClr val="969696"/>
                </a:solidFill>
                <a:latin typeface="Times New Roman"/>
                <a:cs typeface="Times New Roman"/>
              </a:rPr>
              <a:t> </a:t>
            </a:r>
            <a:r>
              <a:rPr sz="1200" spc="-85" dirty="0">
                <a:solidFill>
                  <a:srgbClr val="969696"/>
                </a:solidFill>
                <a:latin typeface="Times New Roman"/>
                <a:cs typeface="Times New Roman"/>
              </a:rPr>
              <a:t>a</a:t>
            </a:r>
            <a:r>
              <a:rPr sz="1200" spc="-35" dirty="0">
                <a:solidFill>
                  <a:srgbClr val="969696"/>
                </a:solidFill>
                <a:latin typeface="Times New Roman"/>
                <a:cs typeface="Times New Roman"/>
              </a:rPr>
              <a:t>t</a:t>
            </a:r>
            <a:r>
              <a:rPr sz="1200" dirty="0">
                <a:solidFill>
                  <a:srgbClr val="969696"/>
                </a:solidFill>
                <a:latin typeface="Times New Roman"/>
                <a:cs typeface="Times New Roman"/>
              </a:rPr>
              <a:t>i</a:t>
            </a:r>
            <a:r>
              <a:rPr sz="1200" spc="-175" dirty="0">
                <a:solidFill>
                  <a:srgbClr val="969696"/>
                </a:solidFill>
                <a:latin typeface="Times New Roman"/>
                <a:cs typeface="Times New Roman"/>
              </a:rPr>
              <a:t> </a:t>
            </a:r>
            <a:r>
              <a:rPr sz="1200" spc="10" dirty="0">
                <a:solidFill>
                  <a:srgbClr val="969696"/>
                </a:solidFill>
                <a:latin typeface="Times New Roman"/>
                <a:cs typeface="Times New Roman"/>
              </a:rPr>
              <a:t>o</a:t>
            </a:r>
            <a:r>
              <a:rPr sz="1200" dirty="0">
                <a:solidFill>
                  <a:srgbClr val="969696"/>
                </a:solidFill>
                <a:latin typeface="Times New Roman"/>
                <a:cs typeface="Times New Roman"/>
              </a:rPr>
              <a:t>n</a:t>
            </a:r>
            <a:r>
              <a:rPr sz="1200" spc="-5" dirty="0">
                <a:solidFill>
                  <a:srgbClr val="969696"/>
                </a:solidFill>
                <a:latin typeface="Times New Roman"/>
                <a:cs typeface="Times New Roman"/>
              </a:rPr>
              <a:t>s</a:t>
            </a:r>
            <a:r>
              <a:rPr sz="1200" dirty="0">
                <a:solidFill>
                  <a:srgbClr val="969696"/>
                </a:solidFill>
                <a:latin typeface="Times New Roman"/>
                <a:cs typeface="Times New Roman"/>
              </a:rPr>
              <a:t>, m</a:t>
            </a:r>
            <a:r>
              <a:rPr sz="1200" spc="-160" dirty="0">
                <a:solidFill>
                  <a:srgbClr val="969696"/>
                </a:solidFill>
                <a:latin typeface="Times New Roman"/>
                <a:cs typeface="Times New Roman"/>
              </a:rPr>
              <a:t> </a:t>
            </a:r>
            <a:r>
              <a:rPr sz="1200" dirty="0">
                <a:solidFill>
                  <a:srgbClr val="969696"/>
                </a:solidFill>
                <a:latin typeface="Times New Roman"/>
                <a:cs typeface="Times New Roman"/>
              </a:rPr>
              <a:t>o</a:t>
            </a:r>
            <a:r>
              <a:rPr sz="1200" spc="10" dirty="0">
                <a:solidFill>
                  <a:srgbClr val="969696"/>
                </a:solidFill>
                <a:latin typeface="Times New Roman"/>
                <a:cs typeface="Times New Roman"/>
              </a:rPr>
              <a:t>d</a:t>
            </a:r>
            <a:r>
              <a:rPr sz="1200" spc="75" dirty="0">
                <a:solidFill>
                  <a:srgbClr val="969696"/>
                </a:solidFill>
                <a:latin typeface="Times New Roman"/>
                <a:cs typeface="Times New Roman"/>
              </a:rPr>
              <a:t>e</a:t>
            </a:r>
            <a:r>
              <a:rPr sz="1200" spc="-35" dirty="0">
                <a:solidFill>
                  <a:srgbClr val="969696"/>
                </a:solidFill>
                <a:latin typeface="Times New Roman"/>
                <a:cs typeface="Times New Roman"/>
              </a:rPr>
              <a:t>l</a:t>
            </a:r>
            <a:r>
              <a:rPr sz="1200" spc="-20" dirty="0">
                <a:solidFill>
                  <a:srgbClr val="969696"/>
                </a:solidFill>
                <a:latin typeface="Times New Roman"/>
                <a:cs typeface="Times New Roman"/>
              </a:rPr>
              <a:t>s</a:t>
            </a:r>
            <a:r>
              <a:rPr sz="1200" dirty="0">
                <a:solidFill>
                  <a:srgbClr val="969696"/>
                </a:solidFill>
                <a:latin typeface="Times New Roman"/>
                <a:cs typeface="Times New Roman"/>
              </a:rPr>
              <a:t>,</a:t>
            </a:r>
            <a:r>
              <a:rPr sz="1200" spc="10" dirty="0">
                <a:solidFill>
                  <a:srgbClr val="969696"/>
                </a:solidFill>
                <a:latin typeface="Times New Roman"/>
                <a:cs typeface="Times New Roman"/>
              </a:rPr>
              <a:t> </a:t>
            </a:r>
            <a:r>
              <a:rPr sz="1200" dirty="0">
                <a:solidFill>
                  <a:srgbClr val="969696"/>
                </a:solidFill>
                <a:latin typeface="Times New Roman"/>
                <a:cs typeface="Times New Roman"/>
              </a:rPr>
              <a:t>b</a:t>
            </a:r>
            <a:r>
              <a:rPr sz="1200" spc="-140" dirty="0">
                <a:solidFill>
                  <a:srgbClr val="969696"/>
                </a:solidFill>
                <a:latin typeface="Times New Roman"/>
                <a:cs typeface="Times New Roman"/>
              </a:rPr>
              <a:t> </a:t>
            </a:r>
            <a:r>
              <a:rPr sz="1200" spc="-85" dirty="0">
                <a:solidFill>
                  <a:srgbClr val="969696"/>
                </a:solidFill>
                <a:latin typeface="Times New Roman"/>
                <a:cs typeface="Times New Roman"/>
              </a:rPr>
              <a:t>e</a:t>
            </a:r>
            <a:r>
              <a:rPr sz="1200" dirty="0">
                <a:solidFill>
                  <a:srgbClr val="969696"/>
                </a:solidFill>
                <a:latin typeface="Times New Roman"/>
                <a:cs typeface="Times New Roman"/>
              </a:rPr>
              <a:t>n</a:t>
            </a:r>
            <a:r>
              <a:rPr sz="1200" spc="-140" dirty="0">
                <a:solidFill>
                  <a:srgbClr val="969696"/>
                </a:solidFill>
                <a:latin typeface="Times New Roman"/>
                <a:cs typeface="Times New Roman"/>
              </a:rPr>
              <a:t> </a:t>
            </a:r>
            <a:r>
              <a:rPr sz="1200" spc="-75" dirty="0">
                <a:solidFill>
                  <a:srgbClr val="969696"/>
                </a:solidFill>
                <a:latin typeface="Times New Roman"/>
                <a:cs typeface="Times New Roman"/>
              </a:rPr>
              <a:t>c</a:t>
            </a:r>
            <a:r>
              <a:rPr sz="1200" dirty="0">
                <a:solidFill>
                  <a:srgbClr val="969696"/>
                </a:solidFill>
                <a:latin typeface="Times New Roman"/>
                <a:cs typeface="Times New Roman"/>
              </a:rPr>
              <a:t>h</a:t>
            </a:r>
            <a:r>
              <a:rPr sz="1200" spc="-150" dirty="0">
                <a:solidFill>
                  <a:srgbClr val="969696"/>
                </a:solidFill>
                <a:latin typeface="Times New Roman"/>
                <a:cs typeface="Times New Roman"/>
              </a:rPr>
              <a:t> </a:t>
            </a:r>
            <a:r>
              <a:rPr sz="1200" spc="-25" dirty="0">
                <a:solidFill>
                  <a:srgbClr val="969696"/>
                </a:solidFill>
                <a:latin typeface="Times New Roman"/>
                <a:cs typeface="Times New Roman"/>
              </a:rPr>
              <a:t>m</a:t>
            </a:r>
            <a:r>
              <a:rPr sz="1200" spc="75" dirty="0">
                <a:solidFill>
                  <a:srgbClr val="969696"/>
                </a:solidFill>
                <a:latin typeface="Times New Roman"/>
                <a:cs typeface="Times New Roman"/>
              </a:rPr>
              <a:t>a</a:t>
            </a:r>
            <a:r>
              <a:rPr sz="1200" spc="60" dirty="0">
                <a:solidFill>
                  <a:srgbClr val="969696"/>
                </a:solidFill>
                <a:latin typeface="Times New Roman"/>
                <a:cs typeface="Times New Roman"/>
              </a:rPr>
              <a:t>r</a:t>
            </a:r>
            <a:r>
              <a:rPr sz="1200" dirty="0">
                <a:solidFill>
                  <a:srgbClr val="969696"/>
                </a:solidFill>
                <a:latin typeface="Times New Roman"/>
                <a:cs typeface="Times New Roman"/>
              </a:rPr>
              <a:t>ks</a:t>
            </a:r>
            <a:endParaRPr sz="1200">
              <a:latin typeface="Times New Roman"/>
              <a:cs typeface="Times New Roman"/>
            </a:endParaRPr>
          </a:p>
        </p:txBody>
      </p:sp>
      <p:sp>
        <p:nvSpPr>
          <p:cNvPr id="21" name="object 21"/>
          <p:cNvSpPr txBox="1"/>
          <p:nvPr/>
        </p:nvSpPr>
        <p:spPr>
          <a:xfrm>
            <a:off x="5026023" y="4340225"/>
            <a:ext cx="876935" cy="381635"/>
          </a:xfrm>
          <a:prstGeom prst="rect">
            <a:avLst/>
          </a:prstGeom>
        </p:spPr>
        <p:txBody>
          <a:bodyPr vert="horz" wrap="square" lIns="0" tIns="12700" rIns="0" bIns="0" rtlCol="0">
            <a:spAutoFit/>
          </a:bodyPr>
          <a:lstStyle/>
          <a:p>
            <a:pPr marR="23495" algn="ctr">
              <a:lnSpc>
                <a:spcPts val="1400"/>
              </a:lnSpc>
              <a:spcBef>
                <a:spcPts val="100"/>
              </a:spcBef>
            </a:pPr>
            <a:r>
              <a:rPr sz="1200" spc="20" dirty="0">
                <a:solidFill>
                  <a:srgbClr val="969696"/>
                </a:solidFill>
                <a:latin typeface="Times New Roman"/>
                <a:cs typeface="Times New Roman"/>
              </a:rPr>
              <a:t>S/W</a:t>
            </a:r>
            <a:endParaRPr sz="1200">
              <a:latin typeface="Times New Roman"/>
              <a:cs typeface="Times New Roman"/>
            </a:endParaRPr>
          </a:p>
          <a:p>
            <a:pPr algn="ctr">
              <a:lnSpc>
                <a:spcPts val="1400"/>
              </a:lnSpc>
            </a:pPr>
            <a:r>
              <a:rPr sz="1200" spc="-100" dirty="0">
                <a:solidFill>
                  <a:srgbClr val="969696"/>
                </a:solidFill>
                <a:latin typeface="Times New Roman"/>
                <a:cs typeface="Times New Roman"/>
              </a:rPr>
              <a:t>r</a:t>
            </a:r>
            <a:r>
              <a:rPr sz="1200" spc="75" dirty="0">
                <a:solidFill>
                  <a:srgbClr val="969696"/>
                </a:solidFill>
                <a:latin typeface="Times New Roman"/>
                <a:cs typeface="Times New Roman"/>
              </a:rPr>
              <a:t>e</a:t>
            </a:r>
            <a:r>
              <a:rPr sz="1200" spc="10" dirty="0">
                <a:solidFill>
                  <a:srgbClr val="969696"/>
                </a:solidFill>
                <a:latin typeface="Times New Roman"/>
                <a:cs typeface="Times New Roman"/>
              </a:rPr>
              <a:t>q</a:t>
            </a:r>
            <a:r>
              <a:rPr sz="1200" dirty="0">
                <a:solidFill>
                  <a:srgbClr val="969696"/>
                </a:solidFill>
                <a:latin typeface="Times New Roman"/>
                <a:cs typeface="Times New Roman"/>
              </a:rPr>
              <a:t>ui</a:t>
            </a:r>
            <a:r>
              <a:rPr sz="1200" spc="-175" dirty="0">
                <a:solidFill>
                  <a:srgbClr val="969696"/>
                </a:solidFill>
                <a:latin typeface="Times New Roman"/>
                <a:cs typeface="Times New Roman"/>
              </a:rPr>
              <a:t> </a:t>
            </a:r>
            <a:r>
              <a:rPr sz="1200" spc="50" dirty="0">
                <a:solidFill>
                  <a:srgbClr val="969696"/>
                </a:solidFill>
                <a:latin typeface="Times New Roman"/>
                <a:cs typeface="Times New Roman"/>
              </a:rPr>
              <a:t>r</a:t>
            </a:r>
            <a:r>
              <a:rPr sz="1200" spc="75" dirty="0">
                <a:solidFill>
                  <a:srgbClr val="969696"/>
                </a:solidFill>
                <a:latin typeface="Times New Roman"/>
                <a:cs typeface="Times New Roman"/>
              </a:rPr>
              <a:t>e</a:t>
            </a:r>
            <a:r>
              <a:rPr sz="1200" spc="-25" dirty="0">
                <a:solidFill>
                  <a:srgbClr val="969696"/>
                </a:solidFill>
                <a:latin typeface="Times New Roman"/>
                <a:cs typeface="Times New Roman"/>
              </a:rPr>
              <a:t>m</a:t>
            </a:r>
            <a:r>
              <a:rPr sz="1200" spc="75" dirty="0">
                <a:solidFill>
                  <a:srgbClr val="969696"/>
                </a:solidFill>
                <a:latin typeface="Times New Roman"/>
                <a:cs typeface="Times New Roman"/>
              </a:rPr>
              <a:t>e</a:t>
            </a:r>
            <a:r>
              <a:rPr sz="1200" dirty="0">
                <a:solidFill>
                  <a:srgbClr val="969696"/>
                </a:solidFill>
                <a:latin typeface="Times New Roman"/>
                <a:cs typeface="Times New Roman"/>
              </a:rPr>
              <a:t>nt</a:t>
            </a:r>
            <a:r>
              <a:rPr sz="1200" spc="-175" dirty="0">
                <a:solidFill>
                  <a:srgbClr val="969696"/>
                </a:solidFill>
                <a:latin typeface="Times New Roman"/>
                <a:cs typeface="Times New Roman"/>
              </a:rPr>
              <a:t> </a:t>
            </a:r>
            <a:r>
              <a:rPr sz="1200" dirty="0">
                <a:solidFill>
                  <a:srgbClr val="969696"/>
                </a:solidFill>
                <a:latin typeface="Times New Roman"/>
                <a:cs typeface="Times New Roman"/>
              </a:rPr>
              <a:t>s</a:t>
            </a:r>
            <a:endParaRPr sz="1200">
              <a:latin typeface="Times New Roman"/>
              <a:cs typeface="Times New Roman"/>
            </a:endParaRPr>
          </a:p>
        </p:txBody>
      </p:sp>
      <p:sp>
        <p:nvSpPr>
          <p:cNvPr id="22" name="object 22"/>
          <p:cNvSpPr txBox="1"/>
          <p:nvPr/>
        </p:nvSpPr>
        <p:spPr>
          <a:xfrm>
            <a:off x="4311648" y="4806950"/>
            <a:ext cx="860425" cy="381635"/>
          </a:xfrm>
          <a:prstGeom prst="rect">
            <a:avLst/>
          </a:prstGeom>
        </p:spPr>
        <p:txBody>
          <a:bodyPr vert="horz" wrap="square" lIns="0" tIns="26670" rIns="0" bIns="0" rtlCol="0">
            <a:spAutoFit/>
          </a:bodyPr>
          <a:lstStyle/>
          <a:p>
            <a:pPr marL="109220" marR="5080" indent="-97155">
              <a:lnSpc>
                <a:spcPts val="1360"/>
              </a:lnSpc>
              <a:spcBef>
                <a:spcPts val="210"/>
              </a:spcBef>
            </a:pPr>
            <a:r>
              <a:rPr sz="1200" spc="-40" dirty="0">
                <a:solidFill>
                  <a:srgbClr val="969696"/>
                </a:solidFill>
                <a:latin typeface="Times New Roman"/>
                <a:cs typeface="Times New Roman"/>
              </a:rPr>
              <a:t>R</a:t>
            </a:r>
            <a:r>
              <a:rPr sz="1200" spc="65" dirty="0">
                <a:solidFill>
                  <a:srgbClr val="969696"/>
                </a:solidFill>
                <a:latin typeface="Times New Roman"/>
                <a:cs typeface="Times New Roman"/>
              </a:rPr>
              <a:t>e</a:t>
            </a:r>
            <a:r>
              <a:rPr sz="1200" spc="10" dirty="0">
                <a:solidFill>
                  <a:srgbClr val="969696"/>
                </a:solidFill>
                <a:latin typeface="Times New Roman"/>
                <a:cs typeface="Times New Roman"/>
              </a:rPr>
              <a:t>qu</a:t>
            </a:r>
            <a:r>
              <a:rPr sz="1200" dirty="0">
                <a:solidFill>
                  <a:srgbClr val="969696"/>
                </a:solidFill>
                <a:latin typeface="Times New Roman"/>
                <a:cs typeface="Times New Roman"/>
              </a:rPr>
              <a:t>i</a:t>
            </a:r>
            <a:r>
              <a:rPr sz="1200" spc="-185" dirty="0">
                <a:solidFill>
                  <a:srgbClr val="969696"/>
                </a:solidFill>
                <a:latin typeface="Times New Roman"/>
                <a:cs typeface="Times New Roman"/>
              </a:rPr>
              <a:t> </a:t>
            </a:r>
            <a:r>
              <a:rPr sz="1200" spc="60" dirty="0">
                <a:solidFill>
                  <a:srgbClr val="969696"/>
                </a:solidFill>
                <a:latin typeface="Times New Roman"/>
                <a:cs typeface="Times New Roman"/>
              </a:rPr>
              <a:t>r</a:t>
            </a:r>
            <a:r>
              <a:rPr sz="1200" spc="65" dirty="0">
                <a:solidFill>
                  <a:srgbClr val="969696"/>
                </a:solidFill>
                <a:latin typeface="Times New Roman"/>
                <a:cs typeface="Times New Roman"/>
              </a:rPr>
              <a:t>e</a:t>
            </a:r>
            <a:r>
              <a:rPr sz="1200" spc="-25" dirty="0">
                <a:solidFill>
                  <a:srgbClr val="969696"/>
                </a:solidFill>
                <a:latin typeface="Times New Roman"/>
                <a:cs typeface="Times New Roman"/>
              </a:rPr>
              <a:t>m</a:t>
            </a:r>
            <a:r>
              <a:rPr sz="1200" spc="75" dirty="0">
                <a:solidFill>
                  <a:srgbClr val="969696"/>
                </a:solidFill>
                <a:latin typeface="Times New Roman"/>
                <a:cs typeface="Times New Roman"/>
              </a:rPr>
              <a:t>e</a:t>
            </a:r>
            <a:r>
              <a:rPr sz="1200" spc="10" dirty="0">
                <a:solidFill>
                  <a:srgbClr val="969696"/>
                </a:solidFill>
                <a:latin typeface="Times New Roman"/>
                <a:cs typeface="Times New Roman"/>
              </a:rPr>
              <a:t>n</a:t>
            </a:r>
            <a:r>
              <a:rPr sz="1200" dirty="0">
                <a:solidFill>
                  <a:srgbClr val="969696"/>
                </a:solidFill>
                <a:latin typeface="Times New Roman"/>
                <a:cs typeface="Times New Roman"/>
              </a:rPr>
              <a:t>t  v</a:t>
            </a:r>
            <a:r>
              <a:rPr sz="1200" spc="75" dirty="0">
                <a:solidFill>
                  <a:srgbClr val="969696"/>
                </a:solidFill>
                <a:latin typeface="Times New Roman"/>
                <a:cs typeface="Times New Roman"/>
              </a:rPr>
              <a:t>a</a:t>
            </a:r>
            <a:r>
              <a:rPr sz="1200" spc="-35" dirty="0">
                <a:solidFill>
                  <a:srgbClr val="969696"/>
                </a:solidFill>
                <a:latin typeface="Times New Roman"/>
                <a:cs typeface="Times New Roman"/>
              </a:rPr>
              <a:t>l</a:t>
            </a:r>
            <a:r>
              <a:rPr sz="1200" spc="-25" dirty="0">
                <a:solidFill>
                  <a:srgbClr val="969696"/>
                </a:solidFill>
                <a:latin typeface="Times New Roman"/>
                <a:cs typeface="Times New Roman"/>
              </a:rPr>
              <a:t>i</a:t>
            </a:r>
            <a:r>
              <a:rPr sz="1200" dirty="0">
                <a:solidFill>
                  <a:srgbClr val="969696"/>
                </a:solidFill>
                <a:latin typeface="Times New Roman"/>
                <a:cs typeface="Times New Roman"/>
              </a:rPr>
              <a:t>d</a:t>
            </a:r>
            <a:r>
              <a:rPr sz="1200" spc="-140" dirty="0">
                <a:solidFill>
                  <a:srgbClr val="969696"/>
                </a:solidFill>
                <a:latin typeface="Times New Roman"/>
                <a:cs typeface="Times New Roman"/>
              </a:rPr>
              <a:t> </a:t>
            </a:r>
            <a:r>
              <a:rPr sz="1200" spc="-85" dirty="0">
                <a:solidFill>
                  <a:srgbClr val="969696"/>
                </a:solidFill>
                <a:latin typeface="Times New Roman"/>
                <a:cs typeface="Times New Roman"/>
              </a:rPr>
              <a:t>a</a:t>
            </a:r>
            <a:r>
              <a:rPr sz="1200" spc="-35" dirty="0">
                <a:solidFill>
                  <a:srgbClr val="969696"/>
                </a:solidFill>
                <a:latin typeface="Times New Roman"/>
                <a:cs typeface="Times New Roman"/>
              </a:rPr>
              <a:t>t</a:t>
            </a:r>
            <a:r>
              <a:rPr sz="1200" dirty="0">
                <a:solidFill>
                  <a:srgbClr val="969696"/>
                </a:solidFill>
                <a:latin typeface="Times New Roman"/>
                <a:cs typeface="Times New Roman"/>
              </a:rPr>
              <a:t>i</a:t>
            </a:r>
            <a:r>
              <a:rPr sz="1200" spc="-175" dirty="0">
                <a:solidFill>
                  <a:srgbClr val="969696"/>
                </a:solidFill>
                <a:latin typeface="Times New Roman"/>
                <a:cs typeface="Times New Roman"/>
              </a:rPr>
              <a:t> </a:t>
            </a:r>
            <a:r>
              <a:rPr sz="1200" spc="10" dirty="0">
                <a:solidFill>
                  <a:srgbClr val="969696"/>
                </a:solidFill>
                <a:latin typeface="Times New Roman"/>
                <a:cs typeface="Times New Roman"/>
              </a:rPr>
              <a:t>o</a:t>
            </a:r>
            <a:r>
              <a:rPr sz="1200" dirty="0">
                <a:solidFill>
                  <a:srgbClr val="969696"/>
                </a:solidFill>
                <a:latin typeface="Times New Roman"/>
                <a:cs typeface="Times New Roman"/>
              </a:rPr>
              <a:t>n</a:t>
            </a:r>
            <a:endParaRPr sz="1200">
              <a:latin typeface="Times New Roman"/>
              <a:cs typeface="Times New Roman"/>
            </a:endParaRPr>
          </a:p>
        </p:txBody>
      </p:sp>
      <p:sp>
        <p:nvSpPr>
          <p:cNvPr id="23" name="object 23"/>
          <p:cNvSpPr txBox="1"/>
          <p:nvPr/>
        </p:nvSpPr>
        <p:spPr>
          <a:xfrm>
            <a:off x="6146798" y="4478339"/>
            <a:ext cx="531495" cy="381635"/>
          </a:xfrm>
          <a:prstGeom prst="rect">
            <a:avLst/>
          </a:prstGeom>
        </p:spPr>
        <p:txBody>
          <a:bodyPr vert="horz" wrap="square" lIns="0" tIns="26670" rIns="0" bIns="0" rtlCol="0">
            <a:spAutoFit/>
          </a:bodyPr>
          <a:lstStyle/>
          <a:p>
            <a:pPr marL="50800" marR="5080" indent="-38100">
              <a:lnSpc>
                <a:spcPts val="1360"/>
              </a:lnSpc>
              <a:spcBef>
                <a:spcPts val="210"/>
              </a:spcBef>
            </a:pPr>
            <a:r>
              <a:rPr sz="1200" spc="80" dirty="0">
                <a:solidFill>
                  <a:srgbClr val="969696"/>
                </a:solidFill>
                <a:latin typeface="Times New Roman"/>
                <a:cs typeface="Times New Roman"/>
              </a:rPr>
              <a:t>P</a:t>
            </a:r>
            <a:r>
              <a:rPr sz="1200" spc="-90" dirty="0">
                <a:solidFill>
                  <a:srgbClr val="969696"/>
                </a:solidFill>
                <a:latin typeface="Times New Roman"/>
                <a:cs typeface="Times New Roman"/>
              </a:rPr>
              <a:t>r</a:t>
            </a:r>
            <a:r>
              <a:rPr sz="1200" dirty="0">
                <a:solidFill>
                  <a:srgbClr val="969696"/>
                </a:solidFill>
                <a:latin typeface="Times New Roman"/>
                <a:cs typeface="Times New Roman"/>
              </a:rPr>
              <a:t>od</a:t>
            </a:r>
            <a:r>
              <a:rPr sz="1200" spc="-140" dirty="0">
                <a:solidFill>
                  <a:srgbClr val="969696"/>
                </a:solidFill>
                <a:latin typeface="Times New Roman"/>
                <a:cs typeface="Times New Roman"/>
              </a:rPr>
              <a:t> </a:t>
            </a:r>
            <a:r>
              <a:rPr sz="1200" spc="10" dirty="0">
                <a:solidFill>
                  <a:srgbClr val="969696"/>
                </a:solidFill>
                <a:latin typeface="Times New Roman"/>
                <a:cs typeface="Times New Roman"/>
              </a:rPr>
              <a:t>u</a:t>
            </a:r>
            <a:r>
              <a:rPr sz="1200" spc="75" dirty="0">
                <a:solidFill>
                  <a:srgbClr val="969696"/>
                </a:solidFill>
                <a:latin typeface="Times New Roman"/>
                <a:cs typeface="Times New Roman"/>
              </a:rPr>
              <a:t>c</a:t>
            </a:r>
            <a:r>
              <a:rPr sz="1200" dirty="0">
                <a:solidFill>
                  <a:srgbClr val="969696"/>
                </a:solidFill>
                <a:latin typeface="Times New Roman"/>
                <a:cs typeface="Times New Roman"/>
              </a:rPr>
              <a:t>t  </a:t>
            </a:r>
            <a:r>
              <a:rPr sz="1200" spc="10" dirty="0">
                <a:solidFill>
                  <a:srgbClr val="969696"/>
                </a:solidFill>
                <a:latin typeface="Times New Roman"/>
                <a:cs typeface="Times New Roman"/>
              </a:rPr>
              <a:t>d</a:t>
            </a:r>
            <a:r>
              <a:rPr sz="1200" spc="65" dirty="0">
                <a:solidFill>
                  <a:srgbClr val="969696"/>
                </a:solidFill>
                <a:latin typeface="Times New Roman"/>
                <a:cs typeface="Times New Roman"/>
              </a:rPr>
              <a:t>e</a:t>
            </a:r>
            <a:r>
              <a:rPr sz="1200" spc="-5" dirty="0">
                <a:solidFill>
                  <a:srgbClr val="969696"/>
                </a:solidFill>
                <a:latin typeface="Times New Roman"/>
                <a:cs typeface="Times New Roman"/>
              </a:rPr>
              <a:t>s</a:t>
            </a:r>
            <a:r>
              <a:rPr sz="1200" dirty="0">
                <a:solidFill>
                  <a:srgbClr val="969696"/>
                </a:solidFill>
                <a:latin typeface="Times New Roman"/>
                <a:cs typeface="Times New Roman"/>
              </a:rPr>
              <a:t>i</a:t>
            </a:r>
            <a:r>
              <a:rPr sz="1200" spc="-185" dirty="0">
                <a:solidFill>
                  <a:srgbClr val="969696"/>
                </a:solidFill>
                <a:latin typeface="Times New Roman"/>
                <a:cs typeface="Times New Roman"/>
              </a:rPr>
              <a:t> </a:t>
            </a:r>
            <a:r>
              <a:rPr sz="1200" spc="10" dirty="0">
                <a:solidFill>
                  <a:srgbClr val="969696"/>
                </a:solidFill>
                <a:latin typeface="Times New Roman"/>
                <a:cs typeface="Times New Roman"/>
              </a:rPr>
              <a:t>g</a:t>
            </a:r>
            <a:r>
              <a:rPr sz="1200" dirty="0">
                <a:solidFill>
                  <a:srgbClr val="969696"/>
                </a:solidFill>
                <a:latin typeface="Times New Roman"/>
                <a:cs typeface="Times New Roman"/>
              </a:rPr>
              <a:t>n</a:t>
            </a:r>
            <a:endParaRPr sz="1200">
              <a:latin typeface="Times New Roman"/>
              <a:cs typeface="Times New Roman"/>
            </a:endParaRPr>
          </a:p>
        </p:txBody>
      </p:sp>
      <p:sp>
        <p:nvSpPr>
          <p:cNvPr id="24" name="object 24"/>
          <p:cNvSpPr txBox="1"/>
          <p:nvPr/>
        </p:nvSpPr>
        <p:spPr>
          <a:xfrm>
            <a:off x="6783385" y="4618039"/>
            <a:ext cx="719455" cy="622935"/>
          </a:xfrm>
          <a:prstGeom prst="rect">
            <a:avLst/>
          </a:prstGeom>
        </p:spPr>
        <p:txBody>
          <a:bodyPr vert="horz" wrap="square" lIns="0" tIns="41275" rIns="0" bIns="0" rtlCol="0">
            <a:spAutoFit/>
          </a:bodyPr>
          <a:lstStyle/>
          <a:p>
            <a:pPr marL="206375" marR="5080" indent="-59055">
              <a:lnSpc>
                <a:spcPts val="1220"/>
              </a:lnSpc>
              <a:spcBef>
                <a:spcPts val="325"/>
              </a:spcBef>
            </a:pPr>
            <a:r>
              <a:rPr sz="1200" spc="45" dirty="0">
                <a:solidFill>
                  <a:srgbClr val="969696"/>
                </a:solidFill>
                <a:latin typeface="Times New Roman"/>
                <a:cs typeface="Times New Roman"/>
              </a:rPr>
              <a:t>D</a:t>
            </a:r>
            <a:r>
              <a:rPr sz="1200" spc="75" dirty="0">
                <a:solidFill>
                  <a:srgbClr val="969696"/>
                </a:solidFill>
                <a:latin typeface="Times New Roman"/>
                <a:cs typeface="Times New Roman"/>
              </a:rPr>
              <a:t>e</a:t>
            </a:r>
            <a:r>
              <a:rPr sz="1200" spc="-35" dirty="0">
                <a:solidFill>
                  <a:srgbClr val="969696"/>
                </a:solidFill>
                <a:latin typeface="Times New Roman"/>
                <a:cs typeface="Times New Roman"/>
              </a:rPr>
              <a:t>t</a:t>
            </a:r>
            <a:r>
              <a:rPr sz="1200" spc="75" dirty="0">
                <a:solidFill>
                  <a:srgbClr val="969696"/>
                </a:solidFill>
                <a:latin typeface="Times New Roman"/>
                <a:cs typeface="Times New Roman"/>
              </a:rPr>
              <a:t>a</a:t>
            </a:r>
            <a:r>
              <a:rPr sz="1200" spc="-35" dirty="0">
                <a:solidFill>
                  <a:srgbClr val="969696"/>
                </a:solidFill>
                <a:latin typeface="Times New Roman"/>
                <a:cs typeface="Times New Roman"/>
              </a:rPr>
              <a:t>i</a:t>
            </a:r>
            <a:r>
              <a:rPr sz="1200" dirty="0">
                <a:solidFill>
                  <a:srgbClr val="969696"/>
                </a:solidFill>
                <a:latin typeface="Times New Roman"/>
                <a:cs typeface="Times New Roman"/>
              </a:rPr>
              <a:t>l</a:t>
            </a:r>
            <a:r>
              <a:rPr sz="1200" spc="-175" dirty="0">
                <a:solidFill>
                  <a:srgbClr val="969696"/>
                </a:solidFill>
                <a:latin typeface="Times New Roman"/>
                <a:cs typeface="Times New Roman"/>
              </a:rPr>
              <a:t> </a:t>
            </a:r>
            <a:r>
              <a:rPr sz="1200" spc="65" dirty="0">
                <a:solidFill>
                  <a:srgbClr val="969696"/>
                </a:solidFill>
                <a:latin typeface="Times New Roman"/>
                <a:cs typeface="Times New Roman"/>
              </a:rPr>
              <a:t>e</a:t>
            </a:r>
            <a:r>
              <a:rPr sz="1200" dirty="0">
                <a:solidFill>
                  <a:srgbClr val="969696"/>
                </a:solidFill>
                <a:latin typeface="Times New Roman"/>
                <a:cs typeface="Times New Roman"/>
              </a:rPr>
              <a:t>d  d</a:t>
            </a:r>
            <a:r>
              <a:rPr sz="1200" spc="75" dirty="0">
                <a:solidFill>
                  <a:srgbClr val="969696"/>
                </a:solidFill>
                <a:latin typeface="Times New Roman"/>
                <a:cs typeface="Times New Roman"/>
              </a:rPr>
              <a:t>e</a:t>
            </a:r>
            <a:r>
              <a:rPr sz="1200" spc="-20" dirty="0">
                <a:solidFill>
                  <a:srgbClr val="969696"/>
                </a:solidFill>
                <a:latin typeface="Times New Roman"/>
                <a:cs typeface="Times New Roman"/>
              </a:rPr>
              <a:t>s</a:t>
            </a:r>
            <a:r>
              <a:rPr sz="1200" dirty="0">
                <a:solidFill>
                  <a:srgbClr val="969696"/>
                </a:solidFill>
                <a:latin typeface="Times New Roman"/>
                <a:cs typeface="Times New Roman"/>
              </a:rPr>
              <a:t>i</a:t>
            </a:r>
            <a:r>
              <a:rPr sz="1200" spc="-175" dirty="0">
                <a:solidFill>
                  <a:srgbClr val="969696"/>
                </a:solidFill>
                <a:latin typeface="Times New Roman"/>
                <a:cs typeface="Times New Roman"/>
              </a:rPr>
              <a:t> </a:t>
            </a:r>
            <a:r>
              <a:rPr sz="1200" spc="10" dirty="0">
                <a:solidFill>
                  <a:srgbClr val="969696"/>
                </a:solidFill>
                <a:latin typeface="Times New Roman"/>
                <a:cs typeface="Times New Roman"/>
              </a:rPr>
              <a:t>g</a:t>
            </a:r>
            <a:r>
              <a:rPr sz="1200" dirty="0">
                <a:solidFill>
                  <a:srgbClr val="969696"/>
                </a:solidFill>
                <a:latin typeface="Times New Roman"/>
                <a:cs typeface="Times New Roman"/>
              </a:rPr>
              <a:t>n</a:t>
            </a:r>
            <a:endParaRPr sz="1200">
              <a:latin typeface="Times New Roman"/>
              <a:cs typeface="Times New Roman"/>
            </a:endParaRPr>
          </a:p>
          <a:p>
            <a:pPr marL="12700">
              <a:lnSpc>
                <a:spcPct val="100000"/>
              </a:lnSpc>
              <a:spcBef>
                <a:spcPts val="595"/>
              </a:spcBef>
            </a:pPr>
            <a:r>
              <a:rPr sz="1200" dirty="0">
                <a:solidFill>
                  <a:srgbClr val="969696"/>
                </a:solidFill>
                <a:latin typeface="Times New Roman"/>
                <a:cs typeface="Times New Roman"/>
              </a:rPr>
              <a:t>C</a:t>
            </a:r>
            <a:r>
              <a:rPr sz="1200" spc="-190" dirty="0">
                <a:solidFill>
                  <a:srgbClr val="969696"/>
                </a:solidFill>
                <a:latin typeface="Times New Roman"/>
                <a:cs typeface="Times New Roman"/>
              </a:rPr>
              <a:t> </a:t>
            </a:r>
            <a:r>
              <a:rPr sz="1200" spc="10" dirty="0">
                <a:solidFill>
                  <a:srgbClr val="969696"/>
                </a:solidFill>
                <a:latin typeface="Times New Roman"/>
                <a:cs typeface="Times New Roman"/>
              </a:rPr>
              <a:t>o</a:t>
            </a:r>
            <a:r>
              <a:rPr sz="1200" dirty="0">
                <a:solidFill>
                  <a:srgbClr val="969696"/>
                </a:solidFill>
                <a:latin typeface="Times New Roman"/>
                <a:cs typeface="Times New Roman"/>
              </a:rPr>
              <a:t>de</a:t>
            </a:r>
            <a:endParaRPr sz="1200">
              <a:latin typeface="Times New Roman"/>
              <a:cs typeface="Times New Roman"/>
            </a:endParaRPr>
          </a:p>
        </p:txBody>
      </p:sp>
      <p:sp>
        <p:nvSpPr>
          <p:cNvPr id="25" name="object 25"/>
          <p:cNvSpPr txBox="1"/>
          <p:nvPr/>
        </p:nvSpPr>
        <p:spPr>
          <a:xfrm>
            <a:off x="5778498" y="5197791"/>
            <a:ext cx="1131570" cy="649605"/>
          </a:xfrm>
          <a:prstGeom prst="rect">
            <a:avLst/>
          </a:prstGeom>
        </p:spPr>
        <p:txBody>
          <a:bodyPr vert="horz" wrap="square" lIns="0" tIns="12700" rIns="0" bIns="0" rtlCol="0">
            <a:spAutoFit/>
          </a:bodyPr>
          <a:lstStyle/>
          <a:p>
            <a:pPr marL="12700" marR="5080" indent="541020">
              <a:lnSpc>
                <a:spcPct val="123300"/>
              </a:lnSpc>
              <a:spcBef>
                <a:spcPts val="100"/>
              </a:spcBef>
            </a:pPr>
            <a:r>
              <a:rPr sz="1200" spc="45" dirty="0">
                <a:solidFill>
                  <a:srgbClr val="969696"/>
                </a:solidFill>
                <a:latin typeface="Times New Roman"/>
                <a:cs typeface="Times New Roman"/>
              </a:rPr>
              <a:t>U</a:t>
            </a:r>
            <a:r>
              <a:rPr sz="1200" spc="10" dirty="0">
                <a:solidFill>
                  <a:srgbClr val="969696"/>
                </a:solidFill>
                <a:latin typeface="Times New Roman"/>
                <a:cs typeface="Times New Roman"/>
              </a:rPr>
              <a:t>n</a:t>
            </a:r>
            <a:r>
              <a:rPr sz="1200" dirty="0">
                <a:solidFill>
                  <a:srgbClr val="969696"/>
                </a:solidFill>
                <a:latin typeface="Times New Roman"/>
                <a:cs typeface="Times New Roman"/>
              </a:rPr>
              <a:t>i</a:t>
            </a:r>
            <a:r>
              <a:rPr sz="1200" spc="-185" dirty="0">
                <a:solidFill>
                  <a:srgbClr val="969696"/>
                </a:solidFill>
                <a:latin typeface="Times New Roman"/>
                <a:cs typeface="Times New Roman"/>
              </a:rPr>
              <a:t> </a:t>
            </a:r>
            <a:r>
              <a:rPr sz="1200" dirty="0">
                <a:solidFill>
                  <a:srgbClr val="969696"/>
                </a:solidFill>
                <a:latin typeface="Times New Roman"/>
                <a:cs typeface="Times New Roman"/>
              </a:rPr>
              <a:t>t</a:t>
            </a:r>
            <a:r>
              <a:rPr sz="1200" spc="-25" dirty="0">
                <a:solidFill>
                  <a:srgbClr val="969696"/>
                </a:solidFill>
                <a:latin typeface="Times New Roman"/>
                <a:cs typeface="Times New Roman"/>
              </a:rPr>
              <a:t> </a:t>
            </a:r>
            <a:r>
              <a:rPr sz="1200" dirty="0">
                <a:solidFill>
                  <a:srgbClr val="969696"/>
                </a:solidFill>
                <a:latin typeface="Times New Roman"/>
                <a:cs typeface="Times New Roman"/>
              </a:rPr>
              <a:t>t</a:t>
            </a:r>
            <a:r>
              <a:rPr sz="1200" spc="-185" dirty="0">
                <a:solidFill>
                  <a:srgbClr val="969696"/>
                </a:solidFill>
                <a:latin typeface="Times New Roman"/>
                <a:cs typeface="Times New Roman"/>
              </a:rPr>
              <a:t> </a:t>
            </a:r>
            <a:r>
              <a:rPr sz="1200" spc="-75" dirty="0">
                <a:solidFill>
                  <a:srgbClr val="969696"/>
                </a:solidFill>
                <a:latin typeface="Times New Roman"/>
                <a:cs typeface="Times New Roman"/>
              </a:rPr>
              <a:t>e</a:t>
            </a:r>
            <a:r>
              <a:rPr sz="1200" dirty="0">
                <a:solidFill>
                  <a:srgbClr val="969696"/>
                </a:solidFill>
                <a:latin typeface="Times New Roman"/>
                <a:cs typeface="Times New Roman"/>
              </a:rPr>
              <a:t>s</a:t>
            </a:r>
            <a:r>
              <a:rPr sz="1200" spc="-155" dirty="0">
                <a:solidFill>
                  <a:srgbClr val="969696"/>
                </a:solidFill>
                <a:latin typeface="Times New Roman"/>
                <a:cs typeface="Times New Roman"/>
              </a:rPr>
              <a:t> </a:t>
            </a:r>
            <a:r>
              <a:rPr sz="1200" dirty="0">
                <a:solidFill>
                  <a:srgbClr val="969696"/>
                </a:solidFill>
                <a:latin typeface="Times New Roman"/>
                <a:cs typeface="Times New Roman"/>
              </a:rPr>
              <a:t>t  </a:t>
            </a:r>
            <a:r>
              <a:rPr sz="1200" spc="60" dirty="0">
                <a:solidFill>
                  <a:srgbClr val="969696"/>
                </a:solidFill>
                <a:latin typeface="Times New Roman"/>
                <a:cs typeface="Times New Roman"/>
              </a:rPr>
              <a:t>I</a:t>
            </a:r>
            <a:r>
              <a:rPr sz="1200" spc="10" dirty="0">
                <a:solidFill>
                  <a:srgbClr val="969696"/>
                </a:solidFill>
                <a:latin typeface="Times New Roman"/>
                <a:cs typeface="Times New Roman"/>
              </a:rPr>
              <a:t>n</a:t>
            </a:r>
            <a:r>
              <a:rPr sz="1200" spc="-35" dirty="0">
                <a:solidFill>
                  <a:srgbClr val="969696"/>
                </a:solidFill>
                <a:latin typeface="Times New Roman"/>
                <a:cs typeface="Times New Roman"/>
              </a:rPr>
              <a:t>t</a:t>
            </a:r>
            <a:r>
              <a:rPr sz="1200" spc="75" dirty="0">
                <a:solidFill>
                  <a:srgbClr val="969696"/>
                </a:solidFill>
                <a:latin typeface="Times New Roman"/>
                <a:cs typeface="Times New Roman"/>
              </a:rPr>
              <a:t>e</a:t>
            </a:r>
            <a:r>
              <a:rPr sz="1200" dirty="0">
                <a:solidFill>
                  <a:srgbClr val="969696"/>
                </a:solidFill>
                <a:latin typeface="Times New Roman"/>
                <a:cs typeface="Times New Roman"/>
              </a:rPr>
              <a:t>gr</a:t>
            </a:r>
            <a:r>
              <a:rPr sz="1200" spc="-90" dirty="0">
                <a:solidFill>
                  <a:srgbClr val="969696"/>
                </a:solidFill>
                <a:latin typeface="Times New Roman"/>
                <a:cs typeface="Times New Roman"/>
              </a:rPr>
              <a:t> </a:t>
            </a:r>
            <a:r>
              <a:rPr sz="1200" spc="-85" dirty="0">
                <a:solidFill>
                  <a:srgbClr val="969696"/>
                </a:solidFill>
                <a:latin typeface="Times New Roman"/>
                <a:cs typeface="Times New Roman"/>
              </a:rPr>
              <a:t>a</a:t>
            </a:r>
            <a:r>
              <a:rPr sz="1200" spc="-25" dirty="0">
                <a:solidFill>
                  <a:srgbClr val="969696"/>
                </a:solidFill>
                <a:latin typeface="Times New Roman"/>
                <a:cs typeface="Times New Roman"/>
              </a:rPr>
              <a:t>t</a:t>
            </a:r>
            <a:r>
              <a:rPr sz="1200" dirty="0">
                <a:solidFill>
                  <a:srgbClr val="969696"/>
                </a:solidFill>
                <a:latin typeface="Times New Roman"/>
                <a:cs typeface="Times New Roman"/>
              </a:rPr>
              <a:t>i</a:t>
            </a:r>
            <a:r>
              <a:rPr sz="1200" spc="-185" dirty="0">
                <a:solidFill>
                  <a:srgbClr val="969696"/>
                </a:solidFill>
                <a:latin typeface="Times New Roman"/>
                <a:cs typeface="Times New Roman"/>
              </a:rPr>
              <a:t> </a:t>
            </a:r>
            <a:r>
              <a:rPr sz="1200" spc="10" dirty="0">
                <a:solidFill>
                  <a:srgbClr val="969696"/>
                </a:solidFill>
                <a:latin typeface="Times New Roman"/>
                <a:cs typeface="Times New Roman"/>
              </a:rPr>
              <a:t>o</a:t>
            </a:r>
            <a:r>
              <a:rPr sz="1200" dirty="0">
                <a:solidFill>
                  <a:srgbClr val="969696"/>
                </a:solidFill>
                <a:latin typeface="Times New Roman"/>
                <a:cs typeface="Times New Roman"/>
              </a:rPr>
              <a:t>n</a:t>
            </a:r>
            <a:endParaRPr sz="1200">
              <a:latin typeface="Times New Roman"/>
              <a:cs typeface="Times New Roman"/>
            </a:endParaRPr>
          </a:p>
          <a:p>
            <a:pPr marL="264795">
              <a:lnSpc>
                <a:spcPts val="1360"/>
              </a:lnSpc>
            </a:pPr>
            <a:r>
              <a:rPr sz="1200" spc="5" dirty="0">
                <a:solidFill>
                  <a:srgbClr val="969696"/>
                </a:solidFill>
                <a:latin typeface="Times New Roman"/>
                <a:cs typeface="Times New Roman"/>
              </a:rPr>
              <a:t>test</a:t>
            </a:r>
            <a:endParaRPr sz="1200">
              <a:latin typeface="Times New Roman"/>
              <a:cs typeface="Times New Roman"/>
            </a:endParaRPr>
          </a:p>
        </p:txBody>
      </p:sp>
      <p:sp>
        <p:nvSpPr>
          <p:cNvPr id="26" name="object 26"/>
          <p:cNvSpPr txBox="1"/>
          <p:nvPr/>
        </p:nvSpPr>
        <p:spPr>
          <a:xfrm>
            <a:off x="4543423" y="5292725"/>
            <a:ext cx="1155700" cy="622935"/>
          </a:xfrm>
          <a:prstGeom prst="rect">
            <a:avLst/>
          </a:prstGeom>
        </p:spPr>
        <p:txBody>
          <a:bodyPr vert="horz" wrap="square" lIns="0" tIns="26670" rIns="0" bIns="0" rtlCol="0">
            <a:spAutoFit/>
          </a:bodyPr>
          <a:lstStyle/>
          <a:p>
            <a:pPr marL="50800" marR="672465" indent="-38100">
              <a:lnSpc>
                <a:spcPts val="1360"/>
              </a:lnSpc>
              <a:spcBef>
                <a:spcPts val="210"/>
              </a:spcBef>
            </a:pPr>
            <a:r>
              <a:rPr sz="1200" spc="45" dirty="0">
                <a:solidFill>
                  <a:srgbClr val="969696"/>
                </a:solidFill>
                <a:latin typeface="Times New Roman"/>
                <a:cs typeface="Times New Roman"/>
              </a:rPr>
              <a:t>D</a:t>
            </a:r>
            <a:r>
              <a:rPr sz="1200" spc="75" dirty="0">
                <a:solidFill>
                  <a:srgbClr val="969696"/>
                </a:solidFill>
                <a:latin typeface="Times New Roman"/>
                <a:cs typeface="Times New Roman"/>
              </a:rPr>
              <a:t>e</a:t>
            </a:r>
            <a:r>
              <a:rPr sz="1200" spc="-20" dirty="0">
                <a:solidFill>
                  <a:srgbClr val="969696"/>
                </a:solidFill>
                <a:latin typeface="Times New Roman"/>
                <a:cs typeface="Times New Roman"/>
              </a:rPr>
              <a:t>s</a:t>
            </a:r>
            <a:r>
              <a:rPr sz="1200" dirty="0">
                <a:solidFill>
                  <a:srgbClr val="969696"/>
                </a:solidFill>
                <a:latin typeface="Times New Roman"/>
                <a:cs typeface="Times New Roman"/>
              </a:rPr>
              <a:t>i</a:t>
            </a:r>
            <a:r>
              <a:rPr sz="1200" spc="-175" dirty="0">
                <a:solidFill>
                  <a:srgbClr val="969696"/>
                </a:solidFill>
                <a:latin typeface="Times New Roman"/>
                <a:cs typeface="Times New Roman"/>
              </a:rPr>
              <a:t> </a:t>
            </a:r>
            <a:r>
              <a:rPr sz="1200" dirty="0">
                <a:solidFill>
                  <a:srgbClr val="969696"/>
                </a:solidFill>
                <a:latin typeface="Times New Roman"/>
                <a:cs typeface="Times New Roman"/>
              </a:rPr>
              <a:t>gn  </a:t>
            </a:r>
            <a:r>
              <a:rPr sz="1200" spc="45" dirty="0">
                <a:solidFill>
                  <a:srgbClr val="969696"/>
                </a:solidFill>
                <a:latin typeface="Times New Roman"/>
                <a:cs typeface="Times New Roman"/>
              </a:rPr>
              <a:t>V</a:t>
            </a:r>
            <a:r>
              <a:rPr sz="1200" dirty="0">
                <a:solidFill>
                  <a:srgbClr val="969696"/>
                </a:solidFill>
                <a:latin typeface="Times New Roman"/>
                <a:cs typeface="Times New Roman"/>
              </a:rPr>
              <a:t>&amp;</a:t>
            </a:r>
            <a:r>
              <a:rPr sz="1200" spc="-175" dirty="0">
                <a:solidFill>
                  <a:srgbClr val="969696"/>
                </a:solidFill>
                <a:latin typeface="Times New Roman"/>
                <a:cs typeface="Times New Roman"/>
              </a:rPr>
              <a:t> </a:t>
            </a:r>
            <a:r>
              <a:rPr sz="1200" dirty="0">
                <a:solidFill>
                  <a:srgbClr val="969696"/>
                </a:solidFill>
                <a:latin typeface="Times New Roman"/>
                <a:cs typeface="Times New Roman"/>
              </a:rPr>
              <a:t>V</a:t>
            </a:r>
            <a:endParaRPr sz="1200">
              <a:latin typeface="Times New Roman"/>
              <a:cs typeface="Times New Roman"/>
            </a:endParaRPr>
          </a:p>
          <a:p>
            <a:pPr marL="379095">
              <a:lnSpc>
                <a:spcPct val="100000"/>
              </a:lnSpc>
              <a:spcBef>
                <a:spcPts val="430"/>
              </a:spcBef>
            </a:pPr>
            <a:r>
              <a:rPr sz="1200" spc="45" dirty="0">
                <a:solidFill>
                  <a:srgbClr val="969696"/>
                </a:solidFill>
                <a:latin typeface="Times New Roman"/>
                <a:cs typeface="Times New Roman"/>
              </a:rPr>
              <a:t>A</a:t>
            </a:r>
            <a:r>
              <a:rPr sz="1200" spc="75" dirty="0">
                <a:solidFill>
                  <a:srgbClr val="969696"/>
                </a:solidFill>
                <a:latin typeface="Times New Roman"/>
                <a:cs typeface="Times New Roman"/>
              </a:rPr>
              <a:t>c</a:t>
            </a:r>
            <a:r>
              <a:rPr sz="1200" spc="65" dirty="0">
                <a:solidFill>
                  <a:srgbClr val="969696"/>
                </a:solidFill>
                <a:latin typeface="Times New Roman"/>
                <a:cs typeface="Times New Roman"/>
              </a:rPr>
              <a:t>c</a:t>
            </a:r>
            <a:r>
              <a:rPr sz="1200" spc="-75" dirty="0">
                <a:solidFill>
                  <a:srgbClr val="969696"/>
                </a:solidFill>
                <a:latin typeface="Times New Roman"/>
                <a:cs typeface="Times New Roman"/>
              </a:rPr>
              <a:t>e</a:t>
            </a:r>
            <a:r>
              <a:rPr sz="1200" dirty="0">
                <a:solidFill>
                  <a:srgbClr val="969696"/>
                </a:solidFill>
                <a:latin typeface="Times New Roman"/>
                <a:cs typeface="Times New Roman"/>
              </a:rPr>
              <a:t>p</a:t>
            </a:r>
            <a:r>
              <a:rPr sz="1200" spc="-140" dirty="0">
                <a:solidFill>
                  <a:srgbClr val="969696"/>
                </a:solidFill>
                <a:latin typeface="Times New Roman"/>
                <a:cs typeface="Times New Roman"/>
              </a:rPr>
              <a:t> </a:t>
            </a:r>
            <a:r>
              <a:rPr sz="1200" spc="-35" dirty="0">
                <a:solidFill>
                  <a:srgbClr val="969696"/>
                </a:solidFill>
                <a:latin typeface="Times New Roman"/>
                <a:cs typeface="Times New Roman"/>
              </a:rPr>
              <a:t>t</a:t>
            </a:r>
            <a:r>
              <a:rPr sz="1200" spc="75" dirty="0">
                <a:solidFill>
                  <a:srgbClr val="969696"/>
                </a:solidFill>
                <a:latin typeface="Times New Roman"/>
                <a:cs typeface="Times New Roman"/>
              </a:rPr>
              <a:t>a</a:t>
            </a:r>
            <a:r>
              <a:rPr sz="1200" dirty="0">
                <a:solidFill>
                  <a:srgbClr val="969696"/>
                </a:solidFill>
                <a:latin typeface="Times New Roman"/>
                <a:cs typeface="Times New Roman"/>
              </a:rPr>
              <a:t>n</a:t>
            </a:r>
            <a:r>
              <a:rPr sz="1200" spc="75" dirty="0">
                <a:solidFill>
                  <a:srgbClr val="969696"/>
                </a:solidFill>
                <a:latin typeface="Times New Roman"/>
                <a:cs typeface="Times New Roman"/>
              </a:rPr>
              <a:t>c</a:t>
            </a:r>
            <a:r>
              <a:rPr sz="1200" dirty="0">
                <a:solidFill>
                  <a:srgbClr val="969696"/>
                </a:solidFill>
                <a:latin typeface="Times New Roman"/>
                <a:cs typeface="Times New Roman"/>
              </a:rPr>
              <a:t>e</a:t>
            </a:r>
            <a:endParaRPr sz="1200">
              <a:latin typeface="Times New Roman"/>
              <a:cs typeface="Times New Roman"/>
            </a:endParaRPr>
          </a:p>
        </p:txBody>
      </p:sp>
      <p:sp>
        <p:nvSpPr>
          <p:cNvPr id="27" name="object 27"/>
          <p:cNvSpPr txBox="1"/>
          <p:nvPr/>
        </p:nvSpPr>
        <p:spPr>
          <a:xfrm>
            <a:off x="5180012" y="5862638"/>
            <a:ext cx="242570"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969696"/>
                </a:solidFill>
                <a:latin typeface="Times New Roman"/>
                <a:cs typeface="Times New Roman"/>
              </a:rPr>
              <a:t>t</a:t>
            </a:r>
            <a:r>
              <a:rPr sz="1200" spc="65" dirty="0">
                <a:solidFill>
                  <a:srgbClr val="969696"/>
                </a:solidFill>
                <a:latin typeface="Times New Roman"/>
                <a:cs typeface="Times New Roman"/>
              </a:rPr>
              <a:t>e</a:t>
            </a:r>
            <a:r>
              <a:rPr sz="1200" spc="-5" dirty="0">
                <a:solidFill>
                  <a:srgbClr val="969696"/>
                </a:solidFill>
                <a:latin typeface="Times New Roman"/>
                <a:cs typeface="Times New Roman"/>
              </a:rPr>
              <a:t>s</a:t>
            </a:r>
            <a:r>
              <a:rPr sz="1200" dirty="0">
                <a:solidFill>
                  <a:srgbClr val="969696"/>
                </a:solidFill>
                <a:latin typeface="Times New Roman"/>
                <a:cs typeface="Times New Roman"/>
              </a:rPr>
              <a:t>t</a:t>
            </a:r>
            <a:endParaRPr sz="1200">
              <a:latin typeface="Times New Roman"/>
              <a:cs typeface="Times New Roman"/>
            </a:endParaRPr>
          </a:p>
        </p:txBody>
      </p:sp>
      <p:sp>
        <p:nvSpPr>
          <p:cNvPr id="28" name="object 28"/>
          <p:cNvSpPr txBox="1"/>
          <p:nvPr/>
        </p:nvSpPr>
        <p:spPr>
          <a:xfrm>
            <a:off x="4292600" y="5915025"/>
            <a:ext cx="517525" cy="208279"/>
          </a:xfrm>
          <a:prstGeom prst="rect">
            <a:avLst/>
          </a:prstGeom>
        </p:spPr>
        <p:txBody>
          <a:bodyPr vert="horz" wrap="square" lIns="0" tIns="12700" rIns="0" bIns="0" rtlCol="0">
            <a:spAutoFit/>
          </a:bodyPr>
          <a:lstStyle/>
          <a:p>
            <a:pPr marL="12700">
              <a:lnSpc>
                <a:spcPct val="100000"/>
              </a:lnSpc>
              <a:spcBef>
                <a:spcPts val="100"/>
              </a:spcBef>
            </a:pPr>
            <a:r>
              <a:rPr sz="1200" spc="95" dirty="0">
                <a:solidFill>
                  <a:srgbClr val="969696"/>
                </a:solidFill>
                <a:latin typeface="Times New Roman"/>
                <a:cs typeface="Times New Roman"/>
              </a:rPr>
              <a:t>S</a:t>
            </a:r>
            <a:r>
              <a:rPr sz="1200" spc="65" dirty="0">
                <a:solidFill>
                  <a:srgbClr val="969696"/>
                </a:solidFill>
                <a:latin typeface="Times New Roman"/>
                <a:cs typeface="Times New Roman"/>
              </a:rPr>
              <a:t>e</a:t>
            </a:r>
            <a:r>
              <a:rPr sz="1200" spc="-90" dirty="0">
                <a:solidFill>
                  <a:srgbClr val="969696"/>
                </a:solidFill>
                <a:latin typeface="Times New Roman"/>
                <a:cs typeface="Times New Roman"/>
              </a:rPr>
              <a:t>r</a:t>
            </a:r>
            <a:r>
              <a:rPr sz="1200" dirty="0">
                <a:solidFill>
                  <a:srgbClr val="969696"/>
                </a:solidFill>
                <a:latin typeface="Times New Roman"/>
                <a:cs typeface="Times New Roman"/>
              </a:rPr>
              <a:t>v</a:t>
            </a:r>
            <a:r>
              <a:rPr sz="1200" spc="-150" dirty="0">
                <a:solidFill>
                  <a:srgbClr val="969696"/>
                </a:solidFill>
                <a:latin typeface="Times New Roman"/>
                <a:cs typeface="Times New Roman"/>
              </a:rPr>
              <a:t> </a:t>
            </a:r>
            <a:r>
              <a:rPr sz="1200" spc="-25" dirty="0">
                <a:solidFill>
                  <a:srgbClr val="969696"/>
                </a:solidFill>
                <a:latin typeface="Times New Roman"/>
                <a:cs typeface="Times New Roman"/>
              </a:rPr>
              <a:t>i</a:t>
            </a:r>
            <a:r>
              <a:rPr sz="1200" spc="65" dirty="0">
                <a:solidFill>
                  <a:srgbClr val="969696"/>
                </a:solidFill>
                <a:latin typeface="Times New Roman"/>
                <a:cs typeface="Times New Roman"/>
              </a:rPr>
              <a:t>c</a:t>
            </a:r>
            <a:r>
              <a:rPr sz="1200" dirty="0">
                <a:solidFill>
                  <a:srgbClr val="969696"/>
                </a:solidFill>
                <a:latin typeface="Times New Roman"/>
                <a:cs typeface="Times New Roman"/>
              </a:rPr>
              <a:t>e</a:t>
            </a:r>
            <a:endParaRPr sz="1200">
              <a:latin typeface="Times New Roman"/>
              <a:cs typeface="Times New Roman"/>
            </a:endParaRPr>
          </a:p>
        </p:txBody>
      </p:sp>
      <p:sp>
        <p:nvSpPr>
          <p:cNvPr id="29" name="object 29"/>
          <p:cNvSpPr txBox="1"/>
          <p:nvPr/>
        </p:nvSpPr>
        <p:spPr>
          <a:xfrm>
            <a:off x="3095625" y="5360987"/>
            <a:ext cx="854075" cy="363855"/>
          </a:xfrm>
          <a:prstGeom prst="rect">
            <a:avLst/>
          </a:prstGeom>
        </p:spPr>
        <p:txBody>
          <a:bodyPr vert="horz" wrap="square" lIns="0" tIns="40005" rIns="0" bIns="0" rtlCol="0">
            <a:spAutoFit/>
          </a:bodyPr>
          <a:lstStyle/>
          <a:p>
            <a:pPr marL="12700" marR="5080" indent="57150">
              <a:lnSpc>
                <a:spcPts val="1230"/>
              </a:lnSpc>
              <a:spcBef>
                <a:spcPts val="315"/>
              </a:spcBef>
            </a:pPr>
            <a:r>
              <a:rPr sz="1200" spc="60" dirty="0">
                <a:solidFill>
                  <a:srgbClr val="969696"/>
                </a:solidFill>
                <a:latin typeface="Times New Roman"/>
                <a:cs typeface="Times New Roman"/>
              </a:rPr>
              <a:t>I</a:t>
            </a:r>
            <a:r>
              <a:rPr sz="1200" dirty="0">
                <a:solidFill>
                  <a:srgbClr val="969696"/>
                </a:solidFill>
                <a:latin typeface="Times New Roman"/>
                <a:cs typeface="Times New Roman"/>
              </a:rPr>
              <a:t>n</a:t>
            </a:r>
            <a:r>
              <a:rPr sz="1200" spc="-25" dirty="0">
                <a:solidFill>
                  <a:srgbClr val="969696"/>
                </a:solidFill>
                <a:latin typeface="Times New Roman"/>
                <a:cs typeface="Times New Roman"/>
              </a:rPr>
              <a:t>t</a:t>
            </a:r>
            <a:r>
              <a:rPr sz="1200" spc="65" dirty="0">
                <a:solidFill>
                  <a:srgbClr val="969696"/>
                </a:solidFill>
                <a:latin typeface="Times New Roman"/>
                <a:cs typeface="Times New Roman"/>
              </a:rPr>
              <a:t>e</a:t>
            </a:r>
            <a:r>
              <a:rPr sz="1200" spc="10" dirty="0">
                <a:solidFill>
                  <a:srgbClr val="969696"/>
                </a:solidFill>
                <a:latin typeface="Times New Roman"/>
                <a:cs typeface="Times New Roman"/>
              </a:rPr>
              <a:t>g</a:t>
            </a:r>
            <a:r>
              <a:rPr sz="1200" spc="50" dirty="0">
                <a:solidFill>
                  <a:srgbClr val="969696"/>
                </a:solidFill>
                <a:latin typeface="Times New Roman"/>
                <a:cs typeface="Times New Roman"/>
              </a:rPr>
              <a:t>r</a:t>
            </a:r>
            <a:r>
              <a:rPr sz="1200" spc="75" dirty="0">
                <a:solidFill>
                  <a:srgbClr val="969696"/>
                </a:solidFill>
                <a:latin typeface="Times New Roman"/>
                <a:cs typeface="Times New Roman"/>
              </a:rPr>
              <a:t>a</a:t>
            </a:r>
            <a:r>
              <a:rPr sz="1200" spc="-35" dirty="0">
                <a:solidFill>
                  <a:srgbClr val="969696"/>
                </a:solidFill>
                <a:latin typeface="Times New Roman"/>
                <a:cs typeface="Times New Roman"/>
              </a:rPr>
              <a:t>t</a:t>
            </a:r>
            <a:r>
              <a:rPr sz="1200" dirty="0">
                <a:solidFill>
                  <a:srgbClr val="969696"/>
                </a:solidFill>
                <a:latin typeface="Times New Roman"/>
                <a:cs typeface="Times New Roman"/>
              </a:rPr>
              <a:t>i</a:t>
            </a:r>
            <a:r>
              <a:rPr sz="1200" spc="-175" dirty="0">
                <a:solidFill>
                  <a:srgbClr val="969696"/>
                </a:solidFill>
                <a:latin typeface="Times New Roman"/>
                <a:cs typeface="Times New Roman"/>
              </a:rPr>
              <a:t> </a:t>
            </a:r>
            <a:r>
              <a:rPr sz="1200" spc="10" dirty="0">
                <a:solidFill>
                  <a:srgbClr val="969696"/>
                </a:solidFill>
                <a:latin typeface="Times New Roman"/>
                <a:cs typeface="Times New Roman"/>
              </a:rPr>
              <a:t>o</a:t>
            </a:r>
            <a:r>
              <a:rPr sz="1200" dirty="0">
                <a:solidFill>
                  <a:srgbClr val="969696"/>
                </a:solidFill>
                <a:latin typeface="Times New Roman"/>
                <a:cs typeface="Times New Roman"/>
              </a:rPr>
              <a:t>n  </a:t>
            </a:r>
            <a:r>
              <a:rPr sz="1200" spc="65" dirty="0">
                <a:solidFill>
                  <a:srgbClr val="969696"/>
                </a:solidFill>
                <a:latin typeface="Times New Roman"/>
                <a:cs typeface="Times New Roman"/>
              </a:rPr>
              <a:t>a</a:t>
            </a:r>
            <a:r>
              <a:rPr sz="1200" spc="10" dirty="0">
                <a:solidFill>
                  <a:srgbClr val="969696"/>
                </a:solidFill>
                <a:latin typeface="Times New Roman"/>
                <a:cs typeface="Times New Roman"/>
              </a:rPr>
              <a:t>n</a:t>
            </a:r>
            <a:r>
              <a:rPr sz="1200" dirty="0">
                <a:solidFill>
                  <a:srgbClr val="969696"/>
                </a:solidFill>
                <a:latin typeface="Times New Roman"/>
                <a:cs typeface="Times New Roman"/>
              </a:rPr>
              <a:t>d</a:t>
            </a:r>
            <a:r>
              <a:rPr sz="1200" spc="10" dirty="0">
                <a:solidFill>
                  <a:srgbClr val="969696"/>
                </a:solidFill>
                <a:latin typeface="Times New Roman"/>
                <a:cs typeface="Times New Roman"/>
              </a:rPr>
              <a:t> </a:t>
            </a:r>
            <a:r>
              <a:rPr sz="1200" dirty="0">
                <a:solidFill>
                  <a:srgbClr val="969696"/>
                </a:solidFill>
                <a:latin typeface="Times New Roman"/>
                <a:cs typeface="Times New Roman"/>
              </a:rPr>
              <a:t>t</a:t>
            </a:r>
            <a:r>
              <a:rPr sz="1200" spc="-185" dirty="0">
                <a:solidFill>
                  <a:srgbClr val="969696"/>
                </a:solidFill>
                <a:latin typeface="Times New Roman"/>
                <a:cs typeface="Times New Roman"/>
              </a:rPr>
              <a:t> </a:t>
            </a:r>
            <a:r>
              <a:rPr sz="1200" spc="75" dirty="0">
                <a:solidFill>
                  <a:srgbClr val="969696"/>
                </a:solidFill>
                <a:latin typeface="Times New Roman"/>
                <a:cs typeface="Times New Roman"/>
              </a:rPr>
              <a:t>e</a:t>
            </a:r>
            <a:r>
              <a:rPr sz="1200" spc="-5" dirty="0">
                <a:solidFill>
                  <a:srgbClr val="969696"/>
                </a:solidFill>
                <a:latin typeface="Times New Roman"/>
                <a:cs typeface="Times New Roman"/>
              </a:rPr>
              <a:t>s</a:t>
            </a:r>
            <a:r>
              <a:rPr sz="1200" dirty="0">
                <a:solidFill>
                  <a:srgbClr val="969696"/>
                </a:solidFill>
                <a:latin typeface="Times New Roman"/>
                <a:cs typeface="Times New Roman"/>
              </a:rPr>
              <a:t>t</a:t>
            </a:r>
            <a:r>
              <a:rPr sz="1200" spc="-35" dirty="0">
                <a:solidFill>
                  <a:srgbClr val="969696"/>
                </a:solidFill>
                <a:latin typeface="Times New Roman"/>
                <a:cs typeface="Times New Roman"/>
              </a:rPr>
              <a:t> </a:t>
            </a:r>
            <a:r>
              <a:rPr sz="1200" dirty="0">
                <a:solidFill>
                  <a:srgbClr val="969696"/>
                </a:solidFill>
                <a:latin typeface="Times New Roman"/>
                <a:cs typeface="Times New Roman"/>
              </a:rPr>
              <a:t>p</a:t>
            </a:r>
            <a:r>
              <a:rPr sz="1200" spc="-140" dirty="0">
                <a:solidFill>
                  <a:srgbClr val="969696"/>
                </a:solidFill>
                <a:latin typeface="Times New Roman"/>
                <a:cs typeface="Times New Roman"/>
              </a:rPr>
              <a:t> </a:t>
            </a:r>
            <a:r>
              <a:rPr sz="1200" spc="-35" dirty="0">
                <a:solidFill>
                  <a:srgbClr val="969696"/>
                </a:solidFill>
                <a:latin typeface="Times New Roman"/>
                <a:cs typeface="Times New Roman"/>
              </a:rPr>
              <a:t>l</a:t>
            </a:r>
            <a:r>
              <a:rPr sz="1200" spc="75" dirty="0">
                <a:solidFill>
                  <a:srgbClr val="969696"/>
                </a:solidFill>
                <a:latin typeface="Times New Roman"/>
                <a:cs typeface="Times New Roman"/>
              </a:rPr>
              <a:t>a</a:t>
            </a:r>
            <a:r>
              <a:rPr sz="1200" dirty="0">
                <a:solidFill>
                  <a:srgbClr val="969696"/>
                </a:solidFill>
                <a:latin typeface="Times New Roman"/>
                <a:cs typeface="Times New Roman"/>
              </a:rPr>
              <a:t>n</a:t>
            </a:r>
            <a:endParaRPr sz="1200">
              <a:latin typeface="Times New Roman"/>
              <a:cs typeface="Times New Roman"/>
            </a:endParaRPr>
          </a:p>
        </p:txBody>
      </p:sp>
      <p:sp>
        <p:nvSpPr>
          <p:cNvPr id="30" name="object 30"/>
          <p:cNvSpPr txBox="1"/>
          <p:nvPr/>
        </p:nvSpPr>
        <p:spPr>
          <a:xfrm>
            <a:off x="3074987" y="4859337"/>
            <a:ext cx="899794" cy="363855"/>
          </a:xfrm>
          <a:prstGeom prst="rect">
            <a:avLst/>
          </a:prstGeom>
        </p:spPr>
        <p:txBody>
          <a:bodyPr vert="horz" wrap="square" lIns="0" tIns="40005" rIns="0" bIns="0" rtlCol="0">
            <a:spAutoFit/>
          </a:bodyPr>
          <a:lstStyle/>
          <a:p>
            <a:pPr marL="302895" marR="5080" indent="-290830">
              <a:lnSpc>
                <a:spcPts val="1230"/>
              </a:lnSpc>
              <a:spcBef>
                <a:spcPts val="315"/>
              </a:spcBef>
            </a:pPr>
            <a:r>
              <a:rPr sz="1200" spc="45" dirty="0">
                <a:solidFill>
                  <a:srgbClr val="969696"/>
                </a:solidFill>
                <a:latin typeface="Times New Roman"/>
                <a:cs typeface="Times New Roman"/>
              </a:rPr>
              <a:t>D</a:t>
            </a:r>
            <a:r>
              <a:rPr sz="1200" spc="75" dirty="0">
                <a:solidFill>
                  <a:srgbClr val="969696"/>
                </a:solidFill>
                <a:latin typeface="Times New Roman"/>
                <a:cs typeface="Times New Roman"/>
              </a:rPr>
              <a:t>e</a:t>
            </a:r>
            <a:r>
              <a:rPr sz="1200" spc="10" dirty="0">
                <a:solidFill>
                  <a:srgbClr val="969696"/>
                </a:solidFill>
                <a:latin typeface="Times New Roman"/>
                <a:cs typeface="Times New Roman"/>
              </a:rPr>
              <a:t>v</a:t>
            </a:r>
            <a:r>
              <a:rPr sz="1200" spc="65" dirty="0">
                <a:solidFill>
                  <a:srgbClr val="969696"/>
                </a:solidFill>
                <a:latin typeface="Times New Roman"/>
                <a:cs typeface="Times New Roman"/>
              </a:rPr>
              <a:t>e</a:t>
            </a:r>
            <a:r>
              <a:rPr sz="1200" spc="-25" dirty="0">
                <a:solidFill>
                  <a:srgbClr val="969696"/>
                </a:solidFill>
                <a:latin typeface="Times New Roman"/>
                <a:cs typeface="Times New Roman"/>
              </a:rPr>
              <a:t>l</a:t>
            </a:r>
            <a:r>
              <a:rPr sz="1200" dirty="0">
                <a:solidFill>
                  <a:srgbClr val="969696"/>
                </a:solidFill>
                <a:latin typeface="Times New Roman"/>
                <a:cs typeface="Times New Roman"/>
              </a:rPr>
              <a:t>op</a:t>
            </a:r>
            <a:r>
              <a:rPr sz="1200" spc="-140" dirty="0">
                <a:solidFill>
                  <a:srgbClr val="969696"/>
                </a:solidFill>
                <a:latin typeface="Times New Roman"/>
                <a:cs typeface="Times New Roman"/>
              </a:rPr>
              <a:t> </a:t>
            </a:r>
            <a:r>
              <a:rPr sz="1200" spc="-25" dirty="0">
                <a:solidFill>
                  <a:srgbClr val="969696"/>
                </a:solidFill>
                <a:latin typeface="Times New Roman"/>
                <a:cs typeface="Times New Roman"/>
              </a:rPr>
              <a:t>m</a:t>
            </a:r>
            <a:r>
              <a:rPr sz="1200" spc="75" dirty="0">
                <a:solidFill>
                  <a:srgbClr val="969696"/>
                </a:solidFill>
                <a:latin typeface="Times New Roman"/>
                <a:cs typeface="Times New Roman"/>
              </a:rPr>
              <a:t>e</a:t>
            </a:r>
            <a:r>
              <a:rPr sz="1200" spc="10" dirty="0">
                <a:solidFill>
                  <a:srgbClr val="969696"/>
                </a:solidFill>
                <a:latin typeface="Times New Roman"/>
                <a:cs typeface="Times New Roman"/>
              </a:rPr>
              <a:t>n</a:t>
            </a:r>
            <a:r>
              <a:rPr sz="1200" dirty="0">
                <a:solidFill>
                  <a:srgbClr val="969696"/>
                </a:solidFill>
                <a:latin typeface="Times New Roman"/>
                <a:cs typeface="Times New Roman"/>
              </a:rPr>
              <a:t>t  </a:t>
            </a:r>
            <a:r>
              <a:rPr sz="1200" spc="10" dirty="0">
                <a:solidFill>
                  <a:srgbClr val="969696"/>
                </a:solidFill>
                <a:latin typeface="Times New Roman"/>
                <a:cs typeface="Times New Roman"/>
              </a:rPr>
              <a:t>p</a:t>
            </a:r>
            <a:r>
              <a:rPr sz="1200" dirty="0">
                <a:solidFill>
                  <a:srgbClr val="969696"/>
                </a:solidFill>
                <a:latin typeface="Times New Roman"/>
                <a:cs typeface="Times New Roman"/>
              </a:rPr>
              <a:t>l</a:t>
            </a:r>
            <a:r>
              <a:rPr sz="1200" spc="-185" dirty="0">
                <a:solidFill>
                  <a:srgbClr val="969696"/>
                </a:solidFill>
                <a:latin typeface="Times New Roman"/>
                <a:cs typeface="Times New Roman"/>
              </a:rPr>
              <a:t> </a:t>
            </a:r>
            <a:r>
              <a:rPr sz="1200" spc="-75" dirty="0">
                <a:solidFill>
                  <a:srgbClr val="969696"/>
                </a:solidFill>
                <a:latin typeface="Times New Roman"/>
                <a:cs typeface="Times New Roman"/>
              </a:rPr>
              <a:t>a</a:t>
            </a:r>
            <a:r>
              <a:rPr sz="1200" dirty="0">
                <a:solidFill>
                  <a:srgbClr val="969696"/>
                </a:solidFill>
                <a:latin typeface="Times New Roman"/>
                <a:cs typeface="Times New Roman"/>
              </a:rPr>
              <a:t>n</a:t>
            </a:r>
            <a:endParaRPr sz="1200">
              <a:latin typeface="Times New Roman"/>
              <a:cs typeface="Times New Roman"/>
            </a:endParaRPr>
          </a:p>
        </p:txBody>
      </p:sp>
      <p:sp>
        <p:nvSpPr>
          <p:cNvPr id="31" name="object 31"/>
          <p:cNvSpPr txBox="1"/>
          <p:nvPr/>
        </p:nvSpPr>
        <p:spPr>
          <a:xfrm>
            <a:off x="3751262" y="3943350"/>
            <a:ext cx="314325" cy="363855"/>
          </a:xfrm>
          <a:prstGeom prst="rect">
            <a:avLst/>
          </a:prstGeom>
        </p:spPr>
        <p:txBody>
          <a:bodyPr vert="horz" wrap="square" lIns="0" tIns="40005" rIns="0" bIns="0" rtlCol="0">
            <a:spAutoFit/>
          </a:bodyPr>
          <a:lstStyle/>
          <a:p>
            <a:pPr marL="31750" marR="5080" indent="-19050">
              <a:lnSpc>
                <a:spcPts val="1230"/>
              </a:lnSpc>
              <a:spcBef>
                <a:spcPts val="315"/>
              </a:spcBef>
            </a:pPr>
            <a:r>
              <a:rPr sz="1200" spc="10" dirty="0">
                <a:solidFill>
                  <a:srgbClr val="969696"/>
                </a:solidFill>
                <a:latin typeface="Times New Roman"/>
                <a:cs typeface="Times New Roman"/>
              </a:rPr>
              <a:t>p</a:t>
            </a:r>
            <a:r>
              <a:rPr sz="1200" dirty="0">
                <a:solidFill>
                  <a:srgbClr val="969696"/>
                </a:solidFill>
                <a:latin typeface="Times New Roman"/>
                <a:cs typeface="Times New Roman"/>
              </a:rPr>
              <a:t>l</a:t>
            </a:r>
            <a:r>
              <a:rPr sz="1200" spc="-185" dirty="0">
                <a:solidFill>
                  <a:srgbClr val="969696"/>
                </a:solidFill>
                <a:latin typeface="Times New Roman"/>
                <a:cs typeface="Times New Roman"/>
              </a:rPr>
              <a:t> </a:t>
            </a:r>
            <a:r>
              <a:rPr sz="1200" spc="75" dirty="0">
                <a:solidFill>
                  <a:srgbClr val="969696"/>
                </a:solidFill>
                <a:latin typeface="Times New Roman"/>
                <a:cs typeface="Times New Roman"/>
              </a:rPr>
              <a:t>a</a:t>
            </a:r>
            <a:r>
              <a:rPr sz="1200" dirty="0">
                <a:solidFill>
                  <a:srgbClr val="969696"/>
                </a:solidFill>
                <a:latin typeface="Times New Roman"/>
                <a:cs typeface="Times New Roman"/>
              </a:rPr>
              <a:t>n  </a:t>
            </a:r>
            <a:r>
              <a:rPr sz="1200" spc="-40" dirty="0">
                <a:solidFill>
                  <a:srgbClr val="969696"/>
                </a:solidFill>
                <a:latin typeface="Times New Roman"/>
                <a:cs typeface="Times New Roman"/>
              </a:rPr>
              <a:t>an</a:t>
            </a:r>
            <a:endParaRPr sz="1200">
              <a:latin typeface="Times New Roman"/>
              <a:cs typeface="Times New Roman"/>
            </a:endParaRPr>
          </a:p>
        </p:txBody>
      </p:sp>
      <p:sp>
        <p:nvSpPr>
          <p:cNvPr id="32" name="object 32"/>
          <p:cNvSpPr txBox="1"/>
          <p:nvPr/>
        </p:nvSpPr>
        <p:spPr>
          <a:xfrm>
            <a:off x="2817812" y="3716338"/>
            <a:ext cx="958850" cy="586105"/>
          </a:xfrm>
          <a:prstGeom prst="rect">
            <a:avLst/>
          </a:prstGeom>
        </p:spPr>
        <p:txBody>
          <a:bodyPr vert="horz" wrap="square" lIns="0" tIns="0" rIns="0" bIns="0" rtlCol="0">
            <a:spAutoFit/>
          </a:bodyPr>
          <a:lstStyle/>
          <a:p>
            <a:pPr marL="579120">
              <a:lnSpc>
                <a:spcPts val="1140"/>
              </a:lnSpc>
            </a:pPr>
            <a:r>
              <a:rPr sz="1200" dirty="0">
                <a:solidFill>
                  <a:srgbClr val="969696"/>
                </a:solidFill>
                <a:latin typeface="Times New Roman"/>
                <a:cs typeface="Times New Roman"/>
              </a:rPr>
              <a:t>R</a:t>
            </a:r>
            <a:r>
              <a:rPr sz="1200" spc="-190" dirty="0">
                <a:solidFill>
                  <a:srgbClr val="969696"/>
                </a:solidFill>
                <a:latin typeface="Times New Roman"/>
                <a:cs typeface="Times New Roman"/>
              </a:rPr>
              <a:t> </a:t>
            </a:r>
            <a:r>
              <a:rPr sz="1200" spc="25" dirty="0">
                <a:solidFill>
                  <a:srgbClr val="969696"/>
                </a:solidFill>
                <a:latin typeface="Times New Roman"/>
                <a:cs typeface="Times New Roman"/>
              </a:rPr>
              <a:t>E</a:t>
            </a:r>
            <a:r>
              <a:rPr sz="1200" spc="45" dirty="0">
                <a:solidFill>
                  <a:srgbClr val="969696"/>
                </a:solidFill>
                <a:latin typeface="Times New Roman"/>
                <a:cs typeface="Times New Roman"/>
              </a:rPr>
              <a:t>V</a:t>
            </a:r>
            <a:r>
              <a:rPr sz="1200" dirty="0">
                <a:solidFill>
                  <a:srgbClr val="969696"/>
                </a:solidFill>
                <a:latin typeface="Times New Roman"/>
                <a:cs typeface="Times New Roman"/>
              </a:rPr>
              <a:t>I</a:t>
            </a:r>
            <a:endParaRPr sz="1200">
              <a:latin typeface="Times New Roman"/>
              <a:cs typeface="Times New Roman"/>
            </a:endParaRPr>
          </a:p>
          <a:p>
            <a:pPr marL="115570" marR="635" indent="-116205">
              <a:lnSpc>
                <a:spcPts val="1230"/>
              </a:lnSpc>
              <a:spcBef>
                <a:spcPts val="960"/>
              </a:spcBef>
            </a:pPr>
            <a:r>
              <a:rPr sz="1200" spc="-40" dirty="0">
                <a:solidFill>
                  <a:srgbClr val="969696"/>
                </a:solidFill>
                <a:latin typeface="Times New Roman"/>
                <a:cs typeface="Times New Roman"/>
              </a:rPr>
              <a:t>R</a:t>
            </a:r>
            <a:r>
              <a:rPr sz="1200" spc="75" dirty="0">
                <a:solidFill>
                  <a:srgbClr val="969696"/>
                </a:solidFill>
                <a:latin typeface="Times New Roman"/>
                <a:cs typeface="Times New Roman"/>
              </a:rPr>
              <a:t>e</a:t>
            </a:r>
            <a:r>
              <a:rPr sz="1200" dirty="0">
                <a:solidFill>
                  <a:srgbClr val="969696"/>
                </a:solidFill>
                <a:latin typeface="Times New Roman"/>
                <a:cs typeface="Times New Roman"/>
              </a:rPr>
              <a:t>q</a:t>
            </a:r>
            <a:r>
              <a:rPr sz="1200" spc="10" dirty="0">
                <a:solidFill>
                  <a:srgbClr val="969696"/>
                </a:solidFill>
                <a:latin typeface="Times New Roman"/>
                <a:cs typeface="Times New Roman"/>
              </a:rPr>
              <a:t>u</a:t>
            </a:r>
            <a:r>
              <a:rPr sz="1200" dirty="0">
                <a:solidFill>
                  <a:srgbClr val="969696"/>
                </a:solidFill>
                <a:latin typeface="Times New Roman"/>
                <a:cs typeface="Times New Roman"/>
              </a:rPr>
              <a:t>i</a:t>
            </a:r>
            <a:r>
              <a:rPr sz="1200" spc="-185" dirty="0">
                <a:solidFill>
                  <a:srgbClr val="969696"/>
                </a:solidFill>
                <a:latin typeface="Times New Roman"/>
                <a:cs typeface="Times New Roman"/>
              </a:rPr>
              <a:t> </a:t>
            </a:r>
            <a:r>
              <a:rPr sz="1200" spc="60" dirty="0">
                <a:solidFill>
                  <a:srgbClr val="969696"/>
                </a:solidFill>
                <a:latin typeface="Times New Roman"/>
                <a:cs typeface="Times New Roman"/>
              </a:rPr>
              <a:t>r</a:t>
            </a:r>
            <a:r>
              <a:rPr sz="1200" spc="75" dirty="0">
                <a:solidFill>
                  <a:srgbClr val="969696"/>
                </a:solidFill>
                <a:latin typeface="Times New Roman"/>
                <a:cs typeface="Times New Roman"/>
              </a:rPr>
              <a:t>e</a:t>
            </a:r>
            <a:r>
              <a:rPr sz="1200" spc="-25" dirty="0">
                <a:solidFill>
                  <a:srgbClr val="969696"/>
                </a:solidFill>
                <a:latin typeface="Times New Roman"/>
                <a:cs typeface="Times New Roman"/>
              </a:rPr>
              <a:t>m</a:t>
            </a:r>
            <a:r>
              <a:rPr sz="1200" spc="65" dirty="0">
                <a:solidFill>
                  <a:srgbClr val="969696"/>
                </a:solidFill>
                <a:latin typeface="Times New Roman"/>
                <a:cs typeface="Times New Roman"/>
              </a:rPr>
              <a:t>e</a:t>
            </a:r>
            <a:r>
              <a:rPr sz="1200" spc="10" dirty="0">
                <a:solidFill>
                  <a:srgbClr val="969696"/>
                </a:solidFill>
                <a:latin typeface="Times New Roman"/>
                <a:cs typeface="Times New Roman"/>
              </a:rPr>
              <a:t>n</a:t>
            </a:r>
            <a:r>
              <a:rPr sz="1200" dirty="0">
                <a:solidFill>
                  <a:srgbClr val="969696"/>
                </a:solidFill>
                <a:latin typeface="Times New Roman"/>
                <a:cs typeface="Times New Roman"/>
              </a:rPr>
              <a:t>t</a:t>
            </a:r>
            <a:r>
              <a:rPr sz="1200" spc="-185" dirty="0">
                <a:solidFill>
                  <a:srgbClr val="969696"/>
                </a:solidFill>
                <a:latin typeface="Times New Roman"/>
                <a:cs typeface="Times New Roman"/>
              </a:rPr>
              <a:t> </a:t>
            </a:r>
            <a:r>
              <a:rPr sz="1200" dirty="0">
                <a:solidFill>
                  <a:srgbClr val="969696"/>
                </a:solidFill>
                <a:latin typeface="Times New Roman"/>
                <a:cs typeface="Times New Roman"/>
              </a:rPr>
              <a:t>s  </a:t>
            </a:r>
            <a:r>
              <a:rPr sz="1200" spc="25" dirty="0">
                <a:solidFill>
                  <a:srgbClr val="969696"/>
                </a:solidFill>
                <a:latin typeface="Times New Roman"/>
                <a:cs typeface="Times New Roman"/>
              </a:rPr>
              <a:t>L</a:t>
            </a:r>
            <a:r>
              <a:rPr sz="1200" dirty="0">
                <a:solidFill>
                  <a:srgbClr val="969696"/>
                </a:solidFill>
                <a:latin typeface="Times New Roman"/>
                <a:cs typeface="Times New Roman"/>
              </a:rPr>
              <a:t>i</a:t>
            </a:r>
            <a:r>
              <a:rPr sz="1200" spc="-185" dirty="0">
                <a:solidFill>
                  <a:srgbClr val="969696"/>
                </a:solidFill>
                <a:latin typeface="Times New Roman"/>
                <a:cs typeface="Times New Roman"/>
              </a:rPr>
              <a:t> </a:t>
            </a:r>
            <a:r>
              <a:rPr sz="1200" spc="-90" dirty="0">
                <a:solidFill>
                  <a:srgbClr val="969696"/>
                </a:solidFill>
                <a:latin typeface="Times New Roman"/>
                <a:cs typeface="Times New Roman"/>
              </a:rPr>
              <a:t>f</a:t>
            </a:r>
            <a:r>
              <a:rPr sz="1200" spc="65" dirty="0">
                <a:solidFill>
                  <a:srgbClr val="969696"/>
                </a:solidFill>
                <a:latin typeface="Times New Roman"/>
                <a:cs typeface="Times New Roman"/>
              </a:rPr>
              <a:t>e</a:t>
            </a:r>
            <a:r>
              <a:rPr sz="1200" spc="60" dirty="0">
                <a:solidFill>
                  <a:srgbClr val="969696"/>
                </a:solidFill>
                <a:latin typeface="Times New Roman"/>
                <a:cs typeface="Times New Roman"/>
              </a:rPr>
              <a:t>-</a:t>
            </a:r>
            <a:r>
              <a:rPr sz="1200" spc="75" dirty="0">
                <a:solidFill>
                  <a:srgbClr val="969696"/>
                </a:solidFill>
                <a:latin typeface="Times New Roman"/>
                <a:cs typeface="Times New Roman"/>
              </a:rPr>
              <a:t>c</a:t>
            </a:r>
            <a:r>
              <a:rPr sz="1200" dirty="0">
                <a:solidFill>
                  <a:srgbClr val="969696"/>
                </a:solidFill>
                <a:latin typeface="Times New Roman"/>
                <a:cs typeface="Times New Roman"/>
              </a:rPr>
              <a:t>y</a:t>
            </a:r>
            <a:r>
              <a:rPr sz="1200" spc="75" dirty="0">
                <a:solidFill>
                  <a:srgbClr val="969696"/>
                </a:solidFill>
                <a:latin typeface="Times New Roman"/>
                <a:cs typeface="Times New Roman"/>
              </a:rPr>
              <a:t>c</a:t>
            </a:r>
            <a:r>
              <a:rPr sz="1200" spc="-35" dirty="0">
                <a:solidFill>
                  <a:srgbClr val="969696"/>
                </a:solidFill>
                <a:latin typeface="Times New Roman"/>
                <a:cs typeface="Times New Roman"/>
              </a:rPr>
              <a:t>l</a:t>
            </a:r>
            <a:r>
              <a:rPr sz="1200" dirty="0">
                <a:solidFill>
                  <a:srgbClr val="969696"/>
                </a:solidFill>
                <a:latin typeface="Times New Roman"/>
                <a:cs typeface="Times New Roman"/>
              </a:rPr>
              <a:t>e</a:t>
            </a:r>
            <a:r>
              <a:rPr sz="1200" spc="75" dirty="0">
                <a:solidFill>
                  <a:srgbClr val="969696"/>
                </a:solidFill>
                <a:latin typeface="Times New Roman"/>
                <a:cs typeface="Times New Roman"/>
              </a:rPr>
              <a:t> </a:t>
            </a:r>
            <a:r>
              <a:rPr sz="1200" spc="10" dirty="0">
                <a:solidFill>
                  <a:srgbClr val="969696"/>
                </a:solidFill>
                <a:latin typeface="Times New Roman"/>
                <a:cs typeface="Times New Roman"/>
              </a:rPr>
              <a:t>p</a:t>
            </a:r>
            <a:r>
              <a:rPr sz="1200" dirty="0">
                <a:solidFill>
                  <a:srgbClr val="969696"/>
                </a:solidFill>
                <a:latin typeface="Times New Roman"/>
                <a:cs typeface="Times New Roman"/>
              </a:rPr>
              <a:t>l</a:t>
            </a:r>
            <a:endParaRPr sz="1200">
              <a:latin typeface="Times New Roman"/>
              <a:cs typeface="Times New Roman"/>
            </a:endParaRPr>
          </a:p>
        </p:txBody>
      </p:sp>
      <p:sp>
        <p:nvSpPr>
          <p:cNvPr id="33" name="object 33"/>
          <p:cNvSpPr txBox="1"/>
          <p:nvPr/>
        </p:nvSpPr>
        <p:spPr>
          <a:xfrm>
            <a:off x="3770312" y="3665539"/>
            <a:ext cx="266700"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969696"/>
                </a:solidFill>
                <a:latin typeface="Times New Roman"/>
                <a:cs typeface="Times New Roman"/>
              </a:rPr>
              <a:t>E</a:t>
            </a:r>
            <a:r>
              <a:rPr sz="1200" dirty="0">
                <a:solidFill>
                  <a:srgbClr val="969696"/>
                </a:solidFill>
                <a:latin typeface="Times New Roman"/>
                <a:cs typeface="Times New Roman"/>
              </a:rPr>
              <a:t>W</a:t>
            </a:r>
            <a:endParaRPr sz="1200">
              <a:latin typeface="Times New Roman"/>
              <a:cs typeface="Times New Roman"/>
            </a:endParaRPr>
          </a:p>
        </p:txBody>
      </p:sp>
      <p:sp>
        <p:nvSpPr>
          <p:cNvPr id="34" name="object 34"/>
          <p:cNvSpPr txBox="1"/>
          <p:nvPr/>
        </p:nvSpPr>
        <p:spPr>
          <a:xfrm>
            <a:off x="340441" y="1679099"/>
            <a:ext cx="2029460" cy="563880"/>
          </a:xfrm>
          <a:prstGeom prst="rect">
            <a:avLst/>
          </a:prstGeom>
        </p:spPr>
        <p:txBody>
          <a:bodyPr vert="horz" wrap="square" lIns="0" tIns="22860" rIns="0" bIns="0" rtlCol="0">
            <a:spAutoFit/>
          </a:bodyPr>
          <a:lstStyle/>
          <a:p>
            <a:pPr marL="12065" marR="5080" algn="ctr">
              <a:lnSpc>
                <a:spcPts val="1400"/>
              </a:lnSpc>
              <a:spcBef>
                <a:spcPts val="180"/>
              </a:spcBef>
            </a:pPr>
            <a:r>
              <a:rPr sz="1200" b="1" spc="-5" dirty="0">
                <a:solidFill>
                  <a:srgbClr val="969696"/>
                </a:solidFill>
                <a:latin typeface="Times New Roman"/>
                <a:cs typeface="Times New Roman"/>
              </a:rPr>
              <a:t>DETERMINAR</a:t>
            </a:r>
            <a:r>
              <a:rPr sz="1200" b="1" spc="-30" dirty="0">
                <a:solidFill>
                  <a:srgbClr val="969696"/>
                </a:solidFill>
                <a:latin typeface="Times New Roman"/>
                <a:cs typeface="Times New Roman"/>
              </a:rPr>
              <a:t> </a:t>
            </a:r>
            <a:r>
              <a:rPr sz="1200" b="1" spc="-5" dirty="0">
                <a:solidFill>
                  <a:srgbClr val="969696"/>
                </a:solidFill>
                <a:latin typeface="Times New Roman"/>
                <a:cs typeface="Times New Roman"/>
              </a:rPr>
              <a:t>OBJETIVOS, </a:t>
            </a:r>
            <a:r>
              <a:rPr sz="1200" b="1" spc="-285" dirty="0">
                <a:solidFill>
                  <a:srgbClr val="969696"/>
                </a:solidFill>
                <a:latin typeface="Times New Roman"/>
                <a:cs typeface="Times New Roman"/>
              </a:rPr>
              <a:t> </a:t>
            </a:r>
            <a:r>
              <a:rPr sz="1200" b="1" spc="-30" dirty="0">
                <a:solidFill>
                  <a:srgbClr val="969696"/>
                </a:solidFill>
                <a:latin typeface="Times New Roman"/>
                <a:cs typeface="Times New Roman"/>
              </a:rPr>
              <a:t>ALTERNATIVAS</a:t>
            </a:r>
            <a:r>
              <a:rPr sz="1200" b="1" spc="-10" dirty="0">
                <a:solidFill>
                  <a:srgbClr val="969696"/>
                </a:solidFill>
                <a:latin typeface="Times New Roman"/>
                <a:cs typeface="Times New Roman"/>
              </a:rPr>
              <a:t> </a:t>
            </a:r>
            <a:r>
              <a:rPr sz="1200" b="1" dirty="0">
                <a:solidFill>
                  <a:srgbClr val="969696"/>
                </a:solidFill>
                <a:latin typeface="Times New Roman"/>
                <a:cs typeface="Times New Roman"/>
              </a:rPr>
              <a:t>E </a:t>
            </a:r>
            <a:r>
              <a:rPr sz="1200" b="1" spc="5" dirty="0">
                <a:solidFill>
                  <a:srgbClr val="969696"/>
                </a:solidFill>
                <a:latin typeface="Times New Roman"/>
                <a:cs typeface="Times New Roman"/>
              </a:rPr>
              <a:t> </a:t>
            </a:r>
            <a:r>
              <a:rPr sz="1200" b="1" dirty="0">
                <a:solidFill>
                  <a:srgbClr val="969696"/>
                </a:solidFill>
                <a:latin typeface="Times New Roman"/>
                <a:cs typeface="Times New Roman"/>
              </a:rPr>
              <a:t>RESTRIÇÕES</a:t>
            </a:r>
            <a:endParaRPr sz="1200">
              <a:latin typeface="Times New Roman"/>
              <a:cs typeface="Times New Roman"/>
            </a:endParaRPr>
          </a:p>
        </p:txBody>
      </p:sp>
      <p:sp>
        <p:nvSpPr>
          <p:cNvPr id="35" name="object 35"/>
          <p:cNvSpPr txBox="1"/>
          <p:nvPr/>
        </p:nvSpPr>
        <p:spPr>
          <a:xfrm>
            <a:off x="739139" y="5824378"/>
            <a:ext cx="202946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969696"/>
                </a:solidFill>
                <a:latin typeface="Times New Roman"/>
                <a:cs typeface="Times New Roman"/>
              </a:rPr>
              <a:t>PLANEJAR PRÓXI</a:t>
            </a:r>
            <a:r>
              <a:rPr sz="1200" b="1" spc="-5" dirty="0">
                <a:solidFill>
                  <a:srgbClr val="969696"/>
                </a:solidFill>
                <a:latin typeface="Times New Roman"/>
                <a:cs typeface="Times New Roman"/>
              </a:rPr>
              <a:t>M</a:t>
            </a:r>
            <a:r>
              <a:rPr sz="1200" b="1" dirty="0">
                <a:solidFill>
                  <a:srgbClr val="969696"/>
                </a:solidFill>
                <a:latin typeface="Times New Roman"/>
                <a:cs typeface="Times New Roman"/>
              </a:rPr>
              <a:t>A</a:t>
            </a:r>
            <a:r>
              <a:rPr sz="1200" b="1" spc="-70" dirty="0">
                <a:solidFill>
                  <a:srgbClr val="969696"/>
                </a:solidFill>
                <a:latin typeface="Times New Roman"/>
                <a:cs typeface="Times New Roman"/>
              </a:rPr>
              <a:t> </a:t>
            </a:r>
            <a:r>
              <a:rPr sz="1200" b="1" spc="-90" dirty="0">
                <a:solidFill>
                  <a:srgbClr val="969696"/>
                </a:solidFill>
                <a:latin typeface="Times New Roman"/>
                <a:cs typeface="Times New Roman"/>
              </a:rPr>
              <a:t>F</a:t>
            </a:r>
            <a:r>
              <a:rPr sz="1200" b="1" dirty="0">
                <a:solidFill>
                  <a:srgbClr val="969696"/>
                </a:solidFill>
                <a:latin typeface="Times New Roman"/>
                <a:cs typeface="Times New Roman"/>
              </a:rPr>
              <a:t>ASE</a:t>
            </a:r>
            <a:endParaRPr sz="1200">
              <a:latin typeface="Times New Roman"/>
              <a:cs typeface="Times New Roman"/>
            </a:endParaRPr>
          </a:p>
        </p:txBody>
      </p:sp>
      <p:sp>
        <p:nvSpPr>
          <p:cNvPr id="36" name="object 36"/>
          <p:cNvSpPr txBox="1"/>
          <p:nvPr/>
        </p:nvSpPr>
        <p:spPr>
          <a:xfrm>
            <a:off x="5779452" y="1633220"/>
            <a:ext cx="2556510" cy="386080"/>
          </a:xfrm>
          <a:prstGeom prst="rect">
            <a:avLst/>
          </a:prstGeom>
        </p:spPr>
        <p:txBody>
          <a:bodyPr vert="horz" wrap="square" lIns="0" tIns="22860" rIns="0" bIns="0" rtlCol="0">
            <a:spAutoFit/>
          </a:bodyPr>
          <a:lstStyle/>
          <a:p>
            <a:pPr marL="12700" marR="5080" indent="330200">
              <a:lnSpc>
                <a:spcPts val="1400"/>
              </a:lnSpc>
              <a:spcBef>
                <a:spcPts val="180"/>
              </a:spcBef>
            </a:pPr>
            <a:r>
              <a:rPr sz="1200" b="1" spc="-155" dirty="0">
                <a:solidFill>
                  <a:srgbClr val="969696"/>
                </a:solidFill>
                <a:latin typeface="Times New Roman"/>
                <a:cs typeface="Times New Roman"/>
              </a:rPr>
              <a:t>AV</a:t>
            </a:r>
            <a:r>
              <a:rPr sz="1200" b="1" dirty="0">
                <a:solidFill>
                  <a:srgbClr val="969696"/>
                </a:solidFill>
                <a:latin typeface="Times New Roman"/>
                <a:cs typeface="Times New Roman"/>
              </a:rPr>
              <a:t>ALIAR</a:t>
            </a:r>
            <a:r>
              <a:rPr sz="1200" b="1" spc="-70" dirty="0">
                <a:solidFill>
                  <a:srgbClr val="969696"/>
                </a:solidFill>
                <a:latin typeface="Times New Roman"/>
                <a:cs typeface="Times New Roman"/>
              </a:rPr>
              <a:t> </a:t>
            </a:r>
            <a:r>
              <a:rPr sz="1200" b="1" dirty="0">
                <a:solidFill>
                  <a:srgbClr val="969696"/>
                </a:solidFill>
                <a:latin typeface="Times New Roman"/>
                <a:cs typeface="Times New Roman"/>
              </a:rPr>
              <a:t>A</a:t>
            </a:r>
            <a:r>
              <a:rPr sz="1200" b="1" spc="-114" dirty="0">
                <a:solidFill>
                  <a:srgbClr val="969696"/>
                </a:solidFill>
                <a:latin typeface="Times New Roman"/>
                <a:cs typeface="Times New Roman"/>
              </a:rPr>
              <a:t>L</a:t>
            </a:r>
            <a:r>
              <a:rPr sz="1200" b="1" dirty="0">
                <a:solidFill>
                  <a:srgbClr val="969696"/>
                </a:solidFill>
                <a:latin typeface="Times New Roman"/>
                <a:cs typeface="Times New Roman"/>
              </a:rPr>
              <a:t>TERN</a:t>
            </a:r>
            <a:r>
              <a:rPr sz="1200" b="1" spc="-90" dirty="0">
                <a:solidFill>
                  <a:srgbClr val="969696"/>
                </a:solidFill>
                <a:latin typeface="Times New Roman"/>
                <a:cs typeface="Times New Roman"/>
              </a:rPr>
              <a:t>A</a:t>
            </a:r>
            <a:r>
              <a:rPr sz="1200" b="1" dirty="0">
                <a:solidFill>
                  <a:srgbClr val="969696"/>
                </a:solidFill>
                <a:latin typeface="Times New Roman"/>
                <a:cs typeface="Times New Roman"/>
              </a:rPr>
              <a:t>TI</a:t>
            </a:r>
            <a:r>
              <a:rPr sz="1200" b="1" spc="-155" dirty="0">
                <a:solidFill>
                  <a:srgbClr val="969696"/>
                </a:solidFill>
                <a:latin typeface="Times New Roman"/>
                <a:cs typeface="Times New Roman"/>
              </a:rPr>
              <a:t>V</a:t>
            </a:r>
            <a:r>
              <a:rPr sz="1200" b="1" dirty="0">
                <a:solidFill>
                  <a:srgbClr val="969696"/>
                </a:solidFill>
                <a:latin typeface="Times New Roman"/>
                <a:cs typeface="Times New Roman"/>
              </a:rPr>
              <a:t>AS  IDENTIFICAR,</a:t>
            </a:r>
            <a:r>
              <a:rPr sz="1200" b="1" spc="-50" dirty="0">
                <a:solidFill>
                  <a:srgbClr val="969696"/>
                </a:solidFill>
                <a:latin typeface="Times New Roman"/>
                <a:cs typeface="Times New Roman"/>
              </a:rPr>
              <a:t> </a:t>
            </a:r>
            <a:r>
              <a:rPr sz="1200" b="1" spc="-15" dirty="0">
                <a:solidFill>
                  <a:srgbClr val="969696"/>
                </a:solidFill>
                <a:latin typeface="Times New Roman"/>
                <a:cs typeface="Times New Roman"/>
              </a:rPr>
              <a:t>RESOLVER</a:t>
            </a:r>
            <a:r>
              <a:rPr sz="1200" b="1" spc="-45" dirty="0">
                <a:solidFill>
                  <a:srgbClr val="969696"/>
                </a:solidFill>
                <a:latin typeface="Times New Roman"/>
                <a:cs typeface="Times New Roman"/>
              </a:rPr>
              <a:t> </a:t>
            </a:r>
            <a:r>
              <a:rPr sz="1200" b="1" dirty="0">
                <a:solidFill>
                  <a:srgbClr val="969696"/>
                </a:solidFill>
                <a:latin typeface="Times New Roman"/>
                <a:cs typeface="Times New Roman"/>
              </a:rPr>
              <a:t>RISCOS</a:t>
            </a:r>
            <a:endParaRPr sz="1200">
              <a:latin typeface="Times New Roman"/>
              <a:cs typeface="Times New Roman"/>
            </a:endParaRPr>
          </a:p>
        </p:txBody>
      </p:sp>
      <p:sp>
        <p:nvSpPr>
          <p:cNvPr id="37" name="object 37"/>
          <p:cNvSpPr txBox="1"/>
          <p:nvPr/>
        </p:nvSpPr>
        <p:spPr>
          <a:xfrm>
            <a:off x="6022340" y="5976620"/>
            <a:ext cx="2364105" cy="386080"/>
          </a:xfrm>
          <a:prstGeom prst="rect">
            <a:avLst/>
          </a:prstGeom>
        </p:spPr>
        <p:txBody>
          <a:bodyPr vert="horz" wrap="square" lIns="0" tIns="22860" rIns="0" bIns="0" rtlCol="0">
            <a:spAutoFit/>
          </a:bodyPr>
          <a:lstStyle/>
          <a:p>
            <a:pPr marL="12700" marR="5080" indent="50800">
              <a:lnSpc>
                <a:spcPts val="1400"/>
              </a:lnSpc>
              <a:spcBef>
                <a:spcPts val="180"/>
              </a:spcBef>
            </a:pPr>
            <a:r>
              <a:rPr sz="1200" b="1" spc="-15" dirty="0">
                <a:solidFill>
                  <a:srgbClr val="969696"/>
                </a:solidFill>
                <a:latin typeface="Times New Roman"/>
                <a:cs typeface="Times New Roman"/>
              </a:rPr>
              <a:t>DESENVOLVER, </a:t>
            </a:r>
            <a:r>
              <a:rPr sz="1200" b="1" dirty="0">
                <a:solidFill>
                  <a:srgbClr val="969696"/>
                </a:solidFill>
                <a:latin typeface="Times New Roman"/>
                <a:cs typeface="Times New Roman"/>
              </a:rPr>
              <a:t>VERIFICAR O </a:t>
            </a:r>
            <a:r>
              <a:rPr sz="1200" b="1" spc="5" dirty="0">
                <a:solidFill>
                  <a:srgbClr val="969696"/>
                </a:solidFill>
                <a:latin typeface="Times New Roman"/>
                <a:cs typeface="Times New Roman"/>
              </a:rPr>
              <a:t> </a:t>
            </a:r>
            <a:r>
              <a:rPr sz="1200" b="1" spc="-5" dirty="0">
                <a:solidFill>
                  <a:srgbClr val="969696"/>
                </a:solidFill>
                <a:latin typeface="Times New Roman"/>
                <a:cs typeface="Times New Roman"/>
              </a:rPr>
              <a:t>PRODUTO</a:t>
            </a:r>
            <a:r>
              <a:rPr sz="1200" b="1" spc="-20" dirty="0">
                <a:solidFill>
                  <a:srgbClr val="969696"/>
                </a:solidFill>
                <a:latin typeface="Times New Roman"/>
                <a:cs typeface="Times New Roman"/>
              </a:rPr>
              <a:t> </a:t>
            </a:r>
            <a:r>
              <a:rPr sz="1200" b="1" dirty="0">
                <a:solidFill>
                  <a:srgbClr val="969696"/>
                </a:solidFill>
                <a:latin typeface="Times New Roman"/>
                <a:cs typeface="Times New Roman"/>
              </a:rPr>
              <a:t>NO</a:t>
            </a:r>
            <a:r>
              <a:rPr sz="1200" b="1" spc="-20" dirty="0">
                <a:solidFill>
                  <a:srgbClr val="969696"/>
                </a:solidFill>
                <a:latin typeface="Times New Roman"/>
                <a:cs typeface="Times New Roman"/>
              </a:rPr>
              <a:t> </a:t>
            </a:r>
            <a:r>
              <a:rPr sz="1200" b="1" spc="-5" dirty="0">
                <a:solidFill>
                  <a:srgbClr val="969696"/>
                </a:solidFill>
                <a:latin typeface="Times New Roman"/>
                <a:cs typeface="Times New Roman"/>
              </a:rPr>
              <a:t>PRÓXIMO</a:t>
            </a:r>
            <a:r>
              <a:rPr sz="1200" b="1" spc="-20" dirty="0">
                <a:solidFill>
                  <a:srgbClr val="969696"/>
                </a:solidFill>
                <a:latin typeface="Times New Roman"/>
                <a:cs typeface="Times New Roman"/>
              </a:rPr>
              <a:t> </a:t>
            </a:r>
            <a:r>
              <a:rPr sz="1200" b="1" dirty="0">
                <a:solidFill>
                  <a:srgbClr val="969696"/>
                </a:solidFill>
                <a:latin typeface="Times New Roman"/>
                <a:cs typeface="Times New Roman"/>
              </a:rPr>
              <a:t>NÍVEL</a:t>
            </a:r>
            <a:endParaRPr sz="1200">
              <a:latin typeface="Times New Roman"/>
              <a:cs typeface="Times New Roman"/>
            </a:endParaRPr>
          </a:p>
        </p:txBody>
      </p:sp>
      <p:grpSp>
        <p:nvGrpSpPr>
          <p:cNvPr id="38" name="object 38"/>
          <p:cNvGrpSpPr/>
          <p:nvPr/>
        </p:nvGrpSpPr>
        <p:grpSpPr>
          <a:xfrm>
            <a:off x="374649" y="2508250"/>
            <a:ext cx="3441700" cy="2252980"/>
            <a:chOff x="374649" y="2508250"/>
            <a:chExt cx="3441700" cy="2252980"/>
          </a:xfrm>
        </p:grpSpPr>
        <p:sp>
          <p:nvSpPr>
            <p:cNvPr id="39" name="object 39"/>
            <p:cNvSpPr/>
            <p:nvPr/>
          </p:nvSpPr>
          <p:spPr>
            <a:xfrm>
              <a:off x="380999" y="2514599"/>
              <a:ext cx="3429000" cy="2240280"/>
            </a:xfrm>
            <a:custGeom>
              <a:avLst/>
              <a:gdLst/>
              <a:ahLst/>
              <a:cxnLst/>
              <a:rect l="l" t="t" r="r" b="b"/>
              <a:pathLst>
                <a:path w="3429000" h="2240279">
                  <a:moveTo>
                    <a:pt x="3428998" y="0"/>
                  </a:moveTo>
                  <a:lnTo>
                    <a:pt x="0" y="0"/>
                  </a:lnTo>
                  <a:lnTo>
                    <a:pt x="0" y="2239962"/>
                  </a:lnTo>
                  <a:lnTo>
                    <a:pt x="3428998" y="2239962"/>
                  </a:lnTo>
                  <a:lnTo>
                    <a:pt x="3428998" y="0"/>
                  </a:lnTo>
                  <a:close/>
                </a:path>
              </a:pathLst>
            </a:custGeom>
            <a:solidFill>
              <a:srgbClr val="FFFFFF"/>
            </a:solidFill>
          </p:spPr>
          <p:txBody>
            <a:bodyPr wrap="square" lIns="0" tIns="0" rIns="0" bIns="0" rtlCol="0"/>
            <a:lstStyle/>
            <a:p>
              <a:endParaRPr/>
            </a:p>
          </p:txBody>
        </p:sp>
        <p:sp>
          <p:nvSpPr>
            <p:cNvPr id="40" name="object 40"/>
            <p:cNvSpPr/>
            <p:nvPr/>
          </p:nvSpPr>
          <p:spPr>
            <a:xfrm>
              <a:off x="380999" y="2514600"/>
              <a:ext cx="3429000" cy="2240280"/>
            </a:xfrm>
            <a:custGeom>
              <a:avLst/>
              <a:gdLst/>
              <a:ahLst/>
              <a:cxnLst/>
              <a:rect l="l" t="t" r="r" b="b"/>
              <a:pathLst>
                <a:path w="3429000" h="2240279">
                  <a:moveTo>
                    <a:pt x="0" y="0"/>
                  </a:moveTo>
                  <a:lnTo>
                    <a:pt x="3428999" y="0"/>
                  </a:lnTo>
                  <a:lnTo>
                    <a:pt x="3428999" y="2239962"/>
                  </a:lnTo>
                  <a:lnTo>
                    <a:pt x="0" y="2239962"/>
                  </a:lnTo>
                  <a:lnTo>
                    <a:pt x="0" y="0"/>
                  </a:lnTo>
                  <a:close/>
                </a:path>
              </a:pathLst>
            </a:custGeom>
            <a:ln w="12699">
              <a:solidFill>
                <a:srgbClr val="FF2600"/>
              </a:solidFill>
            </a:ln>
          </p:spPr>
          <p:txBody>
            <a:bodyPr wrap="square" lIns="0" tIns="0" rIns="0" bIns="0" rtlCol="0"/>
            <a:lstStyle/>
            <a:p>
              <a:endParaRPr/>
            </a:p>
          </p:txBody>
        </p:sp>
      </p:grpSp>
      <p:sp>
        <p:nvSpPr>
          <p:cNvPr id="41" name="object 41"/>
          <p:cNvSpPr txBox="1"/>
          <p:nvPr/>
        </p:nvSpPr>
        <p:spPr>
          <a:xfrm>
            <a:off x="459739" y="2555082"/>
            <a:ext cx="2872740" cy="2153920"/>
          </a:xfrm>
          <a:prstGeom prst="rect">
            <a:avLst/>
          </a:prstGeom>
        </p:spPr>
        <p:txBody>
          <a:bodyPr vert="horz" wrap="square" lIns="0" tIns="13970" rIns="0" bIns="0" rtlCol="0">
            <a:spAutoFit/>
          </a:bodyPr>
          <a:lstStyle/>
          <a:p>
            <a:pPr marL="12700" marR="5080">
              <a:lnSpc>
                <a:spcPct val="99700"/>
              </a:lnSpc>
              <a:spcBef>
                <a:spcPts val="110"/>
              </a:spcBef>
            </a:pPr>
            <a:r>
              <a:rPr sz="2800" dirty="0">
                <a:latin typeface="Arial MT"/>
                <a:cs typeface="Arial MT"/>
              </a:rPr>
              <a:t>cada </a:t>
            </a:r>
            <a:r>
              <a:rPr sz="2800" dirty="0">
                <a:solidFill>
                  <a:srgbClr val="990000"/>
                </a:solidFill>
                <a:latin typeface="Arial MT"/>
                <a:cs typeface="Arial MT"/>
              </a:rPr>
              <a:t>“loop” </a:t>
            </a:r>
            <a:r>
              <a:rPr sz="2800" spc="-5" dirty="0">
                <a:latin typeface="Arial MT"/>
                <a:cs typeface="Arial MT"/>
              </a:rPr>
              <a:t>no </a:t>
            </a:r>
            <a:r>
              <a:rPr sz="2800" dirty="0">
                <a:latin typeface="Arial MT"/>
                <a:cs typeface="Arial MT"/>
              </a:rPr>
              <a:t> espiral</a:t>
            </a:r>
            <a:r>
              <a:rPr sz="2800" spc="-55" dirty="0">
                <a:latin typeface="Arial MT"/>
                <a:cs typeface="Arial MT"/>
              </a:rPr>
              <a:t> </a:t>
            </a:r>
            <a:r>
              <a:rPr sz="2800" spc="-5" dirty="0">
                <a:latin typeface="Arial MT"/>
                <a:cs typeface="Arial MT"/>
              </a:rPr>
              <a:t>representa </a:t>
            </a:r>
            <a:r>
              <a:rPr sz="2800" spc="-765" dirty="0">
                <a:latin typeface="Arial MT"/>
                <a:cs typeface="Arial MT"/>
              </a:rPr>
              <a:t> </a:t>
            </a:r>
            <a:r>
              <a:rPr sz="2800" dirty="0">
                <a:latin typeface="Arial MT"/>
                <a:cs typeface="Arial MT"/>
              </a:rPr>
              <a:t>uma </a:t>
            </a:r>
            <a:r>
              <a:rPr sz="2800" spc="-5" dirty="0">
                <a:latin typeface="Arial MT"/>
                <a:cs typeface="Arial MT"/>
              </a:rPr>
              <a:t>fase </a:t>
            </a:r>
            <a:r>
              <a:rPr sz="2800" dirty="0">
                <a:latin typeface="Arial MT"/>
                <a:cs typeface="Arial MT"/>
              </a:rPr>
              <a:t>do </a:t>
            </a:r>
            <a:r>
              <a:rPr sz="2800" spc="5" dirty="0">
                <a:latin typeface="Arial MT"/>
                <a:cs typeface="Arial MT"/>
              </a:rPr>
              <a:t> </a:t>
            </a:r>
            <a:r>
              <a:rPr sz="2800" dirty="0">
                <a:latin typeface="Arial MT"/>
                <a:cs typeface="Arial MT"/>
              </a:rPr>
              <a:t>processo de </a:t>
            </a:r>
            <a:r>
              <a:rPr sz="2800" spc="5" dirty="0">
                <a:latin typeface="Arial MT"/>
                <a:cs typeface="Arial MT"/>
              </a:rPr>
              <a:t> </a:t>
            </a:r>
            <a:r>
              <a:rPr sz="2800" spc="-5" dirty="0">
                <a:latin typeface="Arial MT"/>
                <a:cs typeface="Arial MT"/>
              </a:rPr>
              <a:t>software</a:t>
            </a:r>
            <a:endParaRPr sz="2800">
              <a:latin typeface="Arial MT"/>
              <a:cs typeface="Arial M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48</a:t>
            </a:r>
            <a:endParaRPr sz="1400">
              <a:latin typeface="Times New Roman"/>
              <a:cs typeface="Times New Roman"/>
            </a:endParaRPr>
          </a:p>
        </p:txBody>
      </p:sp>
      <p:grpSp>
        <p:nvGrpSpPr>
          <p:cNvPr id="3" name="object 3"/>
          <p:cNvGrpSpPr/>
          <p:nvPr/>
        </p:nvGrpSpPr>
        <p:grpSpPr>
          <a:xfrm>
            <a:off x="390698" y="112222"/>
            <a:ext cx="7905750" cy="1405255"/>
            <a:chOff x="390698" y="112222"/>
            <a:chExt cx="7905750" cy="1405255"/>
          </a:xfrm>
        </p:grpSpPr>
        <p:pic>
          <p:nvPicPr>
            <p:cNvPr id="4" name="object 4"/>
            <p:cNvPicPr/>
            <p:nvPr/>
          </p:nvPicPr>
          <p:blipFill>
            <a:blip r:embed="rId2" cstate="print"/>
            <a:stretch>
              <a:fillRect/>
            </a:stretch>
          </p:blipFill>
          <p:spPr>
            <a:xfrm>
              <a:off x="390698" y="112222"/>
              <a:ext cx="7905403" cy="822959"/>
            </a:xfrm>
            <a:prstGeom prst="rect">
              <a:avLst/>
            </a:prstGeom>
          </p:spPr>
        </p:pic>
        <p:pic>
          <p:nvPicPr>
            <p:cNvPr id="5" name="object 5"/>
            <p:cNvPicPr/>
            <p:nvPr/>
          </p:nvPicPr>
          <p:blipFill>
            <a:blip r:embed="rId3" cstate="print"/>
            <a:stretch>
              <a:fillRect/>
            </a:stretch>
          </p:blipFill>
          <p:spPr>
            <a:xfrm>
              <a:off x="390698" y="698269"/>
              <a:ext cx="3283526" cy="818803"/>
            </a:xfrm>
            <a:prstGeom prst="rect">
              <a:avLst/>
            </a:prstGeom>
          </p:spPr>
        </p:pic>
      </p:grpSp>
      <p:sp>
        <p:nvSpPr>
          <p:cNvPr id="6" name="object 6"/>
          <p:cNvSpPr txBox="1">
            <a:spLocks noGrp="1"/>
          </p:cNvSpPr>
          <p:nvPr>
            <p:ph type="title"/>
          </p:nvPr>
        </p:nvSpPr>
        <p:spPr>
          <a:xfrm>
            <a:off x="459140" y="73741"/>
            <a:ext cx="7611109"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solidFill>
                  <a:srgbClr val="969696"/>
                </a:solidFill>
              </a:rPr>
              <a:t>O</a:t>
            </a:r>
            <a:r>
              <a:rPr spc="10" dirty="0">
                <a:solidFill>
                  <a:srgbClr val="969696"/>
                </a:solidFill>
              </a:rPr>
              <a:t> </a:t>
            </a:r>
            <a:r>
              <a:rPr spc="-5" dirty="0">
                <a:solidFill>
                  <a:srgbClr val="969696"/>
                </a:solidFill>
              </a:rPr>
              <a:t>Modelo	Espiral</a:t>
            </a:r>
            <a:r>
              <a:rPr spc="-30" dirty="0">
                <a:solidFill>
                  <a:srgbClr val="969696"/>
                </a:solidFill>
              </a:rPr>
              <a:t> </a:t>
            </a:r>
            <a:r>
              <a:rPr dirty="0">
                <a:solidFill>
                  <a:srgbClr val="969696"/>
                </a:solidFill>
              </a:rPr>
              <a:t>de</a:t>
            </a:r>
            <a:r>
              <a:rPr spc="-25" dirty="0">
                <a:solidFill>
                  <a:srgbClr val="969696"/>
                </a:solidFill>
              </a:rPr>
              <a:t> </a:t>
            </a:r>
            <a:r>
              <a:rPr spc="-5" dirty="0">
                <a:solidFill>
                  <a:srgbClr val="969696"/>
                </a:solidFill>
              </a:rPr>
              <a:t>Processo</a:t>
            </a:r>
          </a:p>
        </p:txBody>
      </p:sp>
      <p:sp>
        <p:nvSpPr>
          <p:cNvPr id="7" name="object 7"/>
          <p:cNvSpPr txBox="1"/>
          <p:nvPr/>
        </p:nvSpPr>
        <p:spPr>
          <a:xfrm>
            <a:off x="459140" y="657941"/>
            <a:ext cx="2988945" cy="756920"/>
          </a:xfrm>
          <a:prstGeom prst="rect">
            <a:avLst/>
          </a:prstGeom>
        </p:spPr>
        <p:txBody>
          <a:bodyPr vert="horz" wrap="square" lIns="0" tIns="12700" rIns="0" bIns="0" rtlCol="0">
            <a:spAutoFit/>
          </a:bodyPr>
          <a:lstStyle/>
          <a:p>
            <a:pPr marL="12700">
              <a:lnSpc>
                <a:spcPct val="100000"/>
              </a:lnSpc>
              <a:spcBef>
                <a:spcPts val="100"/>
              </a:spcBef>
            </a:pPr>
            <a:r>
              <a:rPr sz="4800" b="1" i="1" dirty="0">
                <a:solidFill>
                  <a:srgbClr val="969696"/>
                </a:solidFill>
                <a:latin typeface="Times New Roman"/>
                <a:cs typeface="Times New Roman"/>
              </a:rPr>
              <a:t>de</a:t>
            </a:r>
            <a:r>
              <a:rPr sz="4800" b="1" i="1" spc="-65" dirty="0">
                <a:solidFill>
                  <a:srgbClr val="969696"/>
                </a:solidFill>
                <a:latin typeface="Times New Roman"/>
                <a:cs typeface="Times New Roman"/>
              </a:rPr>
              <a:t> </a:t>
            </a:r>
            <a:r>
              <a:rPr sz="4800" b="1" i="1" spc="-5" dirty="0">
                <a:solidFill>
                  <a:srgbClr val="969696"/>
                </a:solidFill>
                <a:latin typeface="Times New Roman"/>
                <a:cs typeface="Times New Roman"/>
              </a:rPr>
              <a:t>Software</a:t>
            </a:r>
            <a:endParaRPr sz="4800">
              <a:latin typeface="Times New Roman"/>
              <a:cs typeface="Times New Roman"/>
            </a:endParaRPr>
          </a:p>
        </p:txBody>
      </p:sp>
      <p:grpSp>
        <p:nvGrpSpPr>
          <p:cNvPr id="8" name="object 8"/>
          <p:cNvGrpSpPr/>
          <p:nvPr/>
        </p:nvGrpSpPr>
        <p:grpSpPr>
          <a:xfrm>
            <a:off x="220663" y="1558925"/>
            <a:ext cx="7956550" cy="4862830"/>
            <a:chOff x="220663" y="1558925"/>
            <a:chExt cx="7956550" cy="4862830"/>
          </a:xfrm>
        </p:grpSpPr>
        <p:sp>
          <p:nvSpPr>
            <p:cNvPr id="9" name="object 9"/>
            <p:cNvSpPr/>
            <p:nvPr/>
          </p:nvSpPr>
          <p:spPr>
            <a:xfrm>
              <a:off x="230188" y="3956050"/>
              <a:ext cx="7937500" cy="1905"/>
            </a:xfrm>
            <a:custGeom>
              <a:avLst/>
              <a:gdLst/>
              <a:ahLst/>
              <a:cxnLst/>
              <a:rect l="l" t="t" r="r" b="b"/>
              <a:pathLst>
                <a:path w="7937500" h="1904">
                  <a:moveTo>
                    <a:pt x="0" y="0"/>
                  </a:moveTo>
                  <a:lnTo>
                    <a:pt x="7937497" y="1588"/>
                  </a:lnTo>
                </a:path>
              </a:pathLst>
            </a:custGeom>
            <a:ln w="19049">
              <a:solidFill>
                <a:srgbClr val="A7A7A7"/>
              </a:solidFill>
            </a:ln>
          </p:spPr>
          <p:txBody>
            <a:bodyPr wrap="square" lIns="0" tIns="0" rIns="0" bIns="0" rtlCol="0"/>
            <a:lstStyle/>
            <a:p>
              <a:endParaRPr/>
            </a:p>
          </p:txBody>
        </p:sp>
        <p:sp>
          <p:nvSpPr>
            <p:cNvPr id="10" name="object 10"/>
            <p:cNvSpPr/>
            <p:nvPr/>
          </p:nvSpPr>
          <p:spPr>
            <a:xfrm>
              <a:off x="4246562" y="1654175"/>
              <a:ext cx="1905" cy="4758055"/>
            </a:xfrm>
            <a:custGeom>
              <a:avLst/>
              <a:gdLst/>
              <a:ahLst/>
              <a:cxnLst/>
              <a:rect l="l" t="t" r="r" b="b"/>
              <a:pathLst>
                <a:path w="1904" h="4758055">
                  <a:moveTo>
                    <a:pt x="0" y="0"/>
                  </a:moveTo>
                  <a:lnTo>
                    <a:pt x="1587" y="4757736"/>
                  </a:lnTo>
                </a:path>
              </a:pathLst>
            </a:custGeom>
            <a:ln w="19049">
              <a:solidFill>
                <a:srgbClr val="A7A7A7"/>
              </a:solidFill>
            </a:ln>
          </p:spPr>
          <p:txBody>
            <a:bodyPr wrap="square" lIns="0" tIns="0" rIns="0" bIns="0" rtlCol="0"/>
            <a:lstStyle/>
            <a:p>
              <a:endParaRPr/>
            </a:p>
          </p:txBody>
        </p:sp>
        <p:sp>
          <p:nvSpPr>
            <p:cNvPr id="11" name="object 11"/>
            <p:cNvSpPr/>
            <p:nvPr/>
          </p:nvSpPr>
          <p:spPr>
            <a:xfrm>
              <a:off x="558799" y="1844676"/>
              <a:ext cx="7358380" cy="4464050"/>
            </a:xfrm>
            <a:custGeom>
              <a:avLst/>
              <a:gdLst/>
              <a:ahLst/>
              <a:cxnLst/>
              <a:rect l="l" t="t" r="r" b="b"/>
              <a:pathLst>
                <a:path w="7358380" h="4464050">
                  <a:moveTo>
                    <a:pt x="2452687" y="2111374"/>
                  </a:moveTo>
                  <a:lnTo>
                    <a:pt x="2471737" y="1973261"/>
                  </a:lnTo>
                  <a:lnTo>
                    <a:pt x="2549524" y="1851024"/>
                  </a:lnTo>
                  <a:lnTo>
                    <a:pt x="2665411" y="1730374"/>
                  </a:lnTo>
                  <a:lnTo>
                    <a:pt x="2819399" y="1627186"/>
                  </a:lnTo>
                  <a:lnTo>
                    <a:pt x="2992437" y="1539874"/>
                  </a:lnTo>
                  <a:lnTo>
                    <a:pt x="3205162" y="1487486"/>
                  </a:lnTo>
                  <a:lnTo>
                    <a:pt x="3687762" y="1436686"/>
                  </a:lnTo>
                  <a:lnTo>
                    <a:pt x="4151311" y="1487486"/>
                  </a:lnTo>
                  <a:lnTo>
                    <a:pt x="4557711" y="1627186"/>
                  </a:lnTo>
                  <a:lnTo>
                    <a:pt x="4692648" y="1730374"/>
                  </a:lnTo>
                  <a:lnTo>
                    <a:pt x="4808536" y="1851024"/>
                  </a:lnTo>
                  <a:lnTo>
                    <a:pt x="4886324" y="1973261"/>
                  </a:lnTo>
                  <a:lnTo>
                    <a:pt x="4905374" y="2111374"/>
                  </a:lnTo>
                  <a:lnTo>
                    <a:pt x="4865686" y="2301874"/>
                  </a:lnTo>
                  <a:lnTo>
                    <a:pt x="4789486" y="2474911"/>
                  </a:lnTo>
                  <a:lnTo>
                    <a:pt x="4633911" y="2630487"/>
                  </a:lnTo>
                  <a:lnTo>
                    <a:pt x="4422774" y="2768599"/>
                  </a:lnTo>
                  <a:lnTo>
                    <a:pt x="4306886" y="2819399"/>
                  </a:lnTo>
                  <a:lnTo>
                    <a:pt x="4190998" y="2871786"/>
                  </a:lnTo>
                  <a:lnTo>
                    <a:pt x="3900486" y="2959099"/>
                  </a:lnTo>
                  <a:lnTo>
                    <a:pt x="3592512" y="3009899"/>
                  </a:lnTo>
                  <a:lnTo>
                    <a:pt x="3263899" y="3027361"/>
                  </a:lnTo>
                  <a:lnTo>
                    <a:pt x="2935287" y="3009899"/>
                  </a:lnTo>
                  <a:lnTo>
                    <a:pt x="2625724" y="2959099"/>
                  </a:lnTo>
                  <a:lnTo>
                    <a:pt x="2105024" y="2768599"/>
                  </a:lnTo>
                  <a:lnTo>
                    <a:pt x="1911349" y="2630487"/>
                  </a:lnTo>
                  <a:lnTo>
                    <a:pt x="1757362" y="2474911"/>
                  </a:lnTo>
                  <a:lnTo>
                    <a:pt x="1660524" y="2301874"/>
                  </a:lnTo>
                  <a:lnTo>
                    <a:pt x="1641474" y="2111374"/>
                  </a:lnTo>
                  <a:lnTo>
                    <a:pt x="1679574" y="1885949"/>
                  </a:lnTo>
                  <a:lnTo>
                    <a:pt x="1795462" y="1660524"/>
                  </a:lnTo>
                  <a:lnTo>
                    <a:pt x="1989137" y="1471611"/>
                  </a:lnTo>
                  <a:lnTo>
                    <a:pt x="2239962" y="1281111"/>
                  </a:lnTo>
                  <a:lnTo>
                    <a:pt x="2528887" y="1142999"/>
                  </a:lnTo>
                  <a:lnTo>
                    <a:pt x="2876549" y="1020762"/>
                  </a:lnTo>
                  <a:lnTo>
                    <a:pt x="3263899" y="952499"/>
                  </a:lnTo>
                  <a:lnTo>
                    <a:pt x="3687762" y="935037"/>
                  </a:lnTo>
                  <a:lnTo>
                    <a:pt x="4094161" y="952499"/>
                  </a:lnTo>
                  <a:lnTo>
                    <a:pt x="4479924" y="1020762"/>
                  </a:lnTo>
                  <a:lnTo>
                    <a:pt x="4827586" y="1142999"/>
                  </a:lnTo>
                  <a:lnTo>
                    <a:pt x="5137148" y="1281111"/>
                  </a:lnTo>
                  <a:lnTo>
                    <a:pt x="5368924" y="1471611"/>
                  </a:lnTo>
                  <a:lnTo>
                    <a:pt x="5561011" y="1660524"/>
                  </a:lnTo>
                  <a:lnTo>
                    <a:pt x="5638798" y="1765299"/>
                  </a:lnTo>
                  <a:lnTo>
                    <a:pt x="5676898" y="1885949"/>
                  </a:lnTo>
                  <a:lnTo>
                    <a:pt x="5735636" y="2111374"/>
                  </a:lnTo>
                  <a:lnTo>
                    <a:pt x="5676898" y="2387599"/>
                  </a:lnTo>
                  <a:lnTo>
                    <a:pt x="5541961" y="2663824"/>
                  </a:lnTo>
                  <a:lnTo>
                    <a:pt x="5426074" y="2786061"/>
                  </a:lnTo>
                  <a:lnTo>
                    <a:pt x="5310186" y="2906711"/>
                  </a:lnTo>
                  <a:lnTo>
                    <a:pt x="5002211" y="3114674"/>
                  </a:lnTo>
                  <a:lnTo>
                    <a:pt x="4654548" y="3287711"/>
                  </a:lnTo>
                  <a:lnTo>
                    <a:pt x="4229098" y="3425824"/>
                  </a:lnTo>
                  <a:lnTo>
                    <a:pt x="3765549" y="3511549"/>
                  </a:lnTo>
                  <a:lnTo>
                    <a:pt x="3263899" y="3529011"/>
                  </a:lnTo>
                  <a:lnTo>
                    <a:pt x="2781299" y="3511549"/>
                  </a:lnTo>
                  <a:lnTo>
                    <a:pt x="2317749" y="3425824"/>
                  </a:lnTo>
                  <a:lnTo>
                    <a:pt x="1892299" y="3287711"/>
                  </a:lnTo>
                  <a:lnTo>
                    <a:pt x="1525587" y="3114674"/>
                  </a:lnTo>
                  <a:lnTo>
                    <a:pt x="1235074" y="2906711"/>
                  </a:lnTo>
                  <a:lnTo>
                    <a:pt x="1119187" y="2786061"/>
                  </a:lnTo>
                  <a:lnTo>
                    <a:pt x="1004887" y="2663824"/>
                  </a:lnTo>
                  <a:lnTo>
                    <a:pt x="927099" y="2525711"/>
                  </a:lnTo>
                  <a:lnTo>
                    <a:pt x="868362" y="2387599"/>
                  </a:lnTo>
                  <a:lnTo>
                    <a:pt x="811212" y="2111374"/>
                  </a:lnTo>
                  <a:lnTo>
                    <a:pt x="868362" y="1800224"/>
                  </a:lnTo>
                  <a:lnTo>
                    <a:pt x="1042987" y="1487486"/>
                  </a:lnTo>
                  <a:lnTo>
                    <a:pt x="1158874" y="1349374"/>
                  </a:lnTo>
                  <a:lnTo>
                    <a:pt x="1312862" y="1211261"/>
                  </a:lnTo>
                  <a:lnTo>
                    <a:pt x="1466849" y="1073149"/>
                  </a:lnTo>
                  <a:lnTo>
                    <a:pt x="1660524" y="952499"/>
                  </a:lnTo>
                  <a:lnTo>
                    <a:pt x="2085974" y="761999"/>
                  </a:lnTo>
                  <a:lnTo>
                    <a:pt x="2317749" y="674687"/>
                  </a:lnTo>
                  <a:lnTo>
                    <a:pt x="2568574" y="606424"/>
                  </a:lnTo>
                  <a:lnTo>
                    <a:pt x="3108324" y="501649"/>
                  </a:lnTo>
                  <a:lnTo>
                    <a:pt x="3687762" y="468312"/>
                  </a:lnTo>
                  <a:lnTo>
                    <a:pt x="4248148" y="501649"/>
                  </a:lnTo>
                  <a:lnTo>
                    <a:pt x="4538661" y="536574"/>
                  </a:lnTo>
                  <a:lnTo>
                    <a:pt x="4789486" y="606424"/>
                  </a:lnTo>
                  <a:lnTo>
                    <a:pt x="5040311" y="674687"/>
                  </a:lnTo>
                  <a:lnTo>
                    <a:pt x="5291136" y="761999"/>
                  </a:lnTo>
                  <a:lnTo>
                    <a:pt x="5503861" y="847724"/>
                  </a:lnTo>
                  <a:lnTo>
                    <a:pt x="5695948" y="952499"/>
                  </a:lnTo>
                  <a:lnTo>
                    <a:pt x="5889623" y="1073149"/>
                  </a:lnTo>
                  <a:lnTo>
                    <a:pt x="6064248" y="1211261"/>
                  </a:lnTo>
                  <a:lnTo>
                    <a:pt x="6315074" y="1487486"/>
                  </a:lnTo>
                  <a:lnTo>
                    <a:pt x="6488111" y="1800224"/>
                  </a:lnTo>
                  <a:lnTo>
                    <a:pt x="6526211" y="1955799"/>
                  </a:lnTo>
                  <a:lnTo>
                    <a:pt x="6546848" y="2111374"/>
                  </a:lnTo>
                  <a:lnTo>
                    <a:pt x="6488111" y="2490787"/>
                  </a:lnTo>
                  <a:lnTo>
                    <a:pt x="6391274" y="2663824"/>
                  </a:lnTo>
                  <a:lnTo>
                    <a:pt x="6296024" y="2836861"/>
                  </a:lnTo>
                  <a:lnTo>
                    <a:pt x="6140448" y="2992437"/>
                  </a:lnTo>
                  <a:lnTo>
                    <a:pt x="5986460" y="3148011"/>
                  </a:lnTo>
                  <a:lnTo>
                    <a:pt x="5792786" y="3305174"/>
                  </a:lnTo>
                  <a:lnTo>
                    <a:pt x="5580061" y="3443287"/>
                  </a:lnTo>
                  <a:lnTo>
                    <a:pt x="5097461" y="3667124"/>
                  </a:lnTo>
                  <a:lnTo>
                    <a:pt x="4538661" y="3840160"/>
                  </a:lnTo>
                  <a:lnTo>
                    <a:pt x="3938586" y="3962398"/>
                  </a:lnTo>
                  <a:lnTo>
                    <a:pt x="3263899" y="3995736"/>
                  </a:lnTo>
                  <a:lnTo>
                    <a:pt x="2606674" y="3962398"/>
                  </a:lnTo>
                  <a:lnTo>
                    <a:pt x="2298699" y="3910010"/>
                  </a:lnTo>
                  <a:lnTo>
                    <a:pt x="1989137" y="3840160"/>
                  </a:lnTo>
                  <a:lnTo>
                    <a:pt x="1447799" y="3667124"/>
                  </a:lnTo>
                  <a:lnTo>
                    <a:pt x="965199" y="3443287"/>
                  </a:lnTo>
                  <a:lnTo>
                    <a:pt x="752474" y="3305174"/>
                  </a:lnTo>
                  <a:lnTo>
                    <a:pt x="560387" y="3148011"/>
                  </a:lnTo>
                  <a:lnTo>
                    <a:pt x="250824" y="2836861"/>
                  </a:lnTo>
                  <a:lnTo>
                    <a:pt x="134937" y="2663824"/>
                  </a:lnTo>
                  <a:lnTo>
                    <a:pt x="57149" y="2490787"/>
                  </a:lnTo>
                  <a:lnTo>
                    <a:pt x="0" y="2111374"/>
                  </a:lnTo>
                  <a:lnTo>
                    <a:pt x="19049" y="1903411"/>
                  </a:lnTo>
                  <a:lnTo>
                    <a:pt x="77787" y="1695449"/>
                  </a:lnTo>
                  <a:lnTo>
                    <a:pt x="288924" y="1298574"/>
                  </a:lnTo>
                  <a:lnTo>
                    <a:pt x="617537" y="952499"/>
                  </a:lnTo>
                  <a:lnTo>
                    <a:pt x="830262" y="779462"/>
                  </a:lnTo>
                  <a:lnTo>
                    <a:pt x="1081087" y="641349"/>
                  </a:lnTo>
                  <a:lnTo>
                    <a:pt x="1331912" y="501649"/>
                  </a:lnTo>
                  <a:lnTo>
                    <a:pt x="1622424" y="363537"/>
                  </a:lnTo>
                  <a:lnTo>
                    <a:pt x="2239962" y="173037"/>
                  </a:lnTo>
                  <a:lnTo>
                    <a:pt x="2587624" y="104774"/>
                  </a:lnTo>
                  <a:lnTo>
                    <a:pt x="2935287" y="52387"/>
                  </a:lnTo>
                  <a:lnTo>
                    <a:pt x="3687762" y="0"/>
                  </a:lnTo>
                  <a:lnTo>
                    <a:pt x="4422774" y="52387"/>
                  </a:lnTo>
                  <a:lnTo>
                    <a:pt x="5116511" y="173037"/>
                  </a:lnTo>
                  <a:lnTo>
                    <a:pt x="5735636" y="363537"/>
                  </a:lnTo>
                  <a:lnTo>
                    <a:pt x="6024560" y="501649"/>
                  </a:lnTo>
                  <a:lnTo>
                    <a:pt x="6275386" y="641349"/>
                  </a:lnTo>
                  <a:lnTo>
                    <a:pt x="6738936" y="952499"/>
                  </a:lnTo>
                  <a:lnTo>
                    <a:pt x="6913561" y="1125537"/>
                  </a:lnTo>
                  <a:lnTo>
                    <a:pt x="7067548" y="1298574"/>
                  </a:lnTo>
                  <a:lnTo>
                    <a:pt x="7202486" y="1504949"/>
                  </a:lnTo>
                  <a:lnTo>
                    <a:pt x="7280274" y="1695449"/>
                  </a:lnTo>
                  <a:lnTo>
                    <a:pt x="7337424" y="1903411"/>
                  </a:lnTo>
                  <a:lnTo>
                    <a:pt x="7358061" y="2111374"/>
                  </a:lnTo>
                  <a:lnTo>
                    <a:pt x="7337424" y="2335211"/>
                  </a:lnTo>
                  <a:lnTo>
                    <a:pt x="7280274" y="2543174"/>
                  </a:lnTo>
                  <a:lnTo>
                    <a:pt x="7202486" y="2751137"/>
                  </a:lnTo>
                  <a:lnTo>
                    <a:pt x="7067548" y="2959099"/>
                  </a:lnTo>
                  <a:lnTo>
                    <a:pt x="6913561" y="3165474"/>
                  </a:lnTo>
                  <a:lnTo>
                    <a:pt x="6738936" y="3355974"/>
                  </a:lnTo>
                  <a:lnTo>
                    <a:pt x="6275386" y="3719511"/>
                  </a:lnTo>
                  <a:lnTo>
                    <a:pt x="5735636" y="4013198"/>
                  </a:lnTo>
                  <a:lnTo>
                    <a:pt x="5116511" y="4256086"/>
                  </a:lnTo>
                  <a:lnTo>
                    <a:pt x="4770436" y="4341810"/>
                  </a:lnTo>
                  <a:lnTo>
                    <a:pt x="4422774" y="4411660"/>
                  </a:lnTo>
                  <a:lnTo>
                    <a:pt x="3687762" y="4464048"/>
                  </a:lnTo>
                </a:path>
              </a:pathLst>
            </a:custGeom>
            <a:ln w="19049">
              <a:solidFill>
                <a:srgbClr val="E32305"/>
              </a:solidFill>
            </a:ln>
          </p:spPr>
          <p:txBody>
            <a:bodyPr wrap="square" lIns="0" tIns="0" rIns="0" bIns="0" rtlCol="0"/>
            <a:lstStyle/>
            <a:p>
              <a:endParaRPr/>
            </a:p>
          </p:txBody>
        </p:sp>
        <p:sp>
          <p:nvSpPr>
            <p:cNvPr id="12" name="object 12"/>
            <p:cNvSpPr/>
            <p:nvPr/>
          </p:nvSpPr>
          <p:spPr>
            <a:xfrm>
              <a:off x="4246562" y="3956050"/>
              <a:ext cx="3670300" cy="725805"/>
            </a:xfrm>
            <a:custGeom>
              <a:avLst/>
              <a:gdLst/>
              <a:ahLst/>
              <a:cxnLst/>
              <a:rect l="l" t="t" r="r" b="b"/>
              <a:pathLst>
                <a:path w="3670300" h="725804">
                  <a:moveTo>
                    <a:pt x="0" y="0"/>
                  </a:moveTo>
                  <a:lnTo>
                    <a:pt x="3670298" y="725487"/>
                  </a:lnTo>
                </a:path>
              </a:pathLst>
            </a:custGeom>
            <a:ln w="19049">
              <a:solidFill>
                <a:srgbClr val="A7A7A7"/>
              </a:solidFill>
            </a:ln>
          </p:spPr>
          <p:txBody>
            <a:bodyPr wrap="square" lIns="0" tIns="0" rIns="0" bIns="0" rtlCol="0"/>
            <a:lstStyle/>
            <a:p>
              <a:endParaRPr/>
            </a:p>
          </p:txBody>
        </p:sp>
        <p:sp>
          <p:nvSpPr>
            <p:cNvPr id="13" name="object 13"/>
            <p:cNvSpPr/>
            <p:nvPr/>
          </p:nvSpPr>
          <p:spPr>
            <a:xfrm>
              <a:off x="4825998" y="2571750"/>
              <a:ext cx="2124075" cy="1384300"/>
            </a:xfrm>
            <a:custGeom>
              <a:avLst/>
              <a:gdLst/>
              <a:ahLst/>
              <a:cxnLst/>
              <a:rect l="l" t="t" r="r" b="b"/>
              <a:pathLst>
                <a:path w="2124075" h="1384300">
                  <a:moveTo>
                    <a:pt x="0" y="1384299"/>
                  </a:moveTo>
                  <a:lnTo>
                    <a:pt x="0" y="795337"/>
                  </a:lnTo>
                  <a:lnTo>
                    <a:pt x="2124074" y="0"/>
                  </a:lnTo>
                </a:path>
              </a:pathLst>
            </a:custGeom>
            <a:ln w="19049">
              <a:solidFill>
                <a:srgbClr val="A7A7A7"/>
              </a:solidFill>
            </a:ln>
          </p:spPr>
          <p:txBody>
            <a:bodyPr wrap="square" lIns="0" tIns="0" rIns="0" bIns="0" rtlCol="0"/>
            <a:lstStyle/>
            <a:p>
              <a:endParaRPr/>
            </a:p>
          </p:txBody>
        </p:sp>
        <p:pic>
          <p:nvPicPr>
            <p:cNvPr id="14" name="object 14"/>
            <p:cNvPicPr/>
            <p:nvPr/>
          </p:nvPicPr>
          <p:blipFill>
            <a:blip r:embed="rId4" cstate="print"/>
            <a:stretch>
              <a:fillRect/>
            </a:stretch>
          </p:blipFill>
          <p:spPr>
            <a:xfrm>
              <a:off x="4179887" y="1558925"/>
              <a:ext cx="134937" cy="227012"/>
            </a:xfrm>
            <a:prstGeom prst="rect">
              <a:avLst/>
            </a:prstGeom>
          </p:spPr>
        </p:pic>
      </p:grpSp>
      <p:sp>
        <p:nvSpPr>
          <p:cNvPr id="15" name="object 15"/>
          <p:cNvSpPr txBox="1"/>
          <p:nvPr/>
        </p:nvSpPr>
        <p:spPr>
          <a:xfrm>
            <a:off x="4273550" y="3441700"/>
            <a:ext cx="513715" cy="363855"/>
          </a:xfrm>
          <a:prstGeom prst="rect">
            <a:avLst/>
          </a:prstGeom>
        </p:spPr>
        <p:txBody>
          <a:bodyPr vert="horz" wrap="square" lIns="0" tIns="40005" rIns="0" bIns="0" rtlCol="0">
            <a:spAutoFit/>
          </a:bodyPr>
          <a:lstStyle/>
          <a:p>
            <a:pPr marL="12700" marR="5080" indent="95250">
              <a:lnSpc>
                <a:spcPts val="1230"/>
              </a:lnSpc>
              <a:spcBef>
                <a:spcPts val="315"/>
              </a:spcBef>
            </a:pPr>
            <a:r>
              <a:rPr sz="1200" b="1" dirty="0">
                <a:solidFill>
                  <a:srgbClr val="990000"/>
                </a:solidFill>
                <a:latin typeface="Times New Roman"/>
                <a:cs typeface="Times New Roman"/>
              </a:rPr>
              <a:t>Risk </a:t>
            </a:r>
            <a:r>
              <a:rPr sz="1200" b="1" spc="5" dirty="0">
                <a:solidFill>
                  <a:srgbClr val="990000"/>
                </a:solidFill>
                <a:latin typeface="Times New Roman"/>
                <a:cs typeface="Times New Roman"/>
              </a:rPr>
              <a:t> </a:t>
            </a:r>
            <a:r>
              <a:rPr sz="1200" b="1" dirty="0">
                <a:solidFill>
                  <a:srgbClr val="990000"/>
                </a:solidFill>
                <a:latin typeface="Times New Roman"/>
                <a:cs typeface="Times New Roman"/>
              </a:rPr>
              <a:t>ana</a:t>
            </a:r>
            <a:r>
              <a:rPr sz="1200" b="1" spc="-229" dirty="0">
                <a:solidFill>
                  <a:srgbClr val="990000"/>
                </a:solidFill>
                <a:latin typeface="Times New Roman"/>
                <a:cs typeface="Times New Roman"/>
              </a:rPr>
              <a:t>l</a:t>
            </a:r>
            <a:r>
              <a:rPr sz="1200" b="1" dirty="0">
                <a:solidFill>
                  <a:srgbClr val="990000"/>
                </a:solidFill>
                <a:latin typeface="Times New Roman"/>
                <a:cs typeface="Times New Roman"/>
              </a:rPr>
              <a:t>ysis</a:t>
            </a:r>
            <a:endParaRPr sz="1200">
              <a:latin typeface="Times New Roman"/>
              <a:cs typeface="Times New Roman"/>
            </a:endParaRPr>
          </a:p>
        </p:txBody>
      </p:sp>
      <p:sp>
        <p:nvSpPr>
          <p:cNvPr id="16" name="object 16"/>
          <p:cNvSpPr txBox="1"/>
          <p:nvPr/>
        </p:nvSpPr>
        <p:spPr>
          <a:xfrm>
            <a:off x="4852987" y="3544889"/>
            <a:ext cx="428625" cy="381635"/>
          </a:xfrm>
          <a:prstGeom prst="rect">
            <a:avLst/>
          </a:prstGeom>
        </p:spPr>
        <p:txBody>
          <a:bodyPr vert="horz" wrap="square" lIns="0" tIns="26670" rIns="0" bIns="0" rtlCol="0">
            <a:spAutoFit/>
          </a:bodyPr>
          <a:lstStyle/>
          <a:p>
            <a:pPr marL="12700" marR="5080">
              <a:lnSpc>
                <a:spcPts val="1360"/>
              </a:lnSpc>
              <a:spcBef>
                <a:spcPts val="210"/>
              </a:spcBef>
            </a:pPr>
            <a:r>
              <a:rPr sz="1200" b="1" spc="15" dirty="0">
                <a:solidFill>
                  <a:srgbClr val="990000"/>
                </a:solidFill>
                <a:latin typeface="Times New Roman"/>
                <a:cs typeface="Times New Roman"/>
              </a:rPr>
              <a:t>P</a:t>
            </a:r>
            <a:r>
              <a:rPr sz="1200" b="1" spc="-225" dirty="0">
                <a:solidFill>
                  <a:srgbClr val="990000"/>
                </a:solidFill>
                <a:latin typeface="Times New Roman"/>
                <a:cs typeface="Times New Roman"/>
              </a:rPr>
              <a:t>r</a:t>
            </a:r>
            <a:r>
              <a:rPr sz="1200" b="1" dirty="0">
                <a:solidFill>
                  <a:srgbClr val="990000"/>
                </a:solidFill>
                <a:latin typeface="Times New Roman"/>
                <a:cs typeface="Times New Roman"/>
              </a:rPr>
              <a:t>o</a:t>
            </a:r>
            <a:r>
              <a:rPr sz="1200" b="1" spc="60" dirty="0">
                <a:solidFill>
                  <a:srgbClr val="990000"/>
                </a:solidFill>
                <a:latin typeface="Times New Roman"/>
                <a:cs typeface="Times New Roman"/>
              </a:rPr>
              <a:t>t</a:t>
            </a:r>
            <a:r>
              <a:rPr sz="1200" b="1" spc="10" dirty="0">
                <a:solidFill>
                  <a:srgbClr val="990000"/>
                </a:solidFill>
                <a:latin typeface="Times New Roman"/>
                <a:cs typeface="Times New Roman"/>
              </a:rPr>
              <a:t>o</a:t>
            </a:r>
            <a:r>
              <a:rPr sz="1200" b="1" dirty="0">
                <a:solidFill>
                  <a:srgbClr val="990000"/>
                </a:solidFill>
                <a:latin typeface="Times New Roman"/>
                <a:cs typeface="Times New Roman"/>
              </a:rPr>
              <a:t>-  </a:t>
            </a:r>
            <a:r>
              <a:rPr sz="1200" b="1" spc="-100" dirty="0">
                <a:solidFill>
                  <a:srgbClr val="990000"/>
                </a:solidFill>
                <a:latin typeface="Times New Roman"/>
                <a:cs typeface="Times New Roman"/>
              </a:rPr>
              <a:t>t</a:t>
            </a:r>
            <a:r>
              <a:rPr sz="1200" b="1" dirty="0">
                <a:solidFill>
                  <a:srgbClr val="990000"/>
                </a:solidFill>
                <a:latin typeface="Times New Roman"/>
                <a:cs typeface="Times New Roman"/>
              </a:rPr>
              <a:t>y</a:t>
            </a:r>
            <a:r>
              <a:rPr sz="1200" b="1" spc="-140" dirty="0">
                <a:solidFill>
                  <a:srgbClr val="990000"/>
                </a:solidFill>
                <a:latin typeface="Times New Roman"/>
                <a:cs typeface="Times New Roman"/>
              </a:rPr>
              <a:t> </a:t>
            </a:r>
            <a:r>
              <a:rPr sz="1200" b="1" spc="-70" dirty="0">
                <a:solidFill>
                  <a:srgbClr val="990000"/>
                </a:solidFill>
                <a:latin typeface="Times New Roman"/>
                <a:cs typeface="Times New Roman"/>
              </a:rPr>
              <a:t>p</a:t>
            </a:r>
            <a:r>
              <a:rPr sz="1200" b="1" dirty="0">
                <a:solidFill>
                  <a:srgbClr val="990000"/>
                </a:solidFill>
                <a:latin typeface="Times New Roman"/>
                <a:cs typeface="Times New Roman"/>
              </a:rPr>
              <a:t>e</a:t>
            </a:r>
            <a:r>
              <a:rPr sz="1200" b="1" spc="75" dirty="0">
                <a:solidFill>
                  <a:srgbClr val="990000"/>
                </a:solidFill>
                <a:latin typeface="Times New Roman"/>
                <a:cs typeface="Times New Roman"/>
              </a:rPr>
              <a:t> </a:t>
            </a:r>
            <a:r>
              <a:rPr sz="1200" b="1" dirty="0">
                <a:solidFill>
                  <a:srgbClr val="990000"/>
                </a:solidFill>
                <a:latin typeface="Times New Roman"/>
                <a:cs typeface="Times New Roman"/>
              </a:rPr>
              <a:t>1</a:t>
            </a:r>
            <a:endParaRPr sz="1200">
              <a:latin typeface="Times New Roman"/>
              <a:cs typeface="Times New Roman"/>
            </a:endParaRPr>
          </a:p>
        </p:txBody>
      </p:sp>
      <p:sp>
        <p:nvSpPr>
          <p:cNvPr id="17" name="object 17"/>
          <p:cNvSpPr txBox="1"/>
          <p:nvPr/>
        </p:nvSpPr>
        <p:spPr>
          <a:xfrm>
            <a:off x="4273550" y="4133850"/>
            <a:ext cx="751205" cy="363855"/>
          </a:xfrm>
          <a:prstGeom prst="rect">
            <a:avLst/>
          </a:prstGeom>
        </p:spPr>
        <p:txBody>
          <a:bodyPr vert="horz" wrap="square" lIns="0" tIns="40005" rIns="0" bIns="0" rtlCol="0">
            <a:spAutoFit/>
          </a:bodyPr>
          <a:lstStyle/>
          <a:p>
            <a:pPr marL="12700" marR="5080">
              <a:lnSpc>
                <a:spcPts val="1230"/>
              </a:lnSpc>
              <a:spcBef>
                <a:spcPts val="315"/>
              </a:spcBef>
            </a:pPr>
            <a:r>
              <a:rPr sz="1200" b="1" spc="45" dirty="0">
                <a:solidFill>
                  <a:srgbClr val="990000"/>
                </a:solidFill>
                <a:latin typeface="Times New Roman"/>
                <a:cs typeface="Times New Roman"/>
              </a:rPr>
              <a:t>C</a:t>
            </a:r>
            <a:r>
              <a:rPr sz="1200" b="1" dirty="0">
                <a:solidFill>
                  <a:srgbClr val="990000"/>
                </a:solidFill>
                <a:latin typeface="Times New Roman"/>
                <a:cs typeface="Times New Roman"/>
              </a:rPr>
              <a:t>o</a:t>
            </a:r>
            <a:r>
              <a:rPr sz="1200" b="1" spc="-55" dirty="0">
                <a:solidFill>
                  <a:srgbClr val="990000"/>
                </a:solidFill>
                <a:latin typeface="Times New Roman"/>
                <a:cs typeface="Times New Roman"/>
              </a:rPr>
              <a:t>n</a:t>
            </a:r>
            <a:r>
              <a:rPr sz="1200" b="1" spc="75" dirty="0">
                <a:solidFill>
                  <a:srgbClr val="990000"/>
                </a:solidFill>
                <a:latin typeface="Times New Roman"/>
                <a:cs typeface="Times New Roman"/>
              </a:rPr>
              <a:t>c</a:t>
            </a:r>
            <a:r>
              <a:rPr sz="1200" b="1" spc="65" dirty="0">
                <a:solidFill>
                  <a:srgbClr val="990000"/>
                </a:solidFill>
                <a:latin typeface="Times New Roman"/>
                <a:cs typeface="Times New Roman"/>
              </a:rPr>
              <a:t>e</a:t>
            </a:r>
            <a:r>
              <a:rPr sz="1200" b="1" spc="-55" dirty="0">
                <a:solidFill>
                  <a:srgbClr val="990000"/>
                </a:solidFill>
                <a:latin typeface="Times New Roman"/>
                <a:cs typeface="Times New Roman"/>
              </a:rPr>
              <a:t>p</a:t>
            </a:r>
            <a:r>
              <a:rPr sz="1200" b="1" dirty="0">
                <a:solidFill>
                  <a:srgbClr val="990000"/>
                </a:solidFill>
                <a:latin typeface="Times New Roman"/>
                <a:cs typeface="Times New Roman"/>
              </a:rPr>
              <a:t>t</a:t>
            </a:r>
            <a:r>
              <a:rPr sz="1200" b="1" spc="-90" dirty="0">
                <a:solidFill>
                  <a:srgbClr val="990000"/>
                </a:solidFill>
                <a:latin typeface="Times New Roman"/>
                <a:cs typeface="Times New Roman"/>
              </a:rPr>
              <a:t> </a:t>
            </a:r>
            <a:r>
              <a:rPr sz="1200" b="1" dirty="0">
                <a:solidFill>
                  <a:srgbClr val="990000"/>
                </a:solidFill>
                <a:latin typeface="Times New Roman"/>
                <a:cs typeface="Times New Roman"/>
              </a:rPr>
              <a:t>o</a:t>
            </a:r>
            <a:r>
              <a:rPr sz="1200" b="1" spc="-150" dirty="0">
                <a:solidFill>
                  <a:srgbClr val="990000"/>
                </a:solidFill>
                <a:latin typeface="Times New Roman"/>
                <a:cs typeface="Times New Roman"/>
              </a:rPr>
              <a:t> </a:t>
            </a:r>
            <a:r>
              <a:rPr sz="1200" b="1" dirty="0">
                <a:solidFill>
                  <a:srgbClr val="990000"/>
                </a:solidFill>
                <a:latin typeface="Times New Roman"/>
                <a:cs typeface="Times New Roman"/>
              </a:rPr>
              <a:t>f  </a:t>
            </a:r>
            <a:r>
              <a:rPr sz="1200" b="1" spc="-25" dirty="0">
                <a:solidFill>
                  <a:srgbClr val="990000"/>
                </a:solidFill>
                <a:latin typeface="Times New Roman"/>
                <a:cs typeface="Times New Roman"/>
              </a:rPr>
              <a:t>O</a:t>
            </a:r>
            <a:r>
              <a:rPr sz="1200" b="1" spc="-70" dirty="0">
                <a:solidFill>
                  <a:srgbClr val="990000"/>
                </a:solidFill>
                <a:latin typeface="Times New Roman"/>
                <a:cs typeface="Times New Roman"/>
              </a:rPr>
              <a:t>p</a:t>
            </a:r>
            <a:r>
              <a:rPr sz="1200" b="1" spc="75" dirty="0">
                <a:solidFill>
                  <a:srgbClr val="990000"/>
                </a:solidFill>
                <a:latin typeface="Times New Roman"/>
                <a:cs typeface="Times New Roman"/>
              </a:rPr>
              <a:t>e</a:t>
            </a:r>
            <a:r>
              <a:rPr sz="1200" b="1" spc="-85" dirty="0">
                <a:solidFill>
                  <a:srgbClr val="990000"/>
                </a:solidFill>
                <a:latin typeface="Times New Roman"/>
                <a:cs typeface="Times New Roman"/>
              </a:rPr>
              <a:t>r</a:t>
            </a:r>
            <a:r>
              <a:rPr sz="1200" b="1" spc="10" dirty="0">
                <a:solidFill>
                  <a:srgbClr val="990000"/>
                </a:solidFill>
                <a:latin typeface="Times New Roman"/>
                <a:cs typeface="Times New Roman"/>
              </a:rPr>
              <a:t>a</a:t>
            </a:r>
            <a:r>
              <a:rPr sz="1200" b="1" spc="-100" dirty="0">
                <a:solidFill>
                  <a:srgbClr val="990000"/>
                </a:solidFill>
                <a:latin typeface="Times New Roman"/>
                <a:cs typeface="Times New Roman"/>
              </a:rPr>
              <a:t>t</a:t>
            </a:r>
            <a:r>
              <a:rPr sz="1200" b="1" dirty="0">
                <a:solidFill>
                  <a:srgbClr val="990000"/>
                </a:solidFill>
                <a:latin typeface="Times New Roman"/>
                <a:cs typeface="Times New Roman"/>
              </a:rPr>
              <a:t>i</a:t>
            </a:r>
            <a:r>
              <a:rPr sz="1200" b="1" spc="-175" dirty="0">
                <a:solidFill>
                  <a:srgbClr val="990000"/>
                </a:solidFill>
                <a:latin typeface="Times New Roman"/>
                <a:cs typeface="Times New Roman"/>
              </a:rPr>
              <a:t> </a:t>
            </a:r>
            <a:r>
              <a:rPr sz="1200" b="1" spc="10" dirty="0">
                <a:solidFill>
                  <a:srgbClr val="990000"/>
                </a:solidFill>
                <a:latin typeface="Times New Roman"/>
                <a:cs typeface="Times New Roman"/>
              </a:rPr>
              <a:t>o</a:t>
            </a:r>
            <a:r>
              <a:rPr sz="1200" b="1" dirty="0">
                <a:solidFill>
                  <a:srgbClr val="990000"/>
                </a:solidFill>
                <a:latin typeface="Times New Roman"/>
                <a:cs typeface="Times New Roman"/>
              </a:rPr>
              <a:t>n</a:t>
            </a:r>
            <a:endParaRPr sz="1200">
              <a:latin typeface="Times New Roman"/>
              <a:cs typeface="Times New Roman"/>
            </a:endParaRPr>
          </a:p>
        </p:txBody>
      </p:sp>
      <p:sp>
        <p:nvSpPr>
          <p:cNvPr id="18" name="object 18"/>
          <p:cNvSpPr txBox="1"/>
          <p:nvPr/>
        </p:nvSpPr>
        <p:spPr>
          <a:xfrm>
            <a:off x="2805112" y="3943350"/>
            <a:ext cx="1269365" cy="363855"/>
          </a:xfrm>
          <a:prstGeom prst="rect">
            <a:avLst/>
          </a:prstGeom>
        </p:spPr>
        <p:txBody>
          <a:bodyPr vert="horz" wrap="square" lIns="0" tIns="40005" rIns="0" bIns="0" rtlCol="0">
            <a:spAutoFit/>
          </a:bodyPr>
          <a:lstStyle/>
          <a:p>
            <a:pPr marL="128270" marR="5080" indent="-116205">
              <a:lnSpc>
                <a:spcPts val="1230"/>
              </a:lnSpc>
              <a:spcBef>
                <a:spcPts val="315"/>
              </a:spcBef>
            </a:pPr>
            <a:r>
              <a:rPr sz="1200" b="1" spc="-105" dirty="0">
                <a:solidFill>
                  <a:srgbClr val="990000"/>
                </a:solidFill>
                <a:latin typeface="Times New Roman"/>
                <a:cs typeface="Times New Roman"/>
              </a:rPr>
              <a:t>R</a:t>
            </a:r>
            <a:r>
              <a:rPr sz="1200" b="1" spc="75" dirty="0">
                <a:solidFill>
                  <a:srgbClr val="990000"/>
                </a:solidFill>
                <a:latin typeface="Times New Roman"/>
                <a:cs typeface="Times New Roman"/>
              </a:rPr>
              <a:t>e</a:t>
            </a:r>
            <a:r>
              <a:rPr sz="1200" b="1" spc="-70" dirty="0">
                <a:solidFill>
                  <a:srgbClr val="990000"/>
                </a:solidFill>
                <a:latin typeface="Times New Roman"/>
                <a:cs typeface="Times New Roman"/>
              </a:rPr>
              <a:t>q</a:t>
            </a:r>
            <a:r>
              <a:rPr sz="1200" b="1" spc="-55" dirty="0">
                <a:solidFill>
                  <a:srgbClr val="990000"/>
                </a:solidFill>
                <a:latin typeface="Times New Roman"/>
                <a:cs typeface="Times New Roman"/>
              </a:rPr>
              <a:t>u</a:t>
            </a:r>
            <a:r>
              <a:rPr sz="1200" b="1" dirty="0">
                <a:solidFill>
                  <a:srgbClr val="990000"/>
                </a:solidFill>
                <a:latin typeface="Times New Roman"/>
                <a:cs typeface="Times New Roman"/>
              </a:rPr>
              <a:t>i</a:t>
            </a:r>
            <a:r>
              <a:rPr sz="1200" b="1" spc="-185" dirty="0">
                <a:solidFill>
                  <a:srgbClr val="990000"/>
                </a:solidFill>
                <a:latin typeface="Times New Roman"/>
                <a:cs typeface="Times New Roman"/>
              </a:rPr>
              <a:t> </a:t>
            </a:r>
            <a:r>
              <a:rPr sz="1200" b="1" spc="-75" dirty="0">
                <a:solidFill>
                  <a:srgbClr val="990000"/>
                </a:solidFill>
                <a:latin typeface="Times New Roman"/>
                <a:cs typeface="Times New Roman"/>
              </a:rPr>
              <a:t>r</a:t>
            </a:r>
            <a:r>
              <a:rPr sz="1200" b="1" spc="75" dirty="0">
                <a:solidFill>
                  <a:srgbClr val="990000"/>
                </a:solidFill>
                <a:latin typeface="Times New Roman"/>
                <a:cs typeface="Times New Roman"/>
              </a:rPr>
              <a:t>e</a:t>
            </a:r>
            <a:r>
              <a:rPr sz="1200" b="1" spc="-90" dirty="0">
                <a:solidFill>
                  <a:srgbClr val="990000"/>
                </a:solidFill>
                <a:latin typeface="Times New Roman"/>
                <a:cs typeface="Times New Roman"/>
              </a:rPr>
              <a:t>m</a:t>
            </a:r>
            <a:r>
              <a:rPr sz="1200" b="1" spc="65" dirty="0">
                <a:solidFill>
                  <a:srgbClr val="990000"/>
                </a:solidFill>
                <a:latin typeface="Times New Roman"/>
                <a:cs typeface="Times New Roman"/>
              </a:rPr>
              <a:t>e</a:t>
            </a:r>
            <a:r>
              <a:rPr sz="1200" b="1" spc="-55" dirty="0">
                <a:solidFill>
                  <a:srgbClr val="990000"/>
                </a:solidFill>
                <a:latin typeface="Times New Roman"/>
                <a:cs typeface="Times New Roman"/>
              </a:rPr>
              <a:t>n</a:t>
            </a:r>
            <a:r>
              <a:rPr sz="1200" b="1" spc="50" dirty="0">
                <a:solidFill>
                  <a:srgbClr val="990000"/>
                </a:solidFill>
                <a:latin typeface="Times New Roman"/>
                <a:cs typeface="Times New Roman"/>
              </a:rPr>
              <a:t>t</a:t>
            </a:r>
            <a:r>
              <a:rPr sz="1200" b="1" dirty="0">
                <a:solidFill>
                  <a:srgbClr val="990000"/>
                </a:solidFill>
                <a:latin typeface="Times New Roman"/>
                <a:cs typeface="Times New Roman"/>
              </a:rPr>
              <a:t>s</a:t>
            </a:r>
            <a:r>
              <a:rPr sz="1200" b="1" spc="-5" dirty="0">
                <a:solidFill>
                  <a:srgbClr val="990000"/>
                </a:solidFill>
                <a:latin typeface="Times New Roman"/>
                <a:cs typeface="Times New Roman"/>
              </a:rPr>
              <a:t> </a:t>
            </a:r>
            <a:r>
              <a:rPr sz="1200" b="1" spc="-55" dirty="0">
                <a:solidFill>
                  <a:srgbClr val="990000"/>
                </a:solidFill>
                <a:latin typeface="Times New Roman"/>
                <a:cs typeface="Times New Roman"/>
              </a:rPr>
              <a:t>p</a:t>
            </a:r>
            <a:r>
              <a:rPr sz="1200" b="1" dirty="0">
                <a:solidFill>
                  <a:srgbClr val="990000"/>
                </a:solidFill>
                <a:latin typeface="Times New Roman"/>
                <a:cs typeface="Times New Roman"/>
              </a:rPr>
              <a:t>l</a:t>
            </a:r>
            <a:r>
              <a:rPr sz="1200" b="1" spc="-185" dirty="0">
                <a:solidFill>
                  <a:srgbClr val="990000"/>
                </a:solidFill>
                <a:latin typeface="Times New Roman"/>
                <a:cs typeface="Times New Roman"/>
              </a:rPr>
              <a:t> </a:t>
            </a:r>
            <a:r>
              <a:rPr sz="1200" b="1" spc="10" dirty="0">
                <a:solidFill>
                  <a:srgbClr val="990000"/>
                </a:solidFill>
                <a:latin typeface="Times New Roman"/>
                <a:cs typeface="Times New Roman"/>
              </a:rPr>
              <a:t>a</a:t>
            </a:r>
            <a:r>
              <a:rPr sz="1200" b="1" dirty="0">
                <a:solidFill>
                  <a:srgbClr val="990000"/>
                </a:solidFill>
                <a:latin typeface="Times New Roman"/>
                <a:cs typeface="Times New Roman"/>
              </a:rPr>
              <a:t>n  </a:t>
            </a:r>
            <a:r>
              <a:rPr sz="1200" b="1" spc="-40" dirty="0">
                <a:solidFill>
                  <a:srgbClr val="990000"/>
                </a:solidFill>
                <a:latin typeface="Times New Roman"/>
                <a:cs typeface="Times New Roman"/>
              </a:rPr>
              <a:t>L</a:t>
            </a:r>
            <a:r>
              <a:rPr sz="1200" b="1" dirty="0">
                <a:solidFill>
                  <a:srgbClr val="990000"/>
                </a:solidFill>
                <a:latin typeface="Times New Roman"/>
                <a:cs typeface="Times New Roman"/>
              </a:rPr>
              <a:t>i</a:t>
            </a:r>
            <a:r>
              <a:rPr sz="1200" b="1" spc="-185" dirty="0">
                <a:solidFill>
                  <a:srgbClr val="990000"/>
                </a:solidFill>
                <a:latin typeface="Times New Roman"/>
                <a:cs typeface="Times New Roman"/>
              </a:rPr>
              <a:t> </a:t>
            </a:r>
            <a:r>
              <a:rPr sz="1200" b="1" spc="-90" dirty="0">
                <a:solidFill>
                  <a:srgbClr val="990000"/>
                </a:solidFill>
                <a:latin typeface="Times New Roman"/>
                <a:cs typeface="Times New Roman"/>
              </a:rPr>
              <a:t>f</a:t>
            </a:r>
            <a:r>
              <a:rPr sz="1200" b="1" spc="65" dirty="0">
                <a:solidFill>
                  <a:srgbClr val="990000"/>
                </a:solidFill>
                <a:latin typeface="Times New Roman"/>
                <a:cs typeface="Times New Roman"/>
              </a:rPr>
              <a:t>e</a:t>
            </a:r>
            <a:r>
              <a:rPr sz="1200" b="1" spc="60" dirty="0">
                <a:solidFill>
                  <a:srgbClr val="990000"/>
                </a:solidFill>
                <a:latin typeface="Times New Roman"/>
                <a:cs typeface="Times New Roman"/>
              </a:rPr>
              <a:t>-</a:t>
            </a:r>
            <a:r>
              <a:rPr sz="1200" b="1" spc="75" dirty="0">
                <a:solidFill>
                  <a:srgbClr val="990000"/>
                </a:solidFill>
                <a:latin typeface="Times New Roman"/>
                <a:cs typeface="Times New Roman"/>
              </a:rPr>
              <a:t>c</a:t>
            </a:r>
            <a:r>
              <a:rPr sz="1200" b="1" dirty="0">
                <a:solidFill>
                  <a:srgbClr val="990000"/>
                </a:solidFill>
                <a:latin typeface="Times New Roman"/>
                <a:cs typeface="Times New Roman"/>
              </a:rPr>
              <a:t>y</a:t>
            </a:r>
            <a:r>
              <a:rPr sz="1200" b="1" spc="75" dirty="0">
                <a:solidFill>
                  <a:srgbClr val="990000"/>
                </a:solidFill>
                <a:latin typeface="Times New Roman"/>
                <a:cs typeface="Times New Roman"/>
              </a:rPr>
              <a:t>c</a:t>
            </a:r>
            <a:r>
              <a:rPr sz="1200" b="1" spc="-35" dirty="0">
                <a:solidFill>
                  <a:srgbClr val="990000"/>
                </a:solidFill>
                <a:latin typeface="Times New Roman"/>
                <a:cs typeface="Times New Roman"/>
              </a:rPr>
              <a:t>l</a:t>
            </a:r>
            <a:r>
              <a:rPr sz="1200" b="1" dirty="0">
                <a:solidFill>
                  <a:srgbClr val="990000"/>
                </a:solidFill>
                <a:latin typeface="Times New Roman"/>
                <a:cs typeface="Times New Roman"/>
              </a:rPr>
              <a:t>e</a:t>
            </a:r>
            <a:r>
              <a:rPr sz="1200" b="1" spc="75" dirty="0">
                <a:solidFill>
                  <a:srgbClr val="990000"/>
                </a:solidFill>
                <a:latin typeface="Times New Roman"/>
                <a:cs typeface="Times New Roman"/>
              </a:rPr>
              <a:t> </a:t>
            </a:r>
            <a:r>
              <a:rPr sz="1200" b="1" spc="-55" dirty="0">
                <a:solidFill>
                  <a:srgbClr val="990000"/>
                </a:solidFill>
                <a:latin typeface="Times New Roman"/>
                <a:cs typeface="Times New Roman"/>
              </a:rPr>
              <a:t>p</a:t>
            </a:r>
            <a:r>
              <a:rPr sz="1200" b="1" dirty="0">
                <a:solidFill>
                  <a:srgbClr val="990000"/>
                </a:solidFill>
                <a:latin typeface="Times New Roman"/>
                <a:cs typeface="Times New Roman"/>
              </a:rPr>
              <a:t>l</a:t>
            </a:r>
            <a:r>
              <a:rPr sz="1200" b="1" spc="-185" dirty="0">
                <a:solidFill>
                  <a:srgbClr val="990000"/>
                </a:solidFill>
                <a:latin typeface="Times New Roman"/>
                <a:cs typeface="Times New Roman"/>
              </a:rPr>
              <a:t> </a:t>
            </a:r>
            <a:r>
              <a:rPr sz="1200" b="1" spc="-140" dirty="0">
                <a:solidFill>
                  <a:srgbClr val="990000"/>
                </a:solidFill>
                <a:latin typeface="Times New Roman"/>
                <a:cs typeface="Times New Roman"/>
              </a:rPr>
              <a:t>a</a:t>
            </a:r>
            <a:r>
              <a:rPr sz="1200" b="1" dirty="0">
                <a:solidFill>
                  <a:srgbClr val="990000"/>
                </a:solidFill>
                <a:latin typeface="Times New Roman"/>
                <a:cs typeface="Times New Roman"/>
              </a:rPr>
              <a:t>n</a:t>
            </a:r>
            <a:endParaRPr sz="1200">
              <a:latin typeface="Times New Roman"/>
              <a:cs typeface="Times New Roman"/>
            </a:endParaRPr>
          </a:p>
        </p:txBody>
      </p:sp>
      <p:sp>
        <p:nvSpPr>
          <p:cNvPr id="19" name="object 19"/>
          <p:cNvSpPr txBox="1"/>
          <p:nvPr/>
        </p:nvSpPr>
        <p:spPr>
          <a:xfrm>
            <a:off x="3384550" y="3665539"/>
            <a:ext cx="660400" cy="208279"/>
          </a:xfrm>
          <a:prstGeom prst="rect">
            <a:avLst/>
          </a:prstGeom>
        </p:spPr>
        <p:txBody>
          <a:bodyPr vert="horz" wrap="square" lIns="0" tIns="12700" rIns="0" bIns="0" rtlCol="0">
            <a:spAutoFit/>
          </a:bodyPr>
          <a:lstStyle/>
          <a:p>
            <a:pPr marL="12700">
              <a:lnSpc>
                <a:spcPct val="100000"/>
              </a:lnSpc>
              <a:spcBef>
                <a:spcPts val="100"/>
              </a:spcBef>
            </a:pPr>
            <a:r>
              <a:rPr sz="1200" b="1" spc="45" dirty="0">
                <a:solidFill>
                  <a:srgbClr val="990000"/>
                </a:solidFill>
                <a:latin typeface="Times New Roman"/>
                <a:cs typeface="Times New Roman"/>
              </a:rPr>
              <a:t>R</a:t>
            </a:r>
            <a:r>
              <a:rPr sz="1200" b="1" spc="-40" dirty="0">
                <a:solidFill>
                  <a:srgbClr val="990000"/>
                </a:solidFill>
                <a:latin typeface="Times New Roman"/>
                <a:cs typeface="Times New Roman"/>
              </a:rPr>
              <a:t>E</a:t>
            </a:r>
            <a:r>
              <a:rPr sz="1200" b="1" spc="45" dirty="0">
                <a:solidFill>
                  <a:srgbClr val="990000"/>
                </a:solidFill>
                <a:latin typeface="Times New Roman"/>
                <a:cs typeface="Times New Roman"/>
              </a:rPr>
              <a:t>V</a:t>
            </a:r>
            <a:r>
              <a:rPr sz="1200" b="1" spc="-20" dirty="0">
                <a:solidFill>
                  <a:srgbClr val="990000"/>
                </a:solidFill>
                <a:latin typeface="Times New Roman"/>
                <a:cs typeface="Times New Roman"/>
              </a:rPr>
              <a:t>I</a:t>
            </a:r>
            <a:r>
              <a:rPr sz="1200" b="1" spc="-40" dirty="0">
                <a:solidFill>
                  <a:srgbClr val="990000"/>
                </a:solidFill>
                <a:latin typeface="Times New Roman"/>
                <a:cs typeface="Times New Roman"/>
              </a:rPr>
              <a:t>E</a:t>
            </a:r>
            <a:r>
              <a:rPr sz="1200" b="1" dirty="0">
                <a:solidFill>
                  <a:srgbClr val="990000"/>
                </a:solidFill>
                <a:latin typeface="Times New Roman"/>
                <a:cs typeface="Times New Roman"/>
              </a:rPr>
              <a:t>W</a:t>
            </a:r>
            <a:endParaRPr sz="1200">
              <a:latin typeface="Times New Roman"/>
              <a:cs typeface="Times New Roman"/>
            </a:endParaRPr>
          </a:p>
        </p:txBody>
      </p:sp>
      <p:sp>
        <p:nvSpPr>
          <p:cNvPr id="20" name="object 20"/>
          <p:cNvSpPr/>
          <p:nvPr/>
        </p:nvSpPr>
        <p:spPr>
          <a:xfrm>
            <a:off x="5257798" y="1219201"/>
            <a:ext cx="3429000" cy="2240280"/>
          </a:xfrm>
          <a:custGeom>
            <a:avLst/>
            <a:gdLst/>
            <a:ahLst/>
            <a:cxnLst/>
            <a:rect l="l" t="t" r="r" b="b"/>
            <a:pathLst>
              <a:path w="3429000" h="2240279">
                <a:moveTo>
                  <a:pt x="3429000" y="0"/>
                </a:moveTo>
                <a:lnTo>
                  <a:pt x="0" y="0"/>
                </a:lnTo>
                <a:lnTo>
                  <a:pt x="0" y="2239962"/>
                </a:lnTo>
                <a:lnTo>
                  <a:pt x="3429000" y="2239962"/>
                </a:lnTo>
                <a:lnTo>
                  <a:pt x="3429000" y="0"/>
                </a:lnTo>
                <a:close/>
              </a:path>
            </a:pathLst>
          </a:custGeom>
          <a:solidFill>
            <a:srgbClr val="FFFFFF"/>
          </a:solidFill>
        </p:spPr>
        <p:txBody>
          <a:bodyPr wrap="square" lIns="0" tIns="0" rIns="0" bIns="0" rtlCol="0"/>
          <a:lstStyle/>
          <a:p>
            <a:endParaRPr/>
          </a:p>
        </p:txBody>
      </p:sp>
      <p:sp>
        <p:nvSpPr>
          <p:cNvPr id="21" name="object 21"/>
          <p:cNvSpPr txBox="1"/>
          <p:nvPr/>
        </p:nvSpPr>
        <p:spPr>
          <a:xfrm>
            <a:off x="5257798" y="1219201"/>
            <a:ext cx="3429000" cy="2240280"/>
          </a:xfrm>
          <a:prstGeom prst="rect">
            <a:avLst/>
          </a:prstGeom>
          <a:ln w="12699">
            <a:solidFill>
              <a:srgbClr val="FF2600"/>
            </a:solidFill>
          </a:ln>
        </p:spPr>
        <p:txBody>
          <a:bodyPr vert="horz" wrap="square" lIns="0" tIns="269875" rIns="0" bIns="0" rtlCol="0">
            <a:spAutoFit/>
          </a:bodyPr>
          <a:lstStyle/>
          <a:p>
            <a:pPr marL="91440" marR="88265">
              <a:lnSpc>
                <a:spcPct val="99200"/>
              </a:lnSpc>
              <a:spcBef>
                <a:spcPts val="2125"/>
              </a:spcBef>
            </a:pPr>
            <a:r>
              <a:rPr sz="2800" dirty="0">
                <a:latin typeface="Arial MT"/>
                <a:cs typeface="Arial MT"/>
              </a:rPr>
              <a:t>o</a:t>
            </a:r>
            <a:r>
              <a:rPr sz="2800" spc="-25" dirty="0">
                <a:latin typeface="Arial MT"/>
                <a:cs typeface="Arial MT"/>
              </a:rPr>
              <a:t> </a:t>
            </a:r>
            <a:r>
              <a:rPr sz="2800" dirty="0">
                <a:solidFill>
                  <a:srgbClr val="990000"/>
                </a:solidFill>
                <a:latin typeface="Arial MT"/>
                <a:cs typeface="Arial MT"/>
              </a:rPr>
              <a:t>“loop”</a:t>
            </a:r>
            <a:r>
              <a:rPr sz="2800" spc="-30" dirty="0">
                <a:solidFill>
                  <a:srgbClr val="990000"/>
                </a:solidFill>
                <a:latin typeface="Arial MT"/>
                <a:cs typeface="Arial MT"/>
              </a:rPr>
              <a:t> </a:t>
            </a:r>
            <a:r>
              <a:rPr sz="2800" dirty="0">
                <a:latin typeface="Arial MT"/>
                <a:cs typeface="Arial MT"/>
              </a:rPr>
              <a:t>mais</a:t>
            </a:r>
            <a:r>
              <a:rPr sz="2800" spc="-25" dirty="0">
                <a:latin typeface="Arial MT"/>
                <a:cs typeface="Arial MT"/>
              </a:rPr>
              <a:t> </a:t>
            </a:r>
            <a:r>
              <a:rPr sz="2800" spc="-5" dirty="0">
                <a:latin typeface="Arial MT"/>
                <a:cs typeface="Arial MT"/>
              </a:rPr>
              <a:t>interno </a:t>
            </a:r>
            <a:r>
              <a:rPr sz="2800" spc="-765" dirty="0">
                <a:latin typeface="Arial MT"/>
                <a:cs typeface="Arial MT"/>
              </a:rPr>
              <a:t> </a:t>
            </a:r>
            <a:r>
              <a:rPr sz="2800" spc="-5" dirty="0">
                <a:latin typeface="Arial MT"/>
                <a:cs typeface="Arial MT"/>
              </a:rPr>
              <a:t>está concentrado </a:t>
            </a:r>
            <a:r>
              <a:rPr sz="2800" dirty="0">
                <a:latin typeface="Arial MT"/>
                <a:cs typeface="Arial MT"/>
              </a:rPr>
              <a:t> nas possibilidades </a:t>
            </a:r>
            <a:r>
              <a:rPr sz="2800" spc="5" dirty="0">
                <a:latin typeface="Arial MT"/>
                <a:cs typeface="Arial MT"/>
              </a:rPr>
              <a:t> </a:t>
            </a:r>
            <a:r>
              <a:rPr sz="2800" dirty="0">
                <a:latin typeface="Arial MT"/>
                <a:cs typeface="Arial MT"/>
              </a:rPr>
              <a:t>do</a:t>
            </a:r>
            <a:r>
              <a:rPr sz="2800" spc="-5" dirty="0">
                <a:latin typeface="Arial MT"/>
                <a:cs typeface="Arial MT"/>
              </a:rPr>
              <a:t> sistema</a:t>
            </a:r>
            <a:endParaRPr sz="2800">
              <a:latin typeface="Arial MT"/>
              <a:cs typeface="Arial M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49</a:t>
            </a:r>
            <a:endParaRPr sz="1400">
              <a:latin typeface="Times New Roman"/>
              <a:cs typeface="Times New Roman"/>
            </a:endParaRPr>
          </a:p>
        </p:txBody>
      </p:sp>
      <p:grpSp>
        <p:nvGrpSpPr>
          <p:cNvPr id="3" name="object 3"/>
          <p:cNvGrpSpPr/>
          <p:nvPr/>
        </p:nvGrpSpPr>
        <p:grpSpPr>
          <a:xfrm>
            <a:off x="390698" y="112222"/>
            <a:ext cx="7905750" cy="1405255"/>
            <a:chOff x="390698" y="112222"/>
            <a:chExt cx="7905750" cy="1405255"/>
          </a:xfrm>
        </p:grpSpPr>
        <p:pic>
          <p:nvPicPr>
            <p:cNvPr id="4" name="object 4"/>
            <p:cNvPicPr/>
            <p:nvPr/>
          </p:nvPicPr>
          <p:blipFill>
            <a:blip r:embed="rId2" cstate="print"/>
            <a:stretch>
              <a:fillRect/>
            </a:stretch>
          </p:blipFill>
          <p:spPr>
            <a:xfrm>
              <a:off x="390698" y="112222"/>
              <a:ext cx="7905403" cy="822959"/>
            </a:xfrm>
            <a:prstGeom prst="rect">
              <a:avLst/>
            </a:prstGeom>
          </p:spPr>
        </p:pic>
        <p:pic>
          <p:nvPicPr>
            <p:cNvPr id="5" name="object 5"/>
            <p:cNvPicPr/>
            <p:nvPr/>
          </p:nvPicPr>
          <p:blipFill>
            <a:blip r:embed="rId3" cstate="print"/>
            <a:stretch>
              <a:fillRect/>
            </a:stretch>
          </p:blipFill>
          <p:spPr>
            <a:xfrm>
              <a:off x="390698" y="698269"/>
              <a:ext cx="3283526" cy="818803"/>
            </a:xfrm>
            <a:prstGeom prst="rect">
              <a:avLst/>
            </a:prstGeom>
          </p:spPr>
        </p:pic>
      </p:grpSp>
      <p:sp>
        <p:nvSpPr>
          <p:cNvPr id="6" name="object 6"/>
          <p:cNvSpPr txBox="1">
            <a:spLocks noGrp="1"/>
          </p:cNvSpPr>
          <p:nvPr>
            <p:ph type="title"/>
          </p:nvPr>
        </p:nvSpPr>
        <p:spPr>
          <a:xfrm>
            <a:off x="459140" y="73741"/>
            <a:ext cx="7611109" cy="1341120"/>
          </a:xfrm>
          <a:prstGeom prst="rect">
            <a:avLst/>
          </a:prstGeom>
        </p:spPr>
        <p:txBody>
          <a:bodyPr vert="horz" wrap="square" lIns="0" tIns="159385" rIns="0" bIns="0" rtlCol="0">
            <a:spAutoFit/>
          </a:bodyPr>
          <a:lstStyle/>
          <a:p>
            <a:pPr marL="12700" marR="5080">
              <a:lnSpc>
                <a:spcPct val="79900"/>
              </a:lnSpc>
              <a:spcBef>
                <a:spcPts val="1255"/>
              </a:spcBef>
              <a:tabLst>
                <a:tab pos="2653665" algn="l"/>
              </a:tabLst>
            </a:pPr>
            <a:r>
              <a:rPr dirty="0">
                <a:solidFill>
                  <a:srgbClr val="969696"/>
                </a:solidFill>
              </a:rPr>
              <a:t>O</a:t>
            </a:r>
            <a:r>
              <a:rPr spc="10" dirty="0">
                <a:solidFill>
                  <a:srgbClr val="969696"/>
                </a:solidFill>
              </a:rPr>
              <a:t> </a:t>
            </a:r>
            <a:r>
              <a:rPr spc="-5" dirty="0">
                <a:solidFill>
                  <a:srgbClr val="969696"/>
                </a:solidFill>
              </a:rPr>
              <a:t>Modelo	Espiral</a:t>
            </a:r>
            <a:r>
              <a:rPr spc="-30" dirty="0">
                <a:solidFill>
                  <a:srgbClr val="969696"/>
                </a:solidFill>
              </a:rPr>
              <a:t> </a:t>
            </a:r>
            <a:r>
              <a:rPr dirty="0">
                <a:solidFill>
                  <a:srgbClr val="969696"/>
                </a:solidFill>
              </a:rPr>
              <a:t>de</a:t>
            </a:r>
            <a:r>
              <a:rPr spc="-25" dirty="0">
                <a:solidFill>
                  <a:srgbClr val="969696"/>
                </a:solidFill>
              </a:rPr>
              <a:t> </a:t>
            </a:r>
            <a:r>
              <a:rPr spc="-5" dirty="0">
                <a:solidFill>
                  <a:srgbClr val="969696"/>
                </a:solidFill>
              </a:rPr>
              <a:t>Processo </a:t>
            </a:r>
            <a:r>
              <a:rPr spc="-1185" dirty="0">
                <a:solidFill>
                  <a:srgbClr val="969696"/>
                </a:solidFill>
              </a:rPr>
              <a:t> </a:t>
            </a:r>
            <a:r>
              <a:rPr dirty="0">
                <a:solidFill>
                  <a:srgbClr val="969696"/>
                </a:solidFill>
              </a:rPr>
              <a:t>de</a:t>
            </a:r>
            <a:r>
              <a:rPr spc="-10" dirty="0">
                <a:solidFill>
                  <a:srgbClr val="969696"/>
                </a:solidFill>
              </a:rPr>
              <a:t> </a:t>
            </a:r>
            <a:r>
              <a:rPr spc="-5" dirty="0">
                <a:solidFill>
                  <a:srgbClr val="969696"/>
                </a:solidFill>
              </a:rPr>
              <a:t>Software</a:t>
            </a:r>
          </a:p>
        </p:txBody>
      </p:sp>
      <p:grpSp>
        <p:nvGrpSpPr>
          <p:cNvPr id="7" name="object 7"/>
          <p:cNvGrpSpPr/>
          <p:nvPr/>
        </p:nvGrpSpPr>
        <p:grpSpPr>
          <a:xfrm>
            <a:off x="210185" y="1558925"/>
            <a:ext cx="7977505" cy="4862830"/>
            <a:chOff x="210185" y="1558925"/>
            <a:chExt cx="7977505" cy="4862830"/>
          </a:xfrm>
        </p:grpSpPr>
        <p:sp>
          <p:nvSpPr>
            <p:cNvPr id="8" name="object 8"/>
            <p:cNvSpPr/>
            <p:nvPr/>
          </p:nvSpPr>
          <p:spPr>
            <a:xfrm>
              <a:off x="220662" y="3956844"/>
              <a:ext cx="7956550" cy="0"/>
            </a:xfrm>
            <a:custGeom>
              <a:avLst/>
              <a:gdLst/>
              <a:ahLst/>
              <a:cxnLst/>
              <a:rect l="l" t="t" r="r" b="b"/>
              <a:pathLst>
                <a:path w="7956550">
                  <a:moveTo>
                    <a:pt x="0" y="0"/>
                  </a:moveTo>
                  <a:lnTo>
                    <a:pt x="465136" y="0"/>
                  </a:lnTo>
                </a:path>
                <a:path w="7956550">
                  <a:moveTo>
                    <a:pt x="3894135" y="0"/>
                  </a:moveTo>
                  <a:lnTo>
                    <a:pt x="7956547" y="0"/>
                  </a:lnTo>
                </a:path>
              </a:pathLst>
            </a:custGeom>
            <a:ln w="20638">
              <a:solidFill>
                <a:srgbClr val="A7A7A7"/>
              </a:solidFill>
            </a:ln>
          </p:spPr>
          <p:txBody>
            <a:bodyPr wrap="square" lIns="0" tIns="0" rIns="0" bIns="0" rtlCol="0"/>
            <a:lstStyle/>
            <a:p>
              <a:endParaRPr/>
            </a:p>
          </p:txBody>
        </p:sp>
        <p:sp>
          <p:nvSpPr>
            <p:cNvPr id="9" name="object 9"/>
            <p:cNvSpPr/>
            <p:nvPr/>
          </p:nvSpPr>
          <p:spPr>
            <a:xfrm>
              <a:off x="4246562" y="1654175"/>
              <a:ext cx="1905" cy="4758055"/>
            </a:xfrm>
            <a:custGeom>
              <a:avLst/>
              <a:gdLst/>
              <a:ahLst/>
              <a:cxnLst/>
              <a:rect l="l" t="t" r="r" b="b"/>
              <a:pathLst>
                <a:path w="1904" h="4758055">
                  <a:moveTo>
                    <a:pt x="0" y="0"/>
                  </a:moveTo>
                  <a:lnTo>
                    <a:pt x="1587" y="4757736"/>
                  </a:lnTo>
                </a:path>
              </a:pathLst>
            </a:custGeom>
            <a:ln w="19049">
              <a:solidFill>
                <a:srgbClr val="A7A7A7"/>
              </a:solidFill>
            </a:ln>
          </p:spPr>
          <p:txBody>
            <a:bodyPr wrap="square" lIns="0" tIns="0" rIns="0" bIns="0" rtlCol="0"/>
            <a:lstStyle/>
            <a:p>
              <a:endParaRPr/>
            </a:p>
          </p:txBody>
        </p:sp>
        <p:sp>
          <p:nvSpPr>
            <p:cNvPr id="10" name="object 10"/>
            <p:cNvSpPr/>
            <p:nvPr/>
          </p:nvSpPr>
          <p:spPr>
            <a:xfrm>
              <a:off x="558799" y="1844676"/>
              <a:ext cx="7358380" cy="4464050"/>
            </a:xfrm>
            <a:custGeom>
              <a:avLst/>
              <a:gdLst/>
              <a:ahLst/>
              <a:cxnLst/>
              <a:rect l="l" t="t" r="r" b="b"/>
              <a:pathLst>
                <a:path w="7358380" h="4464050">
                  <a:moveTo>
                    <a:pt x="2452687" y="2111374"/>
                  </a:moveTo>
                  <a:lnTo>
                    <a:pt x="2471737" y="1973261"/>
                  </a:lnTo>
                  <a:lnTo>
                    <a:pt x="2549524" y="1851024"/>
                  </a:lnTo>
                  <a:lnTo>
                    <a:pt x="2665411" y="1730374"/>
                  </a:lnTo>
                  <a:lnTo>
                    <a:pt x="2819399" y="1627186"/>
                  </a:lnTo>
                  <a:lnTo>
                    <a:pt x="2992437" y="1539874"/>
                  </a:lnTo>
                  <a:lnTo>
                    <a:pt x="3205162" y="1487486"/>
                  </a:lnTo>
                  <a:lnTo>
                    <a:pt x="3687762" y="1436686"/>
                  </a:lnTo>
                  <a:lnTo>
                    <a:pt x="4151311" y="1487486"/>
                  </a:lnTo>
                  <a:lnTo>
                    <a:pt x="4557711" y="1627186"/>
                  </a:lnTo>
                  <a:lnTo>
                    <a:pt x="4692648" y="1730374"/>
                  </a:lnTo>
                  <a:lnTo>
                    <a:pt x="4808536" y="1851024"/>
                  </a:lnTo>
                  <a:lnTo>
                    <a:pt x="4886324" y="1973261"/>
                  </a:lnTo>
                  <a:lnTo>
                    <a:pt x="4905374" y="2111374"/>
                  </a:lnTo>
                  <a:lnTo>
                    <a:pt x="4865686" y="2301874"/>
                  </a:lnTo>
                  <a:lnTo>
                    <a:pt x="4789486" y="2474911"/>
                  </a:lnTo>
                  <a:lnTo>
                    <a:pt x="4633911" y="2630487"/>
                  </a:lnTo>
                  <a:lnTo>
                    <a:pt x="4422774" y="2768599"/>
                  </a:lnTo>
                  <a:lnTo>
                    <a:pt x="4306886" y="2819399"/>
                  </a:lnTo>
                  <a:lnTo>
                    <a:pt x="4190998" y="2871786"/>
                  </a:lnTo>
                  <a:lnTo>
                    <a:pt x="3900486" y="2959099"/>
                  </a:lnTo>
                  <a:lnTo>
                    <a:pt x="3592512" y="3009899"/>
                  </a:lnTo>
                  <a:lnTo>
                    <a:pt x="3263899" y="3027361"/>
                  </a:lnTo>
                  <a:lnTo>
                    <a:pt x="2935287" y="3009899"/>
                  </a:lnTo>
                  <a:lnTo>
                    <a:pt x="2625724" y="2959099"/>
                  </a:lnTo>
                  <a:lnTo>
                    <a:pt x="2105024" y="2768599"/>
                  </a:lnTo>
                  <a:lnTo>
                    <a:pt x="1911349" y="2630487"/>
                  </a:lnTo>
                  <a:lnTo>
                    <a:pt x="1757362" y="2474911"/>
                  </a:lnTo>
                  <a:lnTo>
                    <a:pt x="1660524" y="2301874"/>
                  </a:lnTo>
                  <a:lnTo>
                    <a:pt x="1641474" y="2111374"/>
                  </a:lnTo>
                  <a:lnTo>
                    <a:pt x="1679574" y="1885949"/>
                  </a:lnTo>
                  <a:lnTo>
                    <a:pt x="1795462" y="1660524"/>
                  </a:lnTo>
                  <a:lnTo>
                    <a:pt x="1989137" y="1471611"/>
                  </a:lnTo>
                  <a:lnTo>
                    <a:pt x="2239962" y="1281111"/>
                  </a:lnTo>
                  <a:lnTo>
                    <a:pt x="2528887" y="1142999"/>
                  </a:lnTo>
                  <a:lnTo>
                    <a:pt x="2876549" y="1020762"/>
                  </a:lnTo>
                  <a:lnTo>
                    <a:pt x="3263899" y="952499"/>
                  </a:lnTo>
                  <a:lnTo>
                    <a:pt x="3687762" y="935037"/>
                  </a:lnTo>
                  <a:lnTo>
                    <a:pt x="4094161" y="952499"/>
                  </a:lnTo>
                  <a:lnTo>
                    <a:pt x="4479924" y="1020762"/>
                  </a:lnTo>
                  <a:lnTo>
                    <a:pt x="4827586" y="1142999"/>
                  </a:lnTo>
                  <a:lnTo>
                    <a:pt x="5137148" y="1281111"/>
                  </a:lnTo>
                  <a:lnTo>
                    <a:pt x="5368924" y="1471611"/>
                  </a:lnTo>
                  <a:lnTo>
                    <a:pt x="5561011" y="1660524"/>
                  </a:lnTo>
                  <a:lnTo>
                    <a:pt x="5638798" y="1765299"/>
                  </a:lnTo>
                  <a:lnTo>
                    <a:pt x="5676898" y="1885949"/>
                  </a:lnTo>
                  <a:lnTo>
                    <a:pt x="5735636" y="2111374"/>
                  </a:lnTo>
                  <a:lnTo>
                    <a:pt x="5676898" y="2387599"/>
                  </a:lnTo>
                  <a:lnTo>
                    <a:pt x="5541961" y="2663824"/>
                  </a:lnTo>
                  <a:lnTo>
                    <a:pt x="5426074" y="2786061"/>
                  </a:lnTo>
                  <a:lnTo>
                    <a:pt x="5310186" y="2906711"/>
                  </a:lnTo>
                  <a:lnTo>
                    <a:pt x="5002211" y="3114674"/>
                  </a:lnTo>
                  <a:lnTo>
                    <a:pt x="4654548" y="3287711"/>
                  </a:lnTo>
                  <a:lnTo>
                    <a:pt x="4229098" y="3425824"/>
                  </a:lnTo>
                  <a:lnTo>
                    <a:pt x="3765549" y="3511549"/>
                  </a:lnTo>
                  <a:lnTo>
                    <a:pt x="3263899" y="3529011"/>
                  </a:lnTo>
                  <a:lnTo>
                    <a:pt x="2781299" y="3511549"/>
                  </a:lnTo>
                  <a:lnTo>
                    <a:pt x="2317749" y="3425824"/>
                  </a:lnTo>
                  <a:lnTo>
                    <a:pt x="1892299" y="3287711"/>
                  </a:lnTo>
                  <a:lnTo>
                    <a:pt x="1525587" y="3114674"/>
                  </a:lnTo>
                  <a:lnTo>
                    <a:pt x="1235074" y="2906711"/>
                  </a:lnTo>
                  <a:lnTo>
                    <a:pt x="1119187" y="2786061"/>
                  </a:lnTo>
                  <a:lnTo>
                    <a:pt x="1004887" y="2663824"/>
                  </a:lnTo>
                  <a:lnTo>
                    <a:pt x="927099" y="2525711"/>
                  </a:lnTo>
                  <a:lnTo>
                    <a:pt x="868362" y="2387599"/>
                  </a:lnTo>
                  <a:lnTo>
                    <a:pt x="811212" y="2111374"/>
                  </a:lnTo>
                  <a:lnTo>
                    <a:pt x="868362" y="1800224"/>
                  </a:lnTo>
                  <a:lnTo>
                    <a:pt x="1042987" y="1487486"/>
                  </a:lnTo>
                  <a:lnTo>
                    <a:pt x="1158874" y="1349374"/>
                  </a:lnTo>
                  <a:lnTo>
                    <a:pt x="1312862" y="1211261"/>
                  </a:lnTo>
                  <a:lnTo>
                    <a:pt x="1466849" y="1073149"/>
                  </a:lnTo>
                  <a:lnTo>
                    <a:pt x="1660524" y="952499"/>
                  </a:lnTo>
                  <a:lnTo>
                    <a:pt x="2085974" y="761999"/>
                  </a:lnTo>
                  <a:lnTo>
                    <a:pt x="2317749" y="674687"/>
                  </a:lnTo>
                  <a:lnTo>
                    <a:pt x="2568574" y="606424"/>
                  </a:lnTo>
                  <a:lnTo>
                    <a:pt x="3108324" y="501649"/>
                  </a:lnTo>
                  <a:lnTo>
                    <a:pt x="3687762" y="468312"/>
                  </a:lnTo>
                  <a:lnTo>
                    <a:pt x="4248148" y="501649"/>
                  </a:lnTo>
                  <a:lnTo>
                    <a:pt x="4538661" y="536574"/>
                  </a:lnTo>
                  <a:lnTo>
                    <a:pt x="4789486" y="606424"/>
                  </a:lnTo>
                  <a:lnTo>
                    <a:pt x="5040311" y="674687"/>
                  </a:lnTo>
                  <a:lnTo>
                    <a:pt x="5291136" y="761999"/>
                  </a:lnTo>
                  <a:lnTo>
                    <a:pt x="5503861" y="847724"/>
                  </a:lnTo>
                  <a:lnTo>
                    <a:pt x="5695948" y="952499"/>
                  </a:lnTo>
                  <a:lnTo>
                    <a:pt x="5889623" y="1073149"/>
                  </a:lnTo>
                  <a:lnTo>
                    <a:pt x="6064248" y="1211261"/>
                  </a:lnTo>
                  <a:lnTo>
                    <a:pt x="6315074" y="1487486"/>
                  </a:lnTo>
                  <a:lnTo>
                    <a:pt x="6488111" y="1800224"/>
                  </a:lnTo>
                  <a:lnTo>
                    <a:pt x="6526211" y="1955799"/>
                  </a:lnTo>
                  <a:lnTo>
                    <a:pt x="6546848" y="2111374"/>
                  </a:lnTo>
                  <a:lnTo>
                    <a:pt x="6488111" y="2490787"/>
                  </a:lnTo>
                  <a:lnTo>
                    <a:pt x="6391274" y="2663824"/>
                  </a:lnTo>
                  <a:lnTo>
                    <a:pt x="6296024" y="2836861"/>
                  </a:lnTo>
                  <a:lnTo>
                    <a:pt x="6140448" y="2992437"/>
                  </a:lnTo>
                  <a:lnTo>
                    <a:pt x="5986460" y="3148011"/>
                  </a:lnTo>
                  <a:lnTo>
                    <a:pt x="5792786" y="3305174"/>
                  </a:lnTo>
                  <a:lnTo>
                    <a:pt x="5580061" y="3443287"/>
                  </a:lnTo>
                  <a:lnTo>
                    <a:pt x="5097461" y="3667124"/>
                  </a:lnTo>
                  <a:lnTo>
                    <a:pt x="4538661" y="3840160"/>
                  </a:lnTo>
                  <a:lnTo>
                    <a:pt x="3938586" y="3962398"/>
                  </a:lnTo>
                  <a:lnTo>
                    <a:pt x="3263899" y="3995736"/>
                  </a:lnTo>
                  <a:lnTo>
                    <a:pt x="2606674" y="3962398"/>
                  </a:lnTo>
                  <a:lnTo>
                    <a:pt x="2298699" y="3910010"/>
                  </a:lnTo>
                  <a:lnTo>
                    <a:pt x="1989137" y="3840160"/>
                  </a:lnTo>
                  <a:lnTo>
                    <a:pt x="1447799" y="3667124"/>
                  </a:lnTo>
                  <a:lnTo>
                    <a:pt x="965199" y="3443287"/>
                  </a:lnTo>
                  <a:lnTo>
                    <a:pt x="752474" y="3305174"/>
                  </a:lnTo>
                  <a:lnTo>
                    <a:pt x="560387" y="3148011"/>
                  </a:lnTo>
                  <a:lnTo>
                    <a:pt x="250824" y="2836861"/>
                  </a:lnTo>
                  <a:lnTo>
                    <a:pt x="134937" y="2663824"/>
                  </a:lnTo>
                  <a:lnTo>
                    <a:pt x="57149" y="2490787"/>
                  </a:lnTo>
                  <a:lnTo>
                    <a:pt x="0" y="2111374"/>
                  </a:lnTo>
                  <a:lnTo>
                    <a:pt x="19049" y="1903411"/>
                  </a:lnTo>
                  <a:lnTo>
                    <a:pt x="77787" y="1695449"/>
                  </a:lnTo>
                  <a:lnTo>
                    <a:pt x="288924" y="1298574"/>
                  </a:lnTo>
                  <a:lnTo>
                    <a:pt x="617537" y="952499"/>
                  </a:lnTo>
                  <a:lnTo>
                    <a:pt x="830262" y="779462"/>
                  </a:lnTo>
                  <a:lnTo>
                    <a:pt x="1081087" y="641349"/>
                  </a:lnTo>
                  <a:lnTo>
                    <a:pt x="1331912" y="501649"/>
                  </a:lnTo>
                  <a:lnTo>
                    <a:pt x="1622424" y="363537"/>
                  </a:lnTo>
                  <a:lnTo>
                    <a:pt x="2239962" y="173037"/>
                  </a:lnTo>
                  <a:lnTo>
                    <a:pt x="2587624" y="104774"/>
                  </a:lnTo>
                  <a:lnTo>
                    <a:pt x="2935287" y="52387"/>
                  </a:lnTo>
                  <a:lnTo>
                    <a:pt x="3687762" y="0"/>
                  </a:lnTo>
                  <a:lnTo>
                    <a:pt x="4422774" y="52387"/>
                  </a:lnTo>
                  <a:lnTo>
                    <a:pt x="5116511" y="173037"/>
                  </a:lnTo>
                  <a:lnTo>
                    <a:pt x="5735636" y="363537"/>
                  </a:lnTo>
                  <a:lnTo>
                    <a:pt x="6024560" y="501649"/>
                  </a:lnTo>
                  <a:lnTo>
                    <a:pt x="6275386" y="641349"/>
                  </a:lnTo>
                  <a:lnTo>
                    <a:pt x="6738936" y="952499"/>
                  </a:lnTo>
                  <a:lnTo>
                    <a:pt x="6913561" y="1125537"/>
                  </a:lnTo>
                  <a:lnTo>
                    <a:pt x="7067548" y="1298574"/>
                  </a:lnTo>
                  <a:lnTo>
                    <a:pt x="7202486" y="1504949"/>
                  </a:lnTo>
                  <a:lnTo>
                    <a:pt x="7280274" y="1695449"/>
                  </a:lnTo>
                  <a:lnTo>
                    <a:pt x="7337424" y="1903411"/>
                  </a:lnTo>
                  <a:lnTo>
                    <a:pt x="7358061" y="2111374"/>
                  </a:lnTo>
                  <a:lnTo>
                    <a:pt x="7337424" y="2335211"/>
                  </a:lnTo>
                  <a:lnTo>
                    <a:pt x="7280274" y="2543174"/>
                  </a:lnTo>
                  <a:lnTo>
                    <a:pt x="7202486" y="2751137"/>
                  </a:lnTo>
                  <a:lnTo>
                    <a:pt x="7067548" y="2959099"/>
                  </a:lnTo>
                  <a:lnTo>
                    <a:pt x="6913561" y="3165474"/>
                  </a:lnTo>
                  <a:lnTo>
                    <a:pt x="6738936" y="3355974"/>
                  </a:lnTo>
                  <a:lnTo>
                    <a:pt x="6275386" y="3719511"/>
                  </a:lnTo>
                  <a:lnTo>
                    <a:pt x="5735636" y="4013198"/>
                  </a:lnTo>
                  <a:lnTo>
                    <a:pt x="5116511" y="4256086"/>
                  </a:lnTo>
                  <a:lnTo>
                    <a:pt x="4770436" y="4341810"/>
                  </a:lnTo>
                  <a:lnTo>
                    <a:pt x="4422774" y="4411660"/>
                  </a:lnTo>
                  <a:lnTo>
                    <a:pt x="3687762" y="4464048"/>
                  </a:lnTo>
                </a:path>
              </a:pathLst>
            </a:custGeom>
            <a:ln w="19049">
              <a:solidFill>
                <a:srgbClr val="E32305"/>
              </a:solidFill>
            </a:ln>
          </p:spPr>
          <p:txBody>
            <a:bodyPr wrap="square" lIns="0" tIns="0" rIns="0" bIns="0" rtlCol="0"/>
            <a:lstStyle/>
            <a:p>
              <a:endParaRPr/>
            </a:p>
          </p:txBody>
        </p:sp>
        <p:sp>
          <p:nvSpPr>
            <p:cNvPr id="11" name="object 11"/>
            <p:cNvSpPr/>
            <p:nvPr/>
          </p:nvSpPr>
          <p:spPr>
            <a:xfrm>
              <a:off x="4246562" y="3956050"/>
              <a:ext cx="3670300" cy="725805"/>
            </a:xfrm>
            <a:custGeom>
              <a:avLst/>
              <a:gdLst/>
              <a:ahLst/>
              <a:cxnLst/>
              <a:rect l="l" t="t" r="r" b="b"/>
              <a:pathLst>
                <a:path w="3670300" h="725804">
                  <a:moveTo>
                    <a:pt x="0" y="0"/>
                  </a:moveTo>
                  <a:lnTo>
                    <a:pt x="3670298" y="725487"/>
                  </a:lnTo>
                </a:path>
              </a:pathLst>
            </a:custGeom>
            <a:ln w="19049">
              <a:solidFill>
                <a:srgbClr val="A7A7A7"/>
              </a:solidFill>
            </a:ln>
          </p:spPr>
          <p:txBody>
            <a:bodyPr wrap="square" lIns="0" tIns="0" rIns="0" bIns="0" rtlCol="0"/>
            <a:lstStyle/>
            <a:p>
              <a:endParaRPr/>
            </a:p>
          </p:txBody>
        </p:sp>
        <p:sp>
          <p:nvSpPr>
            <p:cNvPr id="12" name="object 12"/>
            <p:cNvSpPr/>
            <p:nvPr/>
          </p:nvSpPr>
          <p:spPr>
            <a:xfrm>
              <a:off x="4825998" y="2571750"/>
              <a:ext cx="2124075" cy="1384300"/>
            </a:xfrm>
            <a:custGeom>
              <a:avLst/>
              <a:gdLst/>
              <a:ahLst/>
              <a:cxnLst/>
              <a:rect l="l" t="t" r="r" b="b"/>
              <a:pathLst>
                <a:path w="2124075" h="1384300">
                  <a:moveTo>
                    <a:pt x="0" y="1384299"/>
                  </a:moveTo>
                  <a:lnTo>
                    <a:pt x="0" y="795337"/>
                  </a:lnTo>
                  <a:lnTo>
                    <a:pt x="2124074" y="0"/>
                  </a:lnTo>
                </a:path>
              </a:pathLst>
            </a:custGeom>
            <a:ln w="19049">
              <a:solidFill>
                <a:srgbClr val="A7A7A7"/>
              </a:solidFill>
            </a:ln>
          </p:spPr>
          <p:txBody>
            <a:bodyPr wrap="square" lIns="0" tIns="0" rIns="0" bIns="0" rtlCol="0"/>
            <a:lstStyle/>
            <a:p>
              <a:endParaRPr/>
            </a:p>
          </p:txBody>
        </p:sp>
        <p:pic>
          <p:nvPicPr>
            <p:cNvPr id="13" name="object 13"/>
            <p:cNvPicPr/>
            <p:nvPr/>
          </p:nvPicPr>
          <p:blipFill>
            <a:blip r:embed="rId4" cstate="print"/>
            <a:stretch>
              <a:fillRect/>
            </a:stretch>
          </p:blipFill>
          <p:spPr>
            <a:xfrm>
              <a:off x="4179887" y="1558925"/>
              <a:ext cx="134937" cy="227012"/>
            </a:xfrm>
            <a:prstGeom prst="rect">
              <a:avLst/>
            </a:prstGeom>
          </p:spPr>
        </p:pic>
      </p:grpSp>
      <p:sp>
        <p:nvSpPr>
          <p:cNvPr id="14" name="object 14"/>
          <p:cNvSpPr txBox="1"/>
          <p:nvPr/>
        </p:nvSpPr>
        <p:spPr>
          <a:xfrm>
            <a:off x="4484687" y="2852738"/>
            <a:ext cx="548640" cy="363855"/>
          </a:xfrm>
          <a:prstGeom prst="rect">
            <a:avLst/>
          </a:prstGeom>
        </p:spPr>
        <p:txBody>
          <a:bodyPr vert="horz" wrap="square" lIns="0" tIns="40005" rIns="0" bIns="0" rtlCol="0">
            <a:spAutoFit/>
          </a:bodyPr>
          <a:lstStyle/>
          <a:p>
            <a:pPr marL="12700" marR="5080" indent="96520">
              <a:lnSpc>
                <a:spcPts val="1230"/>
              </a:lnSpc>
              <a:spcBef>
                <a:spcPts val="315"/>
              </a:spcBef>
            </a:pPr>
            <a:r>
              <a:rPr sz="1200" b="1" dirty="0">
                <a:solidFill>
                  <a:srgbClr val="990000"/>
                </a:solidFill>
                <a:latin typeface="Times New Roman"/>
                <a:cs typeface="Times New Roman"/>
              </a:rPr>
              <a:t>Risk </a:t>
            </a:r>
            <a:r>
              <a:rPr sz="1200" b="1" spc="5" dirty="0">
                <a:solidFill>
                  <a:srgbClr val="990000"/>
                </a:solidFill>
                <a:latin typeface="Times New Roman"/>
                <a:cs typeface="Times New Roman"/>
              </a:rPr>
              <a:t> </a:t>
            </a:r>
            <a:r>
              <a:rPr sz="1200" b="1" spc="10" dirty="0">
                <a:solidFill>
                  <a:srgbClr val="990000"/>
                </a:solidFill>
                <a:latin typeface="Times New Roman"/>
                <a:cs typeface="Times New Roman"/>
              </a:rPr>
              <a:t>a</a:t>
            </a:r>
            <a:r>
              <a:rPr sz="1200" b="1" spc="-55" dirty="0">
                <a:solidFill>
                  <a:srgbClr val="990000"/>
                </a:solidFill>
                <a:latin typeface="Times New Roman"/>
                <a:cs typeface="Times New Roman"/>
              </a:rPr>
              <a:t>n</a:t>
            </a:r>
            <a:r>
              <a:rPr sz="1200" b="1" dirty="0">
                <a:solidFill>
                  <a:srgbClr val="990000"/>
                </a:solidFill>
                <a:latin typeface="Times New Roman"/>
                <a:cs typeface="Times New Roman"/>
              </a:rPr>
              <a:t>a</a:t>
            </a:r>
            <a:r>
              <a:rPr sz="1200" b="1" spc="-25" dirty="0">
                <a:solidFill>
                  <a:srgbClr val="990000"/>
                </a:solidFill>
                <a:latin typeface="Times New Roman"/>
                <a:cs typeface="Times New Roman"/>
              </a:rPr>
              <a:t>l</a:t>
            </a:r>
            <a:r>
              <a:rPr sz="1200" b="1" dirty="0">
                <a:solidFill>
                  <a:srgbClr val="990000"/>
                </a:solidFill>
                <a:latin typeface="Times New Roman"/>
                <a:cs typeface="Times New Roman"/>
              </a:rPr>
              <a:t>ys</a:t>
            </a:r>
            <a:r>
              <a:rPr sz="1200" b="1" spc="-155" dirty="0">
                <a:solidFill>
                  <a:srgbClr val="990000"/>
                </a:solidFill>
                <a:latin typeface="Times New Roman"/>
                <a:cs typeface="Times New Roman"/>
              </a:rPr>
              <a:t> </a:t>
            </a:r>
            <a:r>
              <a:rPr sz="1200" b="1" spc="-35" dirty="0">
                <a:solidFill>
                  <a:srgbClr val="990000"/>
                </a:solidFill>
                <a:latin typeface="Times New Roman"/>
                <a:cs typeface="Times New Roman"/>
              </a:rPr>
              <a:t>i</a:t>
            </a:r>
            <a:r>
              <a:rPr sz="1200" b="1" dirty="0">
                <a:solidFill>
                  <a:srgbClr val="990000"/>
                </a:solidFill>
                <a:latin typeface="Times New Roman"/>
                <a:cs typeface="Times New Roman"/>
              </a:rPr>
              <a:t>s</a:t>
            </a:r>
            <a:endParaRPr sz="1200">
              <a:latin typeface="Times New Roman"/>
              <a:cs typeface="Times New Roman"/>
            </a:endParaRPr>
          </a:p>
        </p:txBody>
      </p:sp>
      <p:sp>
        <p:nvSpPr>
          <p:cNvPr id="15" name="object 15"/>
          <p:cNvSpPr txBox="1"/>
          <p:nvPr/>
        </p:nvSpPr>
        <p:spPr>
          <a:xfrm>
            <a:off x="5160962" y="3303588"/>
            <a:ext cx="654050" cy="208279"/>
          </a:xfrm>
          <a:prstGeom prst="rect">
            <a:avLst/>
          </a:prstGeom>
        </p:spPr>
        <p:txBody>
          <a:bodyPr vert="horz" wrap="square" lIns="0" tIns="12700" rIns="0" bIns="0" rtlCol="0">
            <a:spAutoFit/>
          </a:bodyPr>
          <a:lstStyle/>
          <a:p>
            <a:pPr marL="12700">
              <a:lnSpc>
                <a:spcPct val="100000"/>
              </a:lnSpc>
              <a:spcBef>
                <a:spcPts val="100"/>
              </a:spcBef>
            </a:pPr>
            <a:r>
              <a:rPr sz="1200" b="1" spc="25" dirty="0">
                <a:solidFill>
                  <a:srgbClr val="990000"/>
                </a:solidFill>
                <a:latin typeface="Times New Roman"/>
                <a:cs typeface="Times New Roman"/>
              </a:rPr>
              <a:t>P</a:t>
            </a:r>
            <a:r>
              <a:rPr sz="1200" b="1" spc="-235" dirty="0">
                <a:solidFill>
                  <a:srgbClr val="990000"/>
                </a:solidFill>
                <a:latin typeface="Times New Roman"/>
                <a:cs typeface="Times New Roman"/>
              </a:rPr>
              <a:t>r</a:t>
            </a:r>
            <a:r>
              <a:rPr sz="1200" b="1" spc="10" dirty="0">
                <a:solidFill>
                  <a:srgbClr val="990000"/>
                </a:solidFill>
                <a:latin typeface="Times New Roman"/>
                <a:cs typeface="Times New Roman"/>
              </a:rPr>
              <a:t>o</a:t>
            </a:r>
            <a:r>
              <a:rPr sz="1200" b="1" spc="60" dirty="0">
                <a:solidFill>
                  <a:srgbClr val="990000"/>
                </a:solidFill>
                <a:latin typeface="Times New Roman"/>
                <a:cs typeface="Times New Roman"/>
              </a:rPr>
              <a:t>t</a:t>
            </a:r>
            <a:r>
              <a:rPr sz="1200" b="1" dirty="0">
                <a:solidFill>
                  <a:srgbClr val="990000"/>
                </a:solidFill>
                <a:latin typeface="Times New Roman"/>
                <a:cs typeface="Times New Roman"/>
              </a:rPr>
              <a:t>o</a:t>
            </a:r>
            <a:r>
              <a:rPr sz="1200" b="1" spc="-90" dirty="0">
                <a:solidFill>
                  <a:srgbClr val="990000"/>
                </a:solidFill>
                <a:latin typeface="Times New Roman"/>
                <a:cs typeface="Times New Roman"/>
              </a:rPr>
              <a:t>t</a:t>
            </a:r>
            <a:r>
              <a:rPr sz="1200" b="1" dirty="0">
                <a:solidFill>
                  <a:srgbClr val="990000"/>
                </a:solidFill>
                <a:latin typeface="Times New Roman"/>
                <a:cs typeface="Times New Roman"/>
              </a:rPr>
              <a:t>yp</a:t>
            </a:r>
            <a:r>
              <a:rPr sz="1200" b="1" spc="-204" dirty="0">
                <a:solidFill>
                  <a:srgbClr val="990000"/>
                </a:solidFill>
                <a:latin typeface="Times New Roman"/>
                <a:cs typeface="Times New Roman"/>
              </a:rPr>
              <a:t> </a:t>
            </a:r>
            <a:r>
              <a:rPr sz="1200" b="1" dirty="0">
                <a:solidFill>
                  <a:srgbClr val="990000"/>
                </a:solidFill>
                <a:latin typeface="Times New Roman"/>
                <a:cs typeface="Times New Roman"/>
              </a:rPr>
              <a:t>e</a:t>
            </a:r>
            <a:endParaRPr sz="1200">
              <a:latin typeface="Times New Roman"/>
              <a:cs typeface="Times New Roman"/>
            </a:endParaRPr>
          </a:p>
        </p:txBody>
      </p:sp>
      <p:sp>
        <p:nvSpPr>
          <p:cNvPr id="16" name="object 16"/>
          <p:cNvSpPr txBox="1"/>
          <p:nvPr/>
        </p:nvSpPr>
        <p:spPr>
          <a:xfrm>
            <a:off x="5508625" y="3960814"/>
            <a:ext cx="2209165" cy="208279"/>
          </a:xfrm>
          <a:prstGeom prst="rect">
            <a:avLst/>
          </a:prstGeom>
        </p:spPr>
        <p:txBody>
          <a:bodyPr vert="horz" wrap="square" lIns="0" tIns="12700" rIns="0" bIns="0" rtlCol="0">
            <a:spAutoFit/>
          </a:bodyPr>
          <a:lstStyle/>
          <a:p>
            <a:pPr marL="12700">
              <a:lnSpc>
                <a:spcPct val="100000"/>
              </a:lnSpc>
              <a:spcBef>
                <a:spcPts val="100"/>
              </a:spcBef>
            </a:pPr>
            <a:r>
              <a:rPr sz="1200" b="1" spc="95" dirty="0">
                <a:solidFill>
                  <a:srgbClr val="990000"/>
                </a:solidFill>
                <a:latin typeface="Times New Roman"/>
                <a:cs typeface="Times New Roman"/>
              </a:rPr>
              <a:t>S</a:t>
            </a:r>
            <a:r>
              <a:rPr sz="1200" b="1" spc="-35" dirty="0">
                <a:solidFill>
                  <a:srgbClr val="990000"/>
                </a:solidFill>
                <a:latin typeface="Times New Roman"/>
                <a:cs typeface="Times New Roman"/>
              </a:rPr>
              <a:t>i</a:t>
            </a:r>
            <a:r>
              <a:rPr sz="1200" b="1" spc="60" dirty="0">
                <a:solidFill>
                  <a:srgbClr val="990000"/>
                </a:solidFill>
                <a:latin typeface="Times New Roman"/>
                <a:cs typeface="Times New Roman"/>
              </a:rPr>
              <a:t>m</a:t>
            </a:r>
            <a:r>
              <a:rPr sz="1200" b="1" spc="-55" dirty="0">
                <a:solidFill>
                  <a:srgbClr val="990000"/>
                </a:solidFill>
                <a:latin typeface="Times New Roman"/>
                <a:cs typeface="Times New Roman"/>
              </a:rPr>
              <a:t>u</a:t>
            </a:r>
            <a:r>
              <a:rPr sz="1200" b="1" dirty="0">
                <a:solidFill>
                  <a:srgbClr val="990000"/>
                </a:solidFill>
                <a:latin typeface="Times New Roman"/>
                <a:cs typeface="Times New Roman"/>
              </a:rPr>
              <a:t>l</a:t>
            </a:r>
            <a:r>
              <a:rPr sz="1200" b="1" spc="-175" dirty="0">
                <a:solidFill>
                  <a:srgbClr val="990000"/>
                </a:solidFill>
                <a:latin typeface="Times New Roman"/>
                <a:cs typeface="Times New Roman"/>
              </a:rPr>
              <a:t> </a:t>
            </a:r>
            <a:r>
              <a:rPr sz="1200" b="1" spc="-150" dirty="0">
                <a:solidFill>
                  <a:srgbClr val="990000"/>
                </a:solidFill>
                <a:latin typeface="Times New Roman"/>
                <a:cs typeface="Times New Roman"/>
              </a:rPr>
              <a:t>a</a:t>
            </a:r>
            <a:r>
              <a:rPr sz="1200" b="1" spc="-100" dirty="0">
                <a:solidFill>
                  <a:srgbClr val="990000"/>
                </a:solidFill>
                <a:latin typeface="Times New Roman"/>
                <a:cs typeface="Times New Roman"/>
              </a:rPr>
              <a:t>t</a:t>
            </a:r>
            <a:r>
              <a:rPr sz="1200" b="1" dirty="0">
                <a:solidFill>
                  <a:srgbClr val="990000"/>
                </a:solidFill>
                <a:latin typeface="Times New Roman"/>
                <a:cs typeface="Times New Roman"/>
              </a:rPr>
              <a:t>i</a:t>
            </a:r>
            <a:r>
              <a:rPr sz="1200" b="1" spc="-175" dirty="0">
                <a:solidFill>
                  <a:srgbClr val="990000"/>
                </a:solidFill>
                <a:latin typeface="Times New Roman"/>
                <a:cs typeface="Times New Roman"/>
              </a:rPr>
              <a:t> </a:t>
            </a:r>
            <a:r>
              <a:rPr sz="1200" b="1" spc="10" dirty="0">
                <a:solidFill>
                  <a:srgbClr val="990000"/>
                </a:solidFill>
                <a:latin typeface="Times New Roman"/>
                <a:cs typeface="Times New Roman"/>
              </a:rPr>
              <a:t>o</a:t>
            </a:r>
            <a:r>
              <a:rPr sz="1200" b="1" spc="-70" dirty="0">
                <a:solidFill>
                  <a:srgbClr val="990000"/>
                </a:solidFill>
                <a:latin typeface="Times New Roman"/>
                <a:cs typeface="Times New Roman"/>
              </a:rPr>
              <a:t>n</a:t>
            </a:r>
            <a:r>
              <a:rPr sz="1200" b="1" spc="-5" dirty="0">
                <a:solidFill>
                  <a:srgbClr val="990000"/>
                </a:solidFill>
                <a:latin typeface="Times New Roman"/>
                <a:cs typeface="Times New Roman"/>
              </a:rPr>
              <a:t>s</a:t>
            </a:r>
            <a:r>
              <a:rPr sz="1200" b="1" dirty="0">
                <a:solidFill>
                  <a:srgbClr val="990000"/>
                </a:solidFill>
                <a:latin typeface="Times New Roman"/>
                <a:cs typeface="Times New Roman"/>
              </a:rPr>
              <a:t>, </a:t>
            </a:r>
            <a:r>
              <a:rPr sz="1200" b="1" spc="75" dirty="0">
                <a:solidFill>
                  <a:srgbClr val="990000"/>
                </a:solidFill>
                <a:latin typeface="Times New Roman"/>
                <a:cs typeface="Times New Roman"/>
              </a:rPr>
              <a:t>m</a:t>
            </a:r>
            <a:r>
              <a:rPr sz="1200" b="1" dirty="0">
                <a:solidFill>
                  <a:srgbClr val="990000"/>
                </a:solidFill>
                <a:latin typeface="Times New Roman"/>
                <a:cs typeface="Times New Roman"/>
              </a:rPr>
              <a:t>o</a:t>
            </a:r>
            <a:r>
              <a:rPr sz="1200" b="1" spc="-55" dirty="0">
                <a:solidFill>
                  <a:srgbClr val="990000"/>
                </a:solidFill>
                <a:latin typeface="Times New Roman"/>
                <a:cs typeface="Times New Roman"/>
              </a:rPr>
              <a:t>d</a:t>
            </a:r>
            <a:r>
              <a:rPr sz="1200" b="1" spc="75" dirty="0">
                <a:solidFill>
                  <a:srgbClr val="990000"/>
                </a:solidFill>
                <a:latin typeface="Times New Roman"/>
                <a:cs typeface="Times New Roman"/>
              </a:rPr>
              <a:t>e</a:t>
            </a:r>
            <a:r>
              <a:rPr sz="1200" b="1" spc="-35" dirty="0">
                <a:solidFill>
                  <a:srgbClr val="990000"/>
                </a:solidFill>
                <a:latin typeface="Times New Roman"/>
                <a:cs typeface="Times New Roman"/>
              </a:rPr>
              <a:t>l</a:t>
            </a:r>
            <a:r>
              <a:rPr sz="1200" b="1" spc="-20" dirty="0">
                <a:solidFill>
                  <a:srgbClr val="990000"/>
                </a:solidFill>
                <a:latin typeface="Times New Roman"/>
                <a:cs typeface="Times New Roman"/>
              </a:rPr>
              <a:t>s</a:t>
            </a:r>
            <a:r>
              <a:rPr sz="1200" b="1" dirty="0">
                <a:solidFill>
                  <a:srgbClr val="990000"/>
                </a:solidFill>
                <a:latin typeface="Times New Roman"/>
                <a:cs typeface="Times New Roman"/>
              </a:rPr>
              <a:t>,</a:t>
            </a:r>
            <a:r>
              <a:rPr sz="1200" b="1" spc="10" dirty="0">
                <a:solidFill>
                  <a:srgbClr val="990000"/>
                </a:solidFill>
                <a:latin typeface="Times New Roman"/>
                <a:cs typeface="Times New Roman"/>
              </a:rPr>
              <a:t> </a:t>
            </a:r>
            <a:r>
              <a:rPr sz="1200" b="1" spc="95" dirty="0">
                <a:solidFill>
                  <a:srgbClr val="990000"/>
                </a:solidFill>
                <a:latin typeface="Times New Roman"/>
                <a:cs typeface="Times New Roman"/>
              </a:rPr>
              <a:t>b</a:t>
            </a:r>
            <a:r>
              <a:rPr sz="1200" b="1" spc="-85" dirty="0">
                <a:solidFill>
                  <a:srgbClr val="990000"/>
                </a:solidFill>
                <a:latin typeface="Times New Roman"/>
                <a:cs typeface="Times New Roman"/>
              </a:rPr>
              <a:t>e</a:t>
            </a:r>
            <a:r>
              <a:rPr sz="1200" b="1" spc="95" dirty="0">
                <a:solidFill>
                  <a:srgbClr val="990000"/>
                </a:solidFill>
                <a:latin typeface="Times New Roman"/>
                <a:cs typeface="Times New Roman"/>
              </a:rPr>
              <a:t>n</a:t>
            </a:r>
            <a:r>
              <a:rPr sz="1200" b="1" spc="-75" dirty="0">
                <a:solidFill>
                  <a:srgbClr val="990000"/>
                </a:solidFill>
                <a:latin typeface="Times New Roman"/>
                <a:cs typeface="Times New Roman"/>
              </a:rPr>
              <a:t>c</a:t>
            </a:r>
            <a:r>
              <a:rPr sz="1200" b="1" spc="80" dirty="0">
                <a:solidFill>
                  <a:srgbClr val="990000"/>
                </a:solidFill>
                <a:latin typeface="Times New Roman"/>
                <a:cs typeface="Times New Roman"/>
              </a:rPr>
              <a:t>h</a:t>
            </a:r>
            <a:r>
              <a:rPr sz="1200" b="1" spc="-90" dirty="0">
                <a:solidFill>
                  <a:srgbClr val="990000"/>
                </a:solidFill>
                <a:latin typeface="Times New Roman"/>
                <a:cs typeface="Times New Roman"/>
              </a:rPr>
              <a:t>m</a:t>
            </a:r>
            <a:r>
              <a:rPr sz="1200" b="1" spc="10" dirty="0">
                <a:solidFill>
                  <a:srgbClr val="990000"/>
                </a:solidFill>
                <a:latin typeface="Times New Roman"/>
                <a:cs typeface="Times New Roman"/>
              </a:rPr>
              <a:t>a</a:t>
            </a:r>
            <a:r>
              <a:rPr sz="1200" b="1" spc="-75" dirty="0">
                <a:solidFill>
                  <a:srgbClr val="990000"/>
                </a:solidFill>
                <a:latin typeface="Times New Roman"/>
                <a:cs typeface="Times New Roman"/>
              </a:rPr>
              <a:t>r</a:t>
            </a:r>
            <a:r>
              <a:rPr sz="1200" b="1" spc="-70" dirty="0">
                <a:solidFill>
                  <a:srgbClr val="990000"/>
                </a:solidFill>
                <a:latin typeface="Times New Roman"/>
                <a:cs typeface="Times New Roman"/>
              </a:rPr>
              <a:t>k</a:t>
            </a:r>
            <a:r>
              <a:rPr sz="1200" b="1" dirty="0">
                <a:solidFill>
                  <a:srgbClr val="990000"/>
                </a:solidFill>
                <a:latin typeface="Times New Roman"/>
                <a:cs typeface="Times New Roman"/>
              </a:rPr>
              <a:t>s</a:t>
            </a:r>
            <a:endParaRPr sz="1200">
              <a:latin typeface="Times New Roman"/>
              <a:cs typeface="Times New Roman"/>
            </a:endParaRPr>
          </a:p>
        </p:txBody>
      </p:sp>
      <p:sp>
        <p:nvSpPr>
          <p:cNvPr id="17" name="object 17"/>
          <p:cNvSpPr txBox="1"/>
          <p:nvPr/>
        </p:nvSpPr>
        <p:spPr>
          <a:xfrm>
            <a:off x="5026023" y="4340225"/>
            <a:ext cx="876935" cy="381635"/>
          </a:xfrm>
          <a:prstGeom prst="rect">
            <a:avLst/>
          </a:prstGeom>
        </p:spPr>
        <p:txBody>
          <a:bodyPr vert="horz" wrap="square" lIns="0" tIns="12700" rIns="0" bIns="0" rtlCol="0">
            <a:spAutoFit/>
          </a:bodyPr>
          <a:lstStyle/>
          <a:p>
            <a:pPr marL="379095">
              <a:lnSpc>
                <a:spcPts val="1400"/>
              </a:lnSpc>
              <a:spcBef>
                <a:spcPts val="100"/>
              </a:spcBef>
            </a:pPr>
            <a:r>
              <a:rPr sz="1200" b="1" dirty="0">
                <a:solidFill>
                  <a:srgbClr val="990000"/>
                </a:solidFill>
                <a:latin typeface="Times New Roman"/>
                <a:cs typeface="Times New Roman"/>
              </a:rPr>
              <a:t>SW</a:t>
            </a:r>
            <a:endParaRPr sz="1200">
              <a:latin typeface="Times New Roman"/>
              <a:cs typeface="Times New Roman"/>
            </a:endParaRPr>
          </a:p>
          <a:p>
            <a:pPr marL="12700">
              <a:lnSpc>
                <a:spcPts val="1400"/>
              </a:lnSpc>
            </a:pPr>
            <a:r>
              <a:rPr sz="1200" b="1" spc="-235" dirty="0">
                <a:solidFill>
                  <a:srgbClr val="990000"/>
                </a:solidFill>
                <a:latin typeface="Times New Roman"/>
                <a:cs typeface="Times New Roman"/>
              </a:rPr>
              <a:t>r</a:t>
            </a:r>
            <a:r>
              <a:rPr sz="1200" b="1" spc="75" dirty="0">
                <a:solidFill>
                  <a:srgbClr val="990000"/>
                </a:solidFill>
                <a:latin typeface="Times New Roman"/>
                <a:cs typeface="Times New Roman"/>
              </a:rPr>
              <a:t>e</a:t>
            </a:r>
            <a:r>
              <a:rPr sz="1200" b="1" spc="-55" dirty="0">
                <a:solidFill>
                  <a:srgbClr val="990000"/>
                </a:solidFill>
                <a:latin typeface="Times New Roman"/>
                <a:cs typeface="Times New Roman"/>
              </a:rPr>
              <a:t>q</a:t>
            </a:r>
            <a:r>
              <a:rPr sz="1200" b="1" spc="-70" dirty="0">
                <a:solidFill>
                  <a:srgbClr val="990000"/>
                </a:solidFill>
                <a:latin typeface="Times New Roman"/>
                <a:cs typeface="Times New Roman"/>
              </a:rPr>
              <a:t>u</a:t>
            </a:r>
            <a:r>
              <a:rPr sz="1200" b="1" dirty="0">
                <a:solidFill>
                  <a:srgbClr val="990000"/>
                </a:solidFill>
                <a:latin typeface="Times New Roman"/>
                <a:cs typeface="Times New Roman"/>
              </a:rPr>
              <a:t>i</a:t>
            </a:r>
            <a:r>
              <a:rPr sz="1200" b="1" spc="-175" dirty="0">
                <a:solidFill>
                  <a:srgbClr val="990000"/>
                </a:solidFill>
                <a:latin typeface="Times New Roman"/>
                <a:cs typeface="Times New Roman"/>
              </a:rPr>
              <a:t> </a:t>
            </a:r>
            <a:r>
              <a:rPr sz="1200" b="1" spc="-85" dirty="0">
                <a:solidFill>
                  <a:srgbClr val="990000"/>
                </a:solidFill>
                <a:latin typeface="Times New Roman"/>
                <a:cs typeface="Times New Roman"/>
              </a:rPr>
              <a:t>r</a:t>
            </a:r>
            <a:r>
              <a:rPr sz="1200" b="1" spc="75" dirty="0">
                <a:solidFill>
                  <a:srgbClr val="990000"/>
                </a:solidFill>
                <a:latin typeface="Times New Roman"/>
                <a:cs typeface="Times New Roman"/>
              </a:rPr>
              <a:t>e</a:t>
            </a:r>
            <a:r>
              <a:rPr sz="1200" b="1" spc="-90" dirty="0">
                <a:solidFill>
                  <a:srgbClr val="990000"/>
                </a:solidFill>
                <a:latin typeface="Times New Roman"/>
                <a:cs typeface="Times New Roman"/>
              </a:rPr>
              <a:t>m</a:t>
            </a:r>
            <a:r>
              <a:rPr sz="1200" b="1" spc="75" dirty="0">
                <a:solidFill>
                  <a:srgbClr val="990000"/>
                </a:solidFill>
                <a:latin typeface="Times New Roman"/>
                <a:cs typeface="Times New Roman"/>
              </a:rPr>
              <a:t>e</a:t>
            </a:r>
            <a:r>
              <a:rPr sz="1200" b="1" spc="-70" dirty="0">
                <a:solidFill>
                  <a:srgbClr val="990000"/>
                </a:solidFill>
                <a:latin typeface="Times New Roman"/>
                <a:cs typeface="Times New Roman"/>
              </a:rPr>
              <a:t>n</a:t>
            </a:r>
            <a:r>
              <a:rPr sz="1200" b="1" spc="60" dirty="0">
                <a:solidFill>
                  <a:srgbClr val="990000"/>
                </a:solidFill>
                <a:latin typeface="Times New Roman"/>
                <a:cs typeface="Times New Roman"/>
              </a:rPr>
              <a:t>t</a:t>
            </a:r>
            <a:r>
              <a:rPr sz="1200" b="1" dirty="0">
                <a:solidFill>
                  <a:srgbClr val="990000"/>
                </a:solidFill>
                <a:latin typeface="Times New Roman"/>
                <a:cs typeface="Times New Roman"/>
              </a:rPr>
              <a:t>s</a:t>
            </a:r>
            <a:endParaRPr sz="1200">
              <a:latin typeface="Times New Roman"/>
              <a:cs typeface="Times New Roman"/>
            </a:endParaRPr>
          </a:p>
        </p:txBody>
      </p:sp>
      <p:sp>
        <p:nvSpPr>
          <p:cNvPr id="18" name="object 18"/>
          <p:cNvSpPr txBox="1"/>
          <p:nvPr/>
        </p:nvSpPr>
        <p:spPr>
          <a:xfrm>
            <a:off x="4311648" y="4806950"/>
            <a:ext cx="868680" cy="381635"/>
          </a:xfrm>
          <a:prstGeom prst="rect">
            <a:avLst/>
          </a:prstGeom>
        </p:spPr>
        <p:txBody>
          <a:bodyPr vert="horz" wrap="square" lIns="0" tIns="26670" rIns="0" bIns="0" rtlCol="0">
            <a:spAutoFit/>
          </a:bodyPr>
          <a:lstStyle/>
          <a:p>
            <a:pPr marL="109220" marR="5080" indent="-97155">
              <a:lnSpc>
                <a:spcPts val="1360"/>
              </a:lnSpc>
              <a:spcBef>
                <a:spcPts val="210"/>
              </a:spcBef>
            </a:pPr>
            <a:r>
              <a:rPr sz="1200" b="1" spc="-105" dirty="0">
                <a:solidFill>
                  <a:srgbClr val="990000"/>
                </a:solidFill>
                <a:latin typeface="Times New Roman"/>
                <a:cs typeface="Times New Roman"/>
              </a:rPr>
              <a:t>R</a:t>
            </a:r>
            <a:r>
              <a:rPr sz="1200" b="1" spc="65" dirty="0">
                <a:solidFill>
                  <a:srgbClr val="990000"/>
                </a:solidFill>
                <a:latin typeface="Times New Roman"/>
                <a:cs typeface="Times New Roman"/>
              </a:rPr>
              <a:t>e</a:t>
            </a:r>
            <a:r>
              <a:rPr sz="1200" b="1" spc="-55" dirty="0">
                <a:solidFill>
                  <a:srgbClr val="990000"/>
                </a:solidFill>
                <a:latin typeface="Times New Roman"/>
                <a:cs typeface="Times New Roman"/>
              </a:rPr>
              <a:t>qu</a:t>
            </a:r>
            <a:r>
              <a:rPr sz="1200" b="1" dirty="0">
                <a:solidFill>
                  <a:srgbClr val="990000"/>
                </a:solidFill>
                <a:latin typeface="Times New Roman"/>
                <a:cs typeface="Times New Roman"/>
              </a:rPr>
              <a:t>i</a:t>
            </a:r>
            <a:r>
              <a:rPr sz="1200" b="1" spc="-185" dirty="0">
                <a:solidFill>
                  <a:srgbClr val="990000"/>
                </a:solidFill>
                <a:latin typeface="Times New Roman"/>
                <a:cs typeface="Times New Roman"/>
              </a:rPr>
              <a:t> </a:t>
            </a:r>
            <a:r>
              <a:rPr sz="1200" b="1" spc="-75" dirty="0">
                <a:solidFill>
                  <a:srgbClr val="990000"/>
                </a:solidFill>
                <a:latin typeface="Times New Roman"/>
                <a:cs typeface="Times New Roman"/>
              </a:rPr>
              <a:t>r</a:t>
            </a:r>
            <a:r>
              <a:rPr sz="1200" b="1" spc="65" dirty="0">
                <a:solidFill>
                  <a:srgbClr val="990000"/>
                </a:solidFill>
                <a:latin typeface="Times New Roman"/>
                <a:cs typeface="Times New Roman"/>
              </a:rPr>
              <a:t>e</a:t>
            </a:r>
            <a:r>
              <a:rPr sz="1200" b="1" spc="-90" dirty="0">
                <a:solidFill>
                  <a:srgbClr val="990000"/>
                </a:solidFill>
                <a:latin typeface="Times New Roman"/>
                <a:cs typeface="Times New Roman"/>
              </a:rPr>
              <a:t>m</a:t>
            </a:r>
            <a:r>
              <a:rPr sz="1200" b="1" spc="75" dirty="0">
                <a:solidFill>
                  <a:srgbClr val="990000"/>
                </a:solidFill>
                <a:latin typeface="Times New Roman"/>
                <a:cs typeface="Times New Roman"/>
              </a:rPr>
              <a:t>e</a:t>
            </a:r>
            <a:r>
              <a:rPr sz="1200" b="1" spc="-55" dirty="0">
                <a:solidFill>
                  <a:srgbClr val="990000"/>
                </a:solidFill>
                <a:latin typeface="Times New Roman"/>
                <a:cs typeface="Times New Roman"/>
              </a:rPr>
              <a:t>n</a:t>
            </a:r>
            <a:r>
              <a:rPr sz="1200" b="1" dirty="0">
                <a:solidFill>
                  <a:srgbClr val="990000"/>
                </a:solidFill>
                <a:latin typeface="Times New Roman"/>
                <a:cs typeface="Times New Roman"/>
              </a:rPr>
              <a:t>t  v</a:t>
            </a:r>
            <a:r>
              <a:rPr sz="1200" b="1" spc="10" dirty="0">
                <a:solidFill>
                  <a:srgbClr val="990000"/>
                </a:solidFill>
                <a:latin typeface="Times New Roman"/>
                <a:cs typeface="Times New Roman"/>
              </a:rPr>
              <a:t>a</a:t>
            </a:r>
            <a:r>
              <a:rPr sz="1200" b="1" spc="-35" dirty="0">
                <a:solidFill>
                  <a:srgbClr val="990000"/>
                </a:solidFill>
                <a:latin typeface="Times New Roman"/>
                <a:cs typeface="Times New Roman"/>
              </a:rPr>
              <a:t>l</a:t>
            </a:r>
            <a:r>
              <a:rPr sz="1200" b="1" spc="-25" dirty="0">
                <a:solidFill>
                  <a:srgbClr val="990000"/>
                </a:solidFill>
                <a:latin typeface="Times New Roman"/>
                <a:cs typeface="Times New Roman"/>
              </a:rPr>
              <a:t>i</a:t>
            </a:r>
            <a:r>
              <a:rPr sz="1200" b="1" dirty="0">
                <a:solidFill>
                  <a:srgbClr val="990000"/>
                </a:solidFill>
                <a:latin typeface="Times New Roman"/>
                <a:cs typeface="Times New Roman"/>
              </a:rPr>
              <a:t>d</a:t>
            </a:r>
            <a:r>
              <a:rPr sz="1200" b="1" spc="-204" dirty="0">
                <a:solidFill>
                  <a:srgbClr val="990000"/>
                </a:solidFill>
                <a:latin typeface="Times New Roman"/>
                <a:cs typeface="Times New Roman"/>
              </a:rPr>
              <a:t> </a:t>
            </a:r>
            <a:r>
              <a:rPr sz="1200" b="1" spc="-150" dirty="0">
                <a:solidFill>
                  <a:srgbClr val="990000"/>
                </a:solidFill>
                <a:latin typeface="Times New Roman"/>
                <a:cs typeface="Times New Roman"/>
              </a:rPr>
              <a:t>a</a:t>
            </a:r>
            <a:r>
              <a:rPr sz="1200" b="1" spc="-100" dirty="0">
                <a:solidFill>
                  <a:srgbClr val="990000"/>
                </a:solidFill>
                <a:latin typeface="Times New Roman"/>
                <a:cs typeface="Times New Roman"/>
              </a:rPr>
              <a:t>t</a:t>
            </a:r>
            <a:r>
              <a:rPr sz="1200" b="1" dirty="0">
                <a:solidFill>
                  <a:srgbClr val="990000"/>
                </a:solidFill>
                <a:latin typeface="Times New Roman"/>
                <a:cs typeface="Times New Roman"/>
              </a:rPr>
              <a:t>i</a:t>
            </a:r>
            <a:r>
              <a:rPr sz="1200" b="1" spc="-175" dirty="0">
                <a:solidFill>
                  <a:srgbClr val="990000"/>
                </a:solidFill>
                <a:latin typeface="Times New Roman"/>
                <a:cs typeface="Times New Roman"/>
              </a:rPr>
              <a:t> </a:t>
            </a:r>
            <a:r>
              <a:rPr sz="1200" b="1" spc="10" dirty="0">
                <a:solidFill>
                  <a:srgbClr val="990000"/>
                </a:solidFill>
                <a:latin typeface="Times New Roman"/>
                <a:cs typeface="Times New Roman"/>
              </a:rPr>
              <a:t>o</a:t>
            </a:r>
            <a:r>
              <a:rPr sz="1200" b="1" dirty="0">
                <a:solidFill>
                  <a:srgbClr val="990000"/>
                </a:solidFill>
                <a:latin typeface="Times New Roman"/>
                <a:cs typeface="Times New Roman"/>
              </a:rPr>
              <a:t>n</a:t>
            </a:r>
            <a:endParaRPr sz="1200">
              <a:latin typeface="Times New Roman"/>
              <a:cs typeface="Times New Roman"/>
            </a:endParaRPr>
          </a:p>
        </p:txBody>
      </p:sp>
      <p:sp>
        <p:nvSpPr>
          <p:cNvPr id="19" name="object 19"/>
          <p:cNvSpPr txBox="1"/>
          <p:nvPr/>
        </p:nvSpPr>
        <p:spPr>
          <a:xfrm>
            <a:off x="3074987" y="4859337"/>
            <a:ext cx="908050" cy="363855"/>
          </a:xfrm>
          <a:prstGeom prst="rect">
            <a:avLst/>
          </a:prstGeom>
        </p:spPr>
        <p:txBody>
          <a:bodyPr vert="horz" wrap="square" lIns="0" tIns="40005" rIns="0" bIns="0" rtlCol="0">
            <a:spAutoFit/>
          </a:bodyPr>
          <a:lstStyle/>
          <a:p>
            <a:pPr marL="302895" marR="5080" indent="-290830">
              <a:lnSpc>
                <a:spcPts val="1230"/>
              </a:lnSpc>
              <a:spcBef>
                <a:spcPts val="315"/>
              </a:spcBef>
            </a:pPr>
            <a:r>
              <a:rPr sz="1200" b="1" spc="45" dirty="0">
                <a:solidFill>
                  <a:srgbClr val="990000"/>
                </a:solidFill>
                <a:latin typeface="Times New Roman"/>
                <a:cs typeface="Times New Roman"/>
              </a:rPr>
              <a:t>D</a:t>
            </a:r>
            <a:r>
              <a:rPr sz="1200" b="1" spc="75" dirty="0">
                <a:solidFill>
                  <a:srgbClr val="990000"/>
                </a:solidFill>
                <a:latin typeface="Times New Roman"/>
                <a:cs typeface="Times New Roman"/>
              </a:rPr>
              <a:t>e</a:t>
            </a:r>
            <a:r>
              <a:rPr sz="1200" b="1" spc="10" dirty="0">
                <a:solidFill>
                  <a:srgbClr val="990000"/>
                </a:solidFill>
                <a:latin typeface="Times New Roman"/>
                <a:cs typeface="Times New Roman"/>
              </a:rPr>
              <a:t>v</a:t>
            </a:r>
            <a:r>
              <a:rPr sz="1200" b="1" spc="65" dirty="0">
                <a:solidFill>
                  <a:srgbClr val="990000"/>
                </a:solidFill>
                <a:latin typeface="Times New Roman"/>
                <a:cs typeface="Times New Roman"/>
              </a:rPr>
              <a:t>e</a:t>
            </a:r>
            <a:r>
              <a:rPr sz="1200" b="1" spc="-25" dirty="0">
                <a:solidFill>
                  <a:srgbClr val="990000"/>
                </a:solidFill>
                <a:latin typeface="Times New Roman"/>
                <a:cs typeface="Times New Roman"/>
              </a:rPr>
              <a:t>l</a:t>
            </a:r>
            <a:r>
              <a:rPr sz="1200" b="1" dirty="0">
                <a:solidFill>
                  <a:srgbClr val="990000"/>
                </a:solidFill>
                <a:latin typeface="Times New Roman"/>
                <a:cs typeface="Times New Roman"/>
              </a:rPr>
              <a:t>o</a:t>
            </a:r>
            <a:r>
              <a:rPr sz="1200" b="1" spc="95" dirty="0">
                <a:solidFill>
                  <a:srgbClr val="990000"/>
                </a:solidFill>
                <a:latin typeface="Times New Roman"/>
                <a:cs typeface="Times New Roman"/>
              </a:rPr>
              <a:t>p</a:t>
            </a:r>
            <a:r>
              <a:rPr sz="1200" b="1" spc="-90" dirty="0">
                <a:solidFill>
                  <a:srgbClr val="990000"/>
                </a:solidFill>
                <a:latin typeface="Times New Roman"/>
                <a:cs typeface="Times New Roman"/>
              </a:rPr>
              <a:t>m</a:t>
            </a:r>
            <a:r>
              <a:rPr sz="1200" b="1" spc="75" dirty="0">
                <a:solidFill>
                  <a:srgbClr val="990000"/>
                </a:solidFill>
                <a:latin typeface="Times New Roman"/>
                <a:cs typeface="Times New Roman"/>
              </a:rPr>
              <a:t>e</a:t>
            </a:r>
            <a:r>
              <a:rPr sz="1200" b="1" spc="-55" dirty="0">
                <a:solidFill>
                  <a:srgbClr val="990000"/>
                </a:solidFill>
                <a:latin typeface="Times New Roman"/>
                <a:cs typeface="Times New Roman"/>
              </a:rPr>
              <a:t>n</a:t>
            </a:r>
            <a:r>
              <a:rPr sz="1200" b="1" dirty="0">
                <a:solidFill>
                  <a:srgbClr val="990000"/>
                </a:solidFill>
                <a:latin typeface="Times New Roman"/>
                <a:cs typeface="Times New Roman"/>
              </a:rPr>
              <a:t>t  </a:t>
            </a:r>
            <a:r>
              <a:rPr sz="1200" b="1" spc="-55" dirty="0">
                <a:solidFill>
                  <a:srgbClr val="990000"/>
                </a:solidFill>
                <a:latin typeface="Times New Roman"/>
                <a:cs typeface="Times New Roman"/>
              </a:rPr>
              <a:t>p</a:t>
            </a:r>
            <a:r>
              <a:rPr sz="1200" b="1" dirty="0">
                <a:solidFill>
                  <a:srgbClr val="990000"/>
                </a:solidFill>
                <a:latin typeface="Times New Roman"/>
                <a:cs typeface="Times New Roman"/>
              </a:rPr>
              <a:t>l</a:t>
            </a:r>
            <a:r>
              <a:rPr sz="1200" b="1" spc="-185" dirty="0">
                <a:solidFill>
                  <a:srgbClr val="990000"/>
                </a:solidFill>
                <a:latin typeface="Times New Roman"/>
                <a:cs typeface="Times New Roman"/>
              </a:rPr>
              <a:t> </a:t>
            </a:r>
            <a:r>
              <a:rPr sz="1200" b="1" spc="-140" dirty="0">
                <a:solidFill>
                  <a:srgbClr val="990000"/>
                </a:solidFill>
                <a:latin typeface="Times New Roman"/>
                <a:cs typeface="Times New Roman"/>
              </a:rPr>
              <a:t>a</a:t>
            </a:r>
            <a:r>
              <a:rPr sz="1200" b="1" dirty="0">
                <a:solidFill>
                  <a:srgbClr val="990000"/>
                </a:solidFill>
                <a:latin typeface="Times New Roman"/>
                <a:cs typeface="Times New Roman"/>
              </a:rPr>
              <a:t>n</a:t>
            </a:r>
            <a:endParaRPr sz="1200">
              <a:latin typeface="Times New Roman"/>
              <a:cs typeface="Times New Roman"/>
            </a:endParaRPr>
          </a:p>
        </p:txBody>
      </p:sp>
      <p:sp>
        <p:nvSpPr>
          <p:cNvPr id="20" name="object 20"/>
          <p:cNvSpPr/>
          <p:nvPr/>
        </p:nvSpPr>
        <p:spPr>
          <a:xfrm>
            <a:off x="685799" y="2209800"/>
            <a:ext cx="3429000" cy="2240280"/>
          </a:xfrm>
          <a:custGeom>
            <a:avLst/>
            <a:gdLst/>
            <a:ahLst/>
            <a:cxnLst/>
            <a:rect l="l" t="t" r="r" b="b"/>
            <a:pathLst>
              <a:path w="3429000" h="2240279">
                <a:moveTo>
                  <a:pt x="0" y="0"/>
                </a:moveTo>
                <a:lnTo>
                  <a:pt x="3428999" y="0"/>
                </a:lnTo>
                <a:lnTo>
                  <a:pt x="3428999" y="2239962"/>
                </a:lnTo>
                <a:lnTo>
                  <a:pt x="0" y="2239962"/>
                </a:lnTo>
                <a:lnTo>
                  <a:pt x="0" y="0"/>
                </a:lnTo>
                <a:close/>
              </a:path>
            </a:pathLst>
          </a:custGeom>
          <a:ln w="12699">
            <a:solidFill>
              <a:srgbClr val="FF2600"/>
            </a:solidFill>
          </a:ln>
        </p:spPr>
        <p:txBody>
          <a:bodyPr wrap="square" lIns="0" tIns="0" rIns="0" bIns="0" rtlCol="0"/>
          <a:lstStyle/>
          <a:p>
            <a:endParaRPr/>
          </a:p>
        </p:txBody>
      </p:sp>
      <p:sp>
        <p:nvSpPr>
          <p:cNvPr id="21" name="object 21"/>
          <p:cNvSpPr txBox="1"/>
          <p:nvPr/>
        </p:nvSpPr>
        <p:spPr>
          <a:xfrm>
            <a:off x="764539" y="2250282"/>
            <a:ext cx="3248660" cy="2153920"/>
          </a:xfrm>
          <a:prstGeom prst="rect">
            <a:avLst/>
          </a:prstGeom>
        </p:spPr>
        <p:txBody>
          <a:bodyPr vert="horz" wrap="square" lIns="0" tIns="13970" rIns="0" bIns="0" rtlCol="0">
            <a:spAutoFit/>
          </a:bodyPr>
          <a:lstStyle/>
          <a:p>
            <a:pPr marL="12700" marR="5080">
              <a:lnSpc>
                <a:spcPct val="99700"/>
              </a:lnSpc>
              <a:spcBef>
                <a:spcPts val="110"/>
              </a:spcBef>
            </a:pPr>
            <a:r>
              <a:rPr sz="2800" dirty="0">
                <a:latin typeface="Arial MT"/>
                <a:cs typeface="Arial MT"/>
              </a:rPr>
              <a:t>o próximo </a:t>
            </a:r>
            <a:r>
              <a:rPr sz="2800" dirty="0">
                <a:solidFill>
                  <a:srgbClr val="990000"/>
                </a:solidFill>
                <a:latin typeface="Arial MT"/>
                <a:cs typeface="Arial MT"/>
              </a:rPr>
              <a:t>“loop” </a:t>
            </a:r>
            <a:r>
              <a:rPr sz="2800" spc="5" dirty="0">
                <a:solidFill>
                  <a:srgbClr val="990000"/>
                </a:solidFill>
                <a:latin typeface="Arial MT"/>
                <a:cs typeface="Arial MT"/>
              </a:rPr>
              <a:t> </a:t>
            </a:r>
            <a:r>
              <a:rPr sz="2800" spc="-5" dirty="0">
                <a:latin typeface="Arial MT"/>
                <a:cs typeface="Arial MT"/>
              </a:rPr>
              <a:t>está</a:t>
            </a:r>
            <a:r>
              <a:rPr sz="2800" spc="-20" dirty="0">
                <a:latin typeface="Arial MT"/>
                <a:cs typeface="Arial MT"/>
              </a:rPr>
              <a:t> </a:t>
            </a:r>
            <a:r>
              <a:rPr sz="2800" spc="-5" dirty="0">
                <a:latin typeface="Arial MT"/>
                <a:cs typeface="Arial MT"/>
              </a:rPr>
              <a:t>concentrado</a:t>
            </a:r>
            <a:r>
              <a:rPr sz="2800" spc="-15" dirty="0">
                <a:latin typeface="Arial MT"/>
                <a:cs typeface="Arial MT"/>
              </a:rPr>
              <a:t> </a:t>
            </a:r>
            <a:r>
              <a:rPr sz="2800" dirty="0">
                <a:latin typeface="Arial MT"/>
                <a:cs typeface="Arial MT"/>
              </a:rPr>
              <a:t>na </a:t>
            </a:r>
            <a:r>
              <a:rPr sz="2800" spc="-765" dirty="0">
                <a:latin typeface="Arial MT"/>
                <a:cs typeface="Arial MT"/>
              </a:rPr>
              <a:t> </a:t>
            </a:r>
            <a:r>
              <a:rPr sz="2800" spc="-5" dirty="0">
                <a:latin typeface="Arial MT"/>
                <a:cs typeface="Arial MT"/>
              </a:rPr>
              <a:t>definição </a:t>
            </a:r>
            <a:r>
              <a:rPr sz="2800" dirty="0">
                <a:latin typeface="Arial MT"/>
                <a:cs typeface="Arial MT"/>
              </a:rPr>
              <a:t>dos </a:t>
            </a:r>
            <a:r>
              <a:rPr sz="2800" spc="5" dirty="0">
                <a:latin typeface="Arial MT"/>
                <a:cs typeface="Arial MT"/>
              </a:rPr>
              <a:t> </a:t>
            </a:r>
            <a:r>
              <a:rPr sz="2800" spc="-5" dirty="0">
                <a:latin typeface="Arial MT"/>
                <a:cs typeface="Arial MT"/>
              </a:rPr>
              <a:t>requisitos </a:t>
            </a:r>
            <a:r>
              <a:rPr sz="2800" dirty="0">
                <a:latin typeface="Arial MT"/>
                <a:cs typeface="Arial MT"/>
              </a:rPr>
              <a:t>do </a:t>
            </a:r>
            <a:r>
              <a:rPr sz="2800" spc="5" dirty="0">
                <a:latin typeface="Arial MT"/>
                <a:cs typeface="Arial MT"/>
              </a:rPr>
              <a:t> </a:t>
            </a:r>
            <a:r>
              <a:rPr sz="2800" spc="-5" dirty="0">
                <a:latin typeface="Arial MT"/>
                <a:cs typeface="Arial MT"/>
              </a:rPr>
              <a:t>sistema</a:t>
            </a:r>
            <a:endParaRPr sz="2800">
              <a:latin typeface="Arial MT"/>
              <a:cs typeface="Arial M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50</a:t>
            </a:r>
            <a:endParaRPr sz="1400">
              <a:latin typeface="Times New Roman"/>
              <a:cs typeface="Times New Roman"/>
            </a:endParaRPr>
          </a:p>
        </p:txBody>
      </p:sp>
      <p:grpSp>
        <p:nvGrpSpPr>
          <p:cNvPr id="3" name="object 3"/>
          <p:cNvGrpSpPr/>
          <p:nvPr/>
        </p:nvGrpSpPr>
        <p:grpSpPr>
          <a:xfrm>
            <a:off x="390698" y="112222"/>
            <a:ext cx="7905750" cy="1405255"/>
            <a:chOff x="390698" y="112222"/>
            <a:chExt cx="7905750" cy="1405255"/>
          </a:xfrm>
        </p:grpSpPr>
        <p:pic>
          <p:nvPicPr>
            <p:cNvPr id="4" name="object 4"/>
            <p:cNvPicPr/>
            <p:nvPr/>
          </p:nvPicPr>
          <p:blipFill>
            <a:blip r:embed="rId2" cstate="print"/>
            <a:stretch>
              <a:fillRect/>
            </a:stretch>
          </p:blipFill>
          <p:spPr>
            <a:xfrm>
              <a:off x="390698" y="112222"/>
              <a:ext cx="7905403" cy="822959"/>
            </a:xfrm>
            <a:prstGeom prst="rect">
              <a:avLst/>
            </a:prstGeom>
          </p:spPr>
        </p:pic>
        <p:pic>
          <p:nvPicPr>
            <p:cNvPr id="5" name="object 5"/>
            <p:cNvPicPr/>
            <p:nvPr/>
          </p:nvPicPr>
          <p:blipFill>
            <a:blip r:embed="rId3" cstate="print"/>
            <a:stretch>
              <a:fillRect/>
            </a:stretch>
          </p:blipFill>
          <p:spPr>
            <a:xfrm>
              <a:off x="390698" y="698269"/>
              <a:ext cx="3283526" cy="818803"/>
            </a:xfrm>
            <a:prstGeom prst="rect">
              <a:avLst/>
            </a:prstGeom>
          </p:spPr>
        </p:pic>
      </p:grpSp>
      <p:sp>
        <p:nvSpPr>
          <p:cNvPr id="6" name="object 6"/>
          <p:cNvSpPr txBox="1">
            <a:spLocks noGrp="1"/>
          </p:cNvSpPr>
          <p:nvPr>
            <p:ph type="title"/>
          </p:nvPr>
        </p:nvSpPr>
        <p:spPr>
          <a:xfrm>
            <a:off x="459140" y="73741"/>
            <a:ext cx="7611109" cy="1341120"/>
          </a:xfrm>
          <a:prstGeom prst="rect">
            <a:avLst/>
          </a:prstGeom>
        </p:spPr>
        <p:txBody>
          <a:bodyPr vert="horz" wrap="square" lIns="0" tIns="159385" rIns="0" bIns="0" rtlCol="0">
            <a:spAutoFit/>
          </a:bodyPr>
          <a:lstStyle/>
          <a:p>
            <a:pPr marL="12700" marR="5080">
              <a:lnSpc>
                <a:spcPct val="79900"/>
              </a:lnSpc>
              <a:spcBef>
                <a:spcPts val="1255"/>
              </a:spcBef>
              <a:tabLst>
                <a:tab pos="2653665" algn="l"/>
              </a:tabLst>
            </a:pPr>
            <a:r>
              <a:rPr dirty="0">
                <a:solidFill>
                  <a:srgbClr val="969696"/>
                </a:solidFill>
              </a:rPr>
              <a:t>O</a:t>
            </a:r>
            <a:r>
              <a:rPr spc="10" dirty="0">
                <a:solidFill>
                  <a:srgbClr val="969696"/>
                </a:solidFill>
              </a:rPr>
              <a:t> </a:t>
            </a:r>
            <a:r>
              <a:rPr spc="-5" dirty="0">
                <a:solidFill>
                  <a:srgbClr val="969696"/>
                </a:solidFill>
              </a:rPr>
              <a:t>Modelo	Espiral</a:t>
            </a:r>
            <a:r>
              <a:rPr spc="-30" dirty="0">
                <a:solidFill>
                  <a:srgbClr val="969696"/>
                </a:solidFill>
              </a:rPr>
              <a:t> </a:t>
            </a:r>
            <a:r>
              <a:rPr dirty="0">
                <a:solidFill>
                  <a:srgbClr val="969696"/>
                </a:solidFill>
              </a:rPr>
              <a:t>de</a:t>
            </a:r>
            <a:r>
              <a:rPr spc="-25" dirty="0">
                <a:solidFill>
                  <a:srgbClr val="969696"/>
                </a:solidFill>
              </a:rPr>
              <a:t> </a:t>
            </a:r>
            <a:r>
              <a:rPr spc="-5" dirty="0">
                <a:solidFill>
                  <a:srgbClr val="969696"/>
                </a:solidFill>
              </a:rPr>
              <a:t>Processo </a:t>
            </a:r>
            <a:r>
              <a:rPr spc="-1185" dirty="0">
                <a:solidFill>
                  <a:srgbClr val="969696"/>
                </a:solidFill>
              </a:rPr>
              <a:t> </a:t>
            </a:r>
            <a:r>
              <a:rPr dirty="0">
                <a:solidFill>
                  <a:srgbClr val="969696"/>
                </a:solidFill>
              </a:rPr>
              <a:t>de</a:t>
            </a:r>
            <a:r>
              <a:rPr spc="-10" dirty="0">
                <a:solidFill>
                  <a:srgbClr val="969696"/>
                </a:solidFill>
              </a:rPr>
              <a:t> </a:t>
            </a:r>
            <a:r>
              <a:rPr spc="-5" dirty="0">
                <a:solidFill>
                  <a:srgbClr val="969696"/>
                </a:solidFill>
              </a:rPr>
              <a:t>Software</a:t>
            </a:r>
          </a:p>
        </p:txBody>
      </p:sp>
      <p:grpSp>
        <p:nvGrpSpPr>
          <p:cNvPr id="7" name="object 7"/>
          <p:cNvGrpSpPr/>
          <p:nvPr/>
        </p:nvGrpSpPr>
        <p:grpSpPr>
          <a:xfrm>
            <a:off x="210185" y="1558925"/>
            <a:ext cx="7977505" cy="4872990"/>
            <a:chOff x="210185" y="1558925"/>
            <a:chExt cx="7977505" cy="4872990"/>
          </a:xfrm>
        </p:grpSpPr>
        <p:sp>
          <p:nvSpPr>
            <p:cNvPr id="8" name="object 8"/>
            <p:cNvSpPr/>
            <p:nvPr/>
          </p:nvSpPr>
          <p:spPr>
            <a:xfrm>
              <a:off x="220662" y="3956844"/>
              <a:ext cx="7956550" cy="0"/>
            </a:xfrm>
            <a:custGeom>
              <a:avLst/>
              <a:gdLst/>
              <a:ahLst/>
              <a:cxnLst/>
              <a:rect l="l" t="t" r="r" b="b"/>
              <a:pathLst>
                <a:path w="7956550">
                  <a:moveTo>
                    <a:pt x="0" y="0"/>
                  </a:moveTo>
                  <a:lnTo>
                    <a:pt x="1608136" y="0"/>
                  </a:lnTo>
                </a:path>
                <a:path w="7956550">
                  <a:moveTo>
                    <a:pt x="5037135" y="0"/>
                  </a:moveTo>
                  <a:lnTo>
                    <a:pt x="7956547" y="0"/>
                  </a:lnTo>
                </a:path>
              </a:pathLst>
            </a:custGeom>
            <a:ln w="20638">
              <a:solidFill>
                <a:srgbClr val="A7A7A7"/>
              </a:solidFill>
            </a:ln>
          </p:spPr>
          <p:txBody>
            <a:bodyPr wrap="square" lIns="0" tIns="0" rIns="0" bIns="0" rtlCol="0"/>
            <a:lstStyle/>
            <a:p>
              <a:endParaRPr/>
            </a:p>
          </p:txBody>
        </p:sp>
        <p:sp>
          <p:nvSpPr>
            <p:cNvPr id="9" name="object 9"/>
            <p:cNvSpPr/>
            <p:nvPr/>
          </p:nvSpPr>
          <p:spPr>
            <a:xfrm>
              <a:off x="4247356" y="1644650"/>
              <a:ext cx="0" cy="4777105"/>
            </a:xfrm>
            <a:custGeom>
              <a:avLst/>
              <a:gdLst/>
              <a:ahLst/>
              <a:cxnLst/>
              <a:rect l="l" t="t" r="r" b="b"/>
              <a:pathLst>
                <a:path h="4777105">
                  <a:moveTo>
                    <a:pt x="0" y="3216274"/>
                  </a:moveTo>
                  <a:lnTo>
                    <a:pt x="0" y="4776786"/>
                  </a:lnTo>
                </a:path>
                <a:path h="4777105">
                  <a:moveTo>
                    <a:pt x="0" y="0"/>
                  </a:moveTo>
                  <a:lnTo>
                    <a:pt x="0" y="1403349"/>
                  </a:lnTo>
                </a:path>
              </a:pathLst>
            </a:custGeom>
            <a:ln w="20637">
              <a:solidFill>
                <a:srgbClr val="A7A7A7"/>
              </a:solidFill>
            </a:ln>
          </p:spPr>
          <p:txBody>
            <a:bodyPr wrap="square" lIns="0" tIns="0" rIns="0" bIns="0" rtlCol="0"/>
            <a:lstStyle/>
            <a:p>
              <a:endParaRPr/>
            </a:p>
          </p:txBody>
        </p:sp>
        <p:sp>
          <p:nvSpPr>
            <p:cNvPr id="10" name="object 10"/>
            <p:cNvSpPr/>
            <p:nvPr/>
          </p:nvSpPr>
          <p:spPr>
            <a:xfrm>
              <a:off x="558799" y="1844676"/>
              <a:ext cx="7358380" cy="4464050"/>
            </a:xfrm>
            <a:custGeom>
              <a:avLst/>
              <a:gdLst/>
              <a:ahLst/>
              <a:cxnLst/>
              <a:rect l="l" t="t" r="r" b="b"/>
              <a:pathLst>
                <a:path w="7358380" h="4464050">
                  <a:moveTo>
                    <a:pt x="2452687" y="2111374"/>
                  </a:moveTo>
                  <a:lnTo>
                    <a:pt x="2471737" y="1973261"/>
                  </a:lnTo>
                  <a:lnTo>
                    <a:pt x="2549524" y="1851024"/>
                  </a:lnTo>
                  <a:lnTo>
                    <a:pt x="2665411" y="1730374"/>
                  </a:lnTo>
                  <a:lnTo>
                    <a:pt x="2819399" y="1627186"/>
                  </a:lnTo>
                  <a:lnTo>
                    <a:pt x="2992437" y="1539874"/>
                  </a:lnTo>
                  <a:lnTo>
                    <a:pt x="3205162" y="1487486"/>
                  </a:lnTo>
                  <a:lnTo>
                    <a:pt x="3687762" y="1436686"/>
                  </a:lnTo>
                  <a:lnTo>
                    <a:pt x="4151311" y="1487486"/>
                  </a:lnTo>
                  <a:lnTo>
                    <a:pt x="4557711" y="1627186"/>
                  </a:lnTo>
                  <a:lnTo>
                    <a:pt x="4692648" y="1730374"/>
                  </a:lnTo>
                  <a:lnTo>
                    <a:pt x="4808536" y="1851024"/>
                  </a:lnTo>
                  <a:lnTo>
                    <a:pt x="4886324" y="1973261"/>
                  </a:lnTo>
                  <a:lnTo>
                    <a:pt x="4905374" y="2111374"/>
                  </a:lnTo>
                  <a:lnTo>
                    <a:pt x="4865686" y="2301874"/>
                  </a:lnTo>
                  <a:lnTo>
                    <a:pt x="4789486" y="2474911"/>
                  </a:lnTo>
                  <a:lnTo>
                    <a:pt x="4633911" y="2630487"/>
                  </a:lnTo>
                  <a:lnTo>
                    <a:pt x="4422774" y="2768599"/>
                  </a:lnTo>
                  <a:lnTo>
                    <a:pt x="4306886" y="2819399"/>
                  </a:lnTo>
                  <a:lnTo>
                    <a:pt x="4190998" y="2871786"/>
                  </a:lnTo>
                  <a:lnTo>
                    <a:pt x="3900486" y="2959099"/>
                  </a:lnTo>
                  <a:lnTo>
                    <a:pt x="3592512" y="3009899"/>
                  </a:lnTo>
                  <a:lnTo>
                    <a:pt x="3263899" y="3027361"/>
                  </a:lnTo>
                  <a:lnTo>
                    <a:pt x="2935287" y="3009899"/>
                  </a:lnTo>
                  <a:lnTo>
                    <a:pt x="2625724" y="2959099"/>
                  </a:lnTo>
                  <a:lnTo>
                    <a:pt x="2105024" y="2768599"/>
                  </a:lnTo>
                  <a:lnTo>
                    <a:pt x="1911349" y="2630487"/>
                  </a:lnTo>
                  <a:lnTo>
                    <a:pt x="1757362" y="2474911"/>
                  </a:lnTo>
                  <a:lnTo>
                    <a:pt x="1660524" y="2301874"/>
                  </a:lnTo>
                  <a:lnTo>
                    <a:pt x="1641474" y="2111374"/>
                  </a:lnTo>
                  <a:lnTo>
                    <a:pt x="1679574" y="1885949"/>
                  </a:lnTo>
                  <a:lnTo>
                    <a:pt x="1795462" y="1660524"/>
                  </a:lnTo>
                  <a:lnTo>
                    <a:pt x="1989137" y="1471611"/>
                  </a:lnTo>
                  <a:lnTo>
                    <a:pt x="2239962" y="1281111"/>
                  </a:lnTo>
                  <a:lnTo>
                    <a:pt x="2528887" y="1142999"/>
                  </a:lnTo>
                  <a:lnTo>
                    <a:pt x="2876549" y="1020762"/>
                  </a:lnTo>
                  <a:lnTo>
                    <a:pt x="3263899" y="952499"/>
                  </a:lnTo>
                  <a:lnTo>
                    <a:pt x="3687762" y="935037"/>
                  </a:lnTo>
                  <a:lnTo>
                    <a:pt x="4094161" y="952499"/>
                  </a:lnTo>
                  <a:lnTo>
                    <a:pt x="4479924" y="1020762"/>
                  </a:lnTo>
                  <a:lnTo>
                    <a:pt x="4827586" y="1142999"/>
                  </a:lnTo>
                  <a:lnTo>
                    <a:pt x="5137148" y="1281111"/>
                  </a:lnTo>
                  <a:lnTo>
                    <a:pt x="5368924" y="1471611"/>
                  </a:lnTo>
                  <a:lnTo>
                    <a:pt x="5561011" y="1660524"/>
                  </a:lnTo>
                  <a:lnTo>
                    <a:pt x="5638798" y="1765299"/>
                  </a:lnTo>
                  <a:lnTo>
                    <a:pt x="5676898" y="1885949"/>
                  </a:lnTo>
                  <a:lnTo>
                    <a:pt x="5735636" y="2111374"/>
                  </a:lnTo>
                  <a:lnTo>
                    <a:pt x="5676898" y="2387599"/>
                  </a:lnTo>
                  <a:lnTo>
                    <a:pt x="5541961" y="2663824"/>
                  </a:lnTo>
                  <a:lnTo>
                    <a:pt x="5426074" y="2786061"/>
                  </a:lnTo>
                  <a:lnTo>
                    <a:pt x="5310186" y="2906711"/>
                  </a:lnTo>
                  <a:lnTo>
                    <a:pt x="5002211" y="3114674"/>
                  </a:lnTo>
                  <a:lnTo>
                    <a:pt x="4654548" y="3287711"/>
                  </a:lnTo>
                  <a:lnTo>
                    <a:pt x="4229098" y="3425824"/>
                  </a:lnTo>
                  <a:lnTo>
                    <a:pt x="3765549" y="3511549"/>
                  </a:lnTo>
                  <a:lnTo>
                    <a:pt x="3263899" y="3529011"/>
                  </a:lnTo>
                  <a:lnTo>
                    <a:pt x="2781299" y="3511549"/>
                  </a:lnTo>
                  <a:lnTo>
                    <a:pt x="2317749" y="3425824"/>
                  </a:lnTo>
                  <a:lnTo>
                    <a:pt x="1892299" y="3287711"/>
                  </a:lnTo>
                  <a:lnTo>
                    <a:pt x="1525587" y="3114674"/>
                  </a:lnTo>
                  <a:lnTo>
                    <a:pt x="1235074" y="2906711"/>
                  </a:lnTo>
                  <a:lnTo>
                    <a:pt x="1119187" y="2786061"/>
                  </a:lnTo>
                  <a:lnTo>
                    <a:pt x="1004887" y="2663824"/>
                  </a:lnTo>
                  <a:lnTo>
                    <a:pt x="927099" y="2525711"/>
                  </a:lnTo>
                  <a:lnTo>
                    <a:pt x="868362" y="2387599"/>
                  </a:lnTo>
                  <a:lnTo>
                    <a:pt x="811212" y="2111374"/>
                  </a:lnTo>
                  <a:lnTo>
                    <a:pt x="868362" y="1800224"/>
                  </a:lnTo>
                  <a:lnTo>
                    <a:pt x="1042987" y="1487486"/>
                  </a:lnTo>
                  <a:lnTo>
                    <a:pt x="1158874" y="1349374"/>
                  </a:lnTo>
                  <a:lnTo>
                    <a:pt x="1312862" y="1211261"/>
                  </a:lnTo>
                  <a:lnTo>
                    <a:pt x="1466849" y="1073149"/>
                  </a:lnTo>
                  <a:lnTo>
                    <a:pt x="1660524" y="952499"/>
                  </a:lnTo>
                  <a:lnTo>
                    <a:pt x="2085974" y="761999"/>
                  </a:lnTo>
                  <a:lnTo>
                    <a:pt x="2317749" y="674687"/>
                  </a:lnTo>
                  <a:lnTo>
                    <a:pt x="2568574" y="606424"/>
                  </a:lnTo>
                  <a:lnTo>
                    <a:pt x="3108324" y="501649"/>
                  </a:lnTo>
                  <a:lnTo>
                    <a:pt x="3687762" y="468312"/>
                  </a:lnTo>
                  <a:lnTo>
                    <a:pt x="4248148" y="501649"/>
                  </a:lnTo>
                  <a:lnTo>
                    <a:pt x="4538661" y="536574"/>
                  </a:lnTo>
                  <a:lnTo>
                    <a:pt x="4789486" y="606424"/>
                  </a:lnTo>
                  <a:lnTo>
                    <a:pt x="5040311" y="674687"/>
                  </a:lnTo>
                  <a:lnTo>
                    <a:pt x="5291136" y="761999"/>
                  </a:lnTo>
                  <a:lnTo>
                    <a:pt x="5503861" y="847724"/>
                  </a:lnTo>
                  <a:lnTo>
                    <a:pt x="5695948" y="952499"/>
                  </a:lnTo>
                  <a:lnTo>
                    <a:pt x="5889623" y="1073149"/>
                  </a:lnTo>
                  <a:lnTo>
                    <a:pt x="6064248" y="1211261"/>
                  </a:lnTo>
                  <a:lnTo>
                    <a:pt x="6315074" y="1487486"/>
                  </a:lnTo>
                  <a:lnTo>
                    <a:pt x="6488111" y="1800224"/>
                  </a:lnTo>
                  <a:lnTo>
                    <a:pt x="6526211" y="1955799"/>
                  </a:lnTo>
                  <a:lnTo>
                    <a:pt x="6546848" y="2111374"/>
                  </a:lnTo>
                  <a:lnTo>
                    <a:pt x="6488111" y="2490787"/>
                  </a:lnTo>
                  <a:lnTo>
                    <a:pt x="6391274" y="2663824"/>
                  </a:lnTo>
                  <a:lnTo>
                    <a:pt x="6296024" y="2836861"/>
                  </a:lnTo>
                  <a:lnTo>
                    <a:pt x="6140448" y="2992437"/>
                  </a:lnTo>
                  <a:lnTo>
                    <a:pt x="5986460" y="3148011"/>
                  </a:lnTo>
                  <a:lnTo>
                    <a:pt x="5792786" y="3305174"/>
                  </a:lnTo>
                  <a:lnTo>
                    <a:pt x="5580061" y="3443287"/>
                  </a:lnTo>
                  <a:lnTo>
                    <a:pt x="5097461" y="3667124"/>
                  </a:lnTo>
                  <a:lnTo>
                    <a:pt x="4538661" y="3840160"/>
                  </a:lnTo>
                  <a:lnTo>
                    <a:pt x="3938586" y="3962398"/>
                  </a:lnTo>
                  <a:lnTo>
                    <a:pt x="3263899" y="3995736"/>
                  </a:lnTo>
                  <a:lnTo>
                    <a:pt x="2606674" y="3962398"/>
                  </a:lnTo>
                  <a:lnTo>
                    <a:pt x="2298699" y="3910010"/>
                  </a:lnTo>
                  <a:lnTo>
                    <a:pt x="1989137" y="3840160"/>
                  </a:lnTo>
                  <a:lnTo>
                    <a:pt x="1447799" y="3667124"/>
                  </a:lnTo>
                  <a:lnTo>
                    <a:pt x="965199" y="3443287"/>
                  </a:lnTo>
                  <a:lnTo>
                    <a:pt x="752474" y="3305174"/>
                  </a:lnTo>
                  <a:lnTo>
                    <a:pt x="560387" y="3148011"/>
                  </a:lnTo>
                  <a:lnTo>
                    <a:pt x="250824" y="2836861"/>
                  </a:lnTo>
                  <a:lnTo>
                    <a:pt x="134937" y="2663824"/>
                  </a:lnTo>
                  <a:lnTo>
                    <a:pt x="57149" y="2490787"/>
                  </a:lnTo>
                  <a:lnTo>
                    <a:pt x="0" y="2111374"/>
                  </a:lnTo>
                  <a:lnTo>
                    <a:pt x="19049" y="1903411"/>
                  </a:lnTo>
                  <a:lnTo>
                    <a:pt x="77787" y="1695449"/>
                  </a:lnTo>
                  <a:lnTo>
                    <a:pt x="288924" y="1298574"/>
                  </a:lnTo>
                  <a:lnTo>
                    <a:pt x="617537" y="952499"/>
                  </a:lnTo>
                  <a:lnTo>
                    <a:pt x="830262" y="779462"/>
                  </a:lnTo>
                  <a:lnTo>
                    <a:pt x="1081087" y="641349"/>
                  </a:lnTo>
                  <a:lnTo>
                    <a:pt x="1331912" y="501649"/>
                  </a:lnTo>
                  <a:lnTo>
                    <a:pt x="1622424" y="363537"/>
                  </a:lnTo>
                  <a:lnTo>
                    <a:pt x="2239962" y="173037"/>
                  </a:lnTo>
                  <a:lnTo>
                    <a:pt x="2587624" y="104774"/>
                  </a:lnTo>
                  <a:lnTo>
                    <a:pt x="2935287" y="52387"/>
                  </a:lnTo>
                  <a:lnTo>
                    <a:pt x="3687762" y="0"/>
                  </a:lnTo>
                  <a:lnTo>
                    <a:pt x="4422774" y="52387"/>
                  </a:lnTo>
                  <a:lnTo>
                    <a:pt x="5116511" y="173037"/>
                  </a:lnTo>
                  <a:lnTo>
                    <a:pt x="5735636" y="363537"/>
                  </a:lnTo>
                  <a:lnTo>
                    <a:pt x="6024560" y="501649"/>
                  </a:lnTo>
                  <a:lnTo>
                    <a:pt x="6275386" y="641349"/>
                  </a:lnTo>
                  <a:lnTo>
                    <a:pt x="6738936" y="952499"/>
                  </a:lnTo>
                  <a:lnTo>
                    <a:pt x="6913561" y="1125537"/>
                  </a:lnTo>
                  <a:lnTo>
                    <a:pt x="7067548" y="1298574"/>
                  </a:lnTo>
                  <a:lnTo>
                    <a:pt x="7202486" y="1504949"/>
                  </a:lnTo>
                  <a:lnTo>
                    <a:pt x="7280274" y="1695449"/>
                  </a:lnTo>
                  <a:lnTo>
                    <a:pt x="7337424" y="1903411"/>
                  </a:lnTo>
                  <a:lnTo>
                    <a:pt x="7358061" y="2111374"/>
                  </a:lnTo>
                  <a:lnTo>
                    <a:pt x="7337424" y="2335211"/>
                  </a:lnTo>
                  <a:lnTo>
                    <a:pt x="7280274" y="2543174"/>
                  </a:lnTo>
                  <a:lnTo>
                    <a:pt x="7202486" y="2751137"/>
                  </a:lnTo>
                  <a:lnTo>
                    <a:pt x="7067548" y="2959099"/>
                  </a:lnTo>
                  <a:lnTo>
                    <a:pt x="6913561" y="3165474"/>
                  </a:lnTo>
                  <a:lnTo>
                    <a:pt x="6738936" y="3355974"/>
                  </a:lnTo>
                  <a:lnTo>
                    <a:pt x="6275386" y="3719511"/>
                  </a:lnTo>
                  <a:lnTo>
                    <a:pt x="5735636" y="4013198"/>
                  </a:lnTo>
                  <a:lnTo>
                    <a:pt x="5116511" y="4256086"/>
                  </a:lnTo>
                  <a:lnTo>
                    <a:pt x="4770436" y="4341810"/>
                  </a:lnTo>
                  <a:lnTo>
                    <a:pt x="4422774" y="4411660"/>
                  </a:lnTo>
                  <a:lnTo>
                    <a:pt x="3687762" y="4464048"/>
                  </a:lnTo>
                </a:path>
              </a:pathLst>
            </a:custGeom>
            <a:ln w="19049">
              <a:solidFill>
                <a:srgbClr val="E32305"/>
              </a:solidFill>
            </a:ln>
          </p:spPr>
          <p:txBody>
            <a:bodyPr wrap="square" lIns="0" tIns="0" rIns="0" bIns="0" rtlCol="0"/>
            <a:lstStyle/>
            <a:p>
              <a:endParaRPr/>
            </a:p>
          </p:txBody>
        </p:sp>
        <p:sp>
          <p:nvSpPr>
            <p:cNvPr id="11" name="object 11"/>
            <p:cNvSpPr/>
            <p:nvPr/>
          </p:nvSpPr>
          <p:spPr>
            <a:xfrm>
              <a:off x="4246562" y="3956050"/>
              <a:ext cx="3670300" cy="725805"/>
            </a:xfrm>
            <a:custGeom>
              <a:avLst/>
              <a:gdLst/>
              <a:ahLst/>
              <a:cxnLst/>
              <a:rect l="l" t="t" r="r" b="b"/>
              <a:pathLst>
                <a:path w="3670300" h="725804">
                  <a:moveTo>
                    <a:pt x="0" y="0"/>
                  </a:moveTo>
                  <a:lnTo>
                    <a:pt x="3670298" y="725487"/>
                  </a:lnTo>
                </a:path>
              </a:pathLst>
            </a:custGeom>
            <a:ln w="19049">
              <a:solidFill>
                <a:srgbClr val="A7A7A7"/>
              </a:solidFill>
            </a:ln>
          </p:spPr>
          <p:txBody>
            <a:bodyPr wrap="square" lIns="0" tIns="0" rIns="0" bIns="0" rtlCol="0"/>
            <a:lstStyle/>
            <a:p>
              <a:endParaRPr/>
            </a:p>
          </p:txBody>
        </p:sp>
        <p:sp>
          <p:nvSpPr>
            <p:cNvPr id="12" name="object 12"/>
            <p:cNvSpPr/>
            <p:nvPr/>
          </p:nvSpPr>
          <p:spPr>
            <a:xfrm>
              <a:off x="4825998" y="2571750"/>
              <a:ext cx="2124075" cy="1384300"/>
            </a:xfrm>
            <a:custGeom>
              <a:avLst/>
              <a:gdLst/>
              <a:ahLst/>
              <a:cxnLst/>
              <a:rect l="l" t="t" r="r" b="b"/>
              <a:pathLst>
                <a:path w="2124075" h="1384300">
                  <a:moveTo>
                    <a:pt x="0" y="1384299"/>
                  </a:moveTo>
                  <a:lnTo>
                    <a:pt x="0" y="795337"/>
                  </a:lnTo>
                  <a:lnTo>
                    <a:pt x="2124074" y="0"/>
                  </a:lnTo>
                </a:path>
              </a:pathLst>
            </a:custGeom>
            <a:ln w="19049">
              <a:solidFill>
                <a:srgbClr val="A7A7A7"/>
              </a:solidFill>
            </a:ln>
          </p:spPr>
          <p:txBody>
            <a:bodyPr wrap="square" lIns="0" tIns="0" rIns="0" bIns="0" rtlCol="0"/>
            <a:lstStyle/>
            <a:p>
              <a:endParaRPr/>
            </a:p>
          </p:txBody>
        </p:sp>
        <p:pic>
          <p:nvPicPr>
            <p:cNvPr id="13" name="object 13"/>
            <p:cNvPicPr/>
            <p:nvPr/>
          </p:nvPicPr>
          <p:blipFill>
            <a:blip r:embed="rId4" cstate="print"/>
            <a:stretch>
              <a:fillRect/>
            </a:stretch>
          </p:blipFill>
          <p:spPr>
            <a:xfrm>
              <a:off x="4179887" y="1558925"/>
              <a:ext cx="134937" cy="227012"/>
            </a:xfrm>
            <a:prstGeom prst="rect">
              <a:avLst/>
            </a:prstGeom>
          </p:spPr>
        </p:pic>
      </p:grpSp>
      <p:sp>
        <p:nvSpPr>
          <p:cNvPr id="14" name="object 14"/>
          <p:cNvSpPr txBox="1"/>
          <p:nvPr/>
        </p:nvSpPr>
        <p:spPr>
          <a:xfrm>
            <a:off x="4929187" y="2438400"/>
            <a:ext cx="548640" cy="381635"/>
          </a:xfrm>
          <a:prstGeom prst="rect">
            <a:avLst/>
          </a:prstGeom>
        </p:spPr>
        <p:txBody>
          <a:bodyPr vert="horz" wrap="square" lIns="0" tIns="26670" rIns="0" bIns="0" rtlCol="0">
            <a:spAutoFit/>
          </a:bodyPr>
          <a:lstStyle/>
          <a:p>
            <a:pPr marL="12700" marR="5080" indent="115570">
              <a:lnSpc>
                <a:spcPts val="1360"/>
              </a:lnSpc>
              <a:spcBef>
                <a:spcPts val="210"/>
              </a:spcBef>
            </a:pPr>
            <a:r>
              <a:rPr sz="1200" b="1" dirty="0">
                <a:solidFill>
                  <a:srgbClr val="990000"/>
                </a:solidFill>
                <a:latin typeface="Times New Roman"/>
                <a:cs typeface="Times New Roman"/>
              </a:rPr>
              <a:t>Risk </a:t>
            </a:r>
            <a:r>
              <a:rPr sz="1200" b="1" spc="5" dirty="0">
                <a:solidFill>
                  <a:srgbClr val="990000"/>
                </a:solidFill>
                <a:latin typeface="Times New Roman"/>
                <a:cs typeface="Times New Roman"/>
              </a:rPr>
              <a:t> </a:t>
            </a:r>
            <a:r>
              <a:rPr sz="1200" b="1" spc="10" dirty="0">
                <a:solidFill>
                  <a:srgbClr val="990000"/>
                </a:solidFill>
                <a:latin typeface="Times New Roman"/>
                <a:cs typeface="Times New Roman"/>
              </a:rPr>
              <a:t>a</a:t>
            </a:r>
            <a:r>
              <a:rPr sz="1200" b="1" spc="-55" dirty="0">
                <a:solidFill>
                  <a:srgbClr val="990000"/>
                </a:solidFill>
                <a:latin typeface="Times New Roman"/>
                <a:cs typeface="Times New Roman"/>
              </a:rPr>
              <a:t>n</a:t>
            </a:r>
            <a:r>
              <a:rPr sz="1200" b="1" dirty="0">
                <a:solidFill>
                  <a:srgbClr val="990000"/>
                </a:solidFill>
                <a:latin typeface="Times New Roman"/>
                <a:cs typeface="Times New Roman"/>
              </a:rPr>
              <a:t>a</a:t>
            </a:r>
            <a:r>
              <a:rPr sz="1200" b="1" spc="-25" dirty="0">
                <a:solidFill>
                  <a:srgbClr val="990000"/>
                </a:solidFill>
                <a:latin typeface="Times New Roman"/>
                <a:cs typeface="Times New Roman"/>
              </a:rPr>
              <a:t>l</a:t>
            </a:r>
            <a:r>
              <a:rPr sz="1200" b="1" dirty="0">
                <a:solidFill>
                  <a:srgbClr val="990000"/>
                </a:solidFill>
                <a:latin typeface="Times New Roman"/>
                <a:cs typeface="Times New Roman"/>
              </a:rPr>
              <a:t>ys</a:t>
            </a:r>
            <a:r>
              <a:rPr sz="1200" b="1" spc="-155" dirty="0">
                <a:solidFill>
                  <a:srgbClr val="990000"/>
                </a:solidFill>
                <a:latin typeface="Times New Roman"/>
                <a:cs typeface="Times New Roman"/>
              </a:rPr>
              <a:t> </a:t>
            </a:r>
            <a:r>
              <a:rPr sz="1200" b="1" spc="-35" dirty="0">
                <a:solidFill>
                  <a:srgbClr val="990000"/>
                </a:solidFill>
                <a:latin typeface="Times New Roman"/>
                <a:cs typeface="Times New Roman"/>
              </a:rPr>
              <a:t>i</a:t>
            </a:r>
            <a:r>
              <a:rPr sz="1200" b="1" dirty="0">
                <a:solidFill>
                  <a:srgbClr val="990000"/>
                </a:solidFill>
                <a:latin typeface="Times New Roman"/>
                <a:cs typeface="Times New Roman"/>
              </a:rPr>
              <a:t>s</a:t>
            </a:r>
            <a:endParaRPr sz="1200">
              <a:latin typeface="Times New Roman"/>
              <a:cs typeface="Times New Roman"/>
            </a:endParaRPr>
          </a:p>
        </p:txBody>
      </p:sp>
      <p:sp>
        <p:nvSpPr>
          <p:cNvPr id="15" name="object 15"/>
          <p:cNvSpPr txBox="1"/>
          <p:nvPr/>
        </p:nvSpPr>
        <p:spPr>
          <a:xfrm>
            <a:off x="5930898" y="3095625"/>
            <a:ext cx="76073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990000"/>
                </a:solidFill>
                <a:latin typeface="Times New Roman"/>
                <a:cs typeface="Times New Roman"/>
              </a:rPr>
              <a:t>p</a:t>
            </a:r>
            <a:r>
              <a:rPr sz="1200" b="1" spc="-25" dirty="0">
                <a:solidFill>
                  <a:srgbClr val="990000"/>
                </a:solidFill>
                <a:latin typeface="Times New Roman"/>
                <a:cs typeface="Times New Roman"/>
              </a:rPr>
              <a:t>r</a:t>
            </a:r>
            <a:r>
              <a:rPr sz="1200" b="1" dirty="0">
                <a:solidFill>
                  <a:srgbClr val="990000"/>
                </a:solidFill>
                <a:latin typeface="Times New Roman"/>
                <a:cs typeface="Times New Roman"/>
              </a:rPr>
              <a:t>o</a:t>
            </a:r>
            <a:r>
              <a:rPr sz="1200" b="1" spc="-180" dirty="0">
                <a:solidFill>
                  <a:srgbClr val="990000"/>
                </a:solidFill>
                <a:latin typeface="Times New Roman"/>
                <a:cs typeface="Times New Roman"/>
              </a:rPr>
              <a:t>t</a:t>
            </a:r>
            <a:r>
              <a:rPr sz="1200" b="1" spc="10" dirty="0">
                <a:solidFill>
                  <a:srgbClr val="990000"/>
                </a:solidFill>
                <a:latin typeface="Times New Roman"/>
                <a:cs typeface="Times New Roman"/>
              </a:rPr>
              <a:t>o</a:t>
            </a:r>
            <a:r>
              <a:rPr sz="1200" b="1" spc="-100" dirty="0">
                <a:solidFill>
                  <a:srgbClr val="990000"/>
                </a:solidFill>
                <a:latin typeface="Times New Roman"/>
                <a:cs typeface="Times New Roman"/>
              </a:rPr>
              <a:t>t</a:t>
            </a:r>
            <a:r>
              <a:rPr sz="1200" b="1" spc="10" dirty="0">
                <a:solidFill>
                  <a:srgbClr val="990000"/>
                </a:solidFill>
                <a:latin typeface="Times New Roman"/>
                <a:cs typeface="Times New Roman"/>
              </a:rPr>
              <a:t>y</a:t>
            </a:r>
            <a:r>
              <a:rPr sz="1200" b="1" dirty="0">
                <a:solidFill>
                  <a:srgbClr val="990000"/>
                </a:solidFill>
                <a:latin typeface="Times New Roman"/>
                <a:cs typeface="Times New Roman"/>
              </a:rPr>
              <a:t>p</a:t>
            </a:r>
            <a:r>
              <a:rPr sz="1200" b="1" spc="-220" dirty="0">
                <a:solidFill>
                  <a:srgbClr val="990000"/>
                </a:solidFill>
                <a:latin typeface="Times New Roman"/>
                <a:cs typeface="Times New Roman"/>
              </a:rPr>
              <a:t> </a:t>
            </a:r>
            <a:r>
              <a:rPr sz="1200" b="1" dirty="0">
                <a:solidFill>
                  <a:srgbClr val="990000"/>
                </a:solidFill>
                <a:latin typeface="Times New Roman"/>
                <a:cs typeface="Times New Roman"/>
              </a:rPr>
              <a:t>e</a:t>
            </a:r>
            <a:r>
              <a:rPr sz="1200" b="1" spc="75" dirty="0">
                <a:solidFill>
                  <a:srgbClr val="990000"/>
                </a:solidFill>
                <a:latin typeface="Times New Roman"/>
                <a:cs typeface="Times New Roman"/>
              </a:rPr>
              <a:t> </a:t>
            </a:r>
            <a:r>
              <a:rPr sz="1200" b="1" dirty="0">
                <a:solidFill>
                  <a:srgbClr val="990000"/>
                </a:solidFill>
                <a:latin typeface="Times New Roman"/>
                <a:cs typeface="Times New Roman"/>
              </a:rPr>
              <a:t>3</a:t>
            </a:r>
            <a:endParaRPr sz="1200">
              <a:latin typeface="Times New Roman"/>
              <a:cs typeface="Times New Roman"/>
            </a:endParaRPr>
          </a:p>
        </p:txBody>
      </p:sp>
      <p:sp>
        <p:nvSpPr>
          <p:cNvPr id="16" name="object 16"/>
          <p:cNvSpPr txBox="1"/>
          <p:nvPr/>
        </p:nvSpPr>
        <p:spPr>
          <a:xfrm>
            <a:off x="5524498" y="3960814"/>
            <a:ext cx="219329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990000"/>
                </a:solidFill>
                <a:latin typeface="Times New Roman"/>
                <a:cs typeface="Times New Roman"/>
              </a:rPr>
              <a:t>si</a:t>
            </a:r>
            <a:r>
              <a:rPr sz="1200" b="1" spc="-165" dirty="0">
                <a:solidFill>
                  <a:srgbClr val="990000"/>
                </a:solidFill>
                <a:latin typeface="Times New Roman"/>
                <a:cs typeface="Times New Roman"/>
              </a:rPr>
              <a:t> </a:t>
            </a:r>
            <a:r>
              <a:rPr sz="1200" b="1" spc="60" dirty="0">
                <a:solidFill>
                  <a:srgbClr val="990000"/>
                </a:solidFill>
                <a:latin typeface="Times New Roman"/>
                <a:cs typeface="Times New Roman"/>
              </a:rPr>
              <a:t>m</a:t>
            </a:r>
            <a:r>
              <a:rPr sz="1200" b="1" spc="-55" dirty="0">
                <a:solidFill>
                  <a:srgbClr val="990000"/>
                </a:solidFill>
                <a:latin typeface="Times New Roman"/>
                <a:cs typeface="Times New Roman"/>
              </a:rPr>
              <a:t>u</a:t>
            </a:r>
            <a:r>
              <a:rPr sz="1200" b="1" dirty="0">
                <a:solidFill>
                  <a:srgbClr val="990000"/>
                </a:solidFill>
                <a:latin typeface="Times New Roman"/>
                <a:cs typeface="Times New Roman"/>
              </a:rPr>
              <a:t>l</a:t>
            </a:r>
            <a:r>
              <a:rPr sz="1200" b="1" spc="-175" dirty="0">
                <a:solidFill>
                  <a:srgbClr val="990000"/>
                </a:solidFill>
                <a:latin typeface="Times New Roman"/>
                <a:cs typeface="Times New Roman"/>
              </a:rPr>
              <a:t> </a:t>
            </a:r>
            <a:r>
              <a:rPr sz="1200" b="1" spc="-150" dirty="0">
                <a:solidFill>
                  <a:srgbClr val="990000"/>
                </a:solidFill>
                <a:latin typeface="Times New Roman"/>
                <a:cs typeface="Times New Roman"/>
              </a:rPr>
              <a:t>a</a:t>
            </a:r>
            <a:r>
              <a:rPr sz="1200" b="1" spc="-100" dirty="0">
                <a:solidFill>
                  <a:srgbClr val="990000"/>
                </a:solidFill>
                <a:latin typeface="Times New Roman"/>
                <a:cs typeface="Times New Roman"/>
              </a:rPr>
              <a:t>t</a:t>
            </a:r>
            <a:r>
              <a:rPr sz="1200" b="1" dirty="0">
                <a:solidFill>
                  <a:srgbClr val="990000"/>
                </a:solidFill>
                <a:latin typeface="Times New Roman"/>
                <a:cs typeface="Times New Roman"/>
              </a:rPr>
              <a:t>i</a:t>
            </a:r>
            <a:r>
              <a:rPr sz="1200" b="1" spc="-175" dirty="0">
                <a:solidFill>
                  <a:srgbClr val="990000"/>
                </a:solidFill>
                <a:latin typeface="Times New Roman"/>
                <a:cs typeface="Times New Roman"/>
              </a:rPr>
              <a:t> </a:t>
            </a:r>
            <a:r>
              <a:rPr sz="1200" b="1" spc="10" dirty="0">
                <a:solidFill>
                  <a:srgbClr val="990000"/>
                </a:solidFill>
                <a:latin typeface="Times New Roman"/>
                <a:cs typeface="Times New Roman"/>
              </a:rPr>
              <a:t>o</a:t>
            </a:r>
            <a:r>
              <a:rPr sz="1200" b="1" spc="-70" dirty="0">
                <a:solidFill>
                  <a:srgbClr val="990000"/>
                </a:solidFill>
                <a:latin typeface="Times New Roman"/>
                <a:cs typeface="Times New Roman"/>
              </a:rPr>
              <a:t>n</a:t>
            </a:r>
            <a:r>
              <a:rPr sz="1200" b="1" spc="-5" dirty="0">
                <a:solidFill>
                  <a:srgbClr val="990000"/>
                </a:solidFill>
                <a:latin typeface="Times New Roman"/>
                <a:cs typeface="Times New Roman"/>
              </a:rPr>
              <a:t>s</a:t>
            </a:r>
            <a:r>
              <a:rPr sz="1200" b="1" dirty="0">
                <a:solidFill>
                  <a:srgbClr val="990000"/>
                </a:solidFill>
                <a:latin typeface="Times New Roman"/>
                <a:cs typeface="Times New Roman"/>
              </a:rPr>
              <a:t>, </a:t>
            </a:r>
            <a:r>
              <a:rPr sz="1200" b="1" spc="75" dirty="0">
                <a:solidFill>
                  <a:srgbClr val="990000"/>
                </a:solidFill>
                <a:latin typeface="Times New Roman"/>
                <a:cs typeface="Times New Roman"/>
              </a:rPr>
              <a:t>m</a:t>
            </a:r>
            <a:r>
              <a:rPr sz="1200" b="1" dirty="0">
                <a:solidFill>
                  <a:srgbClr val="990000"/>
                </a:solidFill>
                <a:latin typeface="Times New Roman"/>
                <a:cs typeface="Times New Roman"/>
              </a:rPr>
              <a:t>o</a:t>
            </a:r>
            <a:r>
              <a:rPr sz="1200" b="1" spc="-55" dirty="0">
                <a:solidFill>
                  <a:srgbClr val="990000"/>
                </a:solidFill>
                <a:latin typeface="Times New Roman"/>
                <a:cs typeface="Times New Roman"/>
              </a:rPr>
              <a:t>d</a:t>
            </a:r>
            <a:r>
              <a:rPr sz="1200" b="1" spc="75" dirty="0">
                <a:solidFill>
                  <a:srgbClr val="990000"/>
                </a:solidFill>
                <a:latin typeface="Times New Roman"/>
                <a:cs typeface="Times New Roman"/>
              </a:rPr>
              <a:t>e</a:t>
            </a:r>
            <a:r>
              <a:rPr sz="1200" b="1" spc="-35" dirty="0">
                <a:solidFill>
                  <a:srgbClr val="990000"/>
                </a:solidFill>
                <a:latin typeface="Times New Roman"/>
                <a:cs typeface="Times New Roman"/>
              </a:rPr>
              <a:t>l</a:t>
            </a:r>
            <a:r>
              <a:rPr sz="1200" b="1" spc="-20" dirty="0">
                <a:solidFill>
                  <a:srgbClr val="990000"/>
                </a:solidFill>
                <a:latin typeface="Times New Roman"/>
                <a:cs typeface="Times New Roman"/>
              </a:rPr>
              <a:t>s</a:t>
            </a:r>
            <a:r>
              <a:rPr sz="1200" b="1" dirty="0">
                <a:solidFill>
                  <a:srgbClr val="990000"/>
                </a:solidFill>
                <a:latin typeface="Times New Roman"/>
                <a:cs typeface="Times New Roman"/>
              </a:rPr>
              <a:t>,</a:t>
            </a:r>
            <a:r>
              <a:rPr sz="1200" b="1" spc="10" dirty="0">
                <a:solidFill>
                  <a:srgbClr val="990000"/>
                </a:solidFill>
                <a:latin typeface="Times New Roman"/>
                <a:cs typeface="Times New Roman"/>
              </a:rPr>
              <a:t> </a:t>
            </a:r>
            <a:r>
              <a:rPr sz="1200" b="1" spc="95" dirty="0">
                <a:solidFill>
                  <a:srgbClr val="990000"/>
                </a:solidFill>
                <a:latin typeface="Times New Roman"/>
                <a:cs typeface="Times New Roman"/>
              </a:rPr>
              <a:t>b</a:t>
            </a:r>
            <a:r>
              <a:rPr sz="1200" b="1" spc="-85" dirty="0">
                <a:solidFill>
                  <a:srgbClr val="990000"/>
                </a:solidFill>
                <a:latin typeface="Times New Roman"/>
                <a:cs typeface="Times New Roman"/>
              </a:rPr>
              <a:t>e</a:t>
            </a:r>
            <a:r>
              <a:rPr sz="1200" b="1" spc="95" dirty="0">
                <a:solidFill>
                  <a:srgbClr val="990000"/>
                </a:solidFill>
                <a:latin typeface="Times New Roman"/>
                <a:cs typeface="Times New Roman"/>
              </a:rPr>
              <a:t>n</a:t>
            </a:r>
            <a:r>
              <a:rPr sz="1200" b="1" spc="-75" dirty="0">
                <a:solidFill>
                  <a:srgbClr val="990000"/>
                </a:solidFill>
                <a:latin typeface="Times New Roman"/>
                <a:cs typeface="Times New Roman"/>
              </a:rPr>
              <a:t>c</a:t>
            </a:r>
            <a:r>
              <a:rPr sz="1200" b="1" spc="80" dirty="0">
                <a:solidFill>
                  <a:srgbClr val="990000"/>
                </a:solidFill>
                <a:latin typeface="Times New Roman"/>
                <a:cs typeface="Times New Roman"/>
              </a:rPr>
              <a:t>h</a:t>
            </a:r>
            <a:r>
              <a:rPr sz="1200" b="1" spc="-90" dirty="0">
                <a:solidFill>
                  <a:srgbClr val="990000"/>
                </a:solidFill>
                <a:latin typeface="Times New Roman"/>
                <a:cs typeface="Times New Roman"/>
              </a:rPr>
              <a:t>m</a:t>
            </a:r>
            <a:r>
              <a:rPr sz="1200" b="1" spc="10" dirty="0">
                <a:solidFill>
                  <a:srgbClr val="990000"/>
                </a:solidFill>
                <a:latin typeface="Times New Roman"/>
                <a:cs typeface="Times New Roman"/>
              </a:rPr>
              <a:t>a</a:t>
            </a:r>
            <a:r>
              <a:rPr sz="1200" b="1" spc="-75" dirty="0">
                <a:solidFill>
                  <a:srgbClr val="990000"/>
                </a:solidFill>
                <a:latin typeface="Times New Roman"/>
                <a:cs typeface="Times New Roman"/>
              </a:rPr>
              <a:t>r</a:t>
            </a:r>
            <a:r>
              <a:rPr sz="1200" b="1" spc="-70" dirty="0">
                <a:solidFill>
                  <a:srgbClr val="990000"/>
                </a:solidFill>
                <a:latin typeface="Times New Roman"/>
                <a:cs typeface="Times New Roman"/>
              </a:rPr>
              <a:t>k</a:t>
            </a:r>
            <a:r>
              <a:rPr sz="1200" b="1" dirty="0">
                <a:solidFill>
                  <a:srgbClr val="990000"/>
                </a:solidFill>
                <a:latin typeface="Times New Roman"/>
                <a:cs typeface="Times New Roman"/>
              </a:rPr>
              <a:t>s</a:t>
            </a:r>
            <a:endParaRPr sz="1200">
              <a:latin typeface="Times New Roman"/>
              <a:cs typeface="Times New Roman"/>
            </a:endParaRPr>
          </a:p>
        </p:txBody>
      </p:sp>
      <p:sp>
        <p:nvSpPr>
          <p:cNvPr id="17" name="object 17"/>
          <p:cNvSpPr txBox="1"/>
          <p:nvPr/>
        </p:nvSpPr>
        <p:spPr>
          <a:xfrm>
            <a:off x="4543423" y="5292725"/>
            <a:ext cx="495934" cy="381635"/>
          </a:xfrm>
          <a:prstGeom prst="rect">
            <a:avLst/>
          </a:prstGeom>
        </p:spPr>
        <p:txBody>
          <a:bodyPr vert="horz" wrap="square" lIns="0" tIns="26670" rIns="0" bIns="0" rtlCol="0">
            <a:spAutoFit/>
          </a:bodyPr>
          <a:lstStyle/>
          <a:p>
            <a:pPr marL="50800" marR="5080" indent="-38100">
              <a:lnSpc>
                <a:spcPts val="1360"/>
              </a:lnSpc>
              <a:spcBef>
                <a:spcPts val="210"/>
              </a:spcBef>
            </a:pPr>
            <a:r>
              <a:rPr sz="1200" b="1" spc="45" dirty="0">
                <a:solidFill>
                  <a:srgbClr val="990000"/>
                </a:solidFill>
                <a:latin typeface="Times New Roman"/>
                <a:cs typeface="Times New Roman"/>
              </a:rPr>
              <a:t>D</a:t>
            </a:r>
            <a:r>
              <a:rPr sz="1200" b="1" spc="75" dirty="0">
                <a:solidFill>
                  <a:srgbClr val="990000"/>
                </a:solidFill>
                <a:latin typeface="Times New Roman"/>
                <a:cs typeface="Times New Roman"/>
              </a:rPr>
              <a:t>e</a:t>
            </a:r>
            <a:r>
              <a:rPr sz="1200" b="1" spc="-20" dirty="0">
                <a:solidFill>
                  <a:srgbClr val="990000"/>
                </a:solidFill>
                <a:latin typeface="Times New Roman"/>
                <a:cs typeface="Times New Roman"/>
              </a:rPr>
              <a:t>s</a:t>
            </a:r>
            <a:r>
              <a:rPr sz="1200" b="1" dirty="0">
                <a:solidFill>
                  <a:srgbClr val="990000"/>
                </a:solidFill>
                <a:latin typeface="Times New Roman"/>
                <a:cs typeface="Times New Roman"/>
              </a:rPr>
              <a:t>i</a:t>
            </a:r>
            <a:r>
              <a:rPr sz="1200" b="1" spc="-175" dirty="0">
                <a:solidFill>
                  <a:srgbClr val="990000"/>
                </a:solidFill>
                <a:latin typeface="Times New Roman"/>
                <a:cs typeface="Times New Roman"/>
              </a:rPr>
              <a:t> </a:t>
            </a:r>
            <a:r>
              <a:rPr sz="1200" b="1" dirty="0">
                <a:solidFill>
                  <a:srgbClr val="990000"/>
                </a:solidFill>
                <a:latin typeface="Times New Roman"/>
                <a:cs typeface="Times New Roman"/>
              </a:rPr>
              <a:t>gn  </a:t>
            </a:r>
            <a:r>
              <a:rPr sz="1200" b="1" spc="35" dirty="0">
                <a:solidFill>
                  <a:srgbClr val="990000"/>
                </a:solidFill>
                <a:latin typeface="Times New Roman"/>
                <a:cs typeface="Times New Roman"/>
              </a:rPr>
              <a:t>V&amp;V</a:t>
            </a:r>
            <a:endParaRPr sz="1200">
              <a:latin typeface="Times New Roman"/>
              <a:cs typeface="Times New Roman"/>
            </a:endParaRPr>
          </a:p>
        </p:txBody>
      </p:sp>
      <p:sp>
        <p:nvSpPr>
          <p:cNvPr id="18" name="object 18"/>
          <p:cNvSpPr txBox="1"/>
          <p:nvPr/>
        </p:nvSpPr>
        <p:spPr>
          <a:xfrm>
            <a:off x="6146798" y="4478339"/>
            <a:ext cx="539750" cy="381635"/>
          </a:xfrm>
          <a:prstGeom prst="rect">
            <a:avLst/>
          </a:prstGeom>
        </p:spPr>
        <p:txBody>
          <a:bodyPr vert="horz" wrap="square" lIns="0" tIns="26670" rIns="0" bIns="0" rtlCol="0">
            <a:spAutoFit/>
          </a:bodyPr>
          <a:lstStyle/>
          <a:p>
            <a:pPr marL="50800" marR="5080" indent="-38100">
              <a:lnSpc>
                <a:spcPts val="1360"/>
              </a:lnSpc>
              <a:spcBef>
                <a:spcPts val="210"/>
              </a:spcBef>
            </a:pPr>
            <a:r>
              <a:rPr sz="1200" b="1" spc="15" dirty="0">
                <a:solidFill>
                  <a:srgbClr val="990000"/>
                </a:solidFill>
                <a:latin typeface="Times New Roman"/>
                <a:cs typeface="Times New Roman"/>
              </a:rPr>
              <a:t>P</a:t>
            </a:r>
            <a:r>
              <a:rPr sz="1200" b="1" spc="-225" dirty="0">
                <a:solidFill>
                  <a:srgbClr val="990000"/>
                </a:solidFill>
                <a:latin typeface="Times New Roman"/>
                <a:cs typeface="Times New Roman"/>
              </a:rPr>
              <a:t>r</a:t>
            </a:r>
            <a:r>
              <a:rPr sz="1200" b="1" dirty="0">
                <a:solidFill>
                  <a:srgbClr val="990000"/>
                </a:solidFill>
                <a:latin typeface="Times New Roman"/>
                <a:cs typeface="Times New Roman"/>
              </a:rPr>
              <a:t>od</a:t>
            </a:r>
            <a:r>
              <a:rPr sz="1200" b="1" spc="-204" dirty="0">
                <a:solidFill>
                  <a:srgbClr val="990000"/>
                </a:solidFill>
                <a:latin typeface="Times New Roman"/>
                <a:cs typeface="Times New Roman"/>
              </a:rPr>
              <a:t> </a:t>
            </a:r>
            <a:r>
              <a:rPr sz="1200" b="1" spc="-55" dirty="0">
                <a:solidFill>
                  <a:srgbClr val="990000"/>
                </a:solidFill>
                <a:latin typeface="Times New Roman"/>
                <a:cs typeface="Times New Roman"/>
              </a:rPr>
              <a:t>u</a:t>
            </a:r>
            <a:r>
              <a:rPr sz="1200" b="1" spc="75" dirty="0">
                <a:solidFill>
                  <a:srgbClr val="990000"/>
                </a:solidFill>
                <a:latin typeface="Times New Roman"/>
                <a:cs typeface="Times New Roman"/>
              </a:rPr>
              <a:t>c</a:t>
            </a:r>
            <a:r>
              <a:rPr sz="1200" b="1" dirty="0">
                <a:solidFill>
                  <a:srgbClr val="990000"/>
                </a:solidFill>
                <a:latin typeface="Times New Roman"/>
                <a:cs typeface="Times New Roman"/>
              </a:rPr>
              <a:t>t  </a:t>
            </a:r>
            <a:r>
              <a:rPr sz="1200" b="1" spc="-55" dirty="0">
                <a:solidFill>
                  <a:srgbClr val="990000"/>
                </a:solidFill>
                <a:latin typeface="Times New Roman"/>
                <a:cs typeface="Times New Roman"/>
              </a:rPr>
              <a:t>d</a:t>
            </a:r>
            <a:r>
              <a:rPr sz="1200" b="1" spc="65" dirty="0">
                <a:solidFill>
                  <a:srgbClr val="990000"/>
                </a:solidFill>
                <a:latin typeface="Times New Roman"/>
                <a:cs typeface="Times New Roman"/>
              </a:rPr>
              <a:t>e</a:t>
            </a:r>
            <a:r>
              <a:rPr sz="1200" b="1" spc="-5" dirty="0">
                <a:solidFill>
                  <a:srgbClr val="990000"/>
                </a:solidFill>
                <a:latin typeface="Times New Roman"/>
                <a:cs typeface="Times New Roman"/>
              </a:rPr>
              <a:t>s</a:t>
            </a:r>
            <a:r>
              <a:rPr sz="1200" b="1" dirty="0">
                <a:solidFill>
                  <a:srgbClr val="990000"/>
                </a:solidFill>
                <a:latin typeface="Times New Roman"/>
                <a:cs typeface="Times New Roman"/>
              </a:rPr>
              <a:t>i</a:t>
            </a:r>
            <a:r>
              <a:rPr sz="1200" b="1" spc="-185" dirty="0">
                <a:solidFill>
                  <a:srgbClr val="990000"/>
                </a:solidFill>
                <a:latin typeface="Times New Roman"/>
                <a:cs typeface="Times New Roman"/>
              </a:rPr>
              <a:t> </a:t>
            </a:r>
            <a:r>
              <a:rPr sz="1200" b="1" spc="10" dirty="0">
                <a:solidFill>
                  <a:srgbClr val="990000"/>
                </a:solidFill>
                <a:latin typeface="Times New Roman"/>
                <a:cs typeface="Times New Roman"/>
              </a:rPr>
              <a:t>g</a:t>
            </a:r>
            <a:r>
              <a:rPr sz="1200" b="1" dirty="0">
                <a:solidFill>
                  <a:srgbClr val="990000"/>
                </a:solidFill>
                <a:latin typeface="Times New Roman"/>
                <a:cs typeface="Times New Roman"/>
              </a:rPr>
              <a:t>n</a:t>
            </a:r>
            <a:endParaRPr sz="1200">
              <a:latin typeface="Times New Roman"/>
              <a:cs typeface="Times New Roman"/>
            </a:endParaRPr>
          </a:p>
        </p:txBody>
      </p:sp>
      <p:sp>
        <p:nvSpPr>
          <p:cNvPr id="19" name="object 19"/>
          <p:cNvSpPr txBox="1"/>
          <p:nvPr/>
        </p:nvSpPr>
        <p:spPr>
          <a:xfrm>
            <a:off x="3095625" y="5360987"/>
            <a:ext cx="862965" cy="363855"/>
          </a:xfrm>
          <a:prstGeom prst="rect">
            <a:avLst/>
          </a:prstGeom>
        </p:spPr>
        <p:txBody>
          <a:bodyPr vert="horz" wrap="square" lIns="0" tIns="40005" rIns="0" bIns="0" rtlCol="0">
            <a:spAutoFit/>
          </a:bodyPr>
          <a:lstStyle/>
          <a:p>
            <a:pPr marL="12700" marR="5080" indent="57150">
              <a:lnSpc>
                <a:spcPts val="1230"/>
              </a:lnSpc>
              <a:spcBef>
                <a:spcPts val="315"/>
              </a:spcBef>
            </a:pPr>
            <a:r>
              <a:rPr sz="1200" b="1" spc="-5" dirty="0">
                <a:solidFill>
                  <a:srgbClr val="990000"/>
                </a:solidFill>
                <a:latin typeface="Times New Roman"/>
                <a:cs typeface="Times New Roman"/>
              </a:rPr>
              <a:t>I</a:t>
            </a:r>
            <a:r>
              <a:rPr sz="1200" b="1" spc="-70" dirty="0">
                <a:solidFill>
                  <a:srgbClr val="990000"/>
                </a:solidFill>
                <a:latin typeface="Times New Roman"/>
                <a:cs typeface="Times New Roman"/>
              </a:rPr>
              <a:t>n</a:t>
            </a:r>
            <a:r>
              <a:rPr sz="1200" b="1" spc="-90" dirty="0">
                <a:solidFill>
                  <a:srgbClr val="990000"/>
                </a:solidFill>
                <a:latin typeface="Times New Roman"/>
                <a:cs typeface="Times New Roman"/>
              </a:rPr>
              <a:t>t</a:t>
            </a:r>
            <a:r>
              <a:rPr sz="1200" b="1" spc="65" dirty="0">
                <a:solidFill>
                  <a:srgbClr val="990000"/>
                </a:solidFill>
                <a:latin typeface="Times New Roman"/>
                <a:cs typeface="Times New Roman"/>
              </a:rPr>
              <a:t>e</a:t>
            </a:r>
            <a:r>
              <a:rPr sz="1200" b="1" spc="10" dirty="0">
                <a:solidFill>
                  <a:srgbClr val="990000"/>
                </a:solidFill>
                <a:latin typeface="Times New Roman"/>
                <a:cs typeface="Times New Roman"/>
              </a:rPr>
              <a:t>g</a:t>
            </a:r>
            <a:r>
              <a:rPr sz="1200" b="1" spc="-85" dirty="0">
                <a:solidFill>
                  <a:srgbClr val="990000"/>
                </a:solidFill>
                <a:latin typeface="Times New Roman"/>
                <a:cs typeface="Times New Roman"/>
              </a:rPr>
              <a:t>r</a:t>
            </a:r>
            <a:r>
              <a:rPr sz="1200" b="1" spc="10" dirty="0">
                <a:solidFill>
                  <a:srgbClr val="990000"/>
                </a:solidFill>
                <a:latin typeface="Times New Roman"/>
                <a:cs typeface="Times New Roman"/>
              </a:rPr>
              <a:t>a</a:t>
            </a:r>
            <a:r>
              <a:rPr sz="1200" b="1" spc="-100" dirty="0">
                <a:solidFill>
                  <a:srgbClr val="990000"/>
                </a:solidFill>
                <a:latin typeface="Times New Roman"/>
                <a:cs typeface="Times New Roman"/>
              </a:rPr>
              <a:t>t</a:t>
            </a:r>
            <a:r>
              <a:rPr sz="1200" b="1" dirty="0">
                <a:solidFill>
                  <a:srgbClr val="990000"/>
                </a:solidFill>
                <a:latin typeface="Times New Roman"/>
                <a:cs typeface="Times New Roman"/>
              </a:rPr>
              <a:t>i</a:t>
            </a:r>
            <a:r>
              <a:rPr sz="1200" b="1" spc="-175" dirty="0">
                <a:solidFill>
                  <a:srgbClr val="990000"/>
                </a:solidFill>
                <a:latin typeface="Times New Roman"/>
                <a:cs typeface="Times New Roman"/>
              </a:rPr>
              <a:t> </a:t>
            </a:r>
            <a:r>
              <a:rPr sz="1200" b="1" spc="10" dirty="0">
                <a:solidFill>
                  <a:srgbClr val="990000"/>
                </a:solidFill>
                <a:latin typeface="Times New Roman"/>
                <a:cs typeface="Times New Roman"/>
              </a:rPr>
              <a:t>o</a:t>
            </a:r>
            <a:r>
              <a:rPr sz="1200" b="1" dirty="0">
                <a:solidFill>
                  <a:srgbClr val="990000"/>
                </a:solidFill>
                <a:latin typeface="Times New Roman"/>
                <a:cs typeface="Times New Roman"/>
              </a:rPr>
              <a:t>n  a</a:t>
            </a:r>
            <a:r>
              <a:rPr sz="1200" b="1" spc="-55" dirty="0">
                <a:solidFill>
                  <a:srgbClr val="990000"/>
                </a:solidFill>
                <a:latin typeface="Times New Roman"/>
                <a:cs typeface="Times New Roman"/>
              </a:rPr>
              <a:t>n</a:t>
            </a:r>
            <a:r>
              <a:rPr sz="1200" b="1" dirty="0">
                <a:solidFill>
                  <a:srgbClr val="990000"/>
                </a:solidFill>
                <a:latin typeface="Times New Roman"/>
                <a:cs typeface="Times New Roman"/>
              </a:rPr>
              <a:t>d</a:t>
            </a:r>
            <a:r>
              <a:rPr sz="1200" b="1" spc="-55" dirty="0">
                <a:solidFill>
                  <a:srgbClr val="990000"/>
                </a:solidFill>
                <a:latin typeface="Times New Roman"/>
                <a:cs typeface="Times New Roman"/>
              </a:rPr>
              <a:t> </a:t>
            </a:r>
            <a:r>
              <a:rPr sz="1200" b="1" spc="50" dirty="0">
                <a:solidFill>
                  <a:srgbClr val="990000"/>
                </a:solidFill>
                <a:latin typeface="Times New Roman"/>
                <a:cs typeface="Times New Roman"/>
              </a:rPr>
              <a:t>t</a:t>
            </a:r>
            <a:r>
              <a:rPr sz="1200" b="1" spc="75" dirty="0">
                <a:solidFill>
                  <a:srgbClr val="990000"/>
                </a:solidFill>
                <a:latin typeface="Times New Roman"/>
                <a:cs typeface="Times New Roman"/>
              </a:rPr>
              <a:t>e</a:t>
            </a:r>
            <a:r>
              <a:rPr sz="1200" b="1" spc="-5" dirty="0">
                <a:solidFill>
                  <a:srgbClr val="990000"/>
                </a:solidFill>
                <a:latin typeface="Times New Roman"/>
                <a:cs typeface="Times New Roman"/>
              </a:rPr>
              <a:t>s</a:t>
            </a:r>
            <a:r>
              <a:rPr sz="1200" b="1" dirty="0">
                <a:solidFill>
                  <a:srgbClr val="990000"/>
                </a:solidFill>
                <a:latin typeface="Times New Roman"/>
                <a:cs typeface="Times New Roman"/>
              </a:rPr>
              <a:t>t</a:t>
            </a:r>
            <a:r>
              <a:rPr sz="1200" b="1" spc="-100" dirty="0">
                <a:solidFill>
                  <a:srgbClr val="990000"/>
                </a:solidFill>
                <a:latin typeface="Times New Roman"/>
                <a:cs typeface="Times New Roman"/>
              </a:rPr>
              <a:t> </a:t>
            </a:r>
            <a:r>
              <a:rPr sz="1200" b="1" spc="95" dirty="0">
                <a:solidFill>
                  <a:srgbClr val="990000"/>
                </a:solidFill>
                <a:latin typeface="Times New Roman"/>
                <a:cs typeface="Times New Roman"/>
              </a:rPr>
              <a:t>p</a:t>
            </a:r>
            <a:r>
              <a:rPr sz="1200" b="1" spc="-35" dirty="0">
                <a:solidFill>
                  <a:srgbClr val="990000"/>
                </a:solidFill>
                <a:latin typeface="Times New Roman"/>
                <a:cs typeface="Times New Roman"/>
              </a:rPr>
              <a:t>l</a:t>
            </a:r>
            <a:r>
              <a:rPr sz="1200" b="1" spc="10" dirty="0">
                <a:solidFill>
                  <a:srgbClr val="990000"/>
                </a:solidFill>
                <a:latin typeface="Times New Roman"/>
                <a:cs typeface="Times New Roman"/>
              </a:rPr>
              <a:t>a</a:t>
            </a:r>
            <a:r>
              <a:rPr sz="1200" b="1" dirty="0">
                <a:solidFill>
                  <a:srgbClr val="990000"/>
                </a:solidFill>
                <a:latin typeface="Times New Roman"/>
                <a:cs typeface="Times New Roman"/>
              </a:rPr>
              <a:t>n</a:t>
            </a:r>
            <a:endParaRPr sz="1200">
              <a:latin typeface="Times New Roman"/>
              <a:cs typeface="Times New Roman"/>
            </a:endParaRPr>
          </a:p>
        </p:txBody>
      </p:sp>
      <p:grpSp>
        <p:nvGrpSpPr>
          <p:cNvPr id="20" name="object 20"/>
          <p:cNvGrpSpPr/>
          <p:nvPr/>
        </p:nvGrpSpPr>
        <p:grpSpPr>
          <a:xfrm>
            <a:off x="1822450" y="3041650"/>
            <a:ext cx="3441700" cy="1825625"/>
            <a:chOff x="1822450" y="3041650"/>
            <a:chExt cx="3441700" cy="1825625"/>
          </a:xfrm>
        </p:grpSpPr>
        <p:sp>
          <p:nvSpPr>
            <p:cNvPr id="21" name="object 21"/>
            <p:cNvSpPr/>
            <p:nvPr/>
          </p:nvSpPr>
          <p:spPr>
            <a:xfrm>
              <a:off x="1828800" y="3047999"/>
              <a:ext cx="3429000" cy="1812925"/>
            </a:xfrm>
            <a:custGeom>
              <a:avLst/>
              <a:gdLst/>
              <a:ahLst/>
              <a:cxnLst/>
              <a:rect l="l" t="t" r="r" b="b"/>
              <a:pathLst>
                <a:path w="3429000" h="1812925">
                  <a:moveTo>
                    <a:pt x="3428998" y="0"/>
                  </a:moveTo>
                  <a:lnTo>
                    <a:pt x="0" y="0"/>
                  </a:lnTo>
                  <a:lnTo>
                    <a:pt x="0" y="1812925"/>
                  </a:lnTo>
                  <a:lnTo>
                    <a:pt x="3428998" y="1812925"/>
                  </a:lnTo>
                  <a:lnTo>
                    <a:pt x="3428998" y="0"/>
                  </a:lnTo>
                  <a:close/>
                </a:path>
              </a:pathLst>
            </a:custGeom>
            <a:solidFill>
              <a:srgbClr val="FFFFFF"/>
            </a:solidFill>
          </p:spPr>
          <p:txBody>
            <a:bodyPr wrap="square" lIns="0" tIns="0" rIns="0" bIns="0" rtlCol="0"/>
            <a:lstStyle/>
            <a:p>
              <a:endParaRPr/>
            </a:p>
          </p:txBody>
        </p:sp>
        <p:sp>
          <p:nvSpPr>
            <p:cNvPr id="22" name="object 22"/>
            <p:cNvSpPr/>
            <p:nvPr/>
          </p:nvSpPr>
          <p:spPr>
            <a:xfrm>
              <a:off x="1828799" y="3047999"/>
              <a:ext cx="3429000" cy="1812925"/>
            </a:xfrm>
            <a:custGeom>
              <a:avLst/>
              <a:gdLst/>
              <a:ahLst/>
              <a:cxnLst/>
              <a:rect l="l" t="t" r="r" b="b"/>
              <a:pathLst>
                <a:path w="3429000" h="1812925">
                  <a:moveTo>
                    <a:pt x="0" y="0"/>
                  </a:moveTo>
                  <a:lnTo>
                    <a:pt x="3428999" y="0"/>
                  </a:lnTo>
                  <a:lnTo>
                    <a:pt x="3428999" y="1812924"/>
                  </a:lnTo>
                  <a:lnTo>
                    <a:pt x="0" y="1812924"/>
                  </a:lnTo>
                  <a:lnTo>
                    <a:pt x="0" y="0"/>
                  </a:lnTo>
                  <a:close/>
                </a:path>
              </a:pathLst>
            </a:custGeom>
            <a:ln w="12699">
              <a:solidFill>
                <a:srgbClr val="FF2600"/>
              </a:solidFill>
            </a:ln>
          </p:spPr>
          <p:txBody>
            <a:bodyPr wrap="square" lIns="0" tIns="0" rIns="0" bIns="0" rtlCol="0"/>
            <a:lstStyle/>
            <a:p>
              <a:endParaRPr/>
            </a:p>
          </p:txBody>
        </p:sp>
      </p:grpSp>
      <p:sp>
        <p:nvSpPr>
          <p:cNvPr id="23" name="object 23"/>
          <p:cNvSpPr txBox="1"/>
          <p:nvPr/>
        </p:nvSpPr>
        <p:spPr>
          <a:xfrm>
            <a:off x="1907539" y="3088322"/>
            <a:ext cx="2931160" cy="1722120"/>
          </a:xfrm>
          <a:prstGeom prst="rect">
            <a:avLst/>
          </a:prstGeom>
        </p:spPr>
        <p:txBody>
          <a:bodyPr vert="horz" wrap="square" lIns="0" tIns="15875" rIns="0" bIns="0" rtlCol="0">
            <a:spAutoFit/>
          </a:bodyPr>
          <a:lstStyle/>
          <a:p>
            <a:pPr marL="12700" marR="5080">
              <a:lnSpc>
                <a:spcPct val="99200"/>
              </a:lnSpc>
              <a:spcBef>
                <a:spcPts val="125"/>
              </a:spcBef>
            </a:pPr>
            <a:r>
              <a:rPr sz="2800" dirty="0">
                <a:latin typeface="Arial MT"/>
                <a:cs typeface="Arial MT"/>
              </a:rPr>
              <a:t>o </a:t>
            </a:r>
            <a:r>
              <a:rPr sz="2800" dirty="0">
                <a:solidFill>
                  <a:srgbClr val="990000"/>
                </a:solidFill>
                <a:latin typeface="Arial MT"/>
                <a:cs typeface="Arial MT"/>
              </a:rPr>
              <a:t>“loop” </a:t>
            </a:r>
            <a:r>
              <a:rPr sz="2800" dirty="0">
                <a:latin typeface="Arial MT"/>
                <a:cs typeface="Arial MT"/>
              </a:rPr>
              <a:t>um pouco </a:t>
            </a:r>
            <a:r>
              <a:rPr sz="2800" spc="-765" dirty="0">
                <a:latin typeface="Arial MT"/>
                <a:cs typeface="Arial MT"/>
              </a:rPr>
              <a:t> </a:t>
            </a:r>
            <a:r>
              <a:rPr sz="2800" dirty="0">
                <a:latin typeface="Arial MT"/>
                <a:cs typeface="Arial MT"/>
              </a:rPr>
              <a:t>mais </a:t>
            </a:r>
            <a:r>
              <a:rPr sz="2800" spc="-5" dirty="0">
                <a:latin typeface="Arial MT"/>
                <a:cs typeface="Arial MT"/>
              </a:rPr>
              <a:t>externo está </a:t>
            </a:r>
            <a:r>
              <a:rPr sz="2800" spc="-765" dirty="0">
                <a:latin typeface="Arial MT"/>
                <a:cs typeface="Arial MT"/>
              </a:rPr>
              <a:t> </a:t>
            </a:r>
            <a:r>
              <a:rPr sz="2800" spc="-5" dirty="0">
                <a:latin typeface="Arial MT"/>
                <a:cs typeface="Arial MT"/>
              </a:rPr>
              <a:t>concentrado </a:t>
            </a:r>
            <a:r>
              <a:rPr sz="2800" dirty="0">
                <a:latin typeface="Arial MT"/>
                <a:cs typeface="Arial MT"/>
              </a:rPr>
              <a:t>no </a:t>
            </a:r>
            <a:r>
              <a:rPr sz="2800" spc="5" dirty="0">
                <a:latin typeface="Arial MT"/>
                <a:cs typeface="Arial MT"/>
              </a:rPr>
              <a:t> </a:t>
            </a:r>
            <a:r>
              <a:rPr sz="2800" spc="-5" dirty="0">
                <a:latin typeface="Arial MT"/>
                <a:cs typeface="Arial MT"/>
              </a:rPr>
              <a:t>projeto</a:t>
            </a:r>
            <a:r>
              <a:rPr sz="2800" spc="-20" dirty="0">
                <a:latin typeface="Arial MT"/>
                <a:cs typeface="Arial MT"/>
              </a:rPr>
              <a:t> </a:t>
            </a:r>
            <a:r>
              <a:rPr sz="2800" dirty="0">
                <a:latin typeface="Arial MT"/>
                <a:cs typeface="Arial MT"/>
              </a:rPr>
              <a:t>do</a:t>
            </a:r>
            <a:r>
              <a:rPr sz="2800" spc="-20" dirty="0">
                <a:latin typeface="Arial MT"/>
                <a:cs typeface="Arial MT"/>
              </a:rPr>
              <a:t> </a:t>
            </a:r>
            <a:r>
              <a:rPr sz="2800" spc="-5" dirty="0">
                <a:latin typeface="Arial MT"/>
                <a:cs typeface="Arial MT"/>
              </a:rPr>
              <a:t>sistema</a:t>
            </a:r>
            <a:endParaRPr sz="280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56673" y="33019"/>
            <a:ext cx="1143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6</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765174" y="360681"/>
            <a:ext cx="4665345"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Cascata</a:t>
            </a:r>
          </a:p>
        </p:txBody>
      </p:sp>
      <p:sp>
        <p:nvSpPr>
          <p:cNvPr id="5" name="object 5"/>
          <p:cNvSpPr txBox="1"/>
          <p:nvPr/>
        </p:nvSpPr>
        <p:spPr>
          <a:xfrm>
            <a:off x="688974" y="1709738"/>
            <a:ext cx="7891145" cy="4704080"/>
          </a:xfrm>
          <a:prstGeom prst="rect">
            <a:avLst/>
          </a:prstGeom>
        </p:spPr>
        <p:txBody>
          <a:bodyPr vert="horz" wrap="square" lIns="0" tIns="33020" rIns="0" bIns="0" rtlCol="0">
            <a:spAutoFit/>
          </a:bodyPr>
          <a:lstStyle/>
          <a:p>
            <a:pPr marL="354965" marR="5080" indent="-342900">
              <a:lnSpc>
                <a:spcPts val="3800"/>
              </a:lnSpc>
              <a:spcBef>
                <a:spcPts val="260"/>
              </a:spcBef>
              <a:buClr>
                <a:srgbClr val="CC0066"/>
              </a:buClr>
              <a:buSzPct val="68750"/>
              <a:buFont typeface="Wingdings"/>
              <a:buChar char=""/>
              <a:tabLst>
                <a:tab pos="355600" algn="l"/>
              </a:tabLst>
            </a:pPr>
            <a:r>
              <a:rPr sz="3200" dirty="0">
                <a:latin typeface="Arial MT"/>
                <a:cs typeface="Arial MT"/>
              </a:rPr>
              <a:t>modelo</a:t>
            </a:r>
            <a:r>
              <a:rPr sz="3200" spc="-5" dirty="0">
                <a:latin typeface="Arial MT"/>
                <a:cs typeface="Arial MT"/>
              </a:rPr>
              <a:t> </a:t>
            </a:r>
            <a:r>
              <a:rPr sz="3200" dirty="0">
                <a:latin typeface="Arial MT"/>
                <a:cs typeface="Arial MT"/>
              </a:rPr>
              <a:t>mais</a:t>
            </a:r>
            <a:r>
              <a:rPr sz="3200" spc="-10" dirty="0">
                <a:latin typeface="Arial MT"/>
                <a:cs typeface="Arial MT"/>
              </a:rPr>
              <a:t> </a:t>
            </a:r>
            <a:r>
              <a:rPr sz="3200" spc="-5" dirty="0">
                <a:latin typeface="Arial MT"/>
                <a:cs typeface="Arial MT"/>
              </a:rPr>
              <a:t>antigo </a:t>
            </a:r>
            <a:r>
              <a:rPr sz="3200" dirty="0">
                <a:latin typeface="Arial MT"/>
                <a:cs typeface="Arial MT"/>
              </a:rPr>
              <a:t>e</a:t>
            </a:r>
            <a:r>
              <a:rPr sz="3200" spc="-5" dirty="0">
                <a:latin typeface="Arial MT"/>
                <a:cs typeface="Arial MT"/>
              </a:rPr>
              <a:t> </a:t>
            </a:r>
            <a:r>
              <a:rPr sz="3200" dirty="0">
                <a:latin typeface="Arial MT"/>
                <a:cs typeface="Arial MT"/>
              </a:rPr>
              <a:t>o</a:t>
            </a:r>
            <a:r>
              <a:rPr sz="3200" spc="-5" dirty="0">
                <a:latin typeface="Arial MT"/>
                <a:cs typeface="Arial MT"/>
              </a:rPr>
              <a:t> </a:t>
            </a:r>
            <a:r>
              <a:rPr sz="3200" dirty="0">
                <a:latin typeface="Arial MT"/>
                <a:cs typeface="Arial MT"/>
              </a:rPr>
              <a:t>mais</a:t>
            </a:r>
            <a:r>
              <a:rPr sz="3200" spc="-10" dirty="0">
                <a:latin typeface="Arial MT"/>
                <a:cs typeface="Arial MT"/>
              </a:rPr>
              <a:t> </a:t>
            </a:r>
            <a:r>
              <a:rPr sz="3200" spc="-5" dirty="0">
                <a:latin typeface="Arial MT"/>
                <a:cs typeface="Arial MT"/>
              </a:rPr>
              <a:t>amplamente </a:t>
            </a:r>
            <a:r>
              <a:rPr sz="3200" spc="-875" dirty="0">
                <a:latin typeface="Arial MT"/>
                <a:cs typeface="Arial MT"/>
              </a:rPr>
              <a:t> </a:t>
            </a:r>
            <a:r>
              <a:rPr sz="3200" dirty="0">
                <a:latin typeface="Arial MT"/>
                <a:cs typeface="Arial MT"/>
              </a:rPr>
              <a:t>usado</a:t>
            </a:r>
            <a:r>
              <a:rPr sz="3200" spc="-5" dirty="0">
                <a:latin typeface="Arial MT"/>
                <a:cs typeface="Arial MT"/>
              </a:rPr>
              <a:t> </a:t>
            </a:r>
            <a:r>
              <a:rPr sz="3200" dirty="0">
                <a:latin typeface="Arial MT"/>
                <a:cs typeface="Arial MT"/>
              </a:rPr>
              <a:t>da</a:t>
            </a:r>
            <a:r>
              <a:rPr sz="3200" spc="-5" dirty="0">
                <a:latin typeface="Arial MT"/>
                <a:cs typeface="Arial MT"/>
              </a:rPr>
              <a:t> </a:t>
            </a:r>
            <a:r>
              <a:rPr sz="3200" dirty="0">
                <a:latin typeface="Arial MT"/>
                <a:cs typeface="Arial MT"/>
              </a:rPr>
              <a:t>engenharia</a:t>
            </a:r>
            <a:r>
              <a:rPr sz="3200" spc="-5" dirty="0">
                <a:latin typeface="Arial MT"/>
                <a:cs typeface="Arial MT"/>
              </a:rPr>
              <a:t> </a:t>
            </a:r>
            <a:r>
              <a:rPr sz="3200" dirty="0">
                <a:latin typeface="Arial MT"/>
                <a:cs typeface="Arial MT"/>
              </a:rPr>
              <a:t>de</a:t>
            </a:r>
            <a:r>
              <a:rPr sz="3200" spc="-5" dirty="0">
                <a:latin typeface="Arial MT"/>
                <a:cs typeface="Arial MT"/>
              </a:rPr>
              <a:t> software</a:t>
            </a:r>
            <a:endParaRPr sz="3200">
              <a:latin typeface="Arial MT"/>
              <a:cs typeface="Arial MT"/>
            </a:endParaRPr>
          </a:p>
          <a:p>
            <a:pPr marL="354965" marR="1675764" indent="-342900">
              <a:lnSpc>
                <a:spcPct val="100000"/>
              </a:lnSpc>
              <a:spcBef>
                <a:spcPts val="605"/>
              </a:spcBef>
              <a:buClr>
                <a:srgbClr val="CC0066"/>
              </a:buClr>
              <a:buSzPct val="68750"/>
              <a:buFont typeface="Wingdings"/>
              <a:buChar char=""/>
              <a:tabLst>
                <a:tab pos="355600" algn="l"/>
              </a:tabLst>
            </a:pPr>
            <a:r>
              <a:rPr sz="3200" dirty="0">
                <a:latin typeface="Arial MT"/>
                <a:cs typeface="Arial MT"/>
              </a:rPr>
              <a:t>modelado</a:t>
            </a:r>
            <a:r>
              <a:rPr sz="3200" spc="-15" dirty="0">
                <a:latin typeface="Arial MT"/>
                <a:cs typeface="Arial MT"/>
              </a:rPr>
              <a:t> </a:t>
            </a:r>
            <a:r>
              <a:rPr sz="3200" dirty="0">
                <a:latin typeface="Arial MT"/>
                <a:cs typeface="Arial MT"/>
              </a:rPr>
              <a:t>em</a:t>
            </a:r>
            <a:r>
              <a:rPr sz="3200" spc="-20" dirty="0">
                <a:latin typeface="Arial MT"/>
                <a:cs typeface="Arial MT"/>
              </a:rPr>
              <a:t> </a:t>
            </a:r>
            <a:r>
              <a:rPr sz="3200" spc="-5" dirty="0">
                <a:latin typeface="Arial MT"/>
                <a:cs typeface="Arial MT"/>
              </a:rPr>
              <a:t>função</a:t>
            </a:r>
            <a:r>
              <a:rPr sz="3200" spc="-15" dirty="0">
                <a:latin typeface="Arial MT"/>
                <a:cs typeface="Arial MT"/>
              </a:rPr>
              <a:t> </a:t>
            </a:r>
            <a:r>
              <a:rPr sz="3200" dirty="0">
                <a:latin typeface="Arial MT"/>
                <a:cs typeface="Arial MT"/>
              </a:rPr>
              <a:t>do</a:t>
            </a:r>
            <a:r>
              <a:rPr sz="3200" spc="-15" dirty="0">
                <a:latin typeface="Arial MT"/>
                <a:cs typeface="Arial MT"/>
              </a:rPr>
              <a:t> </a:t>
            </a:r>
            <a:r>
              <a:rPr sz="3200" dirty="0">
                <a:latin typeface="Arial MT"/>
                <a:cs typeface="Arial MT"/>
              </a:rPr>
              <a:t>ciclo</a:t>
            </a:r>
            <a:r>
              <a:rPr sz="3200" spc="-15" dirty="0">
                <a:latin typeface="Arial MT"/>
                <a:cs typeface="Arial MT"/>
              </a:rPr>
              <a:t> </a:t>
            </a:r>
            <a:r>
              <a:rPr sz="3200" dirty="0">
                <a:latin typeface="Arial MT"/>
                <a:cs typeface="Arial MT"/>
              </a:rPr>
              <a:t>da </a:t>
            </a:r>
            <a:r>
              <a:rPr sz="3200" spc="-875" dirty="0">
                <a:latin typeface="Arial MT"/>
                <a:cs typeface="Arial MT"/>
              </a:rPr>
              <a:t> </a:t>
            </a:r>
            <a:r>
              <a:rPr sz="3200" dirty="0">
                <a:latin typeface="Arial MT"/>
                <a:cs typeface="Arial MT"/>
              </a:rPr>
              <a:t>engenharia</a:t>
            </a:r>
            <a:r>
              <a:rPr sz="3200" spc="-10" dirty="0">
                <a:latin typeface="Arial MT"/>
                <a:cs typeface="Arial MT"/>
              </a:rPr>
              <a:t> </a:t>
            </a:r>
            <a:r>
              <a:rPr sz="3200" dirty="0">
                <a:latin typeface="Arial MT"/>
                <a:cs typeface="Arial MT"/>
              </a:rPr>
              <a:t>convencional</a:t>
            </a:r>
            <a:endParaRPr sz="3200">
              <a:latin typeface="Arial MT"/>
              <a:cs typeface="Arial MT"/>
            </a:endParaRPr>
          </a:p>
          <a:p>
            <a:pPr marL="354965" marR="1021080" indent="-342900">
              <a:lnSpc>
                <a:spcPct val="99400"/>
              </a:lnSpc>
              <a:spcBef>
                <a:spcPts val="844"/>
              </a:spcBef>
              <a:buClr>
                <a:srgbClr val="CC0066"/>
              </a:buClr>
              <a:buSzPct val="68750"/>
              <a:buFont typeface="Wingdings"/>
              <a:buChar char=""/>
              <a:tabLst>
                <a:tab pos="355600" algn="l"/>
              </a:tabLst>
            </a:pPr>
            <a:r>
              <a:rPr sz="3200" dirty="0">
                <a:latin typeface="Arial MT"/>
                <a:cs typeface="Arial MT"/>
              </a:rPr>
              <a:t>requer</a:t>
            </a:r>
            <a:r>
              <a:rPr sz="3200" spc="-25" dirty="0">
                <a:latin typeface="Arial MT"/>
                <a:cs typeface="Arial MT"/>
              </a:rPr>
              <a:t> </a:t>
            </a:r>
            <a:r>
              <a:rPr sz="3200" dirty="0">
                <a:latin typeface="Arial MT"/>
                <a:cs typeface="Arial MT"/>
              </a:rPr>
              <a:t>uma</a:t>
            </a:r>
            <a:r>
              <a:rPr sz="3200" spc="-15" dirty="0">
                <a:latin typeface="Arial MT"/>
                <a:cs typeface="Arial MT"/>
              </a:rPr>
              <a:t> </a:t>
            </a:r>
            <a:r>
              <a:rPr sz="3200" dirty="0">
                <a:latin typeface="Arial MT"/>
                <a:cs typeface="Arial MT"/>
              </a:rPr>
              <a:t>abordagem</a:t>
            </a:r>
            <a:r>
              <a:rPr sz="3200" spc="-20" dirty="0">
                <a:latin typeface="Arial MT"/>
                <a:cs typeface="Arial MT"/>
              </a:rPr>
              <a:t> </a:t>
            </a:r>
            <a:r>
              <a:rPr sz="3200" spc="-5" dirty="0">
                <a:latin typeface="Arial MT"/>
                <a:cs typeface="Arial MT"/>
              </a:rPr>
              <a:t>sistemática, </a:t>
            </a:r>
            <a:r>
              <a:rPr sz="3200" spc="-875" dirty="0">
                <a:latin typeface="Arial MT"/>
                <a:cs typeface="Arial MT"/>
              </a:rPr>
              <a:t> </a:t>
            </a:r>
            <a:r>
              <a:rPr sz="3200" dirty="0">
                <a:latin typeface="Arial MT"/>
                <a:cs typeface="Arial MT"/>
              </a:rPr>
              <a:t>seqüencial ao </a:t>
            </a:r>
            <a:r>
              <a:rPr sz="3200" spc="-5" dirty="0">
                <a:latin typeface="Arial MT"/>
                <a:cs typeface="Arial MT"/>
              </a:rPr>
              <a:t>desenvolvimento </a:t>
            </a:r>
            <a:r>
              <a:rPr sz="3200" dirty="0">
                <a:latin typeface="Arial MT"/>
                <a:cs typeface="Arial MT"/>
              </a:rPr>
              <a:t>de </a:t>
            </a:r>
            <a:r>
              <a:rPr sz="3200" spc="5" dirty="0">
                <a:latin typeface="Arial MT"/>
                <a:cs typeface="Arial MT"/>
              </a:rPr>
              <a:t> </a:t>
            </a:r>
            <a:r>
              <a:rPr sz="3200" spc="-5" dirty="0">
                <a:latin typeface="Arial MT"/>
                <a:cs typeface="Arial MT"/>
              </a:rPr>
              <a:t>software</a:t>
            </a:r>
            <a:endParaRPr sz="3200">
              <a:latin typeface="Arial MT"/>
              <a:cs typeface="Arial MT"/>
            </a:endParaRPr>
          </a:p>
          <a:p>
            <a:pPr marL="354965" marR="455930" indent="-342900">
              <a:lnSpc>
                <a:spcPct val="100000"/>
              </a:lnSpc>
              <a:spcBef>
                <a:spcPts val="830"/>
              </a:spcBef>
              <a:buClr>
                <a:srgbClr val="CC0066"/>
              </a:buClr>
              <a:buSzPct val="68750"/>
              <a:buFont typeface="Wingdings"/>
              <a:buChar char=""/>
              <a:tabLst>
                <a:tab pos="355600" algn="l"/>
              </a:tabLst>
            </a:pPr>
            <a:r>
              <a:rPr sz="3200" dirty="0">
                <a:latin typeface="Arial MT"/>
                <a:cs typeface="Arial MT"/>
              </a:rPr>
              <a:t>o</a:t>
            </a:r>
            <a:r>
              <a:rPr sz="3200" spc="-5" dirty="0">
                <a:latin typeface="Arial MT"/>
                <a:cs typeface="Arial MT"/>
              </a:rPr>
              <a:t> resultado</a:t>
            </a:r>
            <a:r>
              <a:rPr sz="3200" dirty="0">
                <a:latin typeface="Arial MT"/>
                <a:cs typeface="Arial MT"/>
              </a:rPr>
              <a:t> de uma</a:t>
            </a:r>
            <a:r>
              <a:rPr sz="3200" spc="-5" dirty="0">
                <a:latin typeface="Arial MT"/>
                <a:cs typeface="Arial MT"/>
              </a:rPr>
              <a:t> fase</a:t>
            </a:r>
            <a:r>
              <a:rPr sz="3200" dirty="0">
                <a:latin typeface="Arial MT"/>
                <a:cs typeface="Arial MT"/>
              </a:rPr>
              <a:t> se </a:t>
            </a:r>
            <a:r>
              <a:rPr sz="3200" spc="-5" dirty="0">
                <a:latin typeface="Arial MT"/>
                <a:cs typeface="Arial MT"/>
              </a:rPr>
              <a:t>constitui</a:t>
            </a:r>
            <a:r>
              <a:rPr sz="3200" dirty="0">
                <a:latin typeface="Arial MT"/>
                <a:cs typeface="Arial MT"/>
              </a:rPr>
              <a:t> na </a:t>
            </a:r>
            <a:r>
              <a:rPr sz="3200" spc="-875" dirty="0">
                <a:latin typeface="Arial MT"/>
                <a:cs typeface="Arial MT"/>
              </a:rPr>
              <a:t> </a:t>
            </a:r>
            <a:r>
              <a:rPr sz="3200" spc="-5" dirty="0">
                <a:latin typeface="Arial MT"/>
                <a:cs typeface="Arial MT"/>
              </a:rPr>
              <a:t>entrada </a:t>
            </a:r>
            <a:r>
              <a:rPr sz="3200" dirty="0">
                <a:latin typeface="Arial MT"/>
                <a:cs typeface="Arial MT"/>
              </a:rPr>
              <a:t>da </a:t>
            </a:r>
            <a:r>
              <a:rPr sz="3200" spc="-5" dirty="0">
                <a:latin typeface="Arial MT"/>
                <a:cs typeface="Arial MT"/>
              </a:rPr>
              <a:t>outra</a:t>
            </a:r>
            <a:endParaRPr sz="3200">
              <a:latin typeface="Arial MT"/>
              <a:cs typeface="Arial M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51</a:t>
            </a:r>
            <a:endParaRPr sz="1400">
              <a:latin typeface="Times New Roman"/>
              <a:cs typeface="Times New Roman"/>
            </a:endParaRPr>
          </a:p>
        </p:txBody>
      </p:sp>
      <p:grpSp>
        <p:nvGrpSpPr>
          <p:cNvPr id="3" name="object 3"/>
          <p:cNvGrpSpPr/>
          <p:nvPr/>
        </p:nvGrpSpPr>
        <p:grpSpPr>
          <a:xfrm>
            <a:off x="390698" y="112222"/>
            <a:ext cx="7905750" cy="1405255"/>
            <a:chOff x="390698" y="112222"/>
            <a:chExt cx="7905750" cy="1405255"/>
          </a:xfrm>
        </p:grpSpPr>
        <p:pic>
          <p:nvPicPr>
            <p:cNvPr id="4" name="object 4"/>
            <p:cNvPicPr/>
            <p:nvPr/>
          </p:nvPicPr>
          <p:blipFill>
            <a:blip r:embed="rId2" cstate="print"/>
            <a:stretch>
              <a:fillRect/>
            </a:stretch>
          </p:blipFill>
          <p:spPr>
            <a:xfrm>
              <a:off x="390698" y="112222"/>
              <a:ext cx="7905403" cy="822959"/>
            </a:xfrm>
            <a:prstGeom prst="rect">
              <a:avLst/>
            </a:prstGeom>
          </p:spPr>
        </p:pic>
        <p:pic>
          <p:nvPicPr>
            <p:cNvPr id="5" name="object 5"/>
            <p:cNvPicPr/>
            <p:nvPr/>
          </p:nvPicPr>
          <p:blipFill>
            <a:blip r:embed="rId3" cstate="print"/>
            <a:stretch>
              <a:fillRect/>
            </a:stretch>
          </p:blipFill>
          <p:spPr>
            <a:xfrm>
              <a:off x="390698" y="698269"/>
              <a:ext cx="3283526" cy="818803"/>
            </a:xfrm>
            <a:prstGeom prst="rect">
              <a:avLst/>
            </a:prstGeom>
          </p:spPr>
        </p:pic>
      </p:grpSp>
      <p:sp>
        <p:nvSpPr>
          <p:cNvPr id="6" name="object 6"/>
          <p:cNvSpPr txBox="1">
            <a:spLocks noGrp="1"/>
          </p:cNvSpPr>
          <p:nvPr>
            <p:ph type="title"/>
          </p:nvPr>
        </p:nvSpPr>
        <p:spPr>
          <a:xfrm>
            <a:off x="459140" y="73741"/>
            <a:ext cx="7611109" cy="1341120"/>
          </a:xfrm>
          <a:prstGeom prst="rect">
            <a:avLst/>
          </a:prstGeom>
        </p:spPr>
        <p:txBody>
          <a:bodyPr vert="horz" wrap="square" lIns="0" tIns="159385" rIns="0" bIns="0" rtlCol="0">
            <a:spAutoFit/>
          </a:bodyPr>
          <a:lstStyle/>
          <a:p>
            <a:pPr marL="12700" marR="5080">
              <a:lnSpc>
                <a:spcPct val="79900"/>
              </a:lnSpc>
              <a:spcBef>
                <a:spcPts val="1255"/>
              </a:spcBef>
              <a:tabLst>
                <a:tab pos="2653665" algn="l"/>
              </a:tabLst>
            </a:pPr>
            <a:r>
              <a:rPr dirty="0">
                <a:solidFill>
                  <a:srgbClr val="969696"/>
                </a:solidFill>
              </a:rPr>
              <a:t>O</a:t>
            </a:r>
            <a:r>
              <a:rPr spc="10" dirty="0">
                <a:solidFill>
                  <a:srgbClr val="969696"/>
                </a:solidFill>
              </a:rPr>
              <a:t> </a:t>
            </a:r>
            <a:r>
              <a:rPr spc="-5" dirty="0">
                <a:solidFill>
                  <a:srgbClr val="969696"/>
                </a:solidFill>
              </a:rPr>
              <a:t>Modelo	Espiral</a:t>
            </a:r>
            <a:r>
              <a:rPr spc="-30" dirty="0">
                <a:solidFill>
                  <a:srgbClr val="969696"/>
                </a:solidFill>
              </a:rPr>
              <a:t> </a:t>
            </a:r>
            <a:r>
              <a:rPr dirty="0">
                <a:solidFill>
                  <a:srgbClr val="969696"/>
                </a:solidFill>
              </a:rPr>
              <a:t>de</a:t>
            </a:r>
            <a:r>
              <a:rPr spc="-25" dirty="0">
                <a:solidFill>
                  <a:srgbClr val="969696"/>
                </a:solidFill>
              </a:rPr>
              <a:t> </a:t>
            </a:r>
            <a:r>
              <a:rPr spc="-5" dirty="0">
                <a:solidFill>
                  <a:srgbClr val="969696"/>
                </a:solidFill>
              </a:rPr>
              <a:t>Processo </a:t>
            </a:r>
            <a:r>
              <a:rPr spc="-1185" dirty="0">
                <a:solidFill>
                  <a:srgbClr val="969696"/>
                </a:solidFill>
              </a:rPr>
              <a:t> </a:t>
            </a:r>
            <a:r>
              <a:rPr dirty="0">
                <a:solidFill>
                  <a:srgbClr val="969696"/>
                </a:solidFill>
              </a:rPr>
              <a:t>de</a:t>
            </a:r>
            <a:r>
              <a:rPr spc="-10" dirty="0">
                <a:solidFill>
                  <a:srgbClr val="969696"/>
                </a:solidFill>
              </a:rPr>
              <a:t> </a:t>
            </a:r>
            <a:r>
              <a:rPr spc="-5" dirty="0">
                <a:solidFill>
                  <a:srgbClr val="969696"/>
                </a:solidFill>
              </a:rPr>
              <a:t>Software</a:t>
            </a:r>
          </a:p>
        </p:txBody>
      </p:sp>
      <p:grpSp>
        <p:nvGrpSpPr>
          <p:cNvPr id="7" name="object 7"/>
          <p:cNvGrpSpPr/>
          <p:nvPr/>
        </p:nvGrpSpPr>
        <p:grpSpPr>
          <a:xfrm>
            <a:off x="210185" y="1634172"/>
            <a:ext cx="7977505" cy="4798060"/>
            <a:chOff x="210185" y="1634172"/>
            <a:chExt cx="7977505" cy="4798060"/>
          </a:xfrm>
        </p:grpSpPr>
        <p:sp>
          <p:nvSpPr>
            <p:cNvPr id="8" name="object 8"/>
            <p:cNvSpPr/>
            <p:nvPr/>
          </p:nvSpPr>
          <p:spPr>
            <a:xfrm>
              <a:off x="220662" y="3956843"/>
              <a:ext cx="7956550" cy="0"/>
            </a:xfrm>
            <a:custGeom>
              <a:avLst/>
              <a:gdLst/>
              <a:ahLst/>
              <a:cxnLst/>
              <a:rect l="l" t="t" r="r" b="b"/>
              <a:pathLst>
                <a:path w="7956550">
                  <a:moveTo>
                    <a:pt x="0" y="0"/>
                  </a:moveTo>
                  <a:lnTo>
                    <a:pt x="1531936" y="0"/>
                  </a:lnTo>
                </a:path>
                <a:path w="7956550">
                  <a:moveTo>
                    <a:pt x="4960935" y="0"/>
                  </a:moveTo>
                  <a:lnTo>
                    <a:pt x="7956547" y="0"/>
                  </a:lnTo>
                </a:path>
              </a:pathLst>
            </a:custGeom>
            <a:ln w="20638">
              <a:solidFill>
                <a:srgbClr val="A7A7A7"/>
              </a:solidFill>
            </a:ln>
          </p:spPr>
          <p:txBody>
            <a:bodyPr wrap="square" lIns="0" tIns="0" rIns="0" bIns="0" rtlCol="0"/>
            <a:lstStyle/>
            <a:p>
              <a:endParaRPr/>
            </a:p>
          </p:txBody>
        </p:sp>
        <p:sp>
          <p:nvSpPr>
            <p:cNvPr id="9" name="object 9"/>
            <p:cNvSpPr/>
            <p:nvPr/>
          </p:nvSpPr>
          <p:spPr>
            <a:xfrm>
              <a:off x="4247356" y="1644650"/>
              <a:ext cx="0" cy="4777105"/>
            </a:xfrm>
            <a:custGeom>
              <a:avLst/>
              <a:gdLst/>
              <a:ahLst/>
              <a:cxnLst/>
              <a:rect l="l" t="t" r="r" b="b"/>
              <a:pathLst>
                <a:path h="4777105">
                  <a:moveTo>
                    <a:pt x="0" y="3871912"/>
                  </a:moveTo>
                  <a:lnTo>
                    <a:pt x="0" y="4776786"/>
                  </a:lnTo>
                </a:path>
                <a:path h="4777105">
                  <a:moveTo>
                    <a:pt x="0" y="0"/>
                  </a:moveTo>
                  <a:lnTo>
                    <a:pt x="0" y="1631949"/>
                  </a:lnTo>
                </a:path>
              </a:pathLst>
            </a:custGeom>
            <a:ln w="20637">
              <a:solidFill>
                <a:srgbClr val="A7A7A7"/>
              </a:solidFill>
            </a:ln>
          </p:spPr>
          <p:txBody>
            <a:bodyPr wrap="square" lIns="0" tIns="0" rIns="0" bIns="0" rtlCol="0"/>
            <a:lstStyle/>
            <a:p>
              <a:endParaRPr/>
            </a:p>
          </p:txBody>
        </p:sp>
        <p:sp>
          <p:nvSpPr>
            <p:cNvPr id="10" name="object 10"/>
            <p:cNvSpPr/>
            <p:nvPr/>
          </p:nvSpPr>
          <p:spPr>
            <a:xfrm>
              <a:off x="558799" y="1844676"/>
              <a:ext cx="7358380" cy="4464050"/>
            </a:xfrm>
            <a:custGeom>
              <a:avLst/>
              <a:gdLst/>
              <a:ahLst/>
              <a:cxnLst/>
              <a:rect l="l" t="t" r="r" b="b"/>
              <a:pathLst>
                <a:path w="7358380" h="4464050">
                  <a:moveTo>
                    <a:pt x="2452687" y="2111374"/>
                  </a:moveTo>
                  <a:lnTo>
                    <a:pt x="2471737" y="1973261"/>
                  </a:lnTo>
                  <a:lnTo>
                    <a:pt x="2549524" y="1851024"/>
                  </a:lnTo>
                  <a:lnTo>
                    <a:pt x="2665411" y="1730374"/>
                  </a:lnTo>
                  <a:lnTo>
                    <a:pt x="2819399" y="1627186"/>
                  </a:lnTo>
                  <a:lnTo>
                    <a:pt x="2992437" y="1539874"/>
                  </a:lnTo>
                  <a:lnTo>
                    <a:pt x="3205162" y="1487486"/>
                  </a:lnTo>
                  <a:lnTo>
                    <a:pt x="3687762" y="1436686"/>
                  </a:lnTo>
                  <a:lnTo>
                    <a:pt x="4151311" y="1487486"/>
                  </a:lnTo>
                  <a:lnTo>
                    <a:pt x="4557711" y="1627186"/>
                  </a:lnTo>
                  <a:lnTo>
                    <a:pt x="4692648" y="1730374"/>
                  </a:lnTo>
                  <a:lnTo>
                    <a:pt x="4808536" y="1851024"/>
                  </a:lnTo>
                  <a:lnTo>
                    <a:pt x="4886324" y="1973261"/>
                  </a:lnTo>
                  <a:lnTo>
                    <a:pt x="4905374" y="2111374"/>
                  </a:lnTo>
                  <a:lnTo>
                    <a:pt x="4865686" y="2301874"/>
                  </a:lnTo>
                  <a:lnTo>
                    <a:pt x="4789486" y="2474911"/>
                  </a:lnTo>
                  <a:lnTo>
                    <a:pt x="4633911" y="2630487"/>
                  </a:lnTo>
                  <a:lnTo>
                    <a:pt x="4422774" y="2768599"/>
                  </a:lnTo>
                  <a:lnTo>
                    <a:pt x="4306886" y="2819399"/>
                  </a:lnTo>
                  <a:lnTo>
                    <a:pt x="4190998" y="2871786"/>
                  </a:lnTo>
                  <a:lnTo>
                    <a:pt x="3900486" y="2959099"/>
                  </a:lnTo>
                  <a:lnTo>
                    <a:pt x="3592512" y="3009899"/>
                  </a:lnTo>
                  <a:lnTo>
                    <a:pt x="3263899" y="3027361"/>
                  </a:lnTo>
                  <a:lnTo>
                    <a:pt x="2935287" y="3009899"/>
                  </a:lnTo>
                  <a:lnTo>
                    <a:pt x="2625724" y="2959099"/>
                  </a:lnTo>
                  <a:lnTo>
                    <a:pt x="2105024" y="2768599"/>
                  </a:lnTo>
                  <a:lnTo>
                    <a:pt x="1911349" y="2630487"/>
                  </a:lnTo>
                  <a:lnTo>
                    <a:pt x="1757362" y="2474911"/>
                  </a:lnTo>
                  <a:lnTo>
                    <a:pt x="1660524" y="2301874"/>
                  </a:lnTo>
                  <a:lnTo>
                    <a:pt x="1641474" y="2111374"/>
                  </a:lnTo>
                  <a:lnTo>
                    <a:pt x="1679574" y="1885949"/>
                  </a:lnTo>
                  <a:lnTo>
                    <a:pt x="1795462" y="1660524"/>
                  </a:lnTo>
                  <a:lnTo>
                    <a:pt x="1989137" y="1471611"/>
                  </a:lnTo>
                  <a:lnTo>
                    <a:pt x="2239962" y="1281111"/>
                  </a:lnTo>
                  <a:lnTo>
                    <a:pt x="2528887" y="1142999"/>
                  </a:lnTo>
                  <a:lnTo>
                    <a:pt x="2876549" y="1020762"/>
                  </a:lnTo>
                  <a:lnTo>
                    <a:pt x="3263899" y="952499"/>
                  </a:lnTo>
                  <a:lnTo>
                    <a:pt x="3687762" y="935037"/>
                  </a:lnTo>
                  <a:lnTo>
                    <a:pt x="4094161" y="952499"/>
                  </a:lnTo>
                  <a:lnTo>
                    <a:pt x="4479924" y="1020762"/>
                  </a:lnTo>
                  <a:lnTo>
                    <a:pt x="4827586" y="1142999"/>
                  </a:lnTo>
                  <a:lnTo>
                    <a:pt x="5137148" y="1281111"/>
                  </a:lnTo>
                  <a:lnTo>
                    <a:pt x="5368924" y="1471611"/>
                  </a:lnTo>
                  <a:lnTo>
                    <a:pt x="5561011" y="1660524"/>
                  </a:lnTo>
                  <a:lnTo>
                    <a:pt x="5638798" y="1765299"/>
                  </a:lnTo>
                  <a:lnTo>
                    <a:pt x="5676898" y="1885949"/>
                  </a:lnTo>
                  <a:lnTo>
                    <a:pt x="5735636" y="2111374"/>
                  </a:lnTo>
                  <a:lnTo>
                    <a:pt x="5676898" y="2387599"/>
                  </a:lnTo>
                  <a:lnTo>
                    <a:pt x="5541961" y="2663824"/>
                  </a:lnTo>
                  <a:lnTo>
                    <a:pt x="5426074" y="2786061"/>
                  </a:lnTo>
                  <a:lnTo>
                    <a:pt x="5310186" y="2906711"/>
                  </a:lnTo>
                  <a:lnTo>
                    <a:pt x="5002211" y="3114674"/>
                  </a:lnTo>
                  <a:lnTo>
                    <a:pt x="4654548" y="3287711"/>
                  </a:lnTo>
                  <a:lnTo>
                    <a:pt x="4229098" y="3425824"/>
                  </a:lnTo>
                  <a:lnTo>
                    <a:pt x="3765549" y="3511549"/>
                  </a:lnTo>
                  <a:lnTo>
                    <a:pt x="3263899" y="3529011"/>
                  </a:lnTo>
                  <a:lnTo>
                    <a:pt x="2781299" y="3511549"/>
                  </a:lnTo>
                  <a:lnTo>
                    <a:pt x="2317749" y="3425824"/>
                  </a:lnTo>
                  <a:lnTo>
                    <a:pt x="1892299" y="3287711"/>
                  </a:lnTo>
                  <a:lnTo>
                    <a:pt x="1525587" y="3114674"/>
                  </a:lnTo>
                  <a:lnTo>
                    <a:pt x="1235074" y="2906711"/>
                  </a:lnTo>
                  <a:lnTo>
                    <a:pt x="1119187" y="2786061"/>
                  </a:lnTo>
                  <a:lnTo>
                    <a:pt x="1004887" y="2663824"/>
                  </a:lnTo>
                  <a:lnTo>
                    <a:pt x="927099" y="2525711"/>
                  </a:lnTo>
                  <a:lnTo>
                    <a:pt x="868362" y="2387599"/>
                  </a:lnTo>
                  <a:lnTo>
                    <a:pt x="811212" y="2111374"/>
                  </a:lnTo>
                  <a:lnTo>
                    <a:pt x="868362" y="1800224"/>
                  </a:lnTo>
                  <a:lnTo>
                    <a:pt x="1042987" y="1487486"/>
                  </a:lnTo>
                  <a:lnTo>
                    <a:pt x="1158874" y="1349374"/>
                  </a:lnTo>
                  <a:lnTo>
                    <a:pt x="1312862" y="1211261"/>
                  </a:lnTo>
                  <a:lnTo>
                    <a:pt x="1466849" y="1073149"/>
                  </a:lnTo>
                  <a:lnTo>
                    <a:pt x="1660524" y="952499"/>
                  </a:lnTo>
                  <a:lnTo>
                    <a:pt x="2085974" y="761999"/>
                  </a:lnTo>
                  <a:lnTo>
                    <a:pt x="2317749" y="674687"/>
                  </a:lnTo>
                  <a:lnTo>
                    <a:pt x="2568574" y="606424"/>
                  </a:lnTo>
                  <a:lnTo>
                    <a:pt x="3108324" y="501649"/>
                  </a:lnTo>
                  <a:lnTo>
                    <a:pt x="3687762" y="468312"/>
                  </a:lnTo>
                  <a:lnTo>
                    <a:pt x="4248148" y="501649"/>
                  </a:lnTo>
                  <a:lnTo>
                    <a:pt x="4538661" y="536574"/>
                  </a:lnTo>
                  <a:lnTo>
                    <a:pt x="4789486" y="606424"/>
                  </a:lnTo>
                  <a:lnTo>
                    <a:pt x="5040311" y="674687"/>
                  </a:lnTo>
                  <a:lnTo>
                    <a:pt x="5291136" y="761999"/>
                  </a:lnTo>
                  <a:lnTo>
                    <a:pt x="5503861" y="847724"/>
                  </a:lnTo>
                  <a:lnTo>
                    <a:pt x="5695948" y="952499"/>
                  </a:lnTo>
                  <a:lnTo>
                    <a:pt x="5889623" y="1073149"/>
                  </a:lnTo>
                  <a:lnTo>
                    <a:pt x="6064248" y="1211261"/>
                  </a:lnTo>
                  <a:lnTo>
                    <a:pt x="6315074" y="1487486"/>
                  </a:lnTo>
                  <a:lnTo>
                    <a:pt x="6488111" y="1800224"/>
                  </a:lnTo>
                  <a:lnTo>
                    <a:pt x="6526211" y="1955799"/>
                  </a:lnTo>
                  <a:lnTo>
                    <a:pt x="6546848" y="2111374"/>
                  </a:lnTo>
                  <a:lnTo>
                    <a:pt x="6488111" y="2490787"/>
                  </a:lnTo>
                  <a:lnTo>
                    <a:pt x="6391274" y="2663824"/>
                  </a:lnTo>
                  <a:lnTo>
                    <a:pt x="6296024" y="2836861"/>
                  </a:lnTo>
                  <a:lnTo>
                    <a:pt x="6140448" y="2992437"/>
                  </a:lnTo>
                  <a:lnTo>
                    <a:pt x="5986460" y="3148011"/>
                  </a:lnTo>
                  <a:lnTo>
                    <a:pt x="5792786" y="3305174"/>
                  </a:lnTo>
                  <a:lnTo>
                    <a:pt x="5580061" y="3443287"/>
                  </a:lnTo>
                  <a:lnTo>
                    <a:pt x="5097461" y="3667124"/>
                  </a:lnTo>
                  <a:lnTo>
                    <a:pt x="4538661" y="3840160"/>
                  </a:lnTo>
                  <a:lnTo>
                    <a:pt x="3938586" y="3962398"/>
                  </a:lnTo>
                  <a:lnTo>
                    <a:pt x="3263899" y="3995736"/>
                  </a:lnTo>
                  <a:lnTo>
                    <a:pt x="2606674" y="3962398"/>
                  </a:lnTo>
                  <a:lnTo>
                    <a:pt x="2298699" y="3910010"/>
                  </a:lnTo>
                  <a:lnTo>
                    <a:pt x="1989137" y="3840160"/>
                  </a:lnTo>
                  <a:lnTo>
                    <a:pt x="1447799" y="3667124"/>
                  </a:lnTo>
                  <a:lnTo>
                    <a:pt x="965199" y="3443287"/>
                  </a:lnTo>
                  <a:lnTo>
                    <a:pt x="752474" y="3305174"/>
                  </a:lnTo>
                  <a:lnTo>
                    <a:pt x="560387" y="3148011"/>
                  </a:lnTo>
                  <a:lnTo>
                    <a:pt x="250824" y="2836861"/>
                  </a:lnTo>
                  <a:lnTo>
                    <a:pt x="134937" y="2663824"/>
                  </a:lnTo>
                  <a:lnTo>
                    <a:pt x="57149" y="2490787"/>
                  </a:lnTo>
                  <a:lnTo>
                    <a:pt x="0" y="2111374"/>
                  </a:lnTo>
                  <a:lnTo>
                    <a:pt x="19049" y="1903411"/>
                  </a:lnTo>
                  <a:lnTo>
                    <a:pt x="77787" y="1695449"/>
                  </a:lnTo>
                  <a:lnTo>
                    <a:pt x="288924" y="1298574"/>
                  </a:lnTo>
                  <a:lnTo>
                    <a:pt x="617537" y="952499"/>
                  </a:lnTo>
                  <a:lnTo>
                    <a:pt x="830262" y="779462"/>
                  </a:lnTo>
                  <a:lnTo>
                    <a:pt x="1081087" y="641349"/>
                  </a:lnTo>
                  <a:lnTo>
                    <a:pt x="1331912" y="501649"/>
                  </a:lnTo>
                  <a:lnTo>
                    <a:pt x="1622424" y="363537"/>
                  </a:lnTo>
                  <a:lnTo>
                    <a:pt x="2239962" y="173037"/>
                  </a:lnTo>
                  <a:lnTo>
                    <a:pt x="2587624" y="104774"/>
                  </a:lnTo>
                  <a:lnTo>
                    <a:pt x="2935287" y="52387"/>
                  </a:lnTo>
                  <a:lnTo>
                    <a:pt x="3687762" y="0"/>
                  </a:lnTo>
                  <a:lnTo>
                    <a:pt x="4422774" y="52387"/>
                  </a:lnTo>
                  <a:lnTo>
                    <a:pt x="5116511" y="173037"/>
                  </a:lnTo>
                  <a:lnTo>
                    <a:pt x="5735636" y="363537"/>
                  </a:lnTo>
                  <a:lnTo>
                    <a:pt x="6024560" y="501649"/>
                  </a:lnTo>
                  <a:lnTo>
                    <a:pt x="6275386" y="641349"/>
                  </a:lnTo>
                  <a:lnTo>
                    <a:pt x="6738936" y="952499"/>
                  </a:lnTo>
                  <a:lnTo>
                    <a:pt x="6913561" y="1125537"/>
                  </a:lnTo>
                  <a:lnTo>
                    <a:pt x="7067548" y="1298574"/>
                  </a:lnTo>
                  <a:lnTo>
                    <a:pt x="7202486" y="1504949"/>
                  </a:lnTo>
                  <a:lnTo>
                    <a:pt x="7280274" y="1695449"/>
                  </a:lnTo>
                  <a:lnTo>
                    <a:pt x="7337424" y="1903411"/>
                  </a:lnTo>
                  <a:lnTo>
                    <a:pt x="7358061" y="2111374"/>
                  </a:lnTo>
                  <a:lnTo>
                    <a:pt x="7337424" y="2335211"/>
                  </a:lnTo>
                  <a:lnTo>
                    <a:pt x="7280274" y="2543174"/>
                  </a:lnTo>
                  <a:lnTo>
                    <a:pt x="7202486" y="2751137"/>
                  </a:lnTo>
                  <a:lnTo>
                    <a:pt x="7067548" y="2959099"/>
                  </a:lnTo>
                  <a:lnTo>
                    <a:pt x="6913561" y="3165474"/>
                  </a:lnTo>
                  <a:lnTo>
                    <a:pt x="6738936" y="3355974"/>
                  </a:lnTo>
                  <a:lnTo>
                    <a:pt x="6275386" y="3719511"/>
                  </a:lnTo>
                  <a:lnTo>
                    <a:pt x="5735636" y="4013198"/>
                  </a:lnTo>
                  <a:lnTo>
                    <a:pt x="5116511" y="4256086"/>
                  </a:lnTo>
                  <a:lnTo>
                    <a:pt x="4770436" y="4341810"/>
                  </a:lnTo>
                  <a:lnTo>
                    <a:pt x="4422774" y="4411660"/>
                  </a:lnTo>
                  <a:lnTo>
                    <a:pt x="3687762" y="4464048"/>
                  </a:lnTo>
                </a:path>
              </a:pathLst>
            </a:custGeom>
            <a:ln w="19049">
              <a:solidFill>
                <a:srgbClr val="E32305"/>
              </a:solidFill>
            </a:ln>
          </p:spPr>
          <p:txBody>
            <a:bodyPr wrap="square" lIns="0" tIns="0" rIns="0" bIns="0" rtlCol="0"/>
            <a:lstStyle/>
            <a:p>
              <a:endParaRPr/>
            </a:p>
          </p:txBody>
        </p:sp>
        <p:sp>
          <p:nvSpPr>
            <p:cNvPr id="11" name="object 11"/>
            <p:cNvSpPr/>
            <p:nvPr/>
          </p:nvSpPr>
          <p:spPr>
            <a:xfrm>
              <a:off x="4246562" y="3956050"/>
              <a:ext cx="3670300" cy="725805"/>
            </a:xfrm>
            <a:custGeom>
              <a:avLst/>
              <a:gdLst/>
              <a:ahLst/>
              <a:cxnLst/>
              <a:rect l="l" t="t" r="r" b="b"/>
              <a:pathLst>
                <a:path w="3670300" h="725804">
                  <a:moveTo>
                    <a:pt x="0" y="0"/>
                  </a:moveTo>
                  <a:lnTo>
                    <a:pt x="3670298" y="725487"/>
                  </a:lnTo>
                </a:path>
              </a:pathLst>
            </a:custGeom>
            <a:ln w="19049">
              <a:solidFill>
                <a:srgbClr val="A7A7A7"/>
              </a:solidFill>
            </a:ln>
          </p:spPr>
          <p:txBody>
            <a:bodyPr wrap="square" lIns="0" tIns="0" rIns="0" bIns="0" rtlCol="0"/>
            <a:lstStyle/>
            <a:p>
              <a:endParaRPr/>
            </a:p>
          </p:txBody>
        </p:sp>
        <p:sp>
          <p:nvSpPr>
            <p:cNvPr id="12" name="object 12"/>
            <p:cNvSpPr/>
            <p:nvPr/>
          </p:nvSpPr>
          <p:spPr>
            <a:xfrm>
              <a:off x="4825998" y="2571750"/>
              <a:ext cx="2124075" cy="1384300"/>
            </a:xfrm>
            <a:custGeom>
              <a:avLst/>
              <a:gdLst/>
              <a:ahLst/>
              <a:cxnLst/>
              <a:rect l="l" t="t" r="r" b="b"/>
              <a:pathLst>
                <a:path w="2124075" h="1384300">
                  <a:moveTo>
                    <a:pt x="0" y="1384299"/>
                  </a:moveTo>
                  <a:lnTo>
                    <a:pt x="0" y="795337"/>
                  </a:lnTo>
                  <a:lnTo>
                    <a:pt x="2124074" y="0"/>
                  </a:lnTo>
                </a:path>
              </a:pathLst>
            </a:custGeom>
            <a:ln w="19049">
              <a:solidFill>
                <a:srgbClr val="A7A7A7"/>
              </a:solidFill>
            </a:ln>
          </p:spPr>
          <p:txBody>
            <a:bodyPr wrap="square" lIns="0" tIns="0" rIns="0" bIns="0" rtlCol="0"/>
            <a:lstStyle/>
            <a:p>
              <a:endParaRPr/>
            </a:p>
          </p:txBody>
        </p:sp>
      </p:grpSp>
      <p:sp>
        <p:nvSpPr>
          <p:cNvPr id="13" name="object 13"/>
          <p:cNvSpPr txBox="1"/>
          <p:nvPr/>
        </p:nvSpPr>
        <p:spPr>
          <a:xfrm>
            <a:off x="5451475" y="2039938"/>
            <a:ext cx="470534" cy="381635"/>
          </a:xfrm>
          <a:prstGeom prst="rect">
            <a:avLst/>
          </a:prstGeom>
        </p:spPr>
        <p:txBody>
          <a:bodyPr vert="horz" wrap="square" lIns="0" tIns="26670" rIns="0" bIns="0" rtlCol="0">
            <a:spAutoFit/>
          </a:bodyPr>
          <a:lstStyle/>
          <a:p>
            <a:pPr marL="12700" marR="5080" indent="38100">
              <a:lnSpc>
                <a:spcPts val="1360"/>
              </a:lnSpc>
              <a:spcBef>
                <a:spcPts val="210"/>
              </a:spcBef>
            </a:pPr>
            <a:r>
              <a:rPr sz="1200" b="1" dirty="0">
                <a:solidFill>
                  <a:srgbClr val="990000"/>
                </a:solidFill>
                <a:latin typeface="Times New Roman"/>
                <a:cs typeface="Times New Roman"/>
              </a:rPr>
              <a:t>Risk </a:t>
            </a:r>
            <a:r>
              <a:rPr sz="1200" b="1" spc="5" dirty="0">
                <a:solidFill>
                  <a:srgbClr val="990000"/>
                </a:solidFill>
                <a:latin typeface="Times New Roman"/>
                <a:cs typeface="Times New Roman"/>
              </a:rPr>
              <a:t> </a:t>
            </a:r>
            <a:r>
              <a:rPr sz="1200" b="1" spc="-70" dirty="0">
                <a:solidFill>
                  <a:srgbClr val="990000"/>
                </a:solidFill>
                <a:latin typeface="Times New Roman"/>
                <a:cs typeface="Times New Roman"/>
              </a:rPr>
              <a:t>n</a:t>
            </a:r>
            <a:r>
              <a:rPr sz="1200" b="1" spc="10" dirty="0">
                <a:solidFill>
                  <a:srgbClr val="990000"/>
                </a:solidFill>
                <a:latin typeface="Times New Roman"/>
                <a:cs typeface="Times New Roman"/>
              </a:rPr>
              <a:t>a</a:t>
            </a:r>
            <a:r>
              <a:rPr sz="1200" b="1" spc="-35" dirty="0">
                <a:solidFill>
                  <a:srgbClr val="990000"/>
                </a:solidFill>
                <a:latin typeface="Times New Roman"/>
                <a:cs typeface="Times New Roman"/>
              </a:rPr>
              <a:t>l</a:t>
            </a:r>
            <a:r>
              <a:rPr sz="1200" b="1" spc="10" dirty="0">
                <a:solidFill>
                  <a:srgbClr val="990000"/>
                </a:solidFill>
                <a:latin typeface="Times New Roman"/>
                <a:cs typeface="Times New Roman"/>
              </a:rPr>
              <a:t>y</a:t>
            </a:r>
            <a:r>
              <a:rPr sz="1200" b="1" dirty="0">
                <a:solidFill>
                  <a:srgbClr val="990000"/>
                </a:solidFill>
                <a:latin typeface="Times New Roman"/>
                <a:cs typeface="Times New Roman"/>
              </a:rPr>
              <a:t>s</a:t>
            </a:r>
            <a:r>
              <a:rPr sz="1200" b="1" spc="-155" dirty="0">
                <a:solidFill>
                  <a:srgbClr val="990000"/>
                </a:solidFill>
                <a:latin typeface="Times New Roman"/>
                <a:cs typeface="Times New Roman"/>
              </a:rPr>
              <a:t> </a:t>
            </a:r>
            <a:r>
              <a:rPr sz="1200" b="1" spc="-35" dirty="0">
                <a:solidFill>
                  <a:srgbClr val="990000"/>
                </a:solidFill>
                <a:latin typeface="Times New Roman"/>
                <a:cs typeface="Times New Roman"/>
              </a:rPr>
              <a:t>i</a:t>
            </a:r>
            <a:r>
              <a:rPr sz="1200" b="1" dirty="0">
                <a:solidFill>
                  <a:srgbClr val="990000"/>
                </a:solidFill>
                <a:latin typeface="Times New Roman"/>
                <a:cs typeface="Times New Roman"/>
              </a:rPr>
              <a:t>s</a:t>
            </a:r>
            <a:endParaRPr sz="1200">
              <a:latin typeface="Times New Roman"/>
              <a:cs typeface="Times New Roman"/>
            </a:endParaRPr>
          </a:p>
        </p:txBody>
      </p:sp>
      <p:sp>
        <p:nvSpPr>
          <p:cNvPr id="14" name="object 14"/>
          <p:cNvSpPr txBox="1"/>
          <p:nvPr/>
        </p:nvSpPr>
        <p:spPr>
          <a:xfrm>
            <a:off x="7034212" y="2957513"/>
            <a:ext cx="482600" cy="363855"/>
          </a:xfrm>
          <a:prstGeom prst="rect">
            <a:avLst/>
          </a:prstGeom>
        </p:spPr>
        <p:txBody>
          <a:bodyPr vert="horz" wrap="square" lIns="0" tIns="40005" rIns="0" bIns="0" rtlCol="0">
            <a:spAutoFit/>
          </a:bodyPr>
          <a:lstStyle/>
          <a:p>
            <a:pPr marL="12700" marR="5080">
              <a:lnSpc>
                <a:spcPts val="1230"/>
              </a:lnSpc>
              <a:spcBef>
                <a:spcPts val="315"/>
              </a:spcBef>
            </a:pPr>
            <a:r>
              <a:rPr sz="1200" b="1" spc="-25" dirty="0">
                <a:solidFill>
                  <a:srgbClr val="990000"/>
                </a:solidFill>
                <a:latin typeface="Times New Roman"/>
                <a:cs typeface="Times New Roman"/>
              </a:rPr>
              <a:t>O</a:t>
            </a:r>
            <a:r>
              <a:rPr sz="1200" b="1" spc="-55" dirty="0">
                <a:solidFill>
                  <a:srgbClr val="990000"/>
                </a:solidFill>
                <a:latin typeface="Times New Roman"/>
                <a:cs typeface="Times New Roman"/>
              </a:rPr>
              <a:t>p</a:t>
            </a:r>
            <a:r>
              <a:rPr sz="1200" b="1" spc="65" dirty="0">
                <a:solidFill>
                  <a:srgbClr val="990000"/>
                </a:solidFill>
                <a:latin typeface="Times New Roman"/>
                <a:cs typeface="Times New Roman"/>
              </a:rPr>
              <a:t>e</a:t>
            </a:r>
            <a:r>
              <a:rPr sz="1200" b="1" spc="-75" dirty="0">
                <a:solidFill>
                  <a:srgbClr val="990000"/>
                </a:solidFill>
                <a:latin typeface="Times New Roman"/>
                <a:cs typeface="Times New Roman"/>
              </a:rPr>
              <a:t>r</a:t>
            </a:r>
            <a:r>
              <a:rPr sz="1200" b="1" spc="10" dirty="0">
                <a:solidFill>
                  <a:srgbClr val="990000"/>
                </a:solidFill>
                <a:latin typeface="Times New Roman"/>
                <a:cs typeface="Times New Roman"/>
              </a:rPr>
              <a:t>a</a:t>
            </a:r>
            <a:r>
              <a:rPr sz="1200" b="1" dirty="0">
                <a:solidFill>
                  <a:srgbClr val="990000"/>
                </a:solidFill>
                <a:latin typeface="Times New Roman"/>
                <a:cs typeface="Times New Roman"/>
              </a:rPr>
              <a:t>-  </a:t>
            </a:r>
            <a:r>
              <a:rPr sz="1200" b="1" spc="-100" dirty="0">
                <a:solidFill>
                  <a:srgbClr val="990000"/>
                </a:solidFill>
                <a:latin typeface="Times New Roman"/>
                <a:cs typeface="Times New Roman"/>
              </a:rPr>
              <a:t>t</a:t>
            </a:r>
            <a:r>
              <a:rPr sz="1200" b="1" dirty="0">
                <a:solidFill>
                  <a:srgbClr val="990000"/>
                </a:solidFill>
                <a:latin typeface="Times New Roman"/>
                <a:cs typeface="Times New Roman"/>
              </a:rPr>
              <a:t>i</a:t>
            </a:r>
            <a:r>
              <a:rPr sz="1200" b="1" spc="-175" dirty="0">
                <a:solidFill>
                  <a:srgbClr val="990000"/>
                </a:solidFill>
                <a:latin typeface="Times New Roman"/>
                <a:cs typeface="Times New Roman"/>
              </a:rPr>
              <a:t> </a:t>
            </a:r>
            <a:r>
              <a:rPr sz="1200" b="1" spc="10" dirty="0">
                <a:solidFill>
                  <a:srgbClr val="990000"/>
                </a:solidFill>
                <a:latin typeface="Times New Roman"/>
                <a:cs typeface="Times New Roman"/>
              </a:rPr>
              <a:t>o</a:t>
            </a:r>
            <a:r>
              <a:rPr sz="1200" b="1" spc="-70" dirty="0">
                <a:solidFill>
                  <a:srgbClr val="990000"/>
                </a:solidFill>
                <a:latin typeface="Times New Roman"/>
                <a:cs typeface="Times New Roman"/>
              </a:rPr>
              <a:t>n</a:t>
            </a:r>
            <a:r>
              <a:rPr sz="1200" b="1" spc="10" dirty="0">
                <a:solidFill>
                  <a:srgbClr val="990000"/>
                </a:solidFill>
                <a:latin typeface="Times New Roman"/>
                <a:cs typeface="Times New Roman"/>
              </a:rPr>
              <a:t>a</a:t>
            </a:r>
            <a:r>
              <a:rPr sz="1200" b="1" dirty="0">
                <a:solidFill>
                  <a:srgbClr val="990000"/>
                </a:solidFill>
                <a:latin typeface="Times New Roman"/>
                <a:cs typeface="Times New Roman"/>
              </a:rPr>
              <a:t>l</a:t>
            </a:r>
            <a:endParaRPr sz="1200">
              <a:latin typeface="Times New Roman"/>
              <a:cs typeface="Times New Roman"/>
            </a:endParaRPr>
          </a:p>
        </p:txBody>
      </p:sp>
      <p:sp>
        <p:nvSpPr>
          <p:cNvPr id="15" name="object 15"/>
          <p:cNvSpPr txBox="1"/>
          <p:nvPr/>
        </p:nvSpPr>
        <p:spPr>
          <a:xfrm>
            <a:off x="7034212" y="3286125"/>
            <a:ext cx="594995" cy="208279"/>
          </a:xfrm>
          <a:prstGeom prst="rect">
            <a:avLst/>
          </a:prstGeom>
        </p:spPr>
        <p:txBody>
          <a:bodyPr vert="horz" wrap="square" lIns="0" tIns="12700" rIns="0" bIns="0" rtlCol="0">
            <a:spAutoFit/>
          </a:bodyPr>
          <a:lstStyle/>
          <a:p>
            <a:pPr marL="12700">
              <a:lnSpc>
                <a:spcPct val="100000"/>
              </a:lnSpc>
              <a:spcBef>
                <a:spcPts val="100"/>
              </a:spcBef>
            </a:pPr>
            <a:r>
              <a:rPr sz="1200" b="1" spc="-55" dirty="0">
                <a:solidFill>
                  <a:srgbClr val="990000"/>
                </a:solidFill>
                <a:latin typeface="Times New Roman"/>
                <a:cs typeface="Times New Roman"/>
              </a:rPr>
              <a:t>p</a:t>
            </a:r>
            <a:r>
              <a:rPr sz="1200" b="1" spc="-85" dirty="0">
                <a:solidFill>
                  <a:srgbClr val="990000"/>
                </a:solidFill>
                <a:latin typeface="Times New Roman"/>
                <a:cs typeface="Times New Roman"/>
              </a:rPr>
              <a:t>r</a:t>
            </a:r>
            <a:r>
              <a:rPr sz="1200" b="1" spc="10" dirty="0">
                <a:solidFill>
                  <a:srgbClr val="990000"/>
                </a:solidFill>
                <a:latin typeface="Times New Roman"/>
                <a:cs typeface="Times New Roman"/>
              </a:rPr>
              <a:t>o</a:t>
            </a:r>
            <a:r>
              <a:rPr sz="1200" b="1" spc="50" dirty="0">
                <a:solidFill>
                  <a:srgbClr val="990000"/>
                </a:solidFill>
                <a:latin typeface="Times New Roman"/>
                <a:cs typeface="Times New Roman"/>
              </a:rPr>
              <a:t>t</a:t>
            </a:r>
            <a:r>
              <a:rPr sz="1200" b="1" spc="-140" dirty="0">
                <a:solidFill>
                  <a:srgbClr val="990000"/>
                </a:solidFill>
                <a:latin typeface="Times New Roman"/>
                <a:cs typeface="Times New Roman"/>
              </a:rPr>
              <a:t>o</a:t>
            </a:r>
            <a:r>
              <a:rPr sz="1200" b="1" spc="10" dirty="0">
                <a:solidFill>
                  <a:srgbClr val="990000"/>
                </a:solidFill>
                <a:latin typeface="Times New Roman"/>
                <a:cs typeface="Times New Roman"/>
              </a:rPr>
              <a:t>y</a:t>
            </a:r>
            <a:r>
              <a:rPr sz="1200" b="1" dirty="0">
                <a:solidFill>
                  <a:srgbClr val="990000"/>
                </a:solidFill>
                <a:latin typeface="Times New Roman"/>
                <a:cs typeface="Times New Roman"/>
              </a:rPr>
              <a:t>p</a:t>
            </a:r>
            <a:r>
              <a:rPr sz="1200" b="1" spc="-220" dirty="0">
                <a:solidFill>
                  <a:srgbClr val="990000"/>
                </a:solidFill>
                <a:latin typeface="Times New Roman"/>
                <a:cs typeface="Times New Roman"/>
              </a:rPr>
              <a:t> </a:t>
            </a:r>
            <a:r>
              <a:rPr sz="1200" b="1" dirty="0">
                <a:solidFill>
                  <a:srgbClr val="990000"/>
                </a:solidFill>
                <a:latin typeface="Times New Roman"/>
                <a:cs typeface="Times New Roman"/>
              </a:rPr>
              <a:t>e</a:t>
            </a:r>
            <a:endParaRPr sz="1200">
              <a:latin typeface="Times New Roman"/>
              <a:cs typeface="Times New Roman"/>
            </a:endParaRPr>
          </a:p>
        </p:txBody>
      </p:sp>
      <p:sp>
        <p:nvSpPr>
          <p:cNvPr id="16" name="object 16"/>
          <p:cNvSpPr txBox="1"/>
          <p:nvPr/>
        </p:nvSpPr>
        <p:spPr>
          <a:xfrm>
            <a:off x="5508625" y="3960814"/>
            <a:ext cx="2209165" cy="208279"/>
          </a:xfrm>
          <a:prstGeom prst="rect">
            <a:avLst/>
          </a:prstGeom>
        </p:spPr>
        <p:txBody>
          <a:bodyPr vert="horz" wrap="square" lIns="0" tIns="12700" rIns="0" bIns="0" rtlCol="0">
            <a:spAutoFit/>
          </a:bodyPr>
          <a:lstStyle/>
          <a:p>
            <a:pPr marL="12700">
              <a:lnSpc>
                <a:spcPct val="100000"/>
              </a:lnSpc>
              <a:spcBef>
                <a:spcPts val="100"/>
              </a:spcBef>
            </a:pPr>
            <a:r>
              <a:rPr sz="1200" b="1" spc="95" dirty="0">
                <a:solidFill>
                  <a:srgbClr val="990000"/>
                </a:solidFill>
                <a:latin typeface="Times New Roman"/>
                <a:cs typeface="Times New Roman"/>
              </a:rPr>
              <a:t>S</a:t>
            </a:r>
            <a:r>
              <a:rPr sz="1200" b="1" spc="-35" dirty="0">
                <a:solidFill>
                  <a:srgbClr val="990000"/>
                </a:solidFill>
                <a:latin typeface="Times New Roman"/>
                <a:cs typeface="Times New Roman"/>
              </a:rPr>
              <a:t>i</a:t>
            </a:r>
            <a:r>
              <a:rPr sz="1200" b="1" spc="60" dirty="0">
                <a:solidFill>
                  <a:srgbClr val="990000"/>
                </a:solidFill>
                <a:latin typeface="Times New Roman"/>
                <a:cs typeface="Times New Roman"/>
              </a:rPr>
              <a:t>m</a:t>
            </a:r>
            <a:r>
              <a:rPr sz="1200" b="1" spc="-55" dirty="0">
                <a:solidFill>
                  <a:srgbClr val="990000"/>
                </a:solidFill>
                <a:latin typeface="Times New Roman"/>
                <a:cs typeface="Times New Roman"/>
              </a:rPr>
              <a:t>u</a:t>
            </a:r>
            <a:r>
              <a:rPr sz="1200" b="1" dirty="0">
                <a:solidFill>
                  <a:srgbClr val="990000"/>
                </a:solidFill>
                <a:latin typeface="Times New Roman"/>
                <a:cs typeface="Times New Roman"/>
              </a:rPr>
              <a:t>l</a:t>
            </a:r>
            <a:r>
              <a:rPr sz="1200" b="1" spc="-175" dirty="0">
                <a:solidFill>
                  <a:srgbClr val="990000"/>
                </a:solidFill>
                <a:latin typeface="Times New Roman"/>
                <a:cs typeface="Times New Roman"/>
              </a:rPr>
              <a:t> </a:t>
            </a:r>
            <a:r>
              <a:rPr sz="1200" b="1" spc="-150" dirty="0">
                <a:solidFill>
                  <a:srgbClr val="990000"/>
                </a:solidFill>
                <a:latin typeface="Times New Roman"/>
                <a:cs typeface="Times New Roman"/>
              </a:rPr>
              <a:t>a</a:t>
            </a:r>
            <a:r>
              <a:rPr sz="1200" b="1" spc="-100" dirty="0">
                <a:solidFill>
                  <a:srgbClr val="990000"/>
                </a:solidFill>
                <a:latin typeface="Times New Roman"/>
                <a:cs typeface="Times New Roman"/>
              </a:rPr>
              <a:t>t</a:t>
            </a:r>
            <a:r>
              <a:rPr sz="1200" b="1" dirty="0">
                <a:solidFill>
                  <a:srgbClr val="990000"/>
                </a:solidFill>
                <a:latin typeface="Times New Roman"/>
                <a:cs typeface="Times New Roman"/>
              </a:rPr>
              <a:t>i</a:t>
            </a:r>
            <a:r>
              <a:rPr sz="1200" b="1" spc="-175" dirty="0">
                <a:solidFill>
                  <a:srgbClr val="990000"/>
                </a:solidFill>
                <a:latin typeface="Times New Roman"/>
                <a:cs typeface="Times New Roman"/>
              </a:rPr>
              <a:t> </a:t>
            </a:r>
            <a:r>
              <a:rPr sz="1200" b="1" spc="10" dirty="0">
                <a:solidFill>
                  <a:srgbClr val="990000"/>
                </a:solidFill>
                <a:latin typeface="Times New Roman"/>
                <a:cs typeface="Times New Roman"/>
              </a:rPr>
              <a:t>o</a:t>
            </a:r>
            <a:r>
              <a:rPr sz="1200" b="1" spc="-70" dirty="0">
                <a:solidFill>
                  <a:srgbClr val="990000"/>
                </a:solidFill>
                <a:latin typeface="Times New Roman"/>
                <a:cs typeface="Times New Roman"/>
              </a:rPr>
              <a:t>n</a:t>
            </a:r>
            <a:r>
              <a:rPr sz="1200" b="1" spc="-5" dirty="0">
                <a:solidFill>
                  <a:srgbClr val="990000"/>
                </a:solidFill>
                <a:latin typeface="Times New Roman"/>
                <a:cs typeface="Times New Roman"/>
              </a:rPr>
              <a:t>s</a:t>
            </a:r>
            <a:r>
              <a:rPr sz="1200" b="1" dirty="0">
                <a:solidFill>
                  <a:srgbClr val="990000"/>
                </a:solidFill>
                <a:latin typeface="Times New Roman"/>
                <a:cs typeface="Times New Roman"/>
              </a:rPr>
              <a:t>, </a:t>
            </a:r>
            <a:r>
              <a:rPr sz="1200" b="1" spc="75" dirty="0">
                <a:solidFill>
                  <a:srgbClr val="990000"/>
                </a:solidFill>
                <a:latin typeface="Times New Roman"/>
                <a:cs typeface="Times New Roman"/>
              </a:rPr>
              <a:t>m</a:t>
            </a:r>
            <a:r>
              <a:rPr sz="1200" b="1" dirty="0">
                <a:solidFill>
                  <a:srgbClr val="990000"/>
                </a:solidFill>
                <a:latin typeface="Times New Roman"/>
                <a:cs typeface="Times New Roman"/>
              </a:rPr>
              <a:t>o</a:t>
            </a:r>
            <a:r>
              <a:rPr sz="1200" b="1" spc="-55" dirty="0">
                <a:solidFill>
                  <a:srgbClr val="990000"/>
                </a:solidFill>
                <a:latin typeface="Times New Roman"/>
                <a:cs typeface="Times New Roman"/>
              </a:rPr>
              <a:t>d</a:t>
            </a:r>
            <a:r>
              <a:rPr sz="1200" b="1" spc="75" dirty="0">
                <a:solidFill>
                  <a:srgbClr val="990000"/>
                </a:solidFill>
                <a:latin typeface="Times New Roman"/>
                <a:cs typeface="Times New Roman"/>
              </a:rPr>
              <a:t>e</a:t>
            </a:r>
            <a:r>
              <a:rPr sz="1200" b="1" spc="-35" dirty="0">
                <a:solidFill>
                  <a:srgbClr val="990000"/>
                </a:solidFill>
                <a:latin typeface="Times New Roman"/>
                <a:cs typeface="Times New Roman"/>
              </a:rPr>
              <a:t>l</a:t>
            </a:r>
            <a:r>
              <a:rPr sz="1200" b="1" spc="-20" dirty="0">
                <a:solidFill>
                  <a:srgbClr val="990000"/>
                </a:solidFill>
                <a:latin typeface="Times New Roman"/>
                <a:cs typeface="Times New Roman"/>
              </a:rPr>
              <a:t>s</a:t>
            </a:r>
            <a:r>
              <a:rPr sz="1200" b="1" dirty="0">
                <a:solidFill>
                  <a:srgbClr val="990000"/>
                </a:solidFill>
                <a:latin typeface="Times New Roman"/>
                <a:cs typeface="Times New Roman"/>
              </a:rPr>
              <a:t>,</a:t>
            </a:r>
            <a:r>
              <a:rPr sz="1200" b="1" spc="10" dirty="0">
                <a:solidFill>
                  <a:srgbClr val="990000"/>
                </a:solidFill>
                <a:latin typeface="Times New Roman"/>
                <a:cs typeface="Times New Roman"/>
              </a:rPr>
              <a:t> </a:t>
            </a:r>
            <a:r>
              <a:rPr sz="1200" b="1" spc="95" dirty="0">
                <a:solidFill>
                  <a:srgbClr val="990000"/>
                </a:solidFill>
                <a:latin typeface="Times New Roman"/>
                <a:cs typeface="Times New Roman"/>
              </a:rPr>
              <a:t>b</a:t>
            </a:r>
            <a:r>
              <a:rPr sz="1200" b="1" spc="-85" dirty="0">
                <a:solidFill>
                  <a:srgbClr val="990000"/>
                </a:solidFill>
                <a:latin typeface="Times New Roman"/>
                <a:cs typeface="Times New Roman"/>
              </a:rPr>
              <a:t>e</a:t>
            </a:r>
            <a:r>
              <a:rPr sz="1200" b="1" spc="95" dirty="0">
                <a:solidFill>
                  <a:srgbClr val="990000"/>
                </a:solidFill>
                <a:latin typeface="Times New Roman"/>
                <a:cs typeface="Times New Roman"/>
              </a:rPr>
              <a:t>n</a:t>
            </a:r>
            <a:r>
              <a:rPr sz="1200" b="1" spc="-75" dirty="0">
                <a:solidFill>
                  <a:srgbClr val="990000"/>
                </a:solidFill>
                <a:latin typeface="Times New Roman"/>
                <a:cs typeface="Times New Roman"/>
              </a:rPr>
              <a:t>c</a:t>
            </a:r>
            <a:r>
              <a:rPr sz="1200" b="1" spc="80" dirty="0">
                <a:solidFill>
                  <a:srgbClr val="990000"/>
                </a:solidFill>
                <a:latin typeface="Times New Roman"/>
                <a:cs typeface="Times New Roman"/>
              </a:rPr>
              <a:t>h</a:t>
            </a:r>
            <a:r>
              <a:rPr sz="1200" b="1" spc="-90" dirty="0">
                <a:solidFill>
                  <a:srgbClr val="990000"/>
                </a:solidFill>
                <a:latin typeface="Times New Roman"/>
                <a:cs typeface="Times New Roman"/>
              </a:rPr>
              <a:t>m</a:t>
            </a:r>
            <a:r>
              <a:rPr sz="1200" b="1" spc="10" dirty="0">
                <a:solidFill>
                  <a:srgbClr val="990000"/>
                </a:solidFill>
                <a:latin typeface="Times New Roman"/>
                <a:cs typeface="Times New Roman"/>
              </a:rPr>
              <a:t>a</a:t>
            </a:r>
            <a:r>
              <a:rPr sz="1200" b="1" spc="-75" dirty="0">
                <a:solidFill>
                  <a:srgbClr val="990000"/>
                </a:solidFill>
                <a:latin typeface="Times New Roman"/>
                <a:cs typeface="Times New Roman"/>
              </a:rPr>
              <a:t>r</a:t>
            </a:r>
            <a:r>
              <a:rPr sz="1200" b="1" spc="-70" dirty="0">
                <a:solidFill>
                  <a:srgbClr val="990000"/>
                </a:solidFill>
                <a:latin typeface="Times New Roman"/>
                <a:cs typeface="Times New Roman"/>
              </a:rPr>
              <a:t>k</a:t>
            </a:r>
            <a:r>
              <a:rPr sz="1200" b="1" dirty="0">
                <a:solidFill>
                  <a:srgbClr val="990000"/>
                </a:solidFill>
                <a:latin typeface="Times New Roman"/>
                <a:cs typeface="Times New Roman"/>
              </a:rPr>
              <a:t>s</a:t>
            </a:r>
            <a:endParaRPr sz="1200">
              <a:latin typeface="Times New Roman"/>
              <a:cs typeface="Times New Roman"/>
            </a:endParaRPr>
          </a:p>
        </p:txBody>
      </p:sp>
      <p:sp>
        <p:nvSpPr>
          <p:cNvPr id="17" name="object 17"/>
          <p:cNvSpPr txBox="1"/>
          <p:nvPr/>
        </p:nvSpPr>
        <p:spPr>
          <a:xfrm>
            <a:off x="5778498" y="4618039"/>
            <a:ext cx="1732914" cy="1056005"/>
          </a:xfrm>
          <a:prstGeom prst="rect">
            <a:avLst/>
          </a:prstGeom>
        </p:spPr>
        <p:txBody>
          <a:bodyPr vert="horz" wrap="square" lIns="0" tIns="41275" rIns="0" bIns="0" rtlCol="0">
            <a:spAutoFit/>
          </a:bodyPr>
          <a:lstStyle/>
          <a:p>
            <a:pPr marL="1210945" marR="5080" indent="-59055">
              <a:lnSpc>
                <a:spcPts val="1220"/>
              </a:lnSpc>
              <a:spcBef>
                <a:spcPts val="325"/>
              </a:spcBef>
            </a:pPr>
            <a:r>
              <a:rPr sz="1200" b="1" spc="45" dirty="0">
                <a:solidFill>
                  <a:srgbClr val="990000"/>
                </a:solidFill>
                <a:latin typeface="Times New Roman"/>
                <a:cs typeface="Times New Roman"/>
              </a:rPr>
              <a:t>D</a:t>
            </a:r>
            <a:r>
              <a:rPr sz="1200" b="1" spc="75" dirty="0">
                <a:solidFill>
                  <a:srgbClr val="990000"/>
                </a:solidFill>
                <a:latin typeface="Times New Roman"/>
                <a:cs typeface="Times New Roman"/>
              </a:rPr>
              <a:t>e</a:t>
            </a:r>
            <a:r>
              <a:rPr sz="1200" b="1" spc="-100" dirty="0">
                <a:solidFill>
                  <a:srgbClr val="990000"/>
                </a:solidFill>
                <a:latin typeface="Times New Roman"/>
                <a:cs typeface="Times New Roman"/>
              </a:rPr>
              <a:t>t</a:t>
            </a:r>
            <a:r>
              <a:rPr sz="1200" b="1" spc="10" dirty="0">
                <a:solidFill>
                  <a:srgbClr val="990000"/>
                </a:solidFill>
                <a:latin typeface="Times New Roman"/>
                <a:cs typeface="Times New Roman"/>
              </a:rPr>
              <a:t>a</a:t>
            </a:r>
            <a:r>
              <a:rPr sz="1200" b="1" spc="-35" dirty="0">
                <a:solidFill>
                  <a:srgbClr val="990000"/>
                </a:solidFill>
                <a:latin typeface="Times New Roman"/>
                <a:cs typeface="Times New Roman"/>
              </a:rPr>
              <a:t>i</a:t>
            </a:r>
            <a:r>
              <a:rPr sz="1200" b="1" dirty="0">
                <a:solidFill>
                  <a:srgbClr val="990000"/>
                </a:solidFill>
                <a:latin typeface="Times New Roman"/>
                <a:cs typeface="Times New Roman"/>
              </a:rPr>
              <a:t>l</a:t>
            </a:r>
            <a:r>
              <a:rPr sz="1200" b="1" spc="-175" dirty="0">
                <a:solidFill>
                  <a:srgbClr val="990000"/>
                </a:solidFill>
                <a:latin typeface="Times New Roman"/>
                <a:cs typeface="Times New Roman"/>
              </a:rPr>
              <a:t> </a:t>
            </a:r>
            <a:r>
              <a:rPr sz="1200" b="1" spc="65" dirty="0">
                <a:solidFill>
                  <a:srgbClr val="990000"/>
                </a:solidFill>
                <a:latin typeface="Times New Roman"/>
                <a:cs typeface="Times New Roman"/>
              </a:rPr>
              <a:t>e</a:t>
            </a:r>
            <a:r>
              <a:rPr sz="1200" b="1" dirty="0">
                <a:solidFill>
                  <a:srgbClr val="990000"/>
                </a:solidFill>
                <a:latin typeface="Times New Roman"/>
                <a:cs typeface="Times New Roman"/>
              </a:rPr>
              <a:t>d  </a:t>
            </a:r>
            <a:r>
              <a:rPr sz="1200" b="1" spc="-70" dirty="0">
                <a:solidFill>
                  <a:srgbClr val="990000"/>
                </a:solidFill>
                <a:latin typeface="Times New Roman"/>
                <a:cs typeface="Times New Roman"/>
              </a:rPr>
              <a:t>d</a:t>
            </a:r>
            <a:r>
              <a:rPr sz="1200" b="1" spc="75" dirty="0">
                <a:solidFill>
                  <a:srgbClr val="990000"/>
                </a:solidFill>
                <a:latin typeface="Times New Roman"/>
                <a:cs typeface="Times New Roman"/>
              </a:rPr>
              <a:t>e</a:t>
            </a:r>
            <a:r>
              <a:rPr sz="1200" b="1" spc="-20" dirty="0">
                <a:solidFill>
                  <a:srgbClr val="990000"/>
                </a:solidFill>
                <a:latin typeface="Times New Roman"/>
                <a:cs typeface="Times New Roman"/>
              </a:rPr>
              <a:t>s</a:t>
            </a:r>
            <a:r>
              <a:rPr sz="1200" b="1" dirty="0">
                <a:solidFill>
                  <a:srgbClr val="990000"/>
                </a:solidFill>
                <a:latin typeface="Times New Roman"/>
                <a:cs typeface="Times New Roman"/>
              </a:rPr>
              <a:t>i</a:t>
            </a:r>
            <a:r>
              <a:rPr sz="1200" b="1" spc="-175" dirty="0">
                <a:solidFill>
                  <a:srgbClr val="990000"/>
                </a:solidFill>
                <a:latin typeface="Times New Roman"/>
                <a:cs typeface="Times New Roman"/>
              </a:rPr>
              <a:t> </a:t>
            </a:r>
            <a:r>
              <a:rPr sz="1200" b="1" spc="10" dirty="0">
                <a:solidFill>
                  <a:srgbClr val="990000"/>
                </a:solidFill>
                <a:latin typeface="Times New Roman"/>
                <a:cs typeface="Times New Roman"/>
              </a:rPr>
              <a:t>g</a:t>
            </a:r>
            <a:r>
              <a:rPr sz="1200" b="1" dirty="0">
                <a:solidFill>
                  <a:srgbClr val="990000"/>
                </a:solidFill>
                <a:latin typeface="Times New Roman"/>
                <a:cs typeface="Times New Roman"/>
              </a:rPr>
              <a:t>n</a:t>
            </a:r>
            <a:endParaRPr sz="1200">
              <a:latin typeface="Times New Roman"/>
              <a:cs typeface="Times New Roman"/>
            </a:endParaRPr>
          </a:p>
          <a:p>
            <a:pPr marL="553720" marR="369570" indent="463550">
              <a:lnSpc>
                <a:spcPct val="113700"/>
              </a:lnSpc>
              <a:spcBef>
                <a:spcPts val="400"/>
              </a:spcBef>
            </a:pPr>
            <a:r>
              <a:rPr sz="1200" b="1" spc="45" dirty="0">
                <a:solidFill>
                  <a:srgbClr val="990000"/>
                </a:solidFill>
                <a:latin typeface="Times New Roman"/>
                <a:cs typeface="Times New Roman"/>
              </a:rPr>
              <a:t>C</a:t>
            </a:r>
            <a:r>
              <a:rPr sz="1200" b="1" spc="10" dirty="0">
                <a:solidFill>
                  <a:srgbClr val="990000"/>
                </a:solidFill>
                <a:latin typeface="Times New Roman"/>
                <a:cs typeface="Times New Roman"/>
              </a:rPr>
              <a:t>o</a:t>
            </a:r>
            <a:r>
              <a:rPr sz="1200" b="1" spc="-70" dirty="0">
                <a:solidFill>
                  <a:srgbClr val="990000"/>
                </a:solidFill>
                <a:latin typeface="Times New Roman"/>
                <a:cs typeface="Times New Roman"/>
              </a:rPr>
              <a:t>d</a:t>
            </a:r>
            <a:r>
              <a:rPr sz="1200" b="1" dirty="0">
                <a:solidFill>
                  <a:srgbClr val="990000"/>
                </a:solidFill>
                <a:latin typeface="Times New Roman"/>
                <a:cs typeface="Times New Roman"/>
              </a:rPr>
              <a:t>e  </a:t>
            </a:r>
            <a:r>
              <a:rPr sz="1200" b="1" spc="45" dirty="0">
                <a:solidFill>
                  <a:srgbClr val="990000"/>
                </a:solidFill>
                <a:latin typeface="Times New Roman"/>
                <a:cs typeface="Times New Roman"/>
              </a:rPr>
              <a:t>U</a:t>
            </a:r>
            <a:r>
              <a:rPr sz="1200" b="1" spc="-55" dirty="0">
                <a:solidFill>
                  <a:srgbClr val="990000"/>
                </a:solidFill>
                <a:latin typeface="Times New Roman"/>
                <a:cs typeface="Times New Roman"/>
              </a:rPr>
              <a:t>n</a:t>
            </a:r>
            <a:r>
              <a:rPr sz="1200" b="1" dirty="0">
                <a:solidFill>
                  <a:srgbClr val="990000"/>
                </a:solidFill>
                <a:latin typeface="Times New Roman"/>
                <a:cs typeface="Times New Roman"/>
              </a:rPr>
              <a:t>i</a:t>
            </a:r>
            <a:r>
              <a:rPr sz="1200" b="1" spc="-185" dirty="0">
                <a:solidFill>
                  <a:srgbClr val="990000"/>
                </a:solidFill>
                <a:latin typeface="Times New Roman"/>
                <a:cs typeface="Times New Roman"/>
              </a:rPr>
              <a:t> </a:t>
            </a:r>
            <a:r>
              <a:rPr sz="1200" b="1" dirty="0">
                <a:solidFill>
                  <a:srgbClr val="990000"/>
                </a:solidFill>
                <a:latin typeface="Times New Roman"/>
                <a:cs typeface="Times New Roman"/>
              </a:rPr>
              <a:t>t</a:t>
            </a:r>
            <a:r>
              <a:rPr sz="1200" b="1" spc="-90" dirty="0">
                <a:solidFill>
                  <a:srgbClr val="990000"/>
                </a:solidFill>
                <a:latin typeface="Times New Roman"/>
                <a:cs typeface="Times New Roman"/>
              </a:rPr>
              <a:t> </a:t>
            </a:r>
            <a:r>
              <a:rPr sz="1200" b="1" spc="50" dirty="0">
                <a:solidFill>
                  <a:srgbClr val="990000"/>
                </a:solidFill>
                <a:latin typeface="Times New Roman"/>
                <a:cs typeface="Times New Roman"/>
              </a:rPr>
              <a:t>t</a:t>
            </a:r>
            <a:r>
              <a:rPr sz="1200" b="1" spc="-75" dirty="0">
                <a:solidFill>
                  <a:srgbClr val="990000"/>
                </a:solidFill>
                <a:latin typeface="Times New Roman"/>
                <a:cs typeface="Times New Roman"/>
              </a:rPr>
              <a:t>e</a:t>
            </a:r>
            <a:r>
              <a:rPr sz="1200" b="1" dirty="0">
                <a:solidFill>
                  <a:srgbClr val="990000"/>
                </a:solidFill>
                <a:latin typeface="Times New Roman"/>
                <a:cs typeface="Times New Roman"/>
              </a:rPr>
              <a:t>s</a:t>
            </a:r>
            <a:r>
              <a:rPr sz="1200" b="1" spc="-155" dirty="0">
                <a:solidFill>
                  <a:srgbClr val="990000"/>
                </a:solidFill>
                <a:latin typeface="Times New Roman"/>
                <a:cs typeface="Times New Roman"/>
              </a:rPr>
              <a:t> </a:t>
            </a:r>
            <a:r>
              <a:rPr sz="1200" b="1" dirty="0">
                <a:solidFill>
                  <a:srgbClr val="990000"/>
                </a:solidFill>
                <a:latin typeface="Times New Roman"/>
                <a:cs typeface="Times New Roman"/>
              </a:rPr>
              <a:t>t</a:t>
            </a:r>
            <a:endParaRPr sz="1200">
              <a:latin typeface="Times New Roman"/>
              <a:cs typeface="Times New Roman"/>
            </a:endParaRPr>
          </a:p>
          <a:p>
            <a:pPr marL="12700">
              <a:lnSpc>
                <a:spcPct val="100000"/>
              </a:lnSpc>
              <a:spcBef>
                <a:spcPts val="335"/>
              </a:spcBef>
            </a:pPr>
            <a:r>
              <a:rPr sz="1200" b="1" spc="-5" dirty="0">
                <a:solidFill>
                  <a:srgbClr val="990000"/>
                </a:solidFill>
                <a:latin typeface="Times New Roman"/>
                <a:cs typeface="Times New Roman"/>
              </a:rPr>
              <a:t>I</a:t>
            </a:r>
            <a:r>
              <a:rPr sz="1200" b="1" spc="-55" dirty="0">
                <a:solidFill>
                  <a:srgbClr val="990000"/>
                </a:solidFill>
                <a:latin typeface="Times New Roman"/>
                <a:cs typeface="Times New Roman"/>
              </a:rPr>
              <a:t>n</a:t>
            </a:r>
            <a:r>
              <a:rPr sz="1200" b="1" spc="-100" dirty="0">
                <a:solidFill>
                  <a:srgbClr val="990000"/>
                </a:solidFill>
                <a:latin typeface="Times New Roman"/>
                <a:cs typeface="Times New Roman"/>
              </a:rPr>
              <a:t>t</a:t>
            </a:r>
            <a:r>
              <a:rPr sz="1200" b="1" spc="75" dirty="0">
                <a:solidFill>
                  <a:srgbClr val="990000"/>
                </a:solidFill>
                <a:latin typeface="Times New Roman"/>
                <a:cs typeface="Times New Roman"/>
              </a:rPr>
              <a:t>e</a:t>
            </a:r>
            <a:r>
              <a:rPr sz="1200" b="1" dirty="0">
                <a:solidFill>
                  <a:srgbClr val="990000"/>
                </a:solidFill>
                <a:latin typeface="Times New Roman"/>
                <a:cs typeface="Times New Roman"/>
              </a:rPr>
              <a:t>g</a:t>
            </a:r>
            <a:r>
              <a:rPr sz="1200" b="1" spc="75" dirty="0">
                <a:solidFill>
                  <a:srgbClr val="990000"/>
                </a:solidFill>
                <a:latin typeface="Times New Roman"/>
                <a:cs typeface="Times New Roman"/>
              </a:rPr>
              <a:t>r</a:t>
            </a:r>
            <a:r>
              <a:rPr sz="1200" b="1" spc="-150" dirty="0">
                <a:solidFill>
                  <a:srgbClr val="990000"/>
                </a:solidFill>
                <a:latin typeface="Times New Roman"/>
                <a:cs typeface="Times New Roman"/>
              </a:rPr>
              <a:t>a</a:t>
            </a:r>
            <a:r>
              <a:rPr sz="1200" b="1" spc="-90" dirty="0">
                <a:solidFill>
                  <a:srgbClr val="990000"/>
                </a:solidFill>
                <a:latin typeface="Times New Roman"/>
                <a:cs typeface="Times New Roman"/>
              </a:rPr>
              <a:t>t</a:t>
            </a:r>
            <a:r>
              <a:rPr sz="1200" b="1" dirty="0">
                <a:solidFill>
                  <a:srgbClr val="990000"/>
                </a:solidFill>
                <a:latin typeface="Times New Roman"/>
                <a:cs typeface="Times New Roman"/>
              </a:rPr>
              <a:t>i</a:t>
            </a:r>
            <a:r>
              <a:rPr sz="1200" b="1" spc="-185" dirty="0">
                <a:solidFill>
                  <a:srgbClr val="990000"/>
                </a:solidFill>
                <a:latin typeface="Times New Roman"/>
                <a:cs typeface="Times New Roman"/>
              </a:rPr>
              <a:t> </a:t>
            </a:r>
            <a:r>
              <a:rPr sz="1200" b="1" spc="10" dirty="0">
                <a:solidFill>
                  <a:srgbClr val="990000"/>
                </a:solidFill>
                <a:latin typeface="Times New Roman"/>
                <a:cs typeface="Times New Roman"/>
              </a:rPr>
              <a:t>o</a:t>
            </a:r>
            <a:r>
              <a:rPr sz="1200" b="1" dirty="0">
                <a:solidFill>
                  <a:srgbClr val="990000"/>
                </a:solidFill>
                <a:latin typeface="Times New Roman"/>
                <a:cs typeface="Times New Roman"/>
              </a:rPr>
              <a:t>n</a:t>
            </a:r>
            <a:endParaRPr sz="1200">
              <a:latin typeface="Times New Roman"/>
              <a:cs typeface="Times New Roman"/>
            </a:endParaRPr>
          </a:p>
        </p:txBody>
      </p:sp>
      <p:sp>
        <p:nvSpPr>
          <p:cNvPr id="18" name="object 18"/>
          <p:cNvSpPr txBox="1"/>
          <p:nvPr/>
        </p:nvSpPr>
        <p:spPr>
          <a:xfrm>
            <a:off x="6030912" y="5638799"/>
            <a:ext cx="249554" cy="208279"/>
          </a:xfrm>
          <a:prstGeom prst="rect">
            <a:avLst/>
          </a:prstGeom>
        </p:spPr>
        <p:txBody>
          <a:bodyPr vert="horz" wrap="square" lIns="0" tIns="12700" rIns="0" bIns="0" rtlCol="0">
            <a:spAutoFit/>
          </a:bodyPr>
          <a:lstStyle/>
          <a:p>
            <a:pPr marL="12700">
              <a:lnSpc>
                <a:spcPct val="100000"/>
              </a:lnSpc>
              <a:spcBef>
                <a:spcPts val="100"/>
              </a:spcBef>
            </a:pPr>
            <a:r>
              <a:rPr sz="1200" b="1" spc="-100" dirty="0">
                <a:solidFill>
                  <a:srgbClr val="990000"/>
                </a:solidFill>
                <a:latin typeface="Times New Roman"/>
                <a:cs typeface="Times New Roman"/>
              </a:rPr>
              <a:t>t</a:t>
            </a:r>
            <a:r>
              <a:rPr sz="1200" b="1" spc="75" dirty="0">
                <a:solidFill>
                  <a:srgbClr val="990000"/>
                </a:solidFill>
                <a:latin typeface="Times New Roman"/>
                <a:cs typeface="Times New Roman"/>
              </a:rPr>
              <a:t>e</a:t>
            </a:r>
            <a:r>
              <a:rPr sz="1200" b="1" spc="-20" dirty="0">
                <a:solidFill>
                  <a:srgbClr val="990000"/>
                </a:solidFill>
                <a:latin typeface="Times New Roman"/>
                <a:cs typeface="Times New Roman"/>
              </a:rPr>
              <a:t>s</a:t>
            </a:r>
            <a:r>
              <a:rPr sz="1200" b="1" dirty="0">
                <a:solidFill>
                  <a:srgbClr val="990000"/>
                </a:solidFill>
                <a:latin typeface="Times New Roman"/>
                <a:cs typeface="Times New Roman"/>
              </a:rPr>
              <a:t>t</a:t>
            </a:r>
            <a:endParaRPr sz="1200">
              <a:latin typeface="Times New Roman"/>
              <a:cs typeface="Times New Roman"/>
            </a:endParaRPr>
          </a:p>
        </p:txBody>
      </p:sp>
      <p:sp>
        <p:nvSpPr>
          <p:cNvPr id="19" name="object 19"/>
          <p:cNvSpPr txBox="1"/>
          <p:nvPr/>
        </p:nvSpPr>
        <p:spPr>
          <a:xfrm>
            <a:off x="4910137" y="5707063"/>
            <a:ext cx="788670" cy="363855"/>
          </a:xfrm>
          <a:prstGeom prst="rect">
            <a:avLst/>
          </a:prstGeom>
        </p:spPr>
        <p:txBody>
          <a:bodyPr vert="horz" wrap="square" lIns="0" tIns="40005" rIns="0" bIns="0" rtlCol="0">
            <a:spAutoFit/>
          </a:bodyPr>
          <a:lstStyle/>
          <a:p>
            <a:pPr marL="282575" marR="5080" indent="-269875">
              <a:lnSpc>
                <a:spcPts val="1230"/>
              </a:lnSpc>
              <a:spcBef>
                <a:spcPts val="315"/>
              </a:spcBef>
            </a:pPr>
            <a:r>
              <a:rPr sz="1200" b="1" spc="45" dirty="0">
                <a:solidFill>
                  <a:srgbClr val="990000"/>
                </a:solidFill>
                <a:latin typeface="Times New Roman"/>
                <a:cs typeface="Times New Roman"/>
              </a:rPr>
              <a:t>A</a:t>
            </a:r>
            <a:r>
              <a:rPr sz="1200" b="1" spc="75" dirty="0">
                <a:solidFill>
                  <a:srgbClr val="990000"/>
                </a:solidFill>
                <a:latin typeface="Times New Roman"/>
                <a:cs typeface="Times New Roman"/>
              </a:rPr>
              <a:t>c</a:t>
            </a:r>
            <a:r>
              <a:rPr sz="1200" b="1" spc="65" dirty="0">
                <a:solidFill>
                  <a:srgbClr val="990000"/>
                </a:solidFill>
                <a:latin typeface="Times New Roman"/>
                <a:cs typeface="Times New Roman"/>
              </a:rPr>
              <a:t>c</a:t>
            </a:r>
            <a:r>
              <a:rPr sz="1200" b="1" spc="-75" dirty="0">
                <a:solidFill>
                  <a:srgbClr val="990000"/>
                </a:solidFill>
                <a:latin typeface="Times New Roman"/>
                <a:cs typeface="Times New Roman"/>
              </a:rPr>
              <a:t>e</a:t>
            </a:r>
            <a:r>
              <a:rPr sz="1200" b="1" spc="95" dirty="0">
                <a:solidFill>
                  <a:srgbClr val="990000"/>
                </a:solidFill>
                <a:latin typeface="Times New Roman"/>
                <a:cs typeface="Times New Roman"/>
              </a:rPr>
              <a:t>p</a:t>
            </a:r>
            <a:r>
              <a:rPr sz="1200" b="1" spc="-100" dirty="0">
                <a:solidFill>
                  <a:srgbClr val="990000"/>
                </a:solidFill>
                <a:latin typeface="Times New Roman"/>
                <a:cs typeface="Times New Roman"/>
              </a:rPr>
              <a:t>t</a:t>
            </a:r>
            <a:r>
              <a:rPr sz="1200" b="1" spc="10" dirty="0">
                <a:solidFill>
                  <a:srgbClr val="990000"/>
                </a:solidFill>
                <a:latin typeface="Times New Roman"/>
                <a:cs typeface="Times New Roman"/>
              </a:rPr>
              <a:t>a</a:t>
            </a:r>
            <a:r>
              <a:rPr sz="1200" b="1" spc="-70" dirty="0">
                <a:solidFill>
                  <a:srgbClr val="990000"/>
                </a:solidFill>
                <a:latin typeface="Times New Roman"/>
                <a:cs typeface="Times New Roman"/>
              </a:rPr>
              <a:t>n</a:t>
            </a:r>
            <a:r>
              <a:rPr sz="1200" b="1" spc="75" dirty="0">
                <a:solidFill>
                  <a:srgbClr val="990000"/>
                </a:solidFill>
                <a:latin typeface="Times New Roman"/>
                <a:cs typeface="Times New Roman"/>
              </a:rPr>
              <a:t>c</a:t>
            </a:r>
            <a:r>
              <a:rPr sz="1200" b="1" dirty="0">
                <a:solidFill>
                  <a:srgbClr val="990000"/>
                </a:solidFill>
                <a:latin typeface="Times New Roman"/>
                <a:cs typeface="Times New Roman"/>
              </a:rPr>
              <a:t>e  </a:t>
            </a:r>
            <a:r>
              <a:rPr sz="1200" b="1" spc="-10" dirty="0">
                <a:solidFill>
                  <a:srgbClr val="990000"/>
                </a:solidFill>
                <a:latin typeface="Times New Roman"/>
                <a:cs typeface="Times New Roman"/>
              </a:rPr>
              <a:t>test</a:t>
            </a:r>
            <a:endParaRPr sz="1200">
              <a:latin typeface="Times New Roman"/>
              <a:cs typeface="Times New Roman"/>
            </a:endParaRPr>
          </a:p>
        </p:txBody>
      </p:sp>
      <p:sp>
        <p:nvSpPr>
          <p:cNvPr id="20" name="object 20"/>
          <p:cNvSpPr txBox="1"/>
          <p:nvPr/>
        </p:nvSpPr>
        <p:spPr>
          <a:xfrm>
            <a:off x="4292600" y="5915025"/>
            <a:ext cx="517525" cy="208279"/>
          </a:xfrm>
          <a:prstGeom prst="rect">
            <a:avLst/>
          </a:prstGeom>
        </p:spPr>
        <p:txBody>
          <a:bodyPr vert="horz" wrap="square" lIns="0" tIns="12700" rIns="0" bIns="0" rtlCol="0">
            <a:spAutoFit/>
          </a:bodyPr>
          <a:lstStyle/>
          <a:p>
            <a:pPr marL="12700">
              <a:lnSpc>
                <a:spcPct val="100000"/>
              </a:lnSpc>
              <a:spcBef>
                <a:spcPts val="100"/>
              </a:spcBef>
            </a:pPr>
            <a:r>
              <a:rPr sz="1200" b="1" spc="95" dirty="0">
                <a:solidFill>
                  <a:srgbClr val="990000"/>
                </a:solidFill>
                <a:latin typeface="Times New Roman"/>
                <a:cs typeface="Times New Roman"/>
              </a:rPr>
              <a:t>S</a:t>
            </a:r>
            <a:r>
              <a:rPr sz="1200" b="1" spc="65" dirty="0">
                <a:solidFill>
                  <a:srgbClr val="990000"/>
                </a:solidFill>
                <a:latin typeface="Times New Roman"/>
                <a:cs typeface="Times New Roman"/>
              </a:rPr>
              <a:t>e</a:t>
            </a:r>
            <a:r>
              <a:rPr sz="1200" b="1" spc="-225" dirty="0">
                <a:solidFill>
                  <a:srgbClr val="990000"/>
                </a:solidFill>
                <a:latin typeface="Times New Roman"/>
                <a:cs typeface="Times New Roman"/>
              </a:rPr>
              <a:t>r</a:t>
            </a:r>
            <a:r>
              <a:rPr sz="1200" b="1" dirty="0">
                <a:solidFill>
                  <a:srgbClr val="990000"/>
                </a:solidFill>
                <a:latin typeface="Times New Roman"/>
                <a:cs typeface="Times New Roman"/>
              </a:rPr>
              <a:t>v</a:t>
            </a:r>
            <a:r>
              <a:rPr sz="1200" b="1" spc="-150" dirty="0">
                <a:solidFill>
                  <a:srgbClr val="990000"/>
                </a:solidFill>
                <a:latin typeface="Times New Roman"/>
                <a:cs typeface="Times New Roman"/>
              </a:rPr>
              <a:t> </a:t>
            </a:r>
            <a:r>
              <a:rPr sz="1200" b="1" spc="-25" dirty="0">
                <a:solidFill>
                  <a:srgbClr val="990000"/>
                </a:solidFill>
                <a:latin typeface="Times New Roman"/>
                <a:cs typeface="Times New Roman"/>
              </a:rPr>
              <a:t>i</a:t>
            </a:r>
            <a:r>
              <a:rPr sz="1200" b="1" spc="65" dirty="0">
                <a:solidFill>
                  <a:srgbClr val="990000"/>
                </a:solidFill>
                <a:latin typeface="Times New Roman"/>
                <a:cs typeface="Times New Roman"/>
              </a:rPr>
              <a:t>c</a:t>
            </a:r>
            <a:r>
              <a:rPr sz="1200" b="1" dirty="0">
                <a:solidFill>
                  <a:srgbClr val="990000"/>
                </a:solidFill>
                <a:latin typeface="Times New Roman"/>
                <a:cs typeface="Times New Roman"/>
              </a:rPr>
              <a:t>e</a:t>
            </a:r>
            <a:endParaRPr sz="1200">
              <a:latin typeface="Times New Roman"/>
              <a:cs typeface="Times New Roman"/>
            </a:endParaRPr>
          </a:p>
        </p:txBody>
      </p:sp>
      <p:grpSp>
        <p:nvGrpSpPr>
          <p:cNvPr id="21" name="object 21"/>
          <p:cNvGrpSpPr/>
          <p:nvPr/>
        </p:nvGrpSpPr>
        <p:grpSpPr>
          <a:xfrm>
            <a:off x="1746250" y="3270250"/>
            <a:ext cx="3441700" cy="2252980"/>
            <a:chOff x="1746250" y="3270250"/>
            <a:chExt cx="3441700" cy="2252980"/>
          </a:xfrm>
        </p:grpSpPr>
        <p:sp>
          <p:nvSpPr>
            <p:cNvPr id="22" name="object 22"/>
            <p:cNvSpPr/>
            <p:nvPr/>
          </p:nvSpPr>
          <p:spPr>
            <a:xfrm>
              <a:off x="1752600" y="3276599"/>
              <a:ext cx="3429000" cy="2240280"/>
            </a:xfrm>
            <a:custGeom>
              <a:avLst/>
              <a:gdLst/>
              <a:ahLst/>
              <a:cxnLst/>
              <a:rect l="l" t="t" r="r" b="b"/>
              <a:pathLst>
                <a:path w="3429000" h="2240279">
                  <a:moveTo>
                    <a:pt x="3428998" y="0"/>
                  </a:moveTo>
                  <a:lnTo>
                    <a:pt x="0" y="0"/>
                  </a:lnTo>
                  <a:lnTo>
                    <a:pt x="0" y="2239962"/>
                  </a:lnTo>
                  <a:lnTo>
                    <a:pt x="3428998" y="2239962"/>
                  </a:lnTo>
                  <a:lnTo>
                    <a:pt x="3428998" y="0"/>
                  </a:lnTo>
                  <a:close/>
                </a:path>
              </a:pathLst>
            </a:custGeom>
            <a:solidFill>
              <a:srgbClr val="FFFFFF"/>
            </a:solidFill>
          </p:spPr>
          <p:txBody>
            <a:bodyPr wrap="square" lIns="0" tIns="0" rIns="0" bIns="0" rtlCol="0"/>
            <a:lstStyle/>
            <a:p>
              <a:endParaRPr/>
            </a:p>
          </p:txBody>
        </p:sp>
        <p:sp>
          <p:nvSpPr>
            <p:cNvPr id="23" name="object 23"/>
            <p:cNvSpPr/>
            <p:nvPr/>
          </p:nvSpPr>
          <p:spPr>
            <a:xfrm>
              <a:off x="1752599" y="3276599"/>
              <a:ext cx="3429000" cy="2240280"/>
            </a:xfrm>
            <a:custGeom>
              <a:avLst/>
              <a:gdLst/>
              <a:ahLst/>
              <a:cxnLst/>
              <a:rect l="l" t="t" r="r" b="b"/>
              <a:pathLst>
                <a:path w="3429000" h="2240279">
                  <a:moveTo>
                    <a:pt x="0" y="0"/>
                  </a:moveTo>
                  <a:lnTo>
                    <a:pt x="3428999" y="0"/>
                  </a:lnTo>
                  <a:lnTo>
                    <a:pt x="3428999" y="2239962"/>
                  </a:lnTo>
                  <a:lnTo>
                    <a:pt x="0" y="2239962"/>
                  </a:lnTo>
                  <a:lnTo>
                    <a:pt x="0" y="0"/>
                  </a:lnTo>
                  <a:close/>
                </a:path>
              </a:pathLst>
            </a:custGeom>
            <a:ln w="12699">
              <a:solidFill>
                <a:srgbClr val="FF2600"/>
              </a:solidFill>
            </a:ln>
          </p:spPr>
          <p:txBody>
            <a:bodyPr wrap="square" lIns="0" tIns="0" rIns="0" bIns="0" rtlCol="0"/>
            <a:lstStyle/>
            <a:p>
              <a:endParaRPr/>
            </a:p>
          </p:txBody>
        </p:sp>
      </p:grpSp>
      <p:sp>
        <p:nvSpPr>
          <p:cNvPr id="24" name="object 24"/>
          <p:cNvSpPr txBox="1"/>
          <p:nvPr/>
        </p:nvSpPr>
        <p:spPr>
          <a:xfrm>
            <a:off x="1831339" y="3317082"/>
            <a:ext cx="2832100" cy="2153920"/>
          </a:xfrm>
          <a:prstGeom prst="rect">
            <a:avLst/>
          </a:prstGeom>
        </p:spPr>
        <p:txBody>
          <a:bodyPr vert="horz" wrap="square" lIns="0" tIns="13970" rIns="0" bIns="0" rtlCol="0">
            <a:spAutoFit/>
          </a:bodyPr>
          <a:lstStyle/>
          <a:p>
            <a:pPr marL="12700" marR="5080">
              <a:lnSpc>
                <a:spcPct val="99700"/>
              </a:lnSpc>
              <a:spcBef>
                <a:spcPts val="110"/>
              </a:spcBef>
            </a:pPr>
            <a:r>
              <a:rPr sz="2800" dirty="0">
                <a:latin typeface="Arial MT"/>
                <a:cs typeface="Arial MT"/>
              </a:rPr>
              <a:t>um </a:t>
            </a:r>
            <a:r>
              <a:rPr sz="2800" dirty="0">
                <a:solidFill>
                  <a:srgbClr val="990000"/>
                </a:solidFill>
                <a:latin typeface="Arial MT"/>
                <a:cs typeface="Arial MT"/>
              </a:rPr>
              <a:t>“loop” </a:t>
            </a:r>
            <a:r>
              <a:rPr sz="2800" spc="-5" dirty="0">
                <a:latin typeface="Arial MT"/>
                <a:cs typeface="Arial MT"/>
              </a:rPr>
              <a:t>ainda </a:t>
            </a:r>
            <a:r>
              <a:rPr sz="2800" dirty="0">
                <a:latin typeface="Arial MT"/>
                <a:cs typeface="Arial MT"/>
              </a:rPr>
              <a:t> mais</a:t>
            </a:r>
            <a:r>
              <a:rPr sz="2800" spc="-35" dirty="0">
                <a:latin typeface="Arial MT"/>
                <a:cs typeface="Arial MT"/>
              </a:rPr>
              <a:t> </a:t>
            </a:r>
            <a:r>
              <a:rPr sz="2800" spc="-5" dirty="0">
                <a:latin typeface="Arial MT"/>
                <a:cs typeface="Arial MT"/>
              </a:rPr>
              <a:t>externo</a:t>
            </a:r>
            <a:r>
              <a:rPr sz="2800" spc="-25" dirty="0">
                <a:latin typeface="Arial MT"/>
                <a:cs typeface="Arial MT"/>
              </a:rPr>
              <a:t> </a:t>
            </a:r>
            <a:r>
              <a:rPr sz="2800" spc="-5" dirty="0">
                <a:latin typeface="Arial MT"/>
                <a:cs typeface="Arial MT"/>
              </a:rPr>
              <a:t>está </a:t>
            </a:r>
            <a:r>
              <a:rPr sz="2800" spc="-765" dirty="0">
                <a:latin typeface="Arial MT"/>
                <a:cs typeface="Arial MT"/>
              </a:rPr>
              <a:t> </a:t>
            </a:r>
            <a:r>
              <a:rPr sz="2800" spc="-5" dirty="0">
                <a:latin typeface="Arial MT"/>
                <a:cs typeface="Arial MT"/>
              </a:rPr>
              <a:t>concentrado </a:t>
            </a:r>
            <a:r>
              <a:rPr sz="2800" dirty="0">
                <a:latin typeface="Arial MT"/>
                <a:cs typeface="Arial MT"/>
              </a:rPr>
              <a:t>na </a:t>
            </a:r>
            <a:r>
              <a:rPr sz="2800" spc="5" dirty="0">
                <a:latin typeface="Arial MT"/>
                <a:cs typeface="Arial MT"/>
              </a:rPr>
              <a:t> </a:t>
            </a:r>
            <a:r>
              <a:rPr sz="2800" spc="-5" dirty="0">
                <a:latin typeface="Arial MT"/>
                <a:cs typeface="Arial MT"/>
              </a:rPr>
              <a:t>construção </a:t>
            </a:r>
            <a:r>
              <a:rPr sz="2800" dirty="0">
                <a:latin typeface="Arial MT"/>
                <a:cs typeface="Arial MT"/>
              </a:rPr>
              <a:t>do </a:t>
            </a:r>
            <a:r>
              <a:rPr sz="2800" spc="5" dirty="0">
                <a:latin typeface="Arial MT"/>
                <a:cs typeface="Arial MT"/>
              </a:rPr>
              <a:t> </a:t>
            </a:r>
            <a:r>
              <a:rPr sz="2800" spc="-5" dirty="0">
                <a:latin typeface="Arial MT"/>
                <a:cs typeface="Arial MT"/>
              </a:rPr>
              <a:t>sistema</a:t>
            </a:r>
            <a:endParaRPr sz="2800">
              <a:latin typeface="Arial MT"/>
              <a:cs typeface="Arial M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52</a:t>
            </a:r>
            <a:endParaRPr sz="1400">
              <a:latin typeface="Times New Roman"/>
              <a:cs typeface="Times New Roman"/>
            </a:endParaRPr>
          </a:p>
        </p:txBody>
      </p:sp>
      <p:grpSp>
        <p:nvGrpSpPr>
          <p:cNvPr id="3" name="object 3"/>
          <p:cNvGrpSpPr/>
          <p:nvPr/>
        </p:nvGrpSpPr>
        <p:grpSpPr>
          <a:xfrm>
            <a:off x="210185" y="1558925"/>
            <a:ext cx="7716520" cy="4872990"/>
            <a:chOff x="210185" y="1558925"/>
            <a:chExt cx="7716520" cy="4872990"/>
          </a:xfrm>
        </p:grpSpPr>
        <p:sp>
          <p:nvSpPr>
            <p:cNvPr id="4" name="object 4"/>
            <p:cNvSpPr/>
            <p:nvPr/>
          </p:nvSpPr>
          <p:spPr>
            <a:xfrm>
              <a:off x="220662" y="3956844"/>
              <a:ext cx="465455" cy="0"/>
            </a:xfrm>
            <a:custGeom>
              <a:avLst/>
              <a:gdLst/>
              <a:ahLst/>
              <a:cxnLst/>
              <a:rect l="l" t="t" r="r" b="b"/>
              <a:pathLst>
                <a:path w="465455">
                  <a:moveTo>
                    <a:pt x="0" y="0"/>
                  </a:moveTo>
                  <a:lnTo>
                    <a:pt x="465136" y="0"/>
                  </a:lnTo>
                </a:path>
              </a:pathLst>
            </a:custGeom>
            <a:ln w="20638">
              <a:solidFill>
                <a:srgbClr val="000000"/>
              </a:solidFill>
            </a:ln>
          </p:spPr>
          <p:txBody>
            <a:bodyPr wrap="square" lIns="0" tIns="0" rIns="0" bIns="0" rtlCol="0"/>
            <a:lstStyle/>
            <a:p>
              <a:endParaRPr/>
            </a:p>
          </p:txBody>
        </p:sp>
        <p:sp>
          <p:nvSpPr>
            <p:cNvPr id="5" name="object 5"/>
            <p:cNvSpPr/>
            <p:nvPr/>
          </p:nvSpPr>
          <p:spPr>
            <a:xfrm>
              <a:off x="4247356" y="1644650"/>
              <a:ext cx="0" cy="4777105"/>
            </a:xfrm>
            <a:custGeom>
              <a:avLst/>
              <a:gdLst/>
              <a:ahLst/>
              <a:cxnLst/>
              <a:rect l="l" t="t" r="r" b="b"/>
              <a:pathLst>
                <a:path h="4777105">
                  <a:moveTo>
                    <a:pt x="0" y="3536949"/>
                  </a:moveTo>
                  <a:lnTo>
                    <a:pt x="0" y="4776786"/>
                  </a:lnTo>
                </a:path>
                <a:path h="4777105">
                  <a:moveTo>
                    <a:pt x="0" y="0"/>
                  </a:moveTo>
                  <a:lnTo>
                    <a:pt x="0" y="641349"/>
                  </a:lnTo>
                </a:path>
              </a:pathLst>
            </a:custGeom>
            <a:ln w="20637">
              <a:solidFill>
                <a:srgbClr val="000000"/>
              </a:solidFill>
            </a:ln>
          </p:spPr>
          <p:txBody>
            <a:bodyPr wrap="square" lIns="0" tIns="0" rIns="0" bIns="0" rtlCol="0"/>
            <a:lstStyle/>
            <a:p>
              <a:endParaRPr/>
            </a:p>
          </p:txBody>
        </p:sp>
        <p:sp>
          <p:nvSpPr>
            <p:cNvPr id="6" name="object 6"/>
            <p:cNvSpPr/>
            <p:nvPr/>
          </p:nvSpPr>
          <p:spPr>
            <a:xfrm>
              <a:off x="558799" y="1844676"/>
              <a:ext cx="7358380" cy="4464050"/>
            </a:xfrm>
            <a:custGeom>
              <a:avLst/>
              <a:gdLst/>
              <a:ahLst/>
              <a:cxnLst/>
              <a:rect l="l" t="t" r="r" b="b"/>
              <a:pathLst>
                <a:path w="7358380" h="4464050">
                  <a:moveTo>
                    <a:pt x="2452687" y="2111374"/>
                  </a:moveTo>
                  <a:lnTo>
                    <a:pt x="2471737" y="1973261"/>
                  </a:lnTo>
                  <a:lnTo>
                    <a:pt x="2549524" y="1851024"/>
                  </a:lnTo>
                  <a:lnTo>
                    <a:pt x="2665411" y="1730374"/>
                  </a:lnTo>
                  <a:lnTo>
                    <a:pt x="2819399" y="1627186"/>
                  </a:lnTo>
                  <a:lnTo>
                    <a:pt x="2992437" y="1539874"/>
                  </a:lnTo>
                  <a:lnTo>
                    <a:pt x="3205162" y="1487486"/>
                  </a:lnTo>
                  <a:lnTo>
                    <a:pt x="3687762" y="1436686"/>
                  </a:lnTo>
                  <a:lnTo>
                    <a:pt x="4151311" y="1487486"/>
                  </a:lnTo>
                  <a:lnTo>
                    <a:pt x="4557711" y="1627186"/>
                  </a:lnTo>
                  <a:lnTo>
                    <a:pt x="4692648" y="1730374"/>
                  </a:lnTo>
                  <a:lnTo>
                    <a:pt x="4808536" y="1851024"/>
                  </a:lnTo>
                  <a:lnTo>
                    <a:pt x="4886324" y="1973261"/>
                  </a:lnTo>
                  <a:lnTo>
                    <a:pt x="4905374" y="2111374"/>
                  </a:lnTo>
                  <a:lnTo>
                    <a:pt x="4865686" y="2301874"/>
                  </a:lnTo>
                  <a:lnTo>
                    <a:pt x="4789486" y="2474911"/>
                  </a:lnTo>
                  <a:lnTo>
                    <a:pt x="4633911" y="2630487"/>
                  </a:lnTo>
                  <a:lnTo>
                    <a:pt x="4422774" y="2768599"/>
                  </a:lnTo>
                  <a:lnTo>
                    <a:pt x="4306886" y="2819399"/>
                  </a:lnTo>
                  <a:lnTo>
                    <a:pt x="4190998" y="2871786"/>
                  </a:lnTo>
                  <a:lnTo>
                    <a:pt x="3900486" y="2959099"/>
                  </a:lnTo>
                  <a:lnTo>
                    <a:pt x="3592512" y="3009899"/>
                  </a:lnTo>
                  <a:lnTo>
                    <a:pt x="3263899" y="3027361"/>
                  </a:lnTo>
                  <a:lnTo>
                    <a:pt x="2935287" y="3009899"/>
                  </a:lnTo>
                  <a:lnTo>
                    <a:pt x="2625724" y="2959099"/>
                  </a:lnTo>
                  <a:lnTo>
                    <a:pt x="2105024" y="2768599"/>
                  </a:lnTo>
                  <a:lnTo>
                    <a:pt x="1911349" y="2630487"/>
                  </a:lnTo>
                  <a:lnTo>
                    <a:pt x="1757362" y="2474911"/>
                  </a:lnTo>
                  <a:lnTo>
                    <a:pt x="1660524" y="2301874"/>
                  </a:lnTo>
                  <a:lnTo>
                    <a:pt x="1641474" y="2111374"/>
                  </a:lnTo>
                  <a:lnTo>
                    <a:pt x="1679574" y="1885949"/>
                  </a:lnTo>
                  <a:lnTo>
                    <a:pt x="1795462" y="1660524"/>
                  </a:lnTo>
                  <a:lnTo>
                    <a:pt x="1989137" y="1471611"/>
                  </a:lnTo>
                  <a:lnTo>
                    <a:pt x="2239962" y="1281111"/>
                  </a:lnTo>
                  <a:lnTo>
                    <a:pt x="2528887" y="1142999"/>
                  </a:lnTo>
                  <a:lnTo>
                    <a:pt x="2876549" y="1020762"/>
                  </a:lnTo>
                  <a:lnTo>
                    <a:pt x="3263899" y="952499"/>
                  </a:lnTo>
                  <a:lnTo>
                    <a:pt x="3687762" y="935037"/>
                  </a:lnTo>
                  <a:lnTo>
                    <a:pt x="4094161" y="952499"/>
                  </a:lnTo>
                  <a:lnTo>
                    <a:pt x="4479924" y="1020762"/>
                  </a:lnTo>
                  <a:lnTo>
                    <a:pt x="4827586" y="1142999"/>
                  </a:lnTo>
                  <a:lnTo>
                    <a:pt x="5137148" y="1281111"/>
                  </a:lnTo>
                  <a:lnTo>
                    <a:pt x="5368924" y="1471611"/>
                  </a:lnTo>
                  <a:lnTo>
                    <a:pt x="5561011" y="1660524"/>
                  </a:lnTo>
                  <a:lnTo>
                    <a:pt x="5638798" y="1765299"/>
                  </a:lnTo>
                  <a:lnTo>
                    <a:pt x="5676898" y="1885949"/>
                  </a:lnTo>
                  <a:lnTo>
                    <a:pt x="5735636" y="2111374"/>
                  </a:lnTo>
                  <a:lnTo>
                    <a:pt x="5676898" y="2387599"/>
                  </a:lnTo>
                  <a:lnTo>
                    <a:pt x="5541961" y="2663824"/>
                  </a:lnTo>
                  <a:lnTo>
                    <a:pt x="5426074" y="2786061"/>
                  </a:lnTo>
                  <a:lnTo>
                    <a:pt x="5310186" y="2906711"/>
                  </a:lnTo>
                  <a:lnTo>
                    <a:pt x="5002211" y="3114674"/>
                  </a:lnTo>
                  <a:lnTo>
                    <a:pt x="4654548" y="3287711"/>
                  </a:lnTo>
                  <a:lnTo>
                    <a:pt x="4229098" y="3425824"/>
                  </a:lnTo>
                  <a:lnTo>
                    <a:pt x="3765549" y="3511549"/>
                  </a:lnTo>
                  <a:lnTo>
                    <a:pt x="3263899" y="3529011"/>
                  </a:lnTo>
                  <a:lnTo>
                    <a:pt x="2781299" y="3511549"/>
                  </a:lnTo>
                  <a:lnTo>
                    <a:pt x="2317749" y="3425824"/>
                  </a:lnTo>
                  <a:lnTo>
                    <a:pt x="1892299" y="3287711"/>
                  </a:lnTo>
                  <a:lnTo>
                    <a:pt x="1525587" y="3114674"/>
                  </a:lnTo>
                  <a:lnTo>
                    <a:pt x="1235074" y="2906711"/>
                  </a:lnTo>
                  <a:lnTo>
                    <a:pt x="1119187" y="2786061"/>
                  </a:lnTo>
                  <a:lnTo>
                    <a:pt x="1004887" y="2663824"/>
                  </a:lnTo>
                  <a:lnTo>
                    <a:pt x="927099" y="2525711"/>
                  </a:lnTo>
                  <a:lnTo>
                    <a:pt x="868362" y="2387599"/>
                  </a:lnTo>
                  <a:lnTo>
                    <a:pt x="811212" y="2111374"/>
                  </a:lnTo>
                  <a:lnTo>
                    <a:pt x="868362" y="1800224"/>
                  </a:lnTo>
                  <a:lnTo>
                    <a:pt x="1042987" y="1487486"/>
                  </a:lnTo>
                  <a:lnTo>
                    <a:pt x="1158874" y="1349374"/>
                  </a:lnTo>
                  <a:lnTo>
                    <a:pt x="1312862" y="1211261"/>
                  </a:lnTo>
                  <a:lnTo>
                    <a:pt x="1466849" y="1073149"/>
                  </a:lnTo>
                  <a:lnTo>
                    <a:pt x="1660524" y="952499"/>
                  </a:lnTo>
                  <a:lnTo>
                    <a:pt x="2085974" y="761999"/>
                  </a:lnTo>
                  <a:lnTo>
                    <a:pt x="2317749" y="674687"/>
                  </a:lnTo>
                  <a:lnTo>
                    <a:pt x="2568574" y="606424"/>
                  </a:lnTo>
                  <a:lnTo>
                    <a:pt x="3108324" y="501649"/>
                  </a:lnTo>
                  <a:lnTo>
                    <a:pt x="3687762" y="468312"/>
                  </a:lnTo>
                  <a:lnTo>
                    <a:pt x="4248148" y="501649"/>
                  </a:lnTo>
                  <a:lnTo>
                    <a:pt x="4538661" y="536574"/>
                  </a:lnTo>
                  <a:lnTo>
                    <a:pt x="4789486" y="606424"/>
                  </a:lnTo>
                  <a:lnTo>
                    <a:pt x="5040311" y="674687"/>
                  </a:lnTo>
                  <a:lnTo>
                    <a:pt x="5291136" y="761999"/>
                  </a:lnTo>
                  <a:lnTo>
                    <a:pt x="5503861" y="847724"/>
                  </a:lnTo>
                  <a:lnTo>
                    <a:pt x="5695948" y="952499"/>
                  </a:lnTo>
                  <a:lnTo>
                    <a:pt x="5889623" y="1073149"/>
                  </a:lnTo>
                  <a:lnTo>
                    <a:pt x="6064248" y="1211261"/>
                  </a:lnTo>
                  <a:lnTo>
                    <a:pt x="6315074" y="1487486"/>
                  </a:lnTo>
                  <a:lnTo>
                    <a:pt x="6488111" y="1800224"/>
                  </a:lnTo>
                  <a:lnTo>
                    <a:pt x="6526211" y="1955799"/>
                  </a:lnTo>
                  <a:lnTo>
                    <a:pt x="6546848" y="2111374"/>
                  </a:lnTo>
                  <a:lnTo>
                    <a:pt x="6488111" y="2490787"/>
                  </a:lnTo>
                  <a:lnTo>
                    <a:pt x="6391274" y="2663824"/>
                  </a:lnTo>
                  <a:lnTo>
                    <a:pt x="6296024" y="2836861"/>
                  </a:lnTo>
                  <a:lnTo>
                    <a:pt x="6140448" y="2992437"/>
                  </a:lnTo>
                  <a:lnTo>
                    <a:pt x="5986460" y="3148011"/>
                  </a:lnTo>
                  <a:lnTo>
                    <a:pt x="5792786" y="3305174"/>
                  </a:lnTo>
                  <a:lnTo>
                    <a:pt x="5580061" y="3443287"/>
                  </a:lnTo>
                  <a:lnTo>
                    <a:pt x="5097461" y="3667124"/>
                  </a:lnTo>
                  <a:lnTo>
                    <a:pt x="4538661" y="3840160"/>
                  </a:lnTo>
                  <a:lnTo>
                    <a:pt x="3938586" y="3962398"/>
                  </a:lnTo>
                  <a:lnTo>
                    <a:pt x="3263899" y="3995736"/>
                  </a:lnTo>
                  <a:lnTo>
                    <a:pt x="2606674" y="3962398"/>
                  </a:lnTo>
                  <a:lnTo>
                    <a:pt x="2298699" y="3910010"/>
                  </a:lnTo>
                  <a:lnTo>
                    <a:pt x="1989137" y="3840160"/>
                  </a:lnTo>
                  <a:lnTo>
                    <a:pt x="1447799" y="3667124"/>
                  </a:lnTo>
                  <a:lnTo>
                    <a:pt x="965199" y="3443287"/>
                  </a:lnTo>
                  <a:lnTo>
                    <a:pt x="752474" y="3305174"/>
                  </a:lnTo>
                  <a:lnTo>
                    <a:pt x="560387" y="3148011"/>
                  </a:lnTo>
                  <a:lnTo>
                    <a:pt x="250824" y="2836861"/>
                  </a:lnTo>
                  <a:lnTo>
                    <a:pt x="134937" y="2663824"/>
                  </a:lnTo>
                  <a:lnTo>
                    <a:pt x="57149" y="2490787"/>
                  </a:lnTo>
                  <a:lnTo>
                    <a:pt x="0" y="2111374"/>
                  </a:lnTo>
                  <a:lnTo>
                    <a:pt x="19049" y="1903411"/>
                  </a:lnTo>
                  <a:lnTo>
                    <a:pt x="77787" y="1695449"/>
                  </a:lnTo>
                  <a:lnTo>
                    <a:pt x="288924" y="1298574"/>
                  </a:lnTo>
                  <a:lnTo>
                    <a:pt x="617537" y="952499"/>
                  </a:lnTo>
                  <a:lnTo>
                    <a:pt x="830262" y="779462"/>
                  </a:lnTo>
                  <a:lnTo>
                    <a:pt x="1081087" y="641349"/>
                  </a:lnTo>
                  <a:lnTo>
                    <a:pt x="1331912" y="501649"/>
                  </a:lnTo>
                  <a:lnTo>
                    <a:pt x="1622424" y="363537"/>
                  </a:lnTo>
                  <a:lnTo>
                    <a:pt x="2239962" y="173037"/>
                  </a:lnTo>
                  <a:lnTo>
                    <a:pt x="2587624" y="104774"/>
                  </a:lnTo>
                  <a:lnTo>
                    <a:pt x="2935287" y="52387"/>
                  </a:lnTo>
                  <a:lnTo>
                    <a:pt x="3687762" y="0"/>
                  </a:lnTo>
                  <a:lnTo>
                    <a:pt x="4422774" y="52387"/>
                  </a:lnTo>
                  <a:lnTo>
                    <a:pt x="5116511" y="173037"/>
                  </a:lnTo>
                  <a:lnTo>
                    <a:pt x="5735636" y="363537"/>
                  </a:lnTo>
                  <a:lnTo>
                    <a:pt x="6024560" y="501649"/>
                  </a:lnTo>
                  <a:lnTo>
                    <a:pt x="6275386" y="641349"/>
                  </a:lnTo>
                  <a:lnTo>
                    <a:pt x="6738936" y="952499"/>
                  </a:lnTo>
                  <a:lnTo>
                    <a:pt x="6913561" y="1125537"/>
                  </a:lnTo>
                  <a:lnTo>
                    <a:pt x="7067548" y="1298574"/>
                  </a:lnTo>
                  <a:lnTo>
                    <a:pt x="7202486" y="1504949"/>
                  </a:lnTo>
                  <a:lnTo>
                    <a:pt x="7280274" y="1695449"/>
                  </a:lnTo>
                  <a:lnTo>
                    <a:pt x="7337424" y="1903411"/>
                  </a:lnTo>
                  <a:lnTo>
                    <a:pt x="7358061" y="2111374"/>
                  </a:lnTo>
                  <a:lnTo>
                    <a:pt x="7337424" y="2335211"/>
                  </a:lnTo>
                  <a:lnTo>
                    <a:pt x="7280274" y="2543174"/>
                  </a:lnTo>
                  <a:lnTo>
                    <a:pt x="7202486" y="2751137"/>
                  </a:lnTo>
                  <a:lnTo>
                    <a:pt x="7067548" y="2959099"/>
                  </a:lnTo>
                  <a:lnTo>
                    <a:pt x="6913561" y="3165474"/>
                  </a:lnTo>
                  <a:lnTo>
                    <a:pt x="6738936" y="3355974"/>
                  </a:lnTo>
                  <a:lnTo>
                    <a:pt x="6275386" y="3719511"/>
                  </a:lnTo>
                  <a:lnTo>
                    <a:pt x="5735636" y="4013198"/>
                  </a:lnTo>
                  <a:lnTo>
                    <a:pt x="5116511" y="4256086"/>
                  </a:lnTo>
                  <a:lnTo>
                    <a:pt x="4770436" y="4341810"/>
                  </a:lnTo>
                  <a:lnTo>
                    <a:pt x="4422774" y="4411660"/>
                  </a:lnTo>
                  <a:lnTo>
                    <a:pt x="3687762" y="4464048"/>
                  </a:lnTo>
                </a:path>
              </a:pathLst>
            </a:custGeom>
            <a:ln w="19049">
              <a:solidFill>
                <a:srgbClr val="000000"/>
              </a:solidFill>
            </a:ln>
          </p:spPr>
          <p:txBody>
            <a:bodyPr wrap="square" lIns="0" tIns="0" rIns="0" bIns="0" rtlCol="0"/>
            <a:lstStyle/>
            <a:p>
              <a:endParaRPr/>
            </a:p>
          </p:txBody>
        </p:sp>
        <p:pic>
          <p:nvPicPr>
            <p:cNvPr id="7" name="object 7"/>
            <p:cNvPicPr/>
            <p:nvPr/>
          </p:nvPicPr>
          <p:blipFill>
            <a:blip r:embed="rId2" cstate="print"/>
            <a:stretch>
              <a:fillRect/>
            </a:stretch>
          </p:blipFill>
          <p:spPr>
            <a:xfrm>
              <a:off x="4179887" y="1558925"/>
              <a:ext cx="134937" cy="227012"/>
            </a:xfrm>
            <a:prstGeom prst="rect">
              <a:avLst/>
            </a:prstGeom>
          </p:spPr>
        </p:pic>
      </p:grpSp>
      <p:sp>
        <p:nvSpPr>
          <p:cNvPr id="8" name="object 8"/>
          <p:cNvSpPr txBox="1"/>
          <p:nvPr/>
        </p:nvSpPr>
        <p:spPr>
          <a:xfrm>
            <a:off x="5489573" y="2039938"/>
            <a:ext cx="3143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R</a:t>
            </a:r>
            <a:r>
              <a:rPr sz="1200" spc="-190" dirty="0">
                <a:latin typeface="Times New Roman"/>
                <a:cs typeface="Times New Roman"/>
              </a:rPr>
              <a:t> </a:t>
            </a:r>
            <a:r>
              <a:rPr sz="1200" spc="-35" dirty="0">
                <a:latin typeface="Times New Roman"/>
                <a:cs typeface="Times New Roman"/>
              </a:rPr>
              <a:t>i</a:t>
            </a:r>
            <a:r>
              <a:rPr sz="1200" spc="-5" dirty="0">
                <a:latin typeface="Times New Roman"/>
                <a:cs typeface="Times New Roman"/>
              </a:rPr>
              <a:t>s</a:t>
            </a:r>
            <a:r>
              <a:rPr sz="1200" dirty="0">
                <a:latin typeface="Times New Roman"/>
                <a:cs typeface="Times New Roman"/>
              </a:rPr>
              <a:t>k</a:t>
            </a:r>
            <a:endParaRPr sz="1200">
              <a:latin typeface="Times New Roman"/>
              <a:cs typeface="Times New Roman"/>
            </a:endParaRPr>
          </a:p>
        </p:txBody>
      </p:sp>
      <p:sp>
        <p:nvSpPr>
          <p:cNvPr id="9" name="object 9"/>
          <p:cNvSpPr txBox="1"/>
          <p:nvPr/>
        </p:nvSpPr>
        <p:spPr>
          <a:xfrm>
            <a:off x="5778498" y="5197791"/>
            <a:ext cx="1131570" cy="649605"/>
          </a:xfrm>
          <a:prstGeom prst="rect">
            <a:avLst/>
          </a:prstGeom>
        </p:spPr>
        <p:txBody>
          <a:bodyPr vert="horz" wrap="square" lIns="0" tIns="12700" rIns="0" bIns="0" rtlCol="0">
            <a:spAutoFit/>
          </a:bodyPr>
          <a:lstStyle/>
          <a:p>
            <a:pPr marL="12700" marR="5080" indent="541020">
              <a:lnSpc>
                <a:spcPct val="123300"/>
              </a:lnSpc>
              <a:spcBef>
                <a:spcPts val="100"/>
              </a:spcBef>
            </a:pPr>
            <a:r>
              <a:rPr sz="1200" spc="45" dirty="0">
                <a:latin typeface="Times New Roman"/>
                <a:cs typeface="Times New Roman"/>
              </a:rPr>
              <a:t>U</a:t>
            </a:r>
            <a:r>
              <a:rPr sz="1200" spc="10" dirty="0">
                <a:latin typeface="Times New Roman"/>
                <a:cs typeface="Times New Roman"/>
              </a:rPr>
              <a:t>n</a:t>
            </a:r>
            <a:r>
              <a:rPr sz="1200" dirty="0">
                <a:latin typeface="Times New Roman"/>
                <a:cs typeface="Times New Roman"/>
              </a:rPr>
              <a:t>i</a:t>
            </a:r>
            <a:r>
              <a:rPr sz="1200" spc="-185" dirty="0">
                <a:latin typeface="Times New Roman"/>
                <a:cs typeface="Times New Roman"/>
              </a:rPr>
              <a:t> </a:t>
            </a:r>
            <a:r>
              <a:rPr sz="1200" dirty="0">
                <a:latin typeface="Times New Roman"/>
                <a:cs typeface="Times New Roman"/>
              </a:rPr>
              <a:t>t</a:t>
            </a:r>
            <a:r>
              <a:rPr sz="1200" spc="-25" dirty="0">
                <a:latin typeface="Times New Roman"/>
                <a:cs typeface="Times New Roman"/>
              </a:rPr>
              <a:t> </a:t>
            </a:r>
            <a:r>
              <a:rPr sz="1200" dirty="0">
                <a:latin typeface="Times New Roman"/>
                <a:cs typeface="Times New Roman"/>
              </a:rPr>
              <a:t>t</a:t>
            </a:r>
            <a:r>
              <a:rPr sz="1200" spc="-185" dirty="0">
                <a:latin typeface="Times New Roman"/>
                <a:cs typeface="Times New Roman"/>
              </a:rPr>
              <a:t> </a:t>
            </a:r>
            <a:r>
              <a:rPr sz="1200" spc="-75" dirty="0">
                <a:latin typeface="Times New Roman"/>
                <a:cs typeface="Times New Roman"/>
              </a:rPr>
              <a:t>e</a:t>
            </a:r>
            <a:r>
              <a:rPr sz="1200" dirty="0">
                <a:latin typeface="Times New Roman"/>
                <a:cs typeface="Times New Roman"/>
              </a:rPr>
              <a:t>s</a:t>
            </a:r>
            <a:r>
              <a:rPr sz="1200" spc="-155" dirty="0">
                <a:latin typeface="Times New Roman"/>
                <a:cs typeface="Times New Roman"/>
              </a:rPr>
              <a:t> </a:t>
            </a:r>
            <a:r>
              <a:rPr sz="1200" dirty="0">
                <a:latin typeface="Times New Roman"/>
                <a:cs typeface="Times New Roman"/>
              </a:rPr>
              <a:t>t  </a:t>
            </a:r>
            <a:r>
              <a:rPr sz="1200" spc="60" dirty="0">
                <a:latin typeface="Times New Roman"/>
                <a:cs typeface="Times New Roman"/>
              </a:rPr>
              <a:t>I</a:t>
            </a:r>
            <a:r>
              <a:rPr sz="1200" spc="10" dirty="0">
                <a:latin typeface="Times New Roman"/>
                <a:cs typeface="Times New Roman"/>
              </a:rPr>
              <a:t>n</a:t>
            </a:r>
            <a:r>
              <a:rPr sz="1200" spc="-35" dirty="0">
                <a:latin typeface="Times New Roman"/>
                <a:cs typeface="Times New Roman"/>
              </a:rPr>
              <a:t>t</a:t>
            </a:r>
            <a:r>
              <a:rPr sz="1200" spc="75" dirty="0">
                <a:latin typeface="Times New Roman"/>
                <a:cs typeface="Times New Roman"/>
              </a:rPr>
              <a:t>e</a:t>
            </a:r>
            <a:r>
              <a:rPr sz="1200" dirty="0">
                <a:latin typeface="Times New Roman"/>
                <a:cs typeface="Times New Roman"/>
              </a:rPr>
              <a:t>gr</a:t>
            </a:r>
            <a:r>
              <a:rPr sz="1200" spc="-90" dirty="0">
                <a:latin typeface="Times New Roman"/>
                <a:cs typeface="Times New Roman"/>
              </a:rPr>
              <a:t> </a:t>
            </a:r>
            <a:r>
              <a:rPr sz="1200" spc="-85" dirty="0">
                <a:latin typeface="Times New Roman"/>
                <a:cs typeface="Times New Roman"/>
              </a:rPr>
              <a:t>a</a:t>
            </a:r>
            <a:r>
              <a:rPr sz="1200" spc="-25" dirty="0">
                <a:latin typeface="Times New Roman"/>
                <a:cs typeface="Times New Roman"/>
              </a:rPr>
              <a:t>t</a:t>
            </a:r>
            <a:r>
              <a:rPr sz="1200" dirty="0">
                <a:latin typeface="Times New Roman"/>
                <a:cs typeface="Times New Roman"/>
              </a:rPr>
              <a:t>i</a:t>
            </a:r>
            <a:r>
              <a:rPr sz="1200" spc="-185" dirty="0">
                <a:latin typeface="Times New Roman"/>
                <a:cs typeface="Times New Roman"/>
              </a:rPr>
              <a:t> </a:t>
            </a:r>
            <a:r>
              <a:rPr sz="1200" spc="10" dirty="0">
                <a:latin typeface="Times New Roman"/>
                <a:cs typeface="Times New Roman"/>
              </a:rPr>
              <a:t>o</a:t>
            </a:r>
            <a:r>
              <a:rPr sz="1200" dirty="0">
                <a:latin typeface="Times New Roman"/>
                <a:cs typeface="Times New Roman"/>
              </a:rPr>
              <a:t>n</a:t>
            </a:r>
            <a:endParaRPr sz="1200">
              <a:latin typeface="Times New Roman"/>
              <a:cs typeface="Times New Roman"/>
            </a:endParaRPr>
          </a:p>
          <a:p>
            <a:pPr marL="264795">
              <a:lnSpc>
                <a:spcPts val="1360"/>
              </a:lnSpc>
            </a:pPr>
            <a:r>
              <a:rPr sz="1200" spc="5" dirty="0">
                <a:latin typeface="Times New Roman"/>
                <a:cs typeface="Times New Roman"/>
              </a:rPr>
              <a:t>test</a:t>
            </a:r>
            <a:endParaRPr sz="1200">
              <a:latin typeface="Times New Roman"/>
              <a:cs typeface="Times New Roman"/>
            </a:endParaRPr>
          </a:p>
        </p:txBody>
      </p:sp>
      <p:sp>
        <p:nvSpPr>
          <p:cNvPr id="10" name="object 10"/>
          <p:cNvSpPr txBox="1"/>
          <p:nvPr/>
        </p:nvSpPr>
        <p:spPr>
          <a:xfrm>
            <a:off x="4543423" y="5292725"/>
            <a:ext cx="1155700" cy="622935"/>
          </a:xfrm>
          <a:prstGeom prst="rect">
            <a:avLst/>
          </a:prstGeom>
        </p:spPr>
        <p:txBody>
          <a:bodyPr vert="horz" wrap="square" lIns="0" tIns="26670" rIns="0" bIns="0" rtlCol="0">
            <a:spAutoFit/>
          </a:bodyPr>
          <a:lstStyle/>
          <a:p>
            <a:pPr marL="50800" marR="672465" indent="-38100">
              <a:lnSpc>
                <a:spcPts val="1360"/>
              </a:lnSpc>
              <a:spcBef>
                <a:spcPts val="210"/>
              </a:spcBef>
            </a:pPr>
            <a:r>
              <a:rPr sz="1200" spc="45" dirty="0">
                <a:latin typeface="Times New Roman"/>
                <a:cs typeface="Times New Roman"/>
              </a:rPr>
              <a:t>D</a:t>
            </a:r>
            <a:r>
              <a:rPr sz="1200" spc="75" dirty="0">
                <a:latin typeface="Times New Roman"/>
                <a:cs typeface="Times New Roman"/>
              </a:rPr>
              <a:t>e</a:t>
            </a:r>
            <a:r>
              <a:rPr sz="1200" spc="-20" dirty="0">
                <a:latin typeface="Times New Roman"/>
                <a:cs typeface="Times New Roman"/>
              </a:rPr>
              <a:t>s</a:t>
            </a:r>
            <a:r>
              <a:rPr sz="1200" dirty="0">
                <a:latin typeface="Times New Roman"/>
                <a:cs typeface="Times New Roman"/>
              </a:rPr>
              <a:t>i</a:t>
            </a:r>
            <a:r>
              <a:rPr sz="1200" spc="-175" dirty="0">
                <a:latin typeface="Times New Roman"/>
                <a:cs typeface="Times New Roman"/>
              </a:rPr>
              <a:t> </a:t>
            </a:r>
            <a:r>
              <a:rPr sz="1200" dirty="0">
                <a:latin typeface="Times New Roman"/>
                <a:cs typeface="Times New Roman"/>
              </a:rPr>
              <a:t>gn  </a:t>
            </a:r>
            <a:r>
              <a:rPr sz="1200" spc="45" dirty="0">
                <a:latin typeface="Times New Roman"/>
                <a:cs typeface="Times New Roman"/>
              </a:rPr>
              <a:t>V</a:t>
            </a:r>
            <a:r>
              <a:rPr sz="1200" dirty="0">
                <a:latin typeface="Times New Roman"/>
                <a:cs typeface="Times New Roman"/>
              </a:rPr>
              <a:t>&amp;</a:t>
            </a:r>
            <a:r>
              <a:rPr sz="1200" spc="-175" dirty="0">
                <a:latin typeface="Times New Roman"/>
                <a:cs typeface="Times New Roman"/>
              </a:rPr>
              <a:t> </a:t>
            </a:r>
            <a:r>
              <a:rPr sz="1200" dirty="0">
                <a:latin typeface="Times New Roman"/>
                <a:cs typeface="Times New Roman"/>
              </a:rPr>
              <a:t>V</a:t>
            </a:r>
            <a:endParaRPr sz="1200">
              <a:latin typeface="Times New Roman"/>
              <a:cs typeface="Times New Roman"/>
            </a:endParaRPr>
          </a:p>
          <a:p>
            <a:pPr marL="379095">
              <a:lnSpc>
                <a:spcPct val="100000"/>
              </a:lnSpc>
              <a:spcBef>
                <a:spcPts val="430"/>
              </a:spcBef>
            </a:pPr>
            <a:r>
              <a:rPr sz="1200" spc="45" dirty="0">
                <a:latin typeface="Times New Roman"/>
                <a:cs typeface="Times New Roman"/>
              </a:rPr>
              <a:t>A</a:t>
            </a:r>
            <a:r>
              <a:rPr sz="1200" spc="75" dirty="0">
                <a:latin typeface="Times New Roman"/>
                <a:cs typeface="Times New Roman"/>
              </a:rPr>
              <a:t>c</a:t>
            </a:r>
            <a:r>
              <a:rPr sz="1200" spc="65" dirty="0">
                <a:latin typeface="Times New Roman"/>
                <a:cs typeface="Times New Roman"/>
              </a:rPr>
              <a:t>c</a:t>
            </a:r>
            <a:r>
              <a:rPr sz="1200" spc="-75" dirty="0">
                <a:latin typeface="Times New Roman"/>
                <a:cs typeface="Times New Roman"/>
              </a:rPr>
              <a:t>e</a:t>
            </a:r>
            <a:r>
              <a:rPr sz="1200" dirty="0">
                <a:latin typeface="Times New Roman"/>
                <a:cs typeface="Times New Roman"/>
              </a:rPr>
              <a:t>p</a:t>
            </a:r>
            <a:r>
              <a:rPr sz="1200" spc="-140" dirty="0">
                <a:latin typeface="Times New Roman"/>
                <a:cs typeface="Times New Roman"/>
              </a:rPr>
              <a:t> </a:t>
            </a:r>
            <a:r>
              <a:rPr sz="1200" spc="-35" dirty="0">
                <a:latin typeface="Times New Roman"/>
                <a:cs typeface="Times New Roman"/>
              </a:rPr>
              <a:t>t</a:t>
            </a:r>
            <a:r>
              <a:rPr sz="1200" spc="75" dirty="0">
                <a:latin typeface="Times New Roman"/>
                <a:cs typeface="Times New Roman"/>
              </a:rPr>
              <a:t>a</a:t>
            </a:r>
            <a:r>
              <a:rPr sz="1200" dirty="0">
                <a:latin typeface="Times New Roman"/>
                <a:cs typeface="Times New Roman"/>
              </a:rPr>
              <a:t>n</a:t>
            </a:r>
            <a:r>
              <a:rPr sz="1200" spc="75" dirty="0">
                <a:latin typeface="Times New Roman"/>
                <a:cs typeface="Times New Roman"/>
              </a:rPr>
              <a:t>c</a:t>
            </a:r>
            <a:r>
              <a:rPr sz="1200" dirty="0">
                <a:latin typeface="Times New Roman"/>
                <a:cs typeface="Times New Roman"/>
              </a:rPr>
              <a:t>e</a:t>
            </a:r>
            <a:endParaRPr sz="1200">
              <a:latin typeface="Times New Roman"/>
              <a:cs typeface="Times New Roman"/>
            </a:endParaRPr>
          </a:p>
        </p:txBody>
      </p:sp>
      <p:sp>
        <p:nvSpPr>
          <p:cNvPr id="11" name="object 11"/>
          <p:cNvSpPr txBox="1"/>
          <p:nvPr/>
        </p:nvSpPr>
        <p:spPr>
          <a:xfrm>
            <a:off x="5180012" y="5862638"/>
            <a:ext cx="242570" cy="208279"/>
          </a:xfrm>
          <a:prstGeom prst="rect">
            <a:avLst/>
          </a:prstGeom>
        </p:spPr>
        <p:txBody>
          <a:bodyPr vert="horz" wrap="square" lIns="0" tIns="12700" rIns="0" bIns="0" rtlCol="0">
            <a:spAutoFit/>
          </a:bodyPr>
          <a:lstStyle/>
          <a:p>
            <a:pPr marL="12700">
              <a:lnSpc>
                <a:spcPct val="100000"/>
              </a:lnSpc>
              <a:spcBef>
                <a:spcPts val="100"/>
              </a:spcBef>
            </a:pPr>
            <a:r>
              <a:rPr sz="1200" spc="-25" dirty="0">
                <a:latin typeface="Times New Roman"/>
                <a:cs typeface="Times New Roman"/>
              </a:rPr>
              <a:t>t</a:t>
            </a:r>
            <a:r>
              <a:rPr sz="1200" spc="65" dirty="0">
                <a:latin typeface="Times New Roman"/>
                <a:cs typeface="Times New Roman"/>
              </a:rPr>
              <a:t>e</a:t>
            </a:r>
            <a:r>
              <a:rPr sz="1200" spc="-5" dirty="0">
                <a:latin typeface="Times New Roman"/>
                <a:cs typeface="Times New Roman"/>
              </a:rPr>
              <a:t>s</a:t>
            </a:r>
            <a:r>
              <a:rPr sz="1200" dirty="0">
                <a:latin typeface="Times New Roman"/>
                <a:cs typeface="Times New Roman"/>
              </a:rPr>
              <a:t>t</a:t>
            </a:r>
            <a:endParaRPr sz="1200">
              <a:latin typeface="Times New Roman"/>
              <a:cs typeface="Times New Roman"/>
            </a:endParaRPr>
          </a:p>
        </p:txBody>
      </p:sp>
      <p:sp>
        <p:nvSpPr>
          <p:cNvPr id="12" name="object 12"/>
          <p:cNvSpPr txBox="1"/>
          <p:nvPr/>
        </p:nvSpPr>
        <p:spPr>
          <a:xfrm>
            <a:off x="4292600" y="5915025"/>
            <a:ext cx="517525" cy="208279"/>
          </a:xfrm>
          <a:prstGeom prst="rect">
            <a:avLst/>
          </a:prstGeom>
        </p:spPr>
        <p:txBody>
          <a:bodyPr vert="horz" wrap="square" lIns="0" tIns="12700" rIns="0" bIns="0" rtlCol="0">
            <a:spAutoFit/>
          </a:bodyPr>
          <a:lstStyle/>
          <a:p>
            <a:pPr marL="12700">
              <a:lnSpc>
                <a:spcPct val="100000"/>
              </a:lnSpc>
              <a:spcBef>
                <a:spcPts val="100"/>
              </a:spcBef>
            </a:pPr>
            <a:r>
              <a:rPr sz="1200" spc="95" dirty="0">
                <a:latin typeface="Times New Roman"/>
                <a:cs typeface="Times New Roman"/>
              </a:rPr>
              <a:t>S</a:t>
            </a:r>
            <a:r>
              <a:rPr sz="1200" spc="65" dirty="0">
                <a:latin typeface="Times New Roman"/>
                <a:cs typeface="Times New Roman"/>
              </a:rPr>
              <a:t>e</a:t>
            </a:r>
            <a:r>
              <a:rPr sz="1200" spc="-90" dirty="0">
                <a:latin typeface="Times New Roman"/>
                <a:cs typeface="Times New Roman"/>
              </a:rPr>
              <a:t>r</a:t>
            </a:r>
            <a:r>
              <a:rPr sz="1200" dirty="0">
                <a:latin typeface="Times New Roman"/>
                <a:cs typeface="Times New Roman"/>
              </a:rPr>
              <a:t>v</a:t>
            </a:r>
            <a:r>
              <a:rPr sz="1200" spc="-150" dirty="0">
                <a:latin typeface="Times New Roman"/>
                <a:cs typeface="Times New Roman"/>
              </a:rPr>
              <a:t> </a:t>
            </a:r>
            <a:r>
              <a:rPr sz="1200" spc="-25" dirty="0">
                <a:latin typeface="Times New Roman"/>
                <a:cs typeface="Times New Roman"/>
              </a:rPr>
              <a:t>i</a:t>
            </a:r>
            <a:r>
              <a:rPr sz="1200" spc="65" dirty="0">
                <a:latin typeface="Times New Roman"/>
                <a:cs typeface="Times New Roman"/>
              </a:rPr>
              <a:t>c</a:t>
            </a:r>
            <a:r>
              <a:rPr sz="1200" dirty="0">
                <a:latin typeface="Times New Roman"/>
                <a:cs typeface="Times New Roman"/>
              </a:rPr>
              <a:t>e</a:t>
            </a:r>
            <a:endParaRPr sz="1200">
              <a:latin typeface="Times New Roman"/>
              <a:cs typeface="Times New Roman"/>
            </a:endParaRPr>
          </a:p>
        </p:txBody>
      </p:sp>
      <p:sp>
        <p:nvSpPr>
          <p:cNvPr id="13" name="object 13"/>
          <p:cNvSpPr txBox="1"/>
          <p:nvPr/>
        </p:nvSpPr>
        <p:spPr>
          <a:xfrm>
            <a:off x="3095625" y="5360987"/>
            <a:ext cx="854075" cy="363855"/>
          </a:xfrm>
          <a:prstGeom prst="rect">
            <a:avLst/>
          </a:prstGeom>
        </p:spPr>
        <p:txBody>
          <a:bodyPr vert="horz" wrap="square" lIns="0" tIns="40005" rIns="0" bIns="0" rtlCol="0">
            <a:spAutoFit/>
          </a:bodyPr>
          <a:lstStyle/>
          <a:p>
            <a:pPr marL="12700" marR="5080" indent="57150">
              <a:lnSpc>
                <a:spcPts val="1230"/>
              </a:lnSpc>
              <a:spcBef>
                <a:spcPts val="315"/>
              </a:spcBef>
            </a:pPr>
            <a:r>
              <a:rPr sz="1200" spc="60" dirty="0">
                <a:latin typeface="Times New Roman"/>
                <a:cs typeface="Times New Roman"/>
              </a:rPr>
              <a:t>I</a:t>
            </a:r>
            <a:r>
              <a:rPr sz="1200" dirty="0">
                <a:latin typeface="Times New Roman"/>
                <a:cs typeface="Times New Roman"/>
              </a:rPr>
              <a:t>n</a:t>
            </a:r>
            <a:r>
              <a:rPr sz="1200" spc="-25" dirty="0">
                <a:latin typeface="Times New Roman"/>
                <a:cs typeface="Times New Roman"/>
              </a:rPr>
              <a:t>t</a:t>
            </a:r>
            <a:r>
              <a:rPr sz="1200" spc="65" dirty="0">
                <a:latin typeface="Times New Roman"/>
                <a:cs typeface="Times New Roman"/>
              </a:rPr>
              <a:t>e</a:t>
            </a:r>
            <a:r>
              <a:rPr sz="1200" spc="10" dirty="0">
                <a:latin typeface="Times New Roman"/>
                <a:cs typeface="Times New Roman"/>
              </a:rPr>
              <a:t>g</a:t>
            </a:r>
            <a:r>
              <a:rPr sz="1200" spc="50" dirty="0">
                <a:latin typeface="Times New Roman"/>
                <a:cs typeface="Times New Roman"/>
              </a:rPr>
              <a:t>r</a:t>
            </a:r>
            <a:r>
              <a:rPr sz="1200" spc="75" dirty="0">
                <a:latin typeface="Times New Roman"/>
                <a:cs typeface="Times New Roman"/>
              </a:rPr>
              <a:t>a</a:t>
            </a:r>
            <a:r>
              <a:rPr sz="1200" spc="-35" dirty="0">
                <a:latin typeface="Times New Roman"/>
                <a:cs typeface="Times New Roman"/>
              </a:rPr>
              <a:t>t</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n  </a:t>
            </a:r>
            <a:r>
              <a:rPr sz="1200" spc="65" dirty="0">
                <a:latin typeface="Times New Roman"/>
                <a:cs typeface="Times New Roman"/>
              </a:rPr>
              <a:t>a</a:t>
            </a:r>
            <a:r>
              <a:rPr sz="1200" spc="10" dirty="0">
                <a:latin typeface="Times New Roman"/>
                <a:cs typeface="Times New Roman"/>
              </a:rPr>
              <a:t>n</a:t>
            </a:r>
            <a:r>
              <a:rPr sz="1200" dirty="0">
                <a:latin typeface="Times New Roman"/>
                <a:cs typeface="Times New Roman"/>
              </a:rPr>
              <a:t>d</a:t>
            </a:r>
            <a:r>
              <a:rPr sz="1200" spc="10" dirty="0">
                <a:latin typeface="Times New Roman"/>
                <a:cs typeface="Times New Roman"/>
              </a:rPr>
              <a:t> </a:t>
            </a:r>
            <a:r>
              <a:rPr sz="1200" dirty="0">
                <a:latin typeface="Times New Roman"/>
                <a:cs typeface="Times New Roman"/>
              </a:rPr>
              <a:t>t</a:t>
            </a:r>
            <a:r>
              <a:rPr sz="1200" spc="-185" dirty="0">
                <a:latin typeface="Times New Roman"/>
                <a:cs typeface="Times New Roman"/>
              </a:rPr>
              <a:t> </a:t>
            </a:r>
            <a:r>
              <a:rPr sz="1200" spc="75" dirty="0">
                <a:latin typeface="Times New Roman"/>
                <a:cs typeface="Times New Roman"/>
              </a:rPr>
              <a:t>e</a:t>
            </a:r>
            <a:r>
              <a:rPr sz="1200" spc="-5" dirty="0">
                <a:latin typeface="Times New Roman"/>
                <a:cs typeface="Times New Roman"/>
              </a:rPr>
              <a:t>s</a:t>
            </a:r>
            <a:r>
              <a:rPr sz="1200" dirty="0">
                <a:latin typeface="Times New Roman"/>
                <a:cs typeface="Times New Roman"/>
              </a:rPr>
              <a:t>t</a:t>
            </a:r>
            <a:r>
              <a:rPr sz="1200" spc="-35" dirty="0">
                <a:latin typeface="Times New Roman"/>
                <a:cs typeface="Times New Roman"/>
              </a:rPr>
              <a:t> </a:t>
            </a:r>
            <a:r>
              <a:rPr sz="1200" dirty="0">
                <a:latin typeface="Times New Roman"/>
                <a:cs typeface="Times New Roman"/>
              </a:rPr>
              <a:t>p</a:t>
            </a:r>
            <a:r>
              <a:rPr sz="1200" spc="-140" dirty="0">
                <a:latin typeface="Times New Roman"/>
                <a:cs typeface="Times New Roman"/>
              </a:rPr>
              <a:t> </a:t>
            </a:r>
            <a:r>
              <a:rPr sz="1200" spc="-35" dirty="0">
                <a:latin typeface="Times New Roman"/>
                <a:cs typeface="Times New Roman"/>
              </a:rPr>
              <a:t>l</a:t>
            </a:r>
            <a:r>
              <a:rPr sz="1200" spc="75" dirty="0">
                <a:latin typeface="Times New Roman"/>
                <a:cs typeface="Times New Roman"/>
              </a:rPr>
              <a:t>a</a:t>
            </a:r>
            <a:r>
              <a:rPr sz="1200" dirty="0">
                <a:latin typeface="Times New Roman"/>
                <a:cs typeface="Times New Roman"/>
              </a:rPr>
              <a:t>n</a:t>
            </a:r>
            <a:endParaRPr sz="1200">
              <a:latin typeface="Times New Roman"/>
              <a:cs typeface="Times New Roman"/>
            </a:endParaRPr>
          </a:p>
        </p:txBody>
      </p:sp>
      <p:sp>
        <p:nvSpPr>
          <p:cNvPr id="14" name="object 14"/>
          <p:cNvSpPr txBox="1"/>
          <p:nvPr/>
        </p:nvSpPr>
        <p:spPr>
          <a:xfrm>
            <a:off x="2817812" y="2263775"/>
            <a:ext cx="4886960" cy="2971800"/>
          </a:xfrm>
          <a:prstGeom prst="rect">
            <a:avLst/>
          </a:prstGeom>
        </p:spPr>
        <p:txBody>
          <a:bodyPr vert="horz" wrap="square" lIns="0" tIns="0" rIns="0" bIns="0" rtlCol="0">
            <a:spAutoFit/>
          </a:bodyPr>
          <a:lstStyle/>
          <a:p>
            <a:pPr marL="772795" algn="ctr">
              <a:lnSpc>
                <a:spcPts val="1140"/>
              </a:lnSpc>
            </a:pPr>
            <a:r>
              <a:rPr sz="1200" spc="75" dirty="0">
                <a:latin typeface="Times New Roman"/>
                <a:cs typeface="Times New Roman"/>
              </a:rPr>
              <a:t>a</a:t>
            </a:r>
            <a:r>
              <a:rPr sz="1200" dirty="0">
                <a:latin typeface="Times New Roman"/>
                <a:cs typeface="Times New Roman"/>
              </a:rPr>
              <a:t>n</a:t>
            </a:r>
            <a:r>
              <a:rPr sz="1200" spc="75" dirty="0">
                <a:latin typeface="Times New Roman"/>
                <a:cs typeface="Times New Roman"/>
              </a:rPr>
              <a:t>a</a:t>
            </a:r>
            <a:r>
              <a:rPr sz="1200" spc="-35" dirty="0">
                <a:latin typeface="Times New Roman"/>
                <a:cs typeface="Times New Roman"/>
              </a:rPr>
              <a:t>l</a:t>
            </a:r>
            <a:r>
              <a:rPr sz="1200" spc="10" dirty="0">
                <a:latin typeface="Times New Roman"/>
                <a:cs typeface="Times New Roman"/>
              </a:rPr>
              <a:t>y</a:t>
            </a:r>
            <a:r>
              <a:rPr sz="1200" dirty="0">
                <a:latin typeface="Times New Roman"/>
                <a:cs typeface="Times New Roman"/>
              </a:rPr>
              <a:t>s</a:t>
            </a:r>
            <a:r>
              <a:rPr sz="1200" spc="-155" dirty="0">
                <a:latin typeface="Times New Roman"/>
                <a:cs typeface="Times New Roman"/>
              </a:rPr>
              <a:t> </a:t>
            </a:r>
            <a:r>
              <a:rPr sz="1200" spc="-35" dirty="0">
                <a:latin typeface="Times New Roman"/>
                <a:cs typeface="Times New Roman"/>
              </a:rPr>
              <a:t>i</a:t>
            </a:r>
            <a:r>
              <a:rPr sz="1200" dirty="0">
                <a:latin typeface="Times New Roman"/>
                <a:cs typeface="Times New Roman"/>
              </a:rPr>
              <a:t>s</a:t>
            </a:r>
            <a:endParaRPr sz="1200">
              <a:latin typeface="Times New Roman"/>
              <a:cs typeface="Times New Roman"/>
            </a:endParaRPr>
          </a:p>
          <a:p>
            <a:pPr marR="109855" algn="ctr">
              <a:lnSpc>
                <a:spcPts val="1400"/>
              </a:lnSpc>
              <a:spcBef>
                <a:spcPts val="335"/>
              </a:spcBef>
            </a:pPr>
            <a:r>
              <a:rPr sz="1200" dirty="0">
                <a:latin typeface="Times New Roman"/>
                <a:cs typeface="Times New Roman"/>
              </a:rPr>
              <a:t>R</a:t>
            </a:r>
            <a:r>
              <a:rPr sz="1200" spc="-190" dirty="0">
                <a:latin typeface="Times New Roman"/>
                <a:cs typeface="Times New Roman"/>
              </a:rPr>
              <a:t> </a:t>
            </a:r>
            <a:r>
              <a:rPr sz="1200" spc="-25" dirty="0">
                <a:latin typeface="Times New Roman"/>
                <a:cs typeface="Times New Roman"/>
              </a:rPr>
              <a:t>i</a:t>
            </a:r>
            <a:r>
              <a:rPr sz="1200" spc="-20" dirty="0">
                <a:latin typeface="Times New Roman"/>
                <a:cs typeface="Times New Roman"/>
              </a:rPr>
              <a:t>s</a:t>
            </a:r>
            <a:r>
              <a:rPr sz="1200" dirty="0">
                <a:latin typeface="Times New Roman"/>
                <a:cs typeface="Times New Roman"/>
              </a:rPr>
              <a:t>k</a:t>
            </a:r>
            <a:endParaRPr sz="1200">
              <a:latin typeface="Times New Roman"/>
              <a:cs typeface="Times New Roman"/>
            </a:endParaRPr>
          </a:p>
          <a:p>
            <a:pPr marR="107950" algn="ctr">
              <a:lnSpc>
                <a:spcPts val="1400"/>
              </a:lnSpc>
            </a:pPr>
            <a:r>
              <a:rPr sz="1200" spc="75" dirty="0">
                <a:latin typeface="Times New Roman"/>
                <a:cs typeface="Times New Roman"/>
              </a:rPr>
              <a:t>a</a:t>
            </a:r>
            <a:r>
              <a:rPr sz="1200" spc="10" dirty="0">
                <a:latin typeface="Times New Roman"/>
                <a:cs typeface="Times New Roman"/>
              </a:rPr>
              <a:t>n</a:t>
            </a:r>
            <a:r>
              <a:rPr sz="1200" spc="65" dirty="0">
                <a:latin typeface="Times New Roman"/>
                <a:cs typeface="Times New Roman"/>
              </a:rPr>
              <a:t>a</a:t>
            </a:r>
            <a:r>
              <a:rPr sz="1200" spc="-25" dirty="0">
                <a:latin typeface="Times New Roman"/>
                <a:cs typeface="Times New Roman"/>
              </a:rPr>
              <a:t>l</a:t>
            </a:r>
            <a:r>
              <a:rPr sz="1200" dirty="0">
                <a:latin typeface="Times New Roman"/>
                <a:cs typeface="Times New Roman"/>
              </a:rPr>
              <a:t>ys</a:t>
            </a:r>
            <a:r>
              <a:rPr sz="1200" spc="-155" dirty="0">
                <a:latin typeface="Times New Roman"/>
                <a:cs typeface="Times New Roman"/>
              </a:rPr>
              <a:t> </a:t>
            </a:r>
            <a:r>
              <a:rPr sz="1200" spc="-35" dirty="0">
                <a:latin typeface="Times New Roman"/>
                <a:cs typeface="Times New Roman"/>
              </a:rPr>
              <a:t>i</a:t>
            </a:r>
            <a:r>
              <a:rPr sz="1200" dirty="0">
                <a:latin typeface="Times New Roman"/>
                <a:cs typeface="Times New Roman"/>
              </a:rPr>
              <a:t>s</a:t>
            </a:r>
            <a:endParaRPr sz="1200">
              <a:latin typeface="Times New Roman"/>
              <a:cs typeface="Times New Roman"/>
            </a:endParaRPr>
          </a:p>
          <a:p>
            <a:pPr marR="1036955" algn="ctr">
              <a:lnSpc>
                <a:spcPct val="100000"/>
              </a:lnSpc>
              <a:spcBef>
                <a:spcPts val="459"/>
              </a:spcBef>
            </a:pPr>
            <a:r>
              <a:rPr sz="1200" dirty="0">
                <a:latin typeface="Times New Roman"/>
                <a:cs typeface="Times New Roman"/>
              </a:rPr>
              <a:t>R</a:t>
            </a:r>
            <a:r>
              <a:rPr sz="1200" spc="-190" dirty="0">
                <a:latin typeface="Times New Roman"/>
                <a:cs typeface="Times New Roman"/>
              </a:rPr>
              <a:t> </a:t>
            </a:r>
            <a:r>
              <a:rPr sz="1200" spc="-25" dirty="0">
                <a:latin typeface="Times New Roman"/>
                <a:cs typeface="Times New Roman"/>
              </a:rPr>
              <a:t>i</a:t>
            </a:r>
            <a:r>
              <a:rPr sz="1200" spc="-20" dirty="0">
                <a:latin typeface="Times New Roman"/>
                <a:cs typeface="Times New Roman"/>
              </a:rPr>
              <a:t>s</a:t>
            </a:r>
            <a:r>
              <a:rPr sz="1200" dirty="0">
                <a:latin typeface="Times New Roman"/>
                <a:cs typeface="Times New Roman"/>
              </a:rPr>
              <a:t>k</a:t>
            </a:r>
            <a:endParaRPr sz="1200">
              <a:latin typeface="Times New Roman"/>
              <a:cs typeface="Times New Roman"/>
            </a:endParaRPr>
          </a:p>
          <a:p>
            <a:pPr>
              <a:lnSpc>
                <a:spcPct val="100000"/>
              </a:lnSpc>
              <a:spcBef>
                <a:spcPts val="50"/>
              </a:spcBef>
            </a:pPr>
            <a:endParaRPr sz="1500">
              <a:latin typeface="Times New Roman"/>
              <a:cs typeface="Times New Roman"/>
            </a:endParaRPr>
          </a:p>
          <a:p>
            <a:pPr marL="4229100" marR="192405" indent="-2549525">
              <a:lnSpc>
                <a:spcPct val="9500"/>
              </a:lnSpc>
              <a:tabLst>
                <a:tab pos="3109595" algn="l"/>
                <a:tab pos="4228465" algn="l"/>
              </a:tabLst>
            </a:pPr>
            <a:r>
              <a:rPr sz="1800" spc="112" baseline="32407" dirty="0">
                <a:latin typeface="Times New Roman"/>
                <a:cs typeface="Times New Roman"/>
              </a:rPr>
              <a:t>a</a:t>
            </a:r>
            <a:r>
              <a:rPr sz="1800" spc="15" baseline="32407" dirty="0">
                <a:latin typeface="Times New Roman"/>
                <a:cs typeface="Times New Roman"/>
              </a:rPr>
              <a:t>n</a:t>
            </a:r>
            <a:r>
              <a:rPr sz="1800" spc="97" baseline="32407" dirty="0">
                <a:latin typeface="Times New Roman"/>
                <a:cs typeface="Times New Roman"/>
              </a:rPr>
              <a:t>a</a:t>
            </a:r>
            <a:r>
              <a:rPr sz="1800" spc="-37" baseline="32407" dirty="0">
                <a:latin typeface="Times New Roman"/>
                <a:cs typeface="Times New Roman"/>
              </a:rPr>
              <a:t>l</a:t>
            </a:r>
            <a:r>
              <a:rPr sz="1800" baseline="32407" dirty="0">
                <a:latin typeface="Times New Roman"/>
                <a:cs typeface="Times New Roman"/>
              </a:rPr>
              <a:t>ys</a:t>
            </a:r>
            <a:r>
              <a:rPr sz="1800" spc="-232" baseline="32407" dirty="0">
                <a:latin typeface="Times New Roman"/>
                <a:cs typeface="Times New Roman"/>
              </a:rPr>
              <a:t> </a:t>
            </a:r>
            <a:r>
              <a:rPr sz="1800" spc="-52" baseline="32407" dirty="0">
                <a:latin typeface="Times New Roman"/>
                <a:cs typeface="Times New Roman"/>
              </a:rPr>
              <a:t>i</a:t>
            </a:r>
            <a:r>
              <a:rPr sz="1800" baseline="32407" dirty="0">
                <a:latin typeface="Times New Roman"/>
                <a:cs typeface="Times New Roman"/>
              </a:rPr>
              <a:t>s	</a:t>
            </a:r>
            <a:r>
              <a:rPr sz="1200" spc="80" dirty="0">
                <a:latin typeface="Times New Roman"/>
                <a:cs typeface="Times New Roman"/>
              </a:rPr>
              <a:t>P</a:t>
            </a:r>
            <a:r>
              <a:rPr sz="1200" spc="-90" dirty="0">
                <a:latin typeface="Times New Roman"/>
                <a:cs typeface="Times New Roman"/>
              </a:rPr>
              <a:t>r</a:t>
            </a:r>
            <a:r>
              <a:rPr sz="1200" dirty="0">
                <a:latin typeface="Times New Roman"/>
                <a:cs typeface="Times New Roman"/>
              </a:rPr>
              <a:t>ot</a:t>
            </a:r>
            <a:r>
              <a:rPr sz="1200" spc="-175" dirty="0">
                <a:latin typeface="Times New Roman"/>
                <a:cs typeface="Times New Roman"/>
              </a:rPr>
              <a:t> </a:t>
            </a:r>
            <a:r>
              <a:rPr sz="1200" spc="10" dirty="0">
                <a:latin typeface="Times New Roman"/>
                <a:cs typeface="Times New Roman"/>
              </a:rPr>
              <a:t>o</a:t>
            </a:r>
            <a:r>
              <a:rPr sz="1200" spc="-35" dirty="0">
                <a:latin typeface="Times New Roman"/>
                <a:cs typeface="Times New Roman"/>
              </a:rPr>
              <a:t>t</a:t>
            </a:r>
            <a:r>
              <a:rPr sz="1200" spc="10" dirty="0">
                <a:latin typeface="Times New Roman"/>
                <a:cs typeface="Times New Roman"/>
              </a:rPr>
              <a:t>y</a:t>
            </a:r>
            <a:r>
              <a:rPr sz="1200" dirty="0">
                <a:latin typeface="Times New Roman"/>
                <a:cs typeface="Times New Roman"/>
              </a:rPr>
              <a:t>p</a:t>
            </a:r>
            <a:r>
              <a:rPr sz="1200" spc="-150" dirty="0">
                <a:latin typeface="Times New Roman"/>
                <a:cs typeface="Times New Roman"/>
              </a:rPr>
              <a:t> </a:t>
            </a:r>
            <a:r>
              <a:rPr sz="1200" dirty="0">
                <a:latin typeface="Times New Roman"/>
                <a:cs typeface="Times New Roman"/>
              </a:rPr>
              <a:t>e</a:t>
            </a:r>
            <a:r>
              <a:rPr sz="1200" spc="75" dirty="0">
                <a:latin typeface="Times New Roman"/>
                <a:cs typeface="Times New Roman"/>
              </a:rPr>
              <a:t> </a:t>
            </a:r>
            <a:r>
              <a:rPr sz="1200" dirty="0">
                <a:latin typeface="Times New Roman"/>
                <a:cs typeface="Times New Roman"/>
              </a:rPr>
              <a:t>3	</a:t>
            </a:r>
            <a:r>
              <a:rPr sz="1800" spc="67" baseline="50925" dirty="0">
                <a:latin typeface="Times New Roman"/>
                <a:cs typeface="Times New Roman"/>
              </a:rPr>
              <a:t>O</a:t>
            </a:r>
            <a:r>
              <a:rPr sz="1800" spc="15" baseline="50925" dirty="0">
                <a:latin typeface="Times New Roman"/>
                <a:cs typeface="Times New Roman"/>
              </a:rPr>
              <a:t>p</a:t>
            </a:r>
            <a:r>
              <a:rPr sz="1800" spc="97" baseline="50925" dirty="0">
                <a:latin typeface="Times New Roman"/>
                <a:cs typeface="Times New Roman"/>
              </a:rPr>
              <a:t>e</a:t>
            </a:r>
            <a:r>
              <a:rPr sz="1800" spc="89" baseline="50925" dirty="0">
                <a:latin typeface="Times New Roman"/>
                <a:cs typeface="Times New Roman"/>
              </a:rPr>
              <a:t>r</a:t>
            </a:r>
            <a:r>
              <a:rPr sz="1800" spc="112" baseline="50925" dirty="0">
                <a:latin typeface="Times New Roman"/>
                <a:cs typeface="Times New Roman"/>
              </a:rPr>
              <a:t>a</a:t>
            </a:r>
            <a:r>
              <a:rPr sz="1800" baseline="50925" dirty="0">
                <a:latin typeface="Times New Roman"/>
                <a:cs typeface="Times New Roman"/>
              </a:rPr>
              <a:t>-  </a:t>
            </a:r>
            <a:r>
              <a:rPr sz="1200" spc="-35" dirty="0">
                <a:latin typeface="Times New Roman"/>
                <a:cs typeface="Times New Roman"/>
              </a:rPr>
              <a:t>t</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n</a:t>
            </a:r>
            <a:r>
              <a:rPr sz="1200" spc="75" dirty="0">
                <a:latin typeface="Times New Roman"/>
                <a:cs typeface="Times New Roman"/>
              </a:rPr>
              <a:t>a</a:t>
            </a:r>
            <a:r>
              <a:rPr sz="1200" dirty="0">
                <a:latin typeface="Times New Roman"/>
                <a:cs typeface="Times New Roman"/>
              </a:rPr>
              <a:t>l</a:t>
            </a:r>
            <a:endParaRPr sz="1200">
              <a:latin typeface="Times New Roman"/>
              <a:cs typeface="Times New Roman"/>
            </a:endParaRPr>
          </a:p>
          <a:p>
            <a:pPr marL="2355850">
              <a:lnSpc>
                <a:spcPts val="1265"/>
              </a:lnSpc>
              <a:spcBef>
                <a:spcPts val="60"/>
              </a:spcBef>
              <a:tabLst>
                <a:tab pos="4228465" algn="l"/>
              </a:tabLst>
            </a:pPr>
            <a:r>
              <a:rPr sz="1200" spc="95" dirty="0">
                <a:latin typeface="Times New Roman"/>
                <a:cs typeface="Times New Roman"/>
              </a:rPr>
              <a:t>P</a:t>
            </a:r>
            <a:r>
              <a:rPr sz="1200" spc="-100" dirty="0">
                <a:latin typeface="Times New Roman"/>
                <a:cs typeface="Times New Roman"/>
              </a:rPr>
              <a:t>r</a:t>
            </a:r>
            <a:r>
              <a:rPr sz="1200" spc="10" dirty="0">
                <a:latin typeface="Times New Roman"/>
                <a:cs typeface="Times New Roman"/>
              </a:rPr>
              <a:t>o</a:t>
            </a:r>
            <a:r>
              <a:rPr sz="1200" dirty="0">
                <a:latin typeface="Times New Roman"/>
                <a:cs typeface="Times New Roman"/>
              </a:rPr>
              <a:t>t</a:t>
            </a:r>
            <a:r>
              <a:rPr sz="1200" spc="-175" dirty="0">
                <a:latin typeface="Times New Roman"/>
                <a:cs typeface="Times New Roman"/>
              </a:rPr>
              <a:t> </a:t>
            </a:r>
            <a:r>
              <a:rPr sz="1200" dirty="0">
                <a:latin typeface="Times New Roman"/>
                <a:cs typeface="Times New Roman"/>
              </a:rPr>
              <a:t>o</a:t>
            </a:r>
            <a:r>
              <a:rPr sz="1200" spc="-25" dirty="0">
                <a:latin typeface="Times New Roman"/>
                <a:cs typeface="Times New Roman"/>
              </a:rPr>
              <a:t>t</a:t>
            </a:r>
            <a:r>
              <a:rPr sz="1200" dirty="0">
                <a:latin typeface="Times New Roman"/>
                <a:cs typeface="Times New Roman"/>
              </a:rPr>
              <a:t>yp</a:t>
            </a:r>
            <a:r>
              <a:rPr sz="1200" spc="-140" dirty="0">
                <a:latin typeface="Times New Roman"/>
                <a:cs typeface="Times New Roman"/>
              </a:rPr>
              <a:t> </a:t>
            </a:r>
            <a:r>
              <a:rPr sz="1200" dirty="0">
                <a:latin typeface="Times New Roman"/>
                <a:cs typeface="Times New Roman"/>
              </a:rPr>
              <a:t>e</a:t>
            </a:r>
            <a:r>
              <a:rPr sz="1200" spc="75" dirty="0">
                <a:latin typeface="Times New Roman"/>
                <a:cs typeface="Times New Roman"/>
              </a:rPr>
              <a:t> </a:t>
            </a:r>
            <a:r>
              <a:rPr sz="1200" dirty="0">
                <a:latin typeface="Times New Roman"/>
                <a:cs typeface="Times New Roman"/>
              </a:rPr>
              <a:t>2	</a:t>
            </a:r>
            <a:r>
              <a:rPr sz="1800" spc="15" baseline="6944" dirty="0">
                <a:latin typeface="Times New Roman"/>
                <a:cs typeface="Times New Roman"/>
              </a:rPr>
              <a:t>p</a:t>
            </a:r>
            <a:r>
              <a:rPr sz="1800" spc="75" baseline="6944" dirty="0">
                <a:latin typeface="Times New Roman"/>
                <a:cs typeface="Times New Roman"/>
              </a:rPr>
              <a:t>r</a:t>
            </a:r>
            <a:r>
              <a:rPr sz="1800" spc="15" baseline="6944" dirty="0">
                <a:latin typeface="Times New Roman"/>
                <a:cs typeface="Times New Roman"/>
              </a:rPr>
              <a:t>o</a:t>
            </a:r>
            <a:r>
              <a:rPr sz="1800" baseline="6944" dirty="0">
                <a:latin typeface="Times New Roman"/>
                <a:cs typeface="Times New Roman"/>
              </a:rPr>
              <a:t>t</a:t>
            </a:r>
            <a:r>
              <a:rPr sz="1800" spc="-277" baseline="6944" dirty="0">
                <a:latin typeface="Times New Roman"/>
                <a:cs typeface="Times New Roman"/>
              </a:rPr>
              <a:t> </a:t>
            </a:r>
            <a:r>
              <a:rPr sz="1800" spc="-209" baseline="6944" dirty="0">
                <a:latin typeface="Times New Roman"/>
                <a:cs typeface="Times New Roman"/>
              </a:rPr>
              <a:t>o</a:t>
            </a:r>
            <a:r>
              <a:rPr sz="1800" spc="15" baseline="6944" dirty="0">
                <a:latin typeface="Times New Roman"/>
                <a:cs typeface="Times New Roman"/>
              </a:rPr>
              <a:t>y</a:t>
            </a:r>
            <a:r>
              <a:rPr sz="1800" baseline="6944" dirty="0">
                <a:latin typeface="Times New Roman"/>
                <a:cs typeface="Times New Roman"/>
              </a:rPr>
              <a:t>p</a:t>
            </a:r>
            <a:r>
              <a:rPr sz="1800" spc="-225" baseline="6944" dirty="0">
                <a:latin typeface="Times New Roman"/>
                <a:cs typeface="Times New Roman"/>
              </a:rPr>
              <a:t> </a:t>
            </a:r>
            <a:r>
              <a:rPr sz="1800" baseline="6944" dirty="0">
                <a:latin typeface="Times New Roman"/>
                <a:cs typeface="Times New Roman"/>
              </a:rPr>
              <a:t>e</a:t>
            </a:r>
            <a:endParaRPr sz="1800" baseline="6944">
              <a:latin typeface="Times New Roman"/>
              <a:cs typeface="Times New Roman"/>
            </a:endParaRPr>
          </a:p>
          <a:p>
            <a:pPr marL="1563370">
              <a:lnSpc>
                <a:spcPts val="1155"/>
              </a:lnSpc>
            </a:pPr>
            <a:r>
              <a:rPr sz="1200" spc="-5" dirty="0">
                <a:latin typeface="Times New Roman"/>
                <a:cs typeface="Times New Roman"/>
              </a:rPr>
              <a:t>Risk</a:t>
            </a:r>
            <a:endParaRPr sz="1200">
              <a:latin typeface="Times New Roman"/>
              <a:cs typeface="Times New Roman"/>
            </a:endParaRPr>
          </a:p>
          <a:p>
            <a:pPr marL="1468120">
              <a:lnSpc>
                <a:spcPts val="880"/>
              </a:lnSpc>
            </a:pPr>
            <a:r>
              <a:rPr sz="1200" spc="-5" dirty="0">
                <a:latin typeface="Times New Roman"/>
                <a:cs typeface="Times New Roman"/>
              </a:rPr>
              <a:t>a</a:t>
            </a:r>
            <a:r>
              <a:rPr sz="1200" dirty="0">
                <a:latin typeface="Times New Roman"/>
                <a:cs typeface="Times New Roman"/>
              </a:rPr>
              <a:t>n</a:t>
            </a:r>
            <a:r>
              <a:rPr sz="1200" spc="-5" dirty="0">
                <a:latin typeface="Times New Roman"/>
                <a:cs typeface="Times New Roman"/>
              </a:rPr>
              <a:t>a</a:t>
            </a:r>
            <a:r>
              <a:rPr sz="1200" spc="-25" dirty="0">
                <a:latin typeface="Times New Roman"/>
                <a:cs typeface="Times New Roman"/>
              </a:rPr>
              <a:t>l</a:t>
            </a:r>
            <a:r>
              <a:rPr sz="1200" dirty="0">
                <a:latin typeface="Times New Roman"/>
                <a:cs typeface="Times New Roman"/>
              </a:rPr>
              <a:t>ysis </a:t>
            </a:r>
            <a:r>
              <a:rPr sz="1200" spc="114" dirty="0">
                <a:latin typeface="Times New Roman"/>
                <a:cs typeface="Times New Roman"/>
              </a:rPr>
              <a:t> </a:t>
            </a:r>
            <a:r>
              <a:rPr sz="1800" spc="120" baseline="18518" dirty="0">
                <a:latin typeface="Times New Roman"/>
                <a:cs typeface="Times New Roman"/>
              </a:rPr>
              <a:t>P</a:t>
            </a:r>
            <a:r>
              <a:rPr sz="1800" spc="-135" baseline="18518" dirty="0">
                <a:latin typeface="Times New Roman"/>
                <a:cs typeface="Times New Roman"/>
              </a:rPr>
              <a:t>r</a:t>
            </a:r>
            <a:r>
              <a:rPr sz="1800" baseline="18518" dirty="0">
                <a:latin typeface="Times New Roman"/>
                <a:cs typeface="Times New Roman"/>
              </a:rPr>
              <a:t>ot</a:t>
            </a:r>
            <a:r>
              <a:rPr sz="1800" spc="-262" baseline="18518" dirty="0">
                <a:latin typeface="Times New Roman"/>
                <a:cs typeface="Times New Roman"/>
              </a:rPr>
              <a:t> </a:t>
            </a:r>
            <a:r>
              <a:rPr sz="1800" spc="15" baseline="18518" dirty="0">
                <a:latin typeface="Times New Roman"/>
                <a:cs typeface="Times New Roman"/>
              </a:rPr>
              <a:t>o</a:t>
            </a:r>
            <a:r>
              <a:rPr sz="1800" baseline="18518" dirty="0">
                <a:latin typeface="Times New Roman"/>
                <a:cs typeface="Times New Roman"/>
              </a:rPr>
              <a:t>-</a:t>
            </a:r>
            <a:endParaRPr sz="1800" baseline="18518">
              <a:latin typeface="Times New Roman"/>
              <a:cs typeface="Times New Roman"/>
            </a:endParaRPr>
          </a:p>
          <a:p>
            <a:pPr marL="579120">
              <a:lnSpc>
                <a:spcPts val="990"/>
              </a:lnSpc>
              <a:tabLst>
                <a:tab pos="2047239" algn="l"/>
              </a:tabLst>
            </a:pPr>
            <a:r>
              <a:rPr sz="1200" dirty="0">
                <a:latin typeface="Times New Roman"/>
                <a:cs typeface="Times New Roman"/>
              </a:rPr>
              <a:t>R</a:t>
            </a:r>
            <a:r>
              <a:rPr sz="1200" spc="-190" dirty="0">
                <a:latin typeface="Times New Roman"/>
                <a:cs typeface="Times New Roman"/>
              </a:rPr>
              <a:t> </a:t>
            </a:r>
            <a:r>
              <a:rPr sz="1200" spc="25" dirty="0">
                <a:latin typeface="Times New Roman"/>
                <a:cs typeface="Times New Roman"/>
              </a:rPr>
              <a:t>E</a:t>
            </a:r>
            <a:r>
              <a:rPr sz="1200" spc="45" dirty="0">
                <a:latin typeface="Times New Roman"/>
                <a:cs typeface="Times New Roman"/>
              </a:rPr>
              <a:t>V</a:t>
            </a:r>
            <a:r>
              <a:rPr sz="1200" spc="50" dirty="0">
                <a:latin typeface="Times New Roman"/>
                <a:cs typeface="Times New Roman"/>
              </a:rPr>
              <a:t>I</a:t>
            </a:r>
            <a:r>
              <a:rPr sz="1200" spc="25" dirty="0">
                <a:latin typeface="Times New Roman"/>
                <a:cs typeface="Times New Roman"/>
              </a:rPr>
              <a:t>E</a:t>
            </a:r>
            <a:r>
              <a:rPr sz="1200" dirty="0">
                <a:latin typeface="Times New Roman"/>
                <a:cs typeface="Times New Roman"/>
              </a:rPr>
              <a:t>W	</a:t>
            </a:r>
            <a:r>
              <a:rPr sz="1800" spc="-52" baseline="-18518" dirty="0">
                <a:latin typeface="Times New Roman"/>
                <a:cs typeface="Times New Roman"/>
              </a:rPr>
              <a:t>t</a:t>
            </a:r>
            <a:r>
              <a:rPr sz="1800" baseline="-18518" dirty="0">
                <a:latin typeface="Times New Roman"/>
                <a:cs typeface="Times New Roman"/>
              </a:rPr>
              <a:t>y</a:t>
            </a:r>
            <a:r>
              <a:rPr sz="1800" spc="-209" baseline="-18518" dirty="0">
                <a:latin typeface="Times New Roman"/>
                <a:cs typeface="Times New Roman"/>
              </a:rPr>
              <a:t> </a:t>
            </a:r>
            <a:r>
              <a:rPr sz="1800" baseline="-18518" dirty="0">
                <a:latin typeface="Times New Roman"/>
                <a:cs typeface="Times New Roman"/>
              </a:rPr>
              <a:t>pe</a:t>
            </a:r>
            <a:r>
              <a:rPr sz="1800" spc="112" baseline="-18518" dirty="0">
                <a:latin typeface="Times New Roman"/>
                <a:cs typeface="Times New Roman"/>
              </a:rPr>
              <a:t> </a:t>
            </a:r>
            <a:r>
              <a:rPr sz="1800" baseline="-18518" dirty="0">
                <a:latin typeface="Times New Roman"/>
                <a:cs typeface="Times New Roman"/>
              </a:rPr>
              <a:t>1</a:t>
            </a:r>
            <a:endParaRPr sz="1800" baseline="-18518">
              <a:latin typeface="Times New Roman"/>
              <a:cs typeface="Times New Roman"/>
            </a:endParaRPr>
          </a:p>
          <a:p>
            <a:pPr marL="115570" indent="-116205">
              <a:lnSpc>
                <a:spcPct val="75500"/>
              </a:lnSpc>
              <a:spcBef>
                <a:spcPts val="1235"/>
              </a:spcBef>
              <a:tabLst>
                <a:tab pos="1468120" algn="l"/>
                <a:tab pos="2703195" algn="l"/>
              </a:tabLst>
            </a:pPr>
            <a:r>
              <a:rPr sz="1800" spc="-60" baseline="6944" dirty="0">
                <a:latin typeface="Times New Roman"/>
                <a:cs typeface="Times New Roman"/>
              </a:rPr>
              <a:t>R</a:t>
            </a:r>
            <a:r>
              <a:rPr sz="1800" spc="112" baseline="6944" dirty="0">
                <a:latin typeface="Times New Roman"/>
                <a:cs typeface="Times New Roman"/>
              </a:rPr>
              <a:t>e</a:t>
            </a:r>
            <a:r>
              <a:rPr sz="1800" baseline="6944" dirty="0">
                <a:latin typeface="Times New Roman"/>
                <a:cs typeface="Times New Roman"/>
              </a:rPr>
              <a:t>q</a:t>
            </a:r>
            <a:r>
              <a:rPr sz="1800" spc="15" baseline="6944" dirty="0">
                <a:latin typeface="Times New Roman"/>
                <a:cs typeface="Times New Roman"/>
              </a:rPr>
              <a:t>u</a:t>
            </a:r>
            <a:r>
              <a:rPr sz="1800" baseline="6944" dirty="0">
                <a:latin typeface="Times New Roman"/>
                <a:cs typeface="Times New Roman"/>
              </a:rPr>
              <a:t>i</a:t>
            </a:r>
            <a:r>
              <a:rPr sz="1800" spc="-277" baseline="6944" dirty="0">
                <a:latin typeface="Times New Roman"/>
                <a:cs typeface="Times New Roman"/>
              </a:rPr>
              <a:t> </a:t>
            </a:r>
            <a:r>
              <a:rPr sz="1800" spc="89" baseline="6944" dirty="0">
                <a:latin typeface="Times New Roman"/>
                <a:cs typeface="Times New Roman"/>
              </a:rPr>
              <a:t>r</a:t>
            </a:r>
            <a:r>
              <a:rPr sz="1800" spc="112" baseline="6944" dirty="0">
                <a:latin typeface="Times New Roman"/>
                <a:cs typeface="Times New Roman"/>
              </a:rPr>
              <a:t>e</a:t>
            </a:r>
            <a:r>
              <a:rPr sz="1800" spc="-37" baseline="6944" dirty="0">
                <a:latin typeface="Times New Roman"/>
                <a:cs typeface="Times New Roman"/>
              </a:rPr>
              <a:t>m</a:t>
            </a:r>
            <a:r>
              <a:rPr sz="1800" spc="97" baseline="6944" dirty="0">
                <a:latin typeface="Times New Roman"/>
                <a:cs typeface="Times New Roman"/>
              </a:rPr>
              <a:t>e</a:t>
            </a:r>
            <a:r>
              <a:rPr sz="1800" spc="15" baseline="6944" dirty="0">
                <a:latin typeface="Times New Roman"/>
                <a:cs typeface="Times New Roman"/>
              </a:rPr>
              <a:t>n</a:t>
            </a:r>
            <a:r>
              <a:rPr sz="1800" baseline="6944" dirty="0">
                <a:latin typeface="Times New Roman"/>
                <a:cs typeface="Times New Roman"/>
              </a:rPr>
              <a:t>t</a:t>
            </a:r>
            <a:r>
              <a:rPr sz="1800" spc="-277" baseline="6944" dirty="0">
                <a:latin typeface="Times New Roman"/>
                <a:cs typeface="Times New Roman"/>
              </a:rPr>
              <a:t> </a:t>
            </a:r>
            <a:r>
              <a:rPr sz="1800" baseline="6944" dirty="0">
                <a:latin typeface="Times New Roman"/>
                <a:cs typeface="Times New Roman"/>
              </a:rPr>
              <a:t>s</a:t>
            </a:r>
            <a:r>
              <a:rPr sz="1800" spc="-7" baseline="6944" dirty="0">
                <a:latin typeface="Times New Roman"/>
                <a:cs typeface="Times New Roman"/>
              </a:rPr>
              <a:t> </a:t>
            </a:r>
            <a:r>
              <a:rPr sz="1800" spc="15" baseline="6944" dirty="0">
                <a:latin typeface="Times New Roman"/>
                <a:cs typeface="Times New Roman"/>
              </a:rPr>
              <a:t>p</a:t>
            </a:r>
            <a:r>
              <a:rPr sz="1800" baseline="6944" dirty="0">
                <a:latin typeface="Times New Roman"/>
                <a:cs typeface="Times New Roman"/>
              </a:rPr>
              <a:t>l</a:t>
            </a:r>
            <a:r>
              <a:rPr sz="1800" spc="-277" baseline="6944" dirty="0">
                <a:latin typeface="Times New Roman"/>
                <a:cs typeface="Times New Roman"/>
              </a:rPr>
              <a:t> </a:t>
            </a:r>
            <a:r>
              <a:rPr sz="1800" spc="112" baseline="6944" dirty="0">
                <a:latin typeface="Times New Roman"/>
                <a:cs typeface="Times New Roman"/>
              </a:rPr>
              <a:t>a</a:t>
            </a:r>
            <a:r>
              <a:rPr sz="1800" baseline="6944" dirty="0">
                <a:latin typeface="Times New Roman"/>
                <a:cs typeface="Times New Roman"/>
              </a:rPr>
              <a:t>n		</a:t>
            </a:r>
            <a:r>
              <a:rPr sz="1200" spc="95" dirty="0">
                <a:latin typeface="Times New Roman"/>
                <a:cs typeface="Times New Roman"/>
              </a:rPr>
              <a:t>S</a:t>
            </a:r>
            <a:r>
              <a:rPr sz="1200" spc="-35" dirty="0">
                <a:latin typeface="Times New Roman"/>
                <a:cs typeface="Times New Roman"/>
              </a:rPr>
              <a:t>i</a:t>
            </a:r>
            <a:r>
              <a:rPr sz="1200" dirty="0">
                <a:latin typeface="Times New Roman"/>
                <a:cs typeface="Times New Roman"/>
              </a:rPr>
              <a:t>m</a:t>
            </a:r>
            <a:r>
              <a:rPr sz="1200" spc="-175" dirty="0">
                <a:latin typeface="Times New Roman"/>
                <a:cs typeface="Times New Roman"/>
              </a:rPr>
              <a:t> </a:t>
            </a:r>
            <a:r>
              <a:rPr sz="1200" spc="10" dirty="0">
                <a:latin typeface="Times New Roman"/>
                <a:cs typeface="Times New Roman"/>
              </a:rPr>
              <a:t>u</a:t>
            </a:r>
            <a:r>
              <a:rPr sz="1200" dirty="0">
                <a:latin typeface="Times New Roman"/>
                <a:cs typeface="Times New Roman"/>
              </a:rPr>
              <a:t>l</a:t>
            </a:r>
            <a:r>
              <a:rPr sz="1200" spc="-175" dirty="0">
                <a:latin typeface="Times New Roman"/>
                <a:cs typeface="Times New Roman"/>
              </a:rPr>
              <a:t> </a:t>
            </a:r>
            <a:r>
              <a:rPr sz="1200" spc="-85" dirty="0">
                <a:latin typeface="Times New Roman"/>
                <a:cs typeface="Times New Roman"/>
              </a:rPr>
              <a:t>a</a:t>
            </a:r>
            <a:r>
              <a:rPr sz="1200" spc="-35" dirty="0">
                <a:latin typeface="Times New Roman"/>
                <a:cs typeface="Times New Roman"/>
              </a:rPr>
              <a:t>t</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n</a:t>
            </a:r>
            <a:r>
              <a:rPr sz="1200" spc="-5" dirty="0">
                <a:latin typeface="Times New Roman"/>
                <a:cs typeface="Times New Roman"/>
              </a:rPr>
              <a:t>s</a:t>
            </a:r>
            <a:r>
              <a:rPr sz="1200" dirty="0">
                <a:latin typeface="Times New Roman"/>
                <a:cs typeface="Times New Roman"/>
              </a:rPr>
              <a:t>, m</a:t>
            </a:r>
            <a:r>
              <a:rPr sz="1200" spc="-160" dirty="0">
                <a:latin typeface="Times New Roman"/>
                <a:cs typeface="Times New Roman"/>
              </a:rPr>
              <a:t> </a:t>
            </a:r>
            <a:r>
              <a:rPr sz="1200" dirty="0">
                <a:latin typeface="Times New Roman"/>
                <a:cs typeface="Times New Roman"/>
              </a:rPr>
              <a:t>o</a:t>
            </a:r>
            <a:r>
              <a:rPr sz="1200" spc="10" dirty="0">
                <a:latin typeface="Times New Roman"/>
                <a:cs typeface="Times New Roman"/>
              </a:rPr>
              <a:t>d</a:t>
            </a:r>
            <a:r>
              <a:rPr sz="1200" spc="75" dirty="0">
                <a:latin typeface="Times New Roman"/>
                <a:cs typeface="Times New Roman"/>
              </a:rPr>
              <a:t>e</a:t>
            </a:r>
            <a:r>
              <a:rPr sz="1200" spc="-35" dirty="0">
                <a:latin typeface="Times New Roman"/>
                <a:cs typeface="Times New Roman"/>
              </a:rPr>
              <a:t>l</a:t>
            </a:r>
            <a:r>
              <a:rPr sz="1200" spc="-20" dirty="0">
                <a:latin typeface="Times New Roman"/>
                <a:cs typeface="Times New Roman"/>
              </a:rPr>
              <a:t>s</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b</a:t>
            </a:r>
            <a:r>
              <a:rPr sz="1200" spc="-140" dirty="0">
                <a:latin typeface="Times New Roman"/>
                <a:cs typeface="Times New Roman"/>
              </a:rPr>
              <a:t> </a:t>
            </a:r>
            <a:r>
              <a:rPr sz="1200" spc="-85" dirty="0">
                <a:latin typeface="Times New Roman"/>
                <a:cs typeface="Times New Roman"/>
              </a:rPr>
              <a:t>e</a:t>
            </a:r>
            <a:r>
              <a:rPr sz="1200" dirty="0">
                <a:latin typeface="Times New Roman"/>
                <a:cs typeface="Times New Roman"/>
              </a:rPr>
              <a:t>n</a:t>
            </a:r>
            <a:r>
              <a:rPr sz="1200" spc="-140" dirty="0">
                <a:latin typeface="Times New Roman"/>
                <a:cs typeface="Times New Roman"/>
              </a:rPr>
              <a:t> </a:t>
            </a:r>
            <a:r>
              <a:rPr sz="1200" spc="-75" dirty="0">
                <a:latin typeface="Times New Roman"/>
                <a:cs typeface="Times New Roman"/>
              </a:rPr>
              <a:t>c</a:t>
            </a:r>
            <a:r>
              <a:rPr sz="1200" dirty="0">
                <a:latin typeface="Times New Roman"/>
                <a:cs typeface="Times New Roman"/>
              </a:rPr>
              <a:t>h</a:t>
            </a:r>
            <a:r>
              <a:rPr sz="1200" spc="-150" dirty="0">
                <a:latin typeface="Times New Roman"/>
                <a:cs typeface="Times New Roman"/>
              </a:rPr>
              <a:t> </a:t>
            </a:r>
            <a:r>
              <a:rPr sz="1200" spc="-25" dirty="0">
                <a:latin typeface="Times New Roman"/>
                <a:cs typeface="Times New Roman"/>
              </a:rPr>
              <a:t>m</a:t>
            </a:r>
            <a:r>
              <a:rPr sz="1200" spc="75" dirty="0">
                <a:latin typeface="Times New Roman"/>
                <a:cs typeface="Times New Roman"/>
              </a:rPr>
              <a:t>a</a:t>
            </a:r>
            <a:r>
              <a:rPr sz="1200" spc="60" dirty="0">
                <a:latin typeface="Times New Roman"/>
                <a:cs typeface="Times New Roman"/>
              </a:rPr>
              <a:t>r</a:t>
            </a:r>
            <a:r>
              <a:rPr sz="1200" dirty="0">
                <a:latin typeface="Times New Roman"/>
                <a:cs typeface="Times New Roman"/>
              </a:rPr>
              <a:t>ks  </a:t>
            </a:r>
            <a:r>
              <a:rPr sz="1200" spc="10" dirty="0">
                <a:latin typeface="Times New Roman"/>
                <a:cs typeface="Times New Roman"/>
              </a:rPr>
              <a:t>Li</a:t>
            </a:r>
            <a:r>
              <a:rPr sz="1200" spc="-185" dirty="0">
                <a:latin typeface="Times New Roman"/>
                <a:cs typeface="Times New Roman"/>
              </a:rPr>
              <a:t> </a:t>
            </a:r>
            <a:r>
              <a:rPr sz="1200" spc="15" dirty="0">
                <a:latin typeface="Times New Roman"/>
                <a:cs typeface="Times New Roman"/>
              </a:rPr>
              <a:t>fe-cycle</a:t>
            </a:r>
            <a:r>
              <a:rPr sz="1200" spc="85" dirty="0">
                <a:latin typeface="Times New Roman"/>
                <a:cs typeface="Times New Roman"/>
              </a:rPr>
              <a:t> </a:t>
            </a:r>
            <a:r>
              <a:rPr sz="1200" spc="5" dirty="0">
                <a:latin typeface="Times New Roman"/>
                <a:cs typeface="Times New Roman"/>
              </a:rPr>
              <a:t>pl</a:t>
            </a:r>
            <a:r>
              <a:rPr sz="1200" spc="-180" dirty="0">
                <a:latin typeface="Times New Roman"/>
                <a:cs typeface="Times New Roman"/>
              </a:rPr>
              <a:t> </a:t>
            </a:r>
            <a:r>
              <a:rPr sz="1200" spc="-40" dirty="0">
                <a:latin typeface="Times New Roman"/>
                <a:cs typeface="Times New Roman"/>
              </a:rPr>
              <a:t>an	</a:t>
            </a:r>
            <a:r>
              <a:rPr sz="1800" baseline="-13888" dirty="0">
                <a:latin typeface="Times New Roman"/>
                <a:cs typeface="Times New Roman"/>
              </a:rPr>
              <a:t>C</a:t>
            </a:r>
            <a:r>
              <a:rPr sz="1800" spc="-284" baseline="-13888" dirty="0">
                <a:latin typeface="Times New Roman"/>
                <a:cs typeface="Times New Roman"/>
              </a:rPr>
              <a:t> </a:t>
            </a:r>
            <a:r>
              <a:rPr sz="1800" spc="37" baseline="-13888" dirty="0">
                <a:latin typeface="Times New Roman"/>
                <a:cs typeface="Times New Roman"/>
              </a:rPr>
              <a:t>oncept</a:t>
            </a:r>
            <a:r>
              <a:rPr sz="1800" spc="-37" baseline="-13888" dirty="0">
                <a:latin typeface="Times New Roman"/>
                <a:cs typeface="Times New Roman"/>
              </a:rPr>
              <a:t> </a:t>
            </a:r>
            <a:r>
              <a:rPr sz="1800" baseline="-13888" dirty="0">
                <a:latin typeface="Times New Roman"/>
                <a:cs typeface="Times New Roman"/>
              </a:rPr>
              <a:t>o</a:t>
            </a:r>
            <a:r>
              <a:rPr sz="1800" spc="-232" baseline="-13888" dirty="0">
                <a:latin typeface="Times New Roman"/>
                <a:cs typeface="Times New Roman"/>
              </a:rPr>
              <a:t> </a:t>
            </a:r>
            <a:r>
              <a:rPr sz="1800" baseline="-13888" dirty="0">
                <a:latin typeface="Times New Roman"/>
                <a:cs typeface="Times New Roman"/>
              </a:rPr>
              <a:t>f</a:t>
            </a:r>
            <a:endParaRPr sz="1800" baseline="-13888">
              <a:latin typeface="Times New Roman"/>
              <a:cs typeface="Times New Roman"/>
            </a:endParaRPr>
          </a:p>
          <a:p>
            <a:pPr marL="1468120">
              <a:lnSpc>
                <a:spcPct val="100000"/>
              </a:lnSpc>
              <a:spcBef>
                <a:spcPts val="60"/>
              </a:spcBef>
              <a:tabLst>
                <a:tab pos="2490470" algn="l"/>
              </a:tabLst>
            </a:pPr>
            <a:r>
              <a:rPr sz="1200" spc="30" dirty="0">
                <a:latin typeface="Times New Roman"/>
                <a:cs typeface="Times New Roman"/>
              </a:rPr>
              <a:t>Operati</a:t>
            </a:r>
            <a:r>
              <a:rPr sz="1200" spc="-175" dirty="0">
                <a:latin typeface="Times New Roman"/>
                <a:cs typeface="Times New Roman"/>
              </a:rPr>
              <a:t> </a:t>
            </a:r>
            <a:r>
              <a:rPr sz="1200" spc="5" dirty="0">
                <a:latin typeface="Times New Roman"/>
                <a:cs typeface="Times New Roman"/>
              </a:rPr>
              <a:t>on	</a:t>
            </a:r>
            <a:r>
              <a:rPr sz="1800" spc="30" baseline="-18518" dirty="0">
                <a:latin typeface="Times New Roman"/>
                <a:cs typeface="Times New Roman"/>
              </a:rPr>
              <a:t>S/W</a:t>
            </a:r>
            <a:endParaRPr sz="1800" baseline="-18518">
              <a:latin typeface="Times New Roman"/>
              <a:cs typeface="Times New Roman"/>
            </a:endParaRPr>
          </a:p>
          <a:p>
            <a:pPr marL="2220595">
              <a:lnSpc>
                <a:spcPts val="1135"/>
              </a:lnSpc>
              <a:spcBef>
                <a:spcPts val="325"/>
              </a:spcBef>
              <a:tabLst>
                <a:tab pos="3341370" algn="l"/>
              </a:tabLst>
            </a:pPr>
            <a:r>
              <a:rPr sz="1200" spc="-100" dirty="0">
                <a:latin typeface="Times New Roman"/>
                <a:cs typeface="Times New Roman"/>
              </a:rPr>
              <a:t>r</a:t>
            </a:r>
            <a:r>
              <a:rPr sz="1200" spc="75" dirty="0">
                <a:latin typeface="Times New Roman"/>
                <a:cs typeface="Times New Roman"/>
              </a:rPr>
              <a:t>e</a:t>
            </a:r>
            <a:r>
              <a:rPr sz="1200" spc="10" dirty="0">
                <a:latin typeface="Times New Roman"/>
                <a:cs typeface="Times New Roman"/>
              </a:rPr>
              <a:t>q</a:t>
            </a:r>
            <a:r>
              <a:rPr sz="1200" dirty="0">
                <a:latin typeface="Times New Roman"/>
                <a:cs typeface="Times New Roman"/>
              </a:rPr>
              <a:t>ui</a:t>
            </a:r>
            <a:r>
              <a:rPr sz="1200" spc="-175" dirty="0">
                <a:latin typeface="Times New Roman"/>
                <a:cs typeface="Times New Roman"/>
              </a:rPr>
              <a:t> </a:t>
            </a:r>
            <a:r>
              <a:rPr sz="1200" spc="50" dirty="0">
                <a:latin typeface="Times New Roman"/>
                <a:cs typeface="Times New Roman"/>
              </a:rPr>
              <a:t>r</a:t>
            </a:r>
            <a:r>
              <a:rPr sz="1200" spc="75" dirty="0">
                <a:latin typeface="Times New Roman"/>
                <a:cs typeface="Times New Roman"/>
              </a:rPr>
              <a:t>e</a:t>
            </a:r>
            <a:r>
              <a:rPr sz="1200" spc="-25" dirty="0">
                <a:latin typeface="Times New Roman"/>
                <a:cs typeface="Times New Roman"/>
              </a:rPr>
              <a:t>m</a:t>
            </a:r>
            <a:r>
              <a:rPr sz="1200" spc="75" dirty="0">
                <a:latin typeface="Times New Roman"/>
                <a:cs typeface="Times New Roman"/>
              </a:rPr>
              <a:t>e</a:t>
            </a:r>
            <a:r>
              <a:rPr sz="1200" dirty="0">
                <a:latin typeface="Times New Roman"/>
                <a:cs typeface="Times New Roman"/>
              </a:rPr>
              <a:t>nt</a:t>
            </a:r>
            <a:r>
              <a:rPr sz="1200" spc="-175" dirty="0">
                <a:latin typeface="Times New Roman"/>
                <a:cs typeface="Times New Roman"/>
              </a:rPr>
              <a:t> </a:t>
            </a:r>
            <a:r>
              <a:rPr sz="1200" dirty="0">
                <a:latin typeface="Times New Roman"/>
                <a:cs typeface="Times New Roman"/>
              </a:rPr>
              <a:t>s	</a:t>
            </a:r>
            <a:r>
              <a:rPr sz="1800" spc="120" baseline="11574" dirty="0">
                <a:latin typeface="Times New Roman"/>
                <a:cs typeface="Times New Roman"/>
              </a:rPr>
              <a:t>P</a:t>
            </a:r>
            <a:r>
              <a:rPr sz="1800" spc="-135" baseline="11574" dirty="0">
                <a:latin typeface="Times New Roman"/>
                <a:cs typeface="Times New Roman"/>
              </a:rPr>
              <a:t>r</a:t>
            </a:r>
            <a:r>
              <a:rPr sz="1800" baseline="11574" dirty="0">
                <a:latin typeface="Times New Roman"/>
                <a:cs typeface="Times New Roman"/>
              </a:rPr>
              <a:t>od</a:t>
            </a:r>
            <a:r>
              <a:rPr sz="1800" spc="-209" baseline="11574" dirty="0">
                <a:latin typeface="Times New Roman"/>
                <a:cs typeface="Times New Roman"/>
              </a:rPr>
              <a:t> </a:t>
            </a:r>
            <a:r>
              <a:rPr sz="1800" spc="15" baseline="11574" dirty="0">
                <a:latin typeface="Times New Roman"/>
                <a:cs typeface="Times New Roman"/>
              </a:rPr>
              <a:t>u</a:t>
            </a:r>
            <a:r>
              <a:rPr sz="1800" spc="112" baseline="11574" dirty="0">
                <a:latin typeface="Times New Roman"/>
                <a:cs typeface="Times New Roman"/>
              </a:rPr>
              <a:t>c</a:t>
            </a:r>
            <a:r>
              <a:rPr sz="1800" baseline="11574" dirty="0">
                <a:latin typeface="Times New Roman"/>
                <a:cs typeface="Times New Roman"/>
              </a:rPr>
              <a:t>t</a:t>
            </a:r>
            <a:endParaRPr sz="1800" baseline="11574">
              <a:latin typeface="Times New Roman"/>
              <a:cs typeface="Times New Roman"/>
            </a:endParaRPr>
          </a:p>
          <a:p>
            <a:pPr marL="3379470">
              <a:lnSpc>
                <a:spcPts val="1135"/>
              </a:lnSpc>
              <a:tabLst>
                <a:tab pos="4112895" algn="l"/>
              </a:tabLst>
            </a:pPr>
            <a:r>
              <a:rPr sz="1800" spc="15" baseline="-11574" dirty="0">
                <a:latin typeface="Times New Roman"/>
                <a:cs typeface="Times New Roman"/>
              </a:rPr>
              <a:t>d</a:t>
            </a:r>
            <a:r>
              <a:rPr sz="1800" spc="97" baseline="-11574" dirty="0">
                <a:latin typeface="Times New Roman"/>
                <a:cs typeface="Times New Roman"/>
              </a:rPr>
              <a:t>e</a:t>
            </a:r>
            <a:r>
              <a:rPr sz="1800" spc="-7" baseline="-11574" dirty="0">
                <a:latin typeface="Times New Roman"/>
                <a:cs typeface="Times New Roman"/>
              </a:rPr>
              <a:t>s</a:t>
            </a:r>
            <a:r>
              <a:rPr sz="1800" baseline="-11574" dirty="0">
                <a:latin typeface="Times New Roman"/>
                <a:cs typeface="Times New Roman"/>
              </a:rPr>
              <a:t>i</a:t>
            </a:r>
            <a:r>
              <a:rPr sz="1800" spc="-277" baseline="-11574" dirty="0">
                <a:latin typeface="Times New Roman"/>
                <a:cs typeface="Times New Roman"/>
              </a:rPr>
              <a:t> </a:t>
            </a:r>
            <a:r>
              <a:rPr sz="1800" spc="15" baseline="-11574" dirty="0">
                <a:latin typeface="Times New Roman"/>
                <a:cs typeface="Times New Roman"/>
              </a:rPr>
              <a:t>g</a:t>
            </a:r>
            <a:r>
              <a:rPr sz="1800" baseline="-11574" dirty="0">
                <a:latin typeface="Times New Roman"/>
                <a:cs typeface="Times New Roman"/>
              </a:rPr>
              <a:t>n	</a:t>
            </a:r>
            <a:r>
              <a:rPr sz="1200" spc="45" dirty="0">
                <a:latin typeface="Times New Roman"/>
                <a:cs typeface="Times New Roman"/>
              </a:rPr>
              <a:t>D</a:t>
            </a:r>
            <a:r>
              <a:rPr sz="1200" spc="75" dirty="0">
                <a:latin typeface="Times New Roman"/>
                <a:cs typeface="Times New Roman"/>
              </a:rPr>
              <a:t>e</a:t>
            </a:r>
            <a:r>
              <a:rPr sz="1200" spc="-35" dirty="0">
                <a:latin typeface="Times New Roman"/>
                <a:cs typeface="Times New Roman"/>
              </a:rPr>
              <a:t>t</a:t>
            </a:r>
            <a:r>
              <a:rPr sz="1200" spc="75" dirty="0">
                <a:latin typeface="Times New Roman"/>
                <a:cs typeface="Times New Roman"/>
              </a:rPr>
              <a:t>a</a:t>
            </a:r>
            <a:r>
              <a:rPr sz="1200" spc="-35" dirty="0">
                <a:latin typeface="Times New Roman"/>
                <a:cs typeface="Times New Roman"/>
              </a:rPr>
              <a:t>i</a:t>
            </a:r>
            <a:r>
              <a:rPr sz="1200" dirty="0">
                <a:latin typeface="Times New Roman"/>
                <a:cs typeface="Times New Roman"/>
              </a:rPr>
              <a:t>l</a:t>
            </a:r>
            <a:r>
              <a:rPr sz="1200" spc="-175" dirty="0">
                <a:latin typeface="Times New Roman"/>
                <a:cs typeface="Times New Roman"/>
              </a:rPr>
              <a:t> </a:t>
            </a:r>
            <a:r>
              <a:rPr sz="1200" spc="65" dirty="0">
                <a:latin typeface="Times New Roman"/>
                <a:cs typeface="Times New Roman"/>
              </a:rPr>
              <a:t>e</a:t>
            </a:r>
            <a:r>
              <a:rPr sz="1200" dirty="0">
                <a:latin typeface="Times New Roman"/>
                <a:cs typeface="Times New Roman"/>
              </a:rPr>
              <a:t>d</a:t>
            </a:r>
            <a:endParaRPr sz="1200">
              <a:latin typeface="Times New Roman"/>
              <a:cs typeface="Times New Roman"/>
            </a:endParaRPr>
          </a:p>
          <a:p>
            <a:pPr marL="560070" marR="283210" indent="-290830">
              <a:lnSpc>
                <a:spcPts val="1360"/>
              </a:lnSpc>
              <a:spcBef>
                <a:spcPts val="160"/>
              </a:spcBef>
              <a:tabLst>
                <a:tab pos="1506220" algn="l"/>
                <a:tab pos="1602740" algn="l"/>
                <a:tab pos="3977640" algn="l"/>
                <a:tab pos="4171315" algn="l"/>
              </a:tabLst>
            </a:pPr>
            <a:r>
              <a:rPr sz="1800" spc="67" baseline="-18518" dirty="0">
                <a:latin typeface="Times New Roman"/>
                <a:cs typeface="Times New Roman"/>
              </a:rPr>
              <a:t>D</a:t>
            </a:r>
            <a:r>
              <a:rPr sz="1800" spc="112" baseline="-18518" dirty="0">
                <a:latin typeface="Times New Roman"/>
                <a:cs typeface="Times New Roman"/>
              </a:rPr>
              <a:t>e</a:t>
            </a:r>
            <a:r>
              <a:rPr sz="1800" spc="15" baseline="-18518" dirty="0">
                <a:latin typeface="Times New Roman"/>
                <a:cs typeface="Times New Roman"/>
              </a:rPr>
              <a:t>v</a:t>
            </a:r>
            <a:r>
              <a:rPr sz="1800" spc="97" baseline="-18518" dirty="0">
                <a:latin typeface="Times New Roman"/>
                <a:cs typeface="Times New Roman"/>
              </a:rPr>
              <a:t>e</a:t>
            </a:r>
            <a:r>
              <a:rPr sz="1800" spc="-37" baseline="-18518" dirty="0">
                <a:latin typeface="Times New Roman"/>
                <a:cs typeface="Times New Roman"/>
              </a:rPr>
              <a:t>l</a:t>
            </a:r>
            <a:r>
              <a:rPr sz="1800" baseline="-18518" dirty="0">
                <a:latin typeface="Times New Roman"/>
                <a:cs typeface="Times New Roman"/>
              </a:rPr>
              <a:t>op</a:t>
            </a:r>
            <a:r>
              <a:rPr sz="1800" spc="-209" baseline="-18518" dirty="0">
                <a:latin typeface="Times New Roman"/>
                <a:cs typeface="Times New Roman"/>
              </a:rPr>
              <a:t> </a:t>
            </a:r>
            <a:r>
              <a:rPr sz="1800" spc="-37" baseline="-18518" dirty="0">
                <a:latin typeface="Times New Roman"/>
                <a:cs typeface="Times New Roman"/>
              </a:rPr>
              <a:t>m</a:t>
            </a:r>
            <a:r>
              <a:rPr sz="1800" spc="112" baseline="-18518" dirty="0">
                <a:latin typeface="Times New Roman"/>
                <a:cs typeface="Times New Roman"/>
              </a:rPr>
              <a:t>e</a:t>
            </a:r>
            <a:r>
              <a:rPr sz="1800" spc="15" baseline="-18518" dirty="0">
                <a:latin typeface="Times New Roman"/>
                <a:cs typeface="Times New Roman"/>
              </a:rPr>
              <a:t>n</a:t>
            </a:r>
            <a:r>
              <a:rPr sz="1800" baseline="-18518" dirty="0">
                <a:latin typeface="Times New Roman"/>
                <a:cs typeface="Times New Roman"/>
              </a:rPr>
              <a:t>t	</a:t>
            </a:r>
            <a:r>
              <a:rPr sz="1200" spc="-40" dirty="0">
                <a:latin typeface="Times New Roman"/>
                <a:cs typeface="Times New Roman"/>
              </a:rPr>
              <a:t>R</a:t>
            </a:r>
            <a:r>
              <a:rPr sz="1200" spc="65" dirty="0">
                <a:latin typeface="Times New Roman"/>
                <a:cs typeface="Times New Roman"/>
              </a:rPr>
              <a:t>e</a:t>
            </a:r>
            <a:r>
              <a:rPr sz="1200" spc="10" dirty="0">
                <a:latin typeface="Times New Roman"/>
                <a:cs typeface="Times New Roman"/>
              </a:rPr>
              <a:t>qu</a:t>
            </a:r>
            <a:r>
              <a:rPr sz="1200" dirty="0">
                <a:latin typeface="Times New Roman"/>
                <a:cs typeface="Times New Roman"/>
              </a:rPr>
              <a:t>i</a:t>
            </a:r>
            <a:r>
              <a:rPr sz="1200" spc="-185" dirty="0">
                <a:latin typeface="Times New Roman"/>
                <a:cs typeface="Times New Roman"/>
              </a:rPr>
              <a:t> </a:t>
            </a:r>
            <a:r>
              <a:rPr sz="1200" spc="60" dirty="0">
                <a:latin typeface="Times New Roman"/>
                <a:cs typeface="Times New Roman"/>
              </a:rPr>
              <a:t>r</a:t>
            </a:r>
            <a:r>
              <a:rPr sz="1200" spc="65" dirty="0">
                <a:latin typeface="Times New Roman"/>
                <a:cs typeface="Times New Roman"/>
              </a:rPr>
              <a:t>e</a:t>
            </a:r>
            <a:r>
              <a:rPr sz="1200" spc="-25" dirty="0">
                <a:latin typeface="Times New Roman"/>
                <a:cs typeface="Times New Roman"/>
              </a:rPr>
              <a:t>m</a:t>
            </a:r>
            <a:r>
              <a:rPr sz="1200" spc="75" dirty="0">
                <a:latin typeface="Times New Roman"/>
                <a:cs typeface="Times New Roman"/>
              </a:rPr>
              <a:t>e</a:t>
            </a:r>
            <a:r>
              <a:rPr sz="1200" spc="10" dirty="0">
                <a:latin typeface="Times New Roman"/>
                <a:cs typeface="Times New Roman"/>
              </a:rPr>
              <a:t>n</a:t>
            </a:r>
            <a:r>
              <a:rPr sz="1200" dirty="0">
                <a:latin typeface="Times New Roman"/>
                <a:cs typeface="Times New Roman"/>
              </a:rPr>
              <a:t>t		</a:t>
            </a:r>
            <a:r>
              <a:rPr sz="1800" baseline="11574" dirty="0">
                <a:latin typeface="Times New Roman"/>
                <a:cs typeface="Times New Roman"/>
              </a:rPr>
              <a:t>d</a:t>
            </a:r>
            <a:r>
              <a:rPr sz="1800" spc="112" baseline="11574" dirty="0">
                <a:latin typeface="Times New Roman"/>
                <a:cs typeface="Times New Roman"/>
              </a:rPr>
              <a:t>e</a:t>
            </a:r>
            <a:r>
              <a:rPr sz="1800" spc="-30" baseline="11574" dirty="0">
                <a:latin typeface="Times New Roman"/>
                <a:cs typeface="Times New Roman"/>
              </a:rPr>
              <a:t>s</a:t>
            </a:r>
            <a:r>
              <a:rPr sz="1800" baseline="11574" dirty="0">
                <a:latin typeface="Times New Roman"/>
                <a:cs typeface="Times New Roman"/>
              </a:rPr>
              <a:t>i</a:t>
            </a:r>
            <a:r>
              <a:rPr sz="1800" spc="-262" baseline="11574" dirty="0">
                <a:latin typeface="Times New Roman"/>
                <a:cs typeface="Times New Roman"/>
              </a:rPr>
              <a:t> </a:t>
            </a:r>
            <a:r>
              <a:rPr sz="1800" spc="15" baseline="11574" dirty="0">
                <a:latin typeface="Times New Roman"/>
                <a:cs typeface="Times New Roman"/>
              </a:rPr>
              <a:t>g</a:t>
            </a:r>
            <a:r>
              <a:rPr sz="1800" baseline="11574" dirty="0">
                <a:latin typeface="Times New Roman"/>
                <a:cs typeface="Times New Roman"/>
              </a:rPr>
              <a:t>n  </a:t>
            </a:r>
            <a:r>
              <a:rPr sz="1800" spc="15" baseline="-11574" dirty="0">
                <a:latin typeface="Times New Roman"/>
                <a:cs typeface="Times New Roman"/>
              </a:rPr>
              <a:t>p</a:t>
            </a:r>
            <a:r>
              <a:rPr sz="1800" baseline="-11574" dirty="0">
                <a:latin typeface="Times New Roman"/>
                <a:cs typeface="Times New Roman"/>
              </a:rPr>
              <a:t>l</a:t>
            </a:r>
            <a:r>
              <a:rPr sz="1800" spc="-277" baseline="-11574" dirty="0">
                <a:latin typeface="Times New Roman"/>
                <a:cs typeface="Times New Roman"/>
              </a:rPr>
              <a:t> </a:t>
            </a:r>
            <a:r>
              <a:rPr sz="1800" spc="-112" baseline="-11574" dirty="0">
                <a:latin typeface="Times New Roman"/>
                <a:cs typeface="Times New Roman"/>
              </a:rPr>
              <a:t>a</a:t>
            </a:r>
            <a:r>
              <a:rPr sz="1800" baseline="-11574" dirty="0">
                <a:latin typeface="Times New Roman"/>
                <a:cs typeface="Times New Roman"/>
              </a:rPr>
              <a:t>n		</a:t>
            </a:r>
            <a:r>
              <a:rPr sz="1200" dirty="0">
                <a:latin typeface="Times New Roman"/>
                <a:cs typeface="Times New Roman"/>
              </a:rPr>
              <a:t>v</a:t>
            </a:r>
            <a:r>
              <a:rPr sz="1200" spc="75" dirty="0">
                <a:latin typeface="Times New Roman"/>
                <a:cs typeface="Times New Roman"/>
              </a:rPr>
              <a:t>a</a:t>
            </a:r>
            <a:r>
              <a:rPr sz="1200" spc="-35" dirty="0">
                <a:latin typeface="Times New Roman"/>
                <a:cs typeface="Times New Roman"/>
              </a:rPr>
              <a:t>l</a:t>
            </a:r>
            <a:r>
              <a:rPr sz="1200" spc="-25" dirty="0">
                <a:latin typeface="Times New Roman"/>
                <a:cs typeface="Times New Roman"/>
              </a:rPr>
              <a:t>i</a:t>
            </a:r>
            <a:r>
              <a:rPr sz="1200" dirty="0">
                <a:latin typeface="Times New Roman"/>
                <a:cs typeface="Times New Roman"/>
              </a:rPr>
              <a:t>d</a:t>
            </a:r>
            <a:r>
              <a:rPr sz="1200" spc="-140" dirty="0">
                <a:latin typeface="Times New Roman"/>
                <a:cs typeface="Times New Roman"/>
              </a:rPr>
              <a:t> </a:t>
            </a:r>
            <a:r>
              <a:rPr sz="1200" spc="-85" dirty="0">
                <a:latin typeface="Times New Roman"/>
                <a:cs typeface="Times New Roman"/>
              </a:rPr>
              <a:t>a</a:t>
            </a:r>
            <a:r>
              <a:rPr sz="1200" spc="-35" dirty="0">
                <a:latin typeface="Times New Roman"/>
                <a:cs typeface="Times New Roman"/>
              </a:rPr>
              <a:t>t</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n	</a:t>
            </a:r>
            <a:r>
              <a:rPr sz="1800" baseline="-18518" dirty="0">
                <a:latin typeface="Times New Roman"/>
                <a:cs typeface="Times New Roman"/>
              </a:rPr>
              <a:t>C</a:t>
            </a:r>
            <a:r>
              <a:rPr sz="1800" spc="-284" baseline="-18518" dirty="0">
                <a:latin typeface="Times New Roman"/>
                <a:cs typeface="Times New Roman"/>
              </a:rPr>
              <a:t> </a:t>
            </a:r>
            <a:r>
              <a:rPr sz="1800" spc="15" baseline="-18518" dirty="0">
                <a:latin typeface="Times New Roman"/>
                <a:cs typeface="Times New Roman"/>
              </a:rPr>
              <a:t>o</a:t>
            </a:r>
            <a:r>
              <a:rPr sz="1800" baseline="-18518" dirty="0">
                <a:latin typeface="Times New Roman"/>
                <a:cs typeface="Times New Roman"/>
              </a:rPr>
              <a:t>de</a:t>
            </a:r>
            <a:endParaRPr sz="1800" baseline="-18518">
              <a:latin typeface="Times New Roman"/>
              <a:cs typeface="Times New Roman"/>
            </a:endParaRPr>
          </a:p>
        </p:txBody>
      </p:sp>
      <p:sp>
        <p:nvSpPr>
          <p:cNvPr id="15" name="object 15"/>
          <p:cNvSpPr txBox="1"/>
          <p:nvPr/>
        </p:nvSpPr>
        <p:spPr>
          <a:xfrm>
            <a:off x="340441" y="1679099"/>
            <a:ext cx="2029460" cy="563880"/>
          </a:xfrm>
          <a:prstGeom prst="rect">
            <a:avLst/>
          </a:prstGeom>
        </p:spPr>
        <p:txBody>
          <a:bodyPr vert="horz" wrap="square" lIns="0" tIns="22860" rIns="0" bIns="0" rtlCol="0">
            <a:spAutoFit/>
          </a:bodyPr>
          <a:lstStyle/>
          <a:p>
            <a:pPr marL="12065" marR="5080" algn="ctr">
              <a:lnSpc>
                <a:spcPts val="1400"/>
              </a:lnSpc>
              <a:spcBef>
                <a:spcPts val="180"/>
              </a:spcBef>
            </a:pPr>
            <a:r>
              <a:rPr sz="1200" b="1" spc="-5" dirty="0">
                <a:latin typeface="Times New Roman"/>
                <a:cs typeface="Times New Roman"/>
              </a:rPr>
              <a:t>DETERMINAR</a:t>
            </a:r>
            <a:r>
              <a:rPr sz="1200" b="1" spc="-30" dirty="0">
                <a:latin typeface="Times New Roman"/>
                <a:cs typeface="Times New Roman"/>
              </a:rPr>
              <a:t> </a:t>
            </a:r>
            <a:r>
              <a:rPr sz="1200" b="1" spc="-5" dirty="0">
                <a:latin typeface="Times New Roman"/>
                <a:cs typeface="Times New Roman"/>
              </a:rPr>
              <a:t>OBJETIVOS, </a:t>
            </a:r>
            <a:r>
              <a:rPr sz="1200" b="1" spc="-285" dirty="0">
                <a:latin typeface="Times New Roman"/>
                <a:cs typeface="Times New Roman"/>
              </a:rPr>
              <a:t> </a:t>
            </a:r>
            <a:r>
              <a:rPr sz="1200" b="1" spc="-30" dirty="0">
                <a:latin typeface="Times New Roman"/>
                <a:cs typeface="Times New Roman"/>
              </a:rPr>
              <a:t>ALTERNATIVAS</a:t>
            </a:r>
            <a:r>
              <a:rPr sz="1200" b="1" spc="-10" dirty="0">
                <a:latin typeface="Times New Roman"/>
                <a:cs typeface="Times New Roman"/>
              </a:rPr>
              <a:t> </a:t>
            </a:r>
            <a:r>
              <a:rPr sz="1200" b="1" dirty="0">
                <a:latin typeface="Times New Roman"/>
                <a:cs typeface="Times New Roman"/>
              </a:rPr>
              <a:t>E </a:t>
            </a:r>
            <a:r>
              <a:rPr sz="1200" b="1" spc="5" dirty="0">
                <a:latin typeface="Times New Roman"/>
                <a:cs typeface="Times New Roman"/>
              </a:rPr>
              <a:t> </a:t>
            </a:r>
            <a:r>
              <a:rPr sz="1200" b="1" dirty="0">
                <a:latin typeface="Times New Roman"/>
                <a:cs typeface="Times New Roman"/>
              </a:rPr>
              <a:t>RESTRIÇÕES</a:t>
            </a:r>
            <a:endParaRPr sz="1200">
              <a:latin typeface="Times New Roman"/>
              <a:cs typeface="Times New Roman"/>
            </a:endParaRPr>
          </a:p>
        </p:txBody>
      </p:sp>
      <p:sp>
        <p:nvSpPr>
          <p:cNvPr id="16" name="object 16"/>
          <p:cNvSpPr txBox="1"/>
          <p:nvPr/>
        </p:nvSpPr>
        <p:spPr>
          <a:xfrm>
            <a:off x="739139" y="5824378"/>
            <a:ext cx="202946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PLANEJAR PRÓXI</a:t>
            </a:r>
            <a:r>
              <a:rPr sz="1200" b="1" spc="-5" dirty="0">
                <a:latin typeface="Times New Roman"/>
                <a:cs typeface="Times New Roman"/>
              </a:rPr>
              <a:t>M</a:t>
            </a:r>
            <a:r>
              <a:rPr sz="1200" b="1" dirty="0">
                <a:latin typeface="Times New Roman"/>
                <a:cs typeface="Times New Roman"/>
              </a:rPr>
              <a:t>A</a:t>
            </a:r>
            <a:r>
              <a:rPr sz="1200" b="1" spc="-70" dirty="0">
                <a:latin typeface="Times New Roman"/>
                <a:cs typeface="Times New Roman"/>
              </a:rPr>
              <a:t> </a:t>
            </a:r>
            <a:r>
              <a:rPr sz="1200" b="1" spc="-90" dirty="0">
                <a:latin typeface="Times New Roman"/>
                <a:cs typeface="Times New Roman"/>
              </a:rPr>
              <a:t>F</a:t>
            </a:r>
            <a:r>
              <a:rPr sz="1200" b="1" dirty="0">
                <a:latin typeface="Times New Roman"/>
                <a:cs typeface="Times New Roman"/>
              </a:rPr>
              <a:t>ASE</a:t>
            </a:r>
            <a:endParaRPr sz="1200">
              <a:latin typeface="Times New Roman"/>
              <a:cs typeface="Times New Roman"/>
            </a:endParaRPr>
          </a:p>
        </p:txBody>
      </p:sp>
      <p:sp>
        <p:nvSpPr>
          <p:cNvPr id="17" name="object 17"/>
          <p:cNvSpPr txBox="1"/>
          <p:nvPr/>
        </p:nvSpPr>
        <p:spPr>
          <a:xfrm>
            <a:off x="5779452" y="1633220"/>
            <a:ext cx="2556510" cy="386080"/>
          </a:xfrm>
          <a:prstGeom prst="rect">
            <a:avLst/>
          </a:prstGeom>
        </p:spPr>
        <p:txBody>
          <a:bodyPr vert="horz" wrap="square" lIns="0" tIns="22860" rIns="0" bIns="0" rtlCol="0">
            <a:spAutoFit/>
          </a:bodyPr>
          <a:lstStyle/>
          <a:p>
            <a:pPr marL="12700" marR="5080" indent="330200">
              <a:lnSpc>
                <a:spcPts val="1400"/>
              </a:lnSpc>
              <a:spcBef>
                <a:spcPts val="180"/>
              </a:spcBef>
            </a:pPr>
            <a:r>
              <a:rPr sz="1200" b="1" spc="-155" dirty="0">
                <a:latin typeface="Times New Roman"/>
                <a:cs typeface="Times New Roman"/>
              </a:rPr>
              <a:t>AV</a:t>
            </a:r>
            <a:r>
              <a:rPr sz="1200" b="1" dirty="0">
                <a:latin typeface="Times New Roman"/>
                <a:cs typeface="Times New Roman"/>
              </a:rPr>
              <a:t>ALIAR</a:t>
            </a:r>
            <a:r>
              <a:rPr sz="1200" b="1" spc="-70" dirty="0">
                <a:latin typeface="Times New Roman"/>
                <a:cs typeface="Times New Roman"/>
              </a:rPr>
              <a:t> </a:t>
            </a:r>
            <a:r>
              <a:rPr sz="1200" b="1" dirty="0">
                <a:latin typeface="Times New Roman"/>
                <a:cs typeface="Times New Roman"/>
              </a:rPr>
              <a:t>A</a:t>
            </a:r>
            <a:r>
              <a:rPr sz="1200" b="1" spc="-114" dirty="0">
                <a:latin typeface="Times New Roman"/>
                <a:cs typeface="Times New Roman"/>
              </a:rPr>
              <a:t>L</a:t>
            </a:r>
            <a:r>
              <a:rPr sz="1200" b="1" dirty="0">
                <a:latin typeface="Times New Roman"/>
                <a:cs typeface="Times New Roman"/>
              </a:rPr>
              <a:t>TERN</a:t>
            </a:r>
            <a:r>
              <a:rPr sz="1200" b="1" spc="-90" dirty="0">
                <a:latin typeface="Times New Roman"/>
                <a:cs typeface="Times New Roman"/>
              </a:rPr>
              <a:t>A</a:t>
            </a:r>
            <a:r>
              <a:rPr sz="1200" b="1" dirty="0">
                <a:latin typeface="Times New Roman"/>
                <a:cs typeface="Times New Roman"/>
              </a:rPr>
              <a:t>TI</a:t>
            </a:r>
            <a:r>
              <a:rPr sz="1200" b="1" spc="-155" dirty="0">
                <a:latin typeface="Times New Roman"/>
                <a:cs typeface="Times New Roman"/>
              </a:rPr>
              <a:t>V</a:t>
            </a:r>
            <a:r>
              <a:rPr sz="1200" b="1" dirty="0">
                <a:latin typeface="Times New Roman"/>
                <a:cs typeface="Times New Roman"/>
              </a:rPr>
              <a:t>AS  IDENTIFICAR,</a:t>
            </a:r>
            <a:r>
              <a:rPr sz="1200" b="1" spc="-50" dirty="0">
                <a:latin typeface="Times New Roman"/>
                <a:cs typeface="Times New Roman"/>
              </a:rPr>
              <a:t> </a:t>
            </a:r>
            <a:r>
              <a:rPr sz="1200" b="1" spc="-15" dirty="0">
                <a:latin typeface="Times New Roman"/>
                <a:cs typeface="Times New Roman"/>
              </a:rPr>
              <a:t>RESOLVER</a:t>
            </a:r>
            <a:r>
              <a:rPr sz="1200" b="1" spc="-45" dirty="0">
                <a:latin typeface="Times New Roman"/>
                <a:cs typeface="Times New Roman"/>
              </a:rPr>
              <a:t> </a:t>
            </a:r>
            <a:r>
              <a:rPr sz="1200" b="1" dirty="0">
                <a:latin typeface="Times New Roman"/>
                <a:cs typeface="Times New Roman"/>
              </a:rPr>
              <a:t>RISCOS</a:t>
            </a:r>
            <a:endParaRPr sz="1200">
              <a:latin typeface="Times New Roman"/>
              <a:cs typeface="Times New Roman"/>
            </a:endParaRPr>
          </a:p>
        </p:txBody>
      </p:sp>
      <p:sp>
        <p:nvSpPr>
          <p:cNvPr id="18" name="object 18"/>
          <p:cNvSpPr txBox="1"/>
          <p:nvPr/>
        </p:nvSpPr>
        <p:spPr>
          <a:xfrm>
            <a:off x="6022340" y="5976620"/>
            <a:ext cx="2364105" cy="386080"/>
          </a:xfrm>
          <a:prstGeom prst="rect">
            <a:avLst/>
          </a:prstGeom>
        </p:spPr>
        <p:txBody>
          <a:bodyPr vert="horz" wrap="square" lIns="0" tIns="22860" rIns="0" bIns="0" rtlCol="0">
            <a:spAutoFit/>
          </a:bodyPr>
          <a:lstStyle/>
          <a:p>
            <a:pPr marL="12700" marR="5080" indent="50800">
              <a:lnSpc>
                <a:spcPts val="1400"/>
              </a:lnSpc>
              <a:spcBef>
                <a:spcPts val="180"/>
              </a:spcBef>
            </a:pPr>
            <a:r>
              <a:rPr sz="1200" b="1" spc="-15" dirty="0">
                <a:latin typeface="Times New Roman"/>
                <a:cs typeface="Times New Roman"/>
              </a:rPr>
              <a:t>DESENVOLVER, </a:t>
            </a:r>
            <a:r>
              <a:rPr sz="1200" b="1" dirty="0">
                <a:latin typeface="Times New Roman"/>
                <a:cs typeface="Times New Roman"/>
              </a:rPr>
              <a:t>VERIFICAR O </a:t>
            </a:r>
            <a:r>
              <a:rPr sz="1200" b="1" spc="5" dirty="0">
                <a:latin typeface="Times New Roman"/>
                <a:cs typeface="Times New Roman"/>
              </a:rPr>
              <a:t> </a:t>
            </a:r>
            <a:r>
              <a:rPr sz="1200" b="1" spc="-5" dirty="0">
                <a:latin typeface="Times New Roman"/>
                <a:cs typeface="Times New Roman"/>
              </a:rPr>
              <a:t>PRODUTO</a:t>
            </a:r>
            <a:r>
              <a:rPr sz="1200" b="1" spc="-20" dirty="0">
                <a:latin typeface="Times New Roman"/>
                <a:cs typeface="Times New Roman"/>
              </a:rPr>
              <a:t> </a:t>
            </a:r>
            <a:r>
              <a:rPr sz="1200" b="1" dirty="0">
                <a:latin typeface="Times New Roman"/>
                <a:cs typeface="Times New Roman"/>
              </a:rPr>
              <a:t>NO</a:t>
            </a:r>
            <a:r>
              <a:rPr sz="1200" b="1" spc="-20" dirty="0">
                <a:latin typeface="Times New Roman"/>
                <a:cs typeface="Times New Roman"/>
              </a:rPr>
              <a:t> </a:t>
            </a:r>
            <a:r>
              <a:rPr sz="1200" b="1" spc="-5" dirty="0">
                <a:latin typeface="Times New Roman"/>
                <a:cs typeface="Times New Roman"/>
              </a:rPr>
              <a:t>PRÓXIMO</a:t>
            </a:r>
            <a:r>
              <a:rPr sz="1200" b="1" spc="-20" dirty="0">
                <a:latin typeface="Times New Roman"/>
                <a:cs typeface="Times New Roman"/>
              </a:rPr>
              <a:t> </a:t>
            </a:r>
            <a:r>
              <a:rPr sz="1200" b="1" dirty="0">
                <a:latin typeface="Times New Roman"/>
                <a:cs typeface="Times New Roman"/>
              </a:rPr>
              <a:t>NÍVEL</a:t>
            </a:r>
            <a:endParaRPr sz="1200">
              <a:latin typeface="Times New Roman"/>
              <a:cs typeface="Times New Roman"/>
            </a:endParaRPr>
          </a:p>
        </p:txBody>
      </p:sp>
      <p:grpSp>
        <p:nvGrpSpPr>
          <p:cNvPr id="19" name="object 19"/>
          <p:cNvGrpSpPr/>
          <p:nvPr/>
        </p:nvGrpSpPr>
        <p:grpSpPr>
          <a:xfrm>
            <a:off x="681037" y="2281237"/>
            <a:ext cx="8086725" cy="2905125"/>
            <a:chOff x="681037" y="2281237"/>
            <a:chExt cx="8086725" cy="2905125"/>
          </a:xfrm>
        </p:grpSpPr>
        <p:sp>
          <p:nvSpPr>
            <p:cNvPr id="20" name="object 20"/>
            <p:cNvSpPr/>
            <p:nvPr/>
          </p:nvSpPr>
          <p:spPr>
            <a:xfrm>
              <a:off x="685799" y="2286000"/>
              <a:ext cx="8077200" cy="2895600"/>
            </a:xfrm>
            <a:custGeom>
              <a:avLst/>
              <a:gdLst/>
              <a:ahLst/>
              <a:cxnLst/>
              <a:rect l="l" t="t" r="r" b="b"/>
              <a:pathLst>
                <a:path w="8077200" h="2895600">
                  <a:moveTo>
                    <a:pt x="8077198" y="0"/>
                  </a:moveTo>
                  <a:lnTo>
                    <a:pt x="0" y="0"/>
                  </a:lnTo>
                  <a:lnTo>
                    <a:pt x="0" y="2895600"/>
                  </a:lnTo>
                  <a:lnTo>
                    <a:pt x="8077198" y="2895600"/>
                  </a:lnTo>
                  <a:lnTo>
                    <a:pt x="8077198" y="0"/>
                  </a:lnTo>
                  <a:close/>
                </a:path>
              </a:pathLst>
            </a:custGeom>
            <a:solidFill>
              <a:srgbClr val="FFFFFF"/>
            </a:solidFill>
          </p:spPr>
          <p:txBody>
            <a:bodyPr wrap="square" lIns="0" tIns="0" rIns="0" bIns="0" rtlCol="0"/>
            <a:lstStyle/>
            <a:p>
              <a:endParaRPr/>
            </a:p>
          </p:txBody>
        </p:sp>
        <p:sp>
          <p:nvSpPr>
            <p:cNvPr id="21" name="object 21"/>
            <p:cNvSpPr/>
            <p:nvPr/>
          </p:nvSpPr>
          <p:spPr>
            <a:xfrm>
              <a:off x="685799" y="2286000"/>
              <a:ext cx="8077200" cy="2895600"/>
            </a:xfrm>
            <a:custGeom>
              <a:avLst/>
              <a:gdLst/>
              <a:ahLst/>
              <a:cxnLst/>
              <a:rect l="l" t="t" r="r" b="b"/>
              <a:pathLst>
                <a:path w="8077200" h="2895600">
                  <a:moveTo>
                    <a:pt x="0" y="0"/>
                  </a:moveTo>
                  <a:lnTo>
                    <a:pt x="8077197" y="0"/>
                  </a:lnTo>
                  <a:lnTo>
                    <a:pt x="8077197" y="2895599"/>
                  </a:lnTo>
                  <a:lnTo>
                    <a:pt x="0" y="2895599"/>
                  </a:lnTo>
                  <a:lnTo>
                    <a:pt x="0" y="0"/>
                  </a:lnTo>
                  <a:close/>
                </a:path>
              </a:pathLst>
            </a:custGeom>
            <a:ln w="9524">
              <a:solidFill>
                <a:srgbClr val="AB1500"/>
              </a:solidFill>
            </a:ln>
          </p:spPr>
          <p:txBody>
            <a:bodyPr wrap="square" lIns="0" tIns="0" rIns="0" bIns="0" rtlCol="0"/>
            <a:lstStyle/>
            <a:p>
              <a:endParaRPr/>
            </a:p>
          </p:txBody>
        </p:sp>
      </p:grpSp>
      <p:sp>
        <p:nvSpPr>
          <p:cNvPr id="22" name="object 22"/>
          <p:cNvSpPr txBox="1"/>
          <p:nvPr/>
        </p:nvSpPr>
        <p:spPr>
          <a:xfrm>
            <a:off x="765174" y="2226882"/>
            <a:ext cx="6875145" cy="2739390"/>
          </a:xfrm>
          <a:prstGeom prst="rect">
            <a:avLst/>
          </a:prstGeom>
        </p:spPr>
        <p:txBody>
          <a:bodyPr vert="horz" wrap="square" lIns="0" tIns="104775" rIns="0" bIns="0" rtlCol="0">
            <a:spAutoFit/>
          </a:bodyPr>
          <a:lstStyle/>
          <a:p>
            <a:pPr marL="355600" indent="-342900">
              <a:lnSpc>
                <a:spcPct val="100000"/>
              </a:lnSpc>
              <a:spcBef>
                <a:spcPts val="825"/>
              </a:spcBef>
              <a:buClr>
                <a:srgbClr val="CC0066"/>
              </a:buClr>
              <a:buSzPct val="68750"/>
              <a:buFont typeface="Wingdings"/>
              <a:buChar char=""/>
              <a:tabLst>
                <a:tab pos="355600" algn="l"/>
              </a:tabLst>
            </a:pPr>
            <a:r>
              <a:rPr sz="3200" dirty="0">
                <a:latin typeface="Arial MT"/>
                <a:cs typeface="Arial MT"/>
              </a:rPr>
              <a:t>não</a:t>
            </a:r>
            <a:r>
              <a:rPr sz="3200" spc="-5" dirty="0">
                <a:latin typeface="Arial MT"/>
                <a:cs typeface="Arial MT"/>
              </a:rPr>
              <a:t> existem</a:t>
            </a:r>
            <a:r>
              <a:rPr sz="3200" spc="-10" dirty="0">
                <a:latin typeface="Arial MT"/>
                <a:cs typeface="Arial MT"/>
              </a:rPr>
              <a:t> </a:t>
            </a:r>
            <a:r>
              <a:rPr sz="3200" spc="-5" dirty="0">
                <a:latin typeface="Arial MT"/>
                <a:cs typeface="Arial MT"/>
              </a:rPr>
              <a:t>fases</a:t>
            </a:r>
            <a:r>
              <a:rPr sz="3200" spc="-10" dirty="0">
                <a:latin typeface="Arial MT"/>
                <a:cs typeface="Arial MT"/>
              </a:rPr>
              <a:t> </a:t>
            </a:r>
            <a:r>
              <a:rPr sz="3200" spc="-5" dirty="0">
                <a:latin typeface="Arial MT"/>
                <a:cs typeface="Arial MT"/>
              </a:rPr>
              <a:t>fixas</a:t>
            </a:r>
            <a:r>
              <a:rPr sz="3200" spc="-10" dirty="0">
                <a:latin typeface="Arial MT"/>
                <a:cs typeface="Arial MT"/>
              </a:rPr>
              <a:t> </a:t>
            </a:r>
            <a:r>
              <a:rPr sz="3200" dirty="0">
                <a:latin typeface="Arial MT"/>
                <a:cs typeface="Arial MT"/>
              </a:rPr>
              <a:t>no</a:t>
            </a:r>
            <a:r>
              <a:rPr sz="3200" spc="-5" dirty="0">
                <a:latin typeface="Arial MT"/>
                <a:cs typeface="Arial MT"/>
              </a:rPr>
              <a:t> </a:t>
            </a:r>
            <a:r>
              <a:rPr sz="3200" dirty="0">
                <a:latin typeface="Arial MT"/>
                <a:cs typeface="Arial MT"/>
              </a:rPr>
              <a:t>modelo</a:t>
            </a:r>
            <a:endParaRPr sz="3200">
              <a:latin typeface="Arial MT"/>
              <a:cs typeface="Arial MT"/>
            </a:endParaRPr>
          </a:p>
          <a:p>
            <a:pPr marL="354965" marR="524510" indent="-342900">
              <a:lnSpc>
                <a:spcPct val="100000"/>
              </a:lnSpc>
              <a:spcBef>
                <a:spcPts val="730"/>
              </a:spcBef>
              <a:buClr>
                <a:srgbClr val="CC0066"/>
              </a:buClr>
              <a:buSzPct val="68750"/>
              <a:buFont typeface="Wingdings"/>
              <a:buChar char=""/>
              <a:tabLst>
                <a:tab pos="355600" algn="l"/>
              </a:tabLst>
            </a:pPr>
            <a:r>
              <a:rPr sz="3200" dirty="0">
                <a:latin typeface="Arial MT"/>
                <a:cs typeface="Arial MT"/>
              </a:rPr>
              <a:t>as </a:t>
            </a:r>
            <a:r>
              <a:rPr sz="3200" spc="-5" dirty="0">
                <a:latin typeface="Arial MT"/>
                <a:cs typeface="Arial MT"/>
              </a:rPr>
              <a:t>fases mostradas </a:t>
            </a:r>
            <a:r>
              <a:rPr sz="3200" dirty="0">
                <a:latin typeface="Arial MT"/>
                <a:cs typeface="Arial MT"/>
              </a:rPr>
              <a:t>na </a:t>
            </a:r>
            <a:r>
              <a:rPr sz="3200" spc="-5" dirty="0">
                <a:latin typeface="Arial MT"/>
                <a:cs typeface="Arial MT"/>
              </a:rPr>
              <a:t>figura </a:t>
            </a:r>
            <a:r>
              <a:rPr sz="3200" dirty="0">
                <a:latin typeface="Arial MT"/>
                <a:cs typeface="Arial MT"/>
              </a:rPr>
              <a:t>são </a:t>
            </a:r>
            <a:r>
              <a:rPr sz="3200" spc="-875" dirty="0">
                <a:latin typeface="Arial MT"/>
                <a:cs typeface="Arial MT"/>
              </a:rPr>
              <a:t> </a:t>
            </a:r>
            <a:r>
              <a:rPr sz="3200" spc="-5" dirty="0">
                <a:latin typeface="Arial MT"/>
                <a:cs typeface="Arial MT"/>
              </a:rPr>
              <a:t>meramente </a:t>
            </a:r>
            <a:r>
              <a:rPr sz="3200" dirty="0">
                <a:latin typeface="Arial MT"/>
                <a:cs typeface="Arial MT"/>
              </a:rPr>
              <a:t>exemplos</a:t>
            </a:r>
            <a:endParaRPr sz="3200">
              <a:latin typeface="Arial MT"/>
              <a:cs typeface="Arial MT"/>
            </a:endParaRPr>
          </a:p>
          <a:p>
            <a:pPr marL="354965" marR="5080" indent="-342900">
              <a:lnSpc>
                <a:spcPct val="100000"/>
              </a:lnSpc>
              <a:spcBef>
                <a:spcPts val="720"/>
              </a:spcBef>
              <a:buClr>
                <a:srgbClr val="CC0066"/>
              </a:buClr>
              <a:buSzPct val="68750"/>
              <a:buFont typeface="Wingdings"/>
              <a:buChar char=""/>
              <a:tabLst>
                <a:tab pos="355600" algn="l"/>
              </a:tabLst>
            </a:pPr>
            <a:r>
              <a:rPr sz="3200" dirty="0">
                <a:latin typeface="Arial MT"/>
                <a:cs typeface="Arial MT"/>
              </a:rPr>
              <a:t>a</a:t>
            </a:r>
            <a:r>
              <a:rPr sz="3200" spc="-15" dirty="0">
                <a:latin typeface="Arial MT"/>
                <a:cs typeface="Arial MT"/>
              </a:rPr>
              <a:t> </a:t>
            </a:r>
            <a:r>
              <a:rPr sz="3200" dirty="0">
                <a:latin typeface="Arial MT"/>
                <a:cs typeface="Arial MT"/>
              </a:rPr>
              <a:t>gerência</a:t>
            </a:r>
            <a:r>
              <a:rPr sz="3200" spc="-10" dirty="0">
                <a:latin typeface="Arial MT"/>
                <a:cs typeface="Arial MT"/>
              </a:rPr>
              <a:t> </a:t>
            </a:r>
            <a:r>
              <a:rPr sz="3200" dirty="0">
                <a:latin typeface="Arial MT"/>
                <a:cs typeface="Arial MT"/>
              </a:rPr>
              <a:t>decide</a:t>
            </a:r>
            <a:r>
              <a:rPr sz="3200" spc="-15" dirty="0">
                <a:latin typeface="Arial MT"/>
                <a:cs typeface="Arial MT"/>
              </a:rPr>
              <a:t> </a:t>
            </a:r>
            <a:r>
              <a:rPr sz="3200" dirty="0">
                <a:latin typeface="Arial MT"/>
                <a:cs typeface="Arial MT"/>
              </a:rPr>
              <a:t>como</a:t>
            </a:r>
            <a:r>
              <a:rPr sz="3200" spc="-10" dirty="0">
                <a:latin typeface="Arial MT"/>
                <a:cs typeface="Arial MT"/>
              </a:rPr>
              <a:t> </a:t>
            </a:r>
            <a:r>
              <a:rPr sz="3200" spc="-5" dirty="0">
                <a:latin typeface="Arial MT"/>
                <a:cs typeface="Arial MT"/>
              </a:rPr>
              <a:t>estruturar</a:t>
            </a:r>
            <a:r>
              <a:rPr sz="3200" spc="-15" dirty="0">
                <a:latin typeface="Arial MT"/>
                <a:cs typeface="Arial MT"/>
              </a:rPr>
              <a:t> </a:t>
            </a:r>
            <a:r>
              <a:rPr sz="3200" dirty="0">
                <a:latin typeface="Arial MT"/>
                <a:cs typeface="Arial MT"/>
              </a:rPr>
              <a:t>o </a:t>
            </a:r>
            <a:r>
              <a:rPr sz="3200" spc="-875" dirty="0">
                <a:latin typeface="Arial MT"/>
                <a:cs typeface="Arial MT"/>
              </a:rPr>
              <a:t> </a:t>
            </a:r>
            <a:r>
              <a:rPr sz="3200" spc="-5" dirty="0">
                <a:latin typeface="Arial MT"/>
                <a:cs typeface="Arial MT"/>
              </a:rPr>
              <a:t>projeto </a:t>
            </a:r>
            <a:r>
              <a:rPr sz="3200" dirty="0">
                <a:latin typeface="Arial MT"/>
                <a:cs typeface="Arial MT"/>
              </a:rPr>
              <a:t>em</a:t>
            </a:r>
            <a:r>
              <a:rPr sz="3200" spc="-5" dirty="0">
                <a:latin typeface="Arial MT"/>
                <a:cs typeface="Arial MT"/>
              </a:rPr>
              <a:t> fases</a:t>
            </a:r>
            <a:endParaRPr sz="3200">
              <a:latin typeface="Arial MT"/>
              <a:cs typeface="Arial MT"/>
            </a:endParaRPr>
          </a:p>
        </p:txBody>
      </p:sp>
      <p:pic>
        <p:nvPicPr>
          <p:cNvPr id="23" name="object 23"/>
          <p:cNvPicPr/>
          <p:nvPr/>
        </p:nvPicPr>
        <p:blipFill>
          <a:blip r:embed="rId3" cstate="print"/>
          <a:stretch>
            <a:fillRect/>
          </a:stretch>
        </p:blipFill>
        <p:spPr>
          <a:xfrm>
            <a:off x="390698" y="315883"/>
            <a:ext cx="7905403" cy="822960"/>
          </a:xfrm>
          <a:prstGeom prst="rect">
            <a:avLst/>
          </a:prstGeom>
        </p:spPr>
      </p:pic>
      <p:sp>
        <p:nvSpPr>
          <p:cNvPr id="24" name="object 24"/>
          <p:cNvSpPr txBox="1">
            <a:spLocks noGrp="1"/>
          </p:cNvSpPr>
          <p:nvPr>
            <p:ph type="title"/>
          </p:nvPr>
        </p:nvSpPr>
        <p:spPr>
          <a:xfrm>
            <a:off x="459140" y="276941"/>
            <a:ext cx="7653020"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Espiral</a:t>
            </a:r>
            <a:r>
              <a:rPr spc="-15" dirty="0"/>
              <a:t> </a:t>
            </a:r>
            <a:r>
              <a:rPr sz="3200" spc="-5" dirty="0">
                <a:solidFill>
                  <a:srgbClr val="AB1500"/>
                </a:solidFill>
                <a:latin typeface="Arial"/>
                <a:cs typeface="Arial"/>
              </a:rPr>
              <a:t>(com</a:t>
            </a:r>
            <a:r>
              <a:rPr sz="3200" spc="-10" dirty="0">
                <a:solidFill>
                  <a:srgbClr val="AB1500"/>
                </a:solidFill>
                <a:latin typeface="Arial"/>
                <a:cs typeface="Arial"/>
              </a:rPr>
              <a:t> </a:t>
            </a:r>
            <a:r>
              <a:rPr sz="3200" dirty="0">
                <a:solidFill>
                  <a:srgbClr val="AB1500"/>
                </a:solidFill>
                <a:latin typeface="Arial"/>
                <a:cs typeface="Arial"/>
              </a:rPr>
              <a:t>4</a:t>
            </a:r>
            <a:r>
              <a:rPr sz="3200" spc="-5" dirty="0">
                <a:solidFill>
                  <a:srgbClr val="AB1500"/>
                </a:solidFill>
                <a:latin typeface="Arial"/>
                <a:cs typeface="Arial"/>
              </a:rPr>
              <a:t> regiões)</a:t>
            </a:r>
            <a:endParaRPr sz="32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53</a:t>
            </a:r>
            <a:endParaRPr sz="1400">
              <a:latin typeface="Times New Roman"/>
              <a:cs typeface="Times New Roman"/>
            </a:endParaRPr>
          </a:p>
        </p:txBody>
      </p:sp>
      <p:grpSp>
        <p:nvGrpSpPr>
          <p:cNvPr id="3" name="object 3"/>
          <p:cNvGrpSpPr/>
          <p:nvPr/>
        </p:nvGrpSpPr>
        <p:grpSpPr>
          <a:xfrm>
            <a:off x="220663" y="315883"/>
            <a:ext cx="8075930" cy="6106160"/>
            <a:chOff x="220663" y="315883"/>
            <a:chExt cx="8075930" cy="6106160"/>
          </a:xfrm>
        </p:grpSpPr>
        <p:pic>
          <p:nvPicPr>
            <p:cNvPr id="4" name="object 4"/>
            <p:cNvPicPr/>
            <p:nvPr/>
          </p:nvPicPr>
          <p:blipFill>
            <a:blip r:embed="rId2" cstate="print"/>
            <a:stretch>
              <a:fillRect/>
            </a:stretch>
          </p:blipFill>
          <p:spPr>
            <a:xfrm>
              <a:off x="390698" y="315883"/>
              <a:ext cx="7905403" cy="822960"/>
            </a:xfrm>
            <a:prstGeom prst="rect">
              <a:avLst/>
            </a:prstGeom>
          </p:spPr>
        </p:pic>
        <p:sp>
          <p:nvSpPr>
            <p:cNvPr id="5" name="object 5"/>
            <p:cNvSpPr/>
            <p:nvPr/>
          </p:nvSpPr>
          <p:spPr>
            <a:xfrm>
              <a:off x="230188" y="3956049"/>
              <a:ext cx="7937500" cy="1905"/>
            </a:xfrm>
            <a:custGeom>
              <a:avLst/>
              <a:gdLst/>
              <a:ahLst/>
              <a:cxnLst/>
              <a:rect l="l" t="t" r="r" b="b"/>
              <a:pathLst>
                <a:path w="7937500" h="1904">
                  <a:moveTo>
                    <a:pt x="0" y="0"/>
                  </a:moveTo>
                  <a:lnTo>
                    <a:pt x="7937497" y="1588"/>
                  </a:lnTo>
                </a:path>
              </a:pathLst>
            </a:custGeom>
            <a:ln w="19049">
              <a:solidFill>
                <a:srgbClr val="000000"/>
              </a:solidFill>
            </a:ln>
          </p:spPr>
          <p:txBody>
            <a:bodyPr wrap="square" lIns="0" tIns="0" rIns="0" bIns="0" rtlCol="0"/>
            <a:lstStyle/>
            <a:p>
              <a:endParaRPr/>
            </a:p>
          </p:txBody>
        </p:sp>
        <p:sp>
          <p:nvSpPr>
            <p:cNvPr id="6" name="object 6"/>
            <p:cNvSpPr/>
            <p:nvPr/>
          </p:nvSpPr>
          <p:spPr>
            <a:xfrm>
              <a:off x="4246562" y="1654175"/>
              <a:ext cx="1905" cy="4758055"/>
            </a:xfrm>
            <a:custGeom>
              <a:avLst/>
              <a:gdLst/>
              <a:ahLst/>
              <a:cxnLst/>
              <a:rect l="l" t="t" r="r" b="b"/>
              <a:pathLst>
                <a:path w="1904" h="4758055">
                  <a:moveTo>
                    <a:pt x="0" y="0"/>
                  </a:moveTo>
                  <a:lnTo>
                    <a:pt x="1587" y="4757736"/>
                  </a:lnTo>
                </a:path>
              </a:pathLst>
            </a:custGeom>
            <a:ln w="19049">
              <a:solidFill>
                <a:srgbClr val="000000"/>
              </a:solidFill>
            </a:ln>
          </p:spPr>
          <p:txBody>
            <a:bodyPr wrap="square" lIns="0" tIns="0" rIns="0" bIns="0" rtlCol="0"/>
            <a:lstStyle/>
            <a:p>
              <a:endParaRPr/>
            </a:p>
          </p:txBody>
        </p:sp>
        <p:sp>
          <p:nvSpPr>
            <p:cNvPr id="7" name="object 7"/>
            <p:cNvSpPr/>
            <p:nvPr/>
          </p:nvSpPr>
          <p:spPr>
            <a:xfrm>
              <a:off x="558799" y="1844676"/>
              <a:ext cx="7358380" cy="4464050"/>
            </a:xfrm>
            <a:custGeom>
              <a:avLst/>
              <a:gdLst/>
              <a:ahLst/>
              <a:cxnLst/>
              <a:rect l="l" t="t" r="r" b="b"/>
              <a:pathLst>
                <a:path w="7358380" h="4464050">
                  <a:moveTo>
                    <a:pt x="2452687" y="2111374"/>
                  </a:moveTo>
                  <a:lnTo>
                    <a:pt x="2471737" y="1973261"/>
                  </a:lnTo>
                  <a:lnTo>
                    <a:pt x="2549524" y="1851024"/>
                  </a:lnTo>
                  <a:lnTo>
                    <a:pt x="2665411" y="1730374"/>
                  </a:lnTo>
                  <a:lnTo>
                    <a:pt x="2819399" y="1627186"/>
                  </a:lnTo>
                  <a:lnTo>
                    <a:pt x="2992437" y="1539874"/>
                  </a:lnTo>
                  <a:lnTo>
                    <a:pt x="3205162" y="1487486"/>
                  </a:lnTo>
                  <a:lnTo>
                    <a:pt x="3687762" y="1436686"/>
                  </a:lnTo>
                  <a:lnTo>
                    <a:pt x="4151311" y="1487486"/>
                  </a:lnTo>
                  <a:lnTo>
                    <a:pt x="4557711" y="1627186"/>
                  </a:lnTo>
                  <a:lnTo>
                    <a:pt x="4692648" y="1730374"/>
                  </a:lnTo>
                  <a:lnTo>
                    <a:pt x="4808536" y="1851024"/>
                  </a:lnTo>
                  <a:lnTo>
                    <a:pt x="4886324" y="1973261"/>
                  </a:lnTo>
                  <a:lnTo>
                    <a:pt x="4905374" y="2111374"/>
                  </a:lnTo>
                  <a:lnTo>
                    <a:pt x="4865686" y="2301874"/>
                  </a:lnTo>
                  <a:lnTo>
                    <a:pt x="4789486" y="2474911"/>
                  </a:lnTo>
                  <a:lnTo>
                    <a:pt x="4633911" y="2630487"/>
                  </a:lnTo>
                  <a:lnTo>
                    <a:pt x="4422774" y="2768599"/>
                  </a:lnTo>
                  <a:lnTo>
                    <a:pt x="4306886" y="2819399"/>
                  </a:lnTo>
                  <a:lnTo>
                    <a:pt x="4190998" y="2871786"/>
                  </a:lnTo>
                  <a:lnTo>
                    <a:pt x="3900486" y="2959099"/>
                  </a:lnTo>
                  <a:lnTo>
                    <a:pt x="3592512" y="3009899"/>
                  </a:lnTo>
                  <a:lnTo>
                    <a:pt x="3263899" y="3027361"/>
                  </a:lnTo>
                  <a:lnTo>
                    <a:pt x="2935287" y="3009899"/>
                  </a:lnTo>
                  <a:lnTo>
                    <a:pt x="2625724" y="2959099"/>
                  </a:lnTo>
                  <a:lnTo>
                    <a:pt x="2105024" y="2768599"/>
                  </a:lnTo>
                  <a:lnTo>
                    <a:pt x="1911349" y="2630487"/>
                  </a:lnTo>
                  <a:lnTo>
                    <a:pt x="1757362" y="2474911"/>
                  </a:lnTo>
                  <a:lnTo>
                    <a:pt x="1660524" y="2301874"/>
                  </a:lnTo>
                  <a:lnTo>
                    <a:pt x="1641474" y="2111374"/>
                  </a:lnTo>
                  <a:lnTo>
                    <a:pt x="1679574" y="1885949"/>
                  </a:lnTo>
                  <a:lnTo>
                    <a:pt x="1795462" y="1660524"/>
                  </a:lnTo>
                  <a:lnTo>
                    <a:pt x="1989137" y="1471611"/>
                  </a:lnTo>
                  <a:lnTo>
                    <a:pt x="2239962" y="1281111"/>
                  </a:lnTo>
                  <a:lnTo>
                    <a:pt x="2528887" y="1142999"/>
                  </a:lnTo>
                  <a:lnTo>
                    <a:pt x="2876549" y="1020762"/>
                  </a:lnTo>
                  <a:lnTo>
                    <a:pt x="3263899" y="952499"/>
                  </a:lnTo>
                  <a:lnTo>
                    <a:pt x="3687762" y="935037"/>
                  </a:lnTo>
                  <a:lnTo>
                    <a:pt x="4094161" y="952499"/>
                  </a:lnTo>
                  <a:lnTo>
                    <a:pt x="4479924" y="1020762"/>
                  </a:lnTo>
                  <a:lnTo>
                    <a:pt x="4827586" y="1142999"/>
                  </a:lnTo>
                  <a:lnTo>
                    <a:pt x="5137148" y="1281111"/>
                  </a:lnTo>
                  <a:lnTo>
                    <a:pt x="5368924" y="1471611"/>
                  </a:lnTo>
                  <a:lnTo>
                    <a:pt x="5561011" y="1660524"/>
                  </a:lnTo>
                  <a:lnTo>
                    <a:pt x="5638798" y="1765299"/>
                  </a:lnTo>
                  <a:lnTo>
                    <a:pt x="5676898" y="1885949"/>
                  </a:lnTo>
                  <a:lnTo>
                    <a:pt x="5735636" y="2111374"/>
                  </a:lnTo>
                  <a:lnTo>
                    <a:pt x="5676898" y="2387599"/>
                  </a:lnTo>
                  <a:lnTo>
                    <a:pt x="5541961" y="2663824"/>
                  </a:lnTo>
                  <a:lnTo>
                    <a:pt x="5426074" y="2786061"/>
                  </a:lnTo>
                  <a:lnTo>
                    <a:pt x="5310186" y="2906711"/>
                  </a:lnTo>
                  <a:lnTo>
                    <a:pt x="5002211" y="3114674"/>
                  </a:lnTo>
                  <a:lnTo>
                    <a:pt x="4654548" y="3287711"/>
                  </a:lnTo>
                  <a:lnTo>
                    <a:pt x="4229098" y="3425824"/>
                  </a:lnTo>
                  <a:lnTo>
                    <a:pt x="3765549" y="3511549"/>
                  </a:lnTo>
                  <a:lnTo>
                    <a:pt x="3263899" y="3529011"/>
                  </a:lnTo>
                  <a:lnTo>
                    <a:pt x="2781299" y="3511549"/>
                  </a:lnTo>
                  <a:lnTo>
                    <a:pt x="2317749" y="3425824"/>
                  </a:lnTo>
                  <a:lnTo>
                    <a:pt x="1892299" y="3287711"/>
                  </a:lnTo>
                  <a:lnTo>
                    <a:pt x="1525587" y="3114674"/>
                  </a:lnTo>
                  <a:lnTo>
                    <a:pt x="1235074" y="2906711"/>
                  </a:lnTo>
                  <a:lnTo>
                    <a:pt x="1119187" y="2786061"/>
                  </a:lnTo>
                  <a:lnTo>
                    <a:pt x="1004887" y="2663824"/>
                  </a:lnTo>
                  <a:lnTo>
                    <a:pt x="927099" y="2525711"/>
                  </a:lnTo>
                  <a:lnTo>
                    <a:pt x="868362" y="2387599"/>
                  </a:lnTo>
                  <a:lnTo>
                    <a:pt x="811212" y="2111374"/>
                  </a:lnTo>
                  <a:lnTo>
                    <a:pt x="868362" y="1800224"/>
                  </a:lnTo>
                  <a:lnTo>
                    <a:pt x="1042987" y="1487486"/>
                  </a:lnTo>
                  <a:lnTo>
                    <a:pt x="1158874" y="1349374"/>
                  </a:lnTo>
                  <a:lnTo>
                    <a:pt x="1312862" y="1211261"/>
                  </a:lnTo>
                  <a:lnTo>
                    <a:pt x="1466849" y="1073149"/>
                  </a:lnTo>
                  <a:lnTo>
                    <a:pt x="1660524" y="952499"/>
                  </a:lnTo>
                  <a:lnTo>
                    <a:pt x="2085974" y="761999"/>
                  </a:lnTo>
                  <a:lnTo>
                    <a:pt x="2317749" y="674687"/>
                  </a:lnTo>
                  <a:lnTo>
                    <a:pt x="2568574" y="606424"/>
                  </a:lnTo>
                  <a:lnTo>
                    <a:pt x="3108324" y="501649"/>
                  </a:lnTo>
                  <a:lnTo>
                    <a:pt x="3687762" y="468312"/>
                  </a:lnTo>
                  <a:lnTo>
                    <a:pt x="4248148" y="501649"/>
                  </a:lnTo>
                  <a:lnTo>
                    <a:pt x="4538661" y="536574"/>
                  </a:lnTo>
                  <a:lnTo>
                    <a:pt x="4789486" y="606424"/>
                  </a:lnTo>
                  <a:lnTo>
                    <a:pt x="5040311" y="674687"/>
                  </a:lnTo>
                  <a:lnTo>
                    <a:pt x="5291136" y="761999"/>
                  </a:lnTo>
                  <a:lnTo>
                    <a:pt x="5503861" y="847724"/>
                  </a:lnTo>
                  <a:lnTo>
                    <a:pt x="5695948" y="952499"/>
                  </a:lnTo>
                  <a:lnTo>
                    <a:pt x="5889623" y="1073149"/>
                  </a:lnTo>
                  <a:lnTo>
                    <a:pt x="6064248" y="1211261"/>
                  </a:lnTo>
                  <a:lnTo>
                    <a:pt x="6315074" y="1487486"/>
                  </a:lnTo>
                  <a:lnTo>
                    <a:pt x="6488111" y="1800224"/>
                  </a:lnTo>
                  <a:lnTo>
                    <a:pt x="6526211" y="1955799"/>
                  </a:lnTo>
                  <a:lnTo>
                    <a:pt x="6546848" y="2111374"/>
                  </a:lnTo>
                  <a:lnTo>
                    <a:pt x="6488111" y="2490787"/>
                  </a:lnTo>
                  <a:lnTo>
                    <a:pt x="6391274" y="2663824"/>
                  </a:lnTo>
                  <a:lnTo>
                    <a:pt x="6296024" y="2836861"/>
                  </a:lnTo>
                  <a:lnTo>
                    <a:pt x="6140448" y="2992437"/>
                  </a:lnTo>
                  <a:lnTo>
                    <a:pt x="5986460" y="3148011"/>
                  </a:lnTo>
                  <a:lnTo>
                    <a:pt x="5792786" y="3305174"/>
                  </a:lnTo>
                  <a:lnTo>
                    <a:pt x="5580061" y="3443287"/>
                  </a:lnTo>
                  <a:lnTo>
                    <a:pt x="5097461" y="3667124"/>
                  </a:lnTo>
                  <a:lnTo>
                    <a:pt x="4538661" y="3840160"/>
                  </a:lnTo>
                  <a:lnTo>
                    <a:pt x="3938586" y="3962398"/>
                  </a:lnTo>
                  <a:lnTo>
                    <a:pt x="3263899" y="3995736"/>
                  </a:lnTo>
                  <a:lnTo>
                    <a:pt x="2606674" y="3962398"/>
                  </a:lnTo>
                  <a:lnTo>
                    <a:pt x="2298699" y="3910010"/>
                  </a:lnTo>
                  <a:lnTo>
                    <a:pt x="1989137" y="3840160"/>
                  </a:lnTo>
                  <a:lnTo>
                    <a:pt x="1447799" y="3667124"/>
                  </a:lnTo>
                  <a:lnTo>
                    <a:pt x="965199" y="3443287"/>
                  </a:lnTo>
                  <a:lnTo>
                    <a:pt x="752474" y="3305174"/>
                  </a:lnTo>
                  <a:lnTo>
                    <a:pt x="560387" y="3148011"/>
                  </a:lnTo>
                  <a:lnTo>
                    <a:pt x="250824" y="2836861"/>
                  </a:lnTo>
                  <a:lnTo>
                    <a:pt x="134937" y="2663824"/>
                  </a:lnTo>
                  <a:lnTo>
                    <a:pt x="57149" y="2490787"/>
                  </a:lnTo>
                  <a:lnTo>
                    <a:pt x="0" y="2111374"/>
                  </a:lnTo>
                  <a:lnTo>
                    <a:pt x="19049" y="1903411"/>
                  </a:lnTo>
                  <a:lnTo>
                    <a:pt x="77787" y="1695449"/>
                  </a:lnTo>
                  <a:lnTo>
                    <a:pt x="288924" y="1298574"/>
                  </a:lnTo>
                  <a:lnTo>
                    <a:pt x="617537" y="952499"/>
                  </a:lnTo>
                  <a:lnTo>
                    <a:pt x="830262" y="779462"/>
                  </a:lnTo>
                  <a:lnTo>
                    <a:pt x="1081087" y="641349"/>
                  </a:lnTo>
                  <a:lnTo>
                    <a:pt x="1331912" y="501649"/>
                  </a:lnTo>
                  <a:lnTo>
                    <a:pt x="1622424" y="363537"/>
                  </a:lnTo>
                  <a:lnTo>
                    <a:pt x="2239962" y="173037"/>
                  </a:lnTo>
                  <a:lnTo>
                    <a:pt x="2587624" y="104774"/>
                  </a:lnTo>
                  <a:lnTo>
                    <a:pt x="2935287" y="52387"/>
                  </a:lnTo>
                  <a:lnTo>
                    <a:pt x="3687762" y="0"/>
                  </a:lnTo>
                  <a:lnTo>
                    <a:pt x="4422774" y="52387"/>
                  </a:lnTo>
                  <a:lnTo>
                    <a:pt x="5116511" y="173037"/>
                  </a:lnTo>
                  <a:lnTo>
                    <a:pt x="5735636" y="363537"/>
                  </a:lnTo>
                  <a:lnTo>
                    <a:pt x="6024560" y="501649"/>
                  </a:lnTo>
                  <a:lnTo>
                    <a:pt x="6275386" y="641349"/>
                  </a:lnTo>
                  <a:lnTo>
                    <a:pt x="6738936" y="952499"/>
                  </a:lnTo>
                  <a:lnTo>
                    <a:pt x="6913561" y="1125537"/>
                  </a:lnTo>
                  <a:lnTo>
                    <a:pt x="7067548" y="1298574"/>
                  </a:lnTo>
                  <a:lnTo>
                    <a:pt x="7202486" y="1504949"/>
                  </a:lnTo>
                  <a:lnTo>
                    <a:pt x="7280274" y="1695449"/>
                  </a:lnTo>
                  <a:lnTo>
                    <a:pt x="7337424" y="1903411"/>
                  </a:lnTo>
                  <a:lnTo>
                    <a:pt x="7358061" y="2111374"/>
                  </a:lnTo>
                  <a:lnTo>
                    <a:pt x="7337424" y="2335211"/>
                  </a:lnTo>
                  <a:lnTo>
                    <a:pt x="7280274" y="2543174"/>
                  </a:lnTo>
                  <a:lnTo>
                    <a:pt x="7202486" y="2751137"/>
                  </a:lnTo>
                  <a:lnTo>
                    <a:pt x="7067548" y="2959099"/>
                  </a:lnTo>
                  <a:lnTo>
                    <a:pt x="6913561" y="3165474"/>
                  </a:lnTo>
                  <a:lnTo>
                    <a:pt x="6738936" y="3355974"/>
                  </a:lnTo>
                  <a:lnTo>
                    <a:pt x="6275386" y="3719511"/>
                  </a:lnTo>
                  <a:lnTo>
                    <a:pt x="5735636" y="4013198"/>
                  </a:lnTo>
                  <a:lnTo>
                    <a:pt x="5116511" y="4256086"/>
                  </a:lnTo>
                  <a:lnTo>
                    <a:pt x="4770436" y="4341810"/>
                  </a:lnTo>
                  <a:lnTo>
                    <a:pt x="4422774" y="4411660"/>
                  </a:lnTo>
                  <a:lnTo>
                    <a:pt x="3687762" y="4464048"/>
                  </a:lnTo>
                </a:path>
              </a:pathLst>
            </a:custGeom>
            <a:ln w="19049">
              <a:solidFill>
                <a:srgbClr val="000000"/>
              </a:solidFill>
            </a:ln>
          </p:spPr>
          <p:txBody>
            <a:bodyPr wrap="square" lIns="0" tIns="0" rIns="0" bIns="0" rtlCol="0"/>
            <a:lstStyle/>
            <a:p>
              <a:endParaRPr/>
            </a:p>
          </p:txBody>
        </p:sp>
        <p:sp>
          <p:nvSpPr>
            <p:cNvPr id="8" name="object 8"/>
            <p:cNvSpPr/>
            <p:nvPr/>
          </p:nvSpPr>
          <p:spPr>
            <a:xfrm>
              <a:off x="4246562" y="3956049"/>
              <a:ext cx="3670300" cy="725805"/>
            </a:xfrm>
            <a:custGeom>
              <a:avLst/>
              <a:gdLst/>
              <a:ahLst/>
              <a:cxnLst/>
              <a:rect l="l" t="t" r="r" b="b"/>
              <a:pathLst>
                <a:path w="3670300" h="725804">
                  <a:moveTo>
                    <a:pt x="0" y="0"/>
                  </a:moveTo>
                  <a:lnTo>
                    <a:pt x="3670298" y="725487"/>
                  </a:lnTo>
                </a:path>
              </a:pathLst>
            </a:custGeom>
            <a:ln w="19049">
              <a:solidFill>
                <a:srgbClr val="000000"/>
              </a:solidFill>
            </a:ln>
          </p:spPr>
          <p:txBody>
            <a:bodyPr wrap="square" lIns="0" tIns="0" rIns="0" bIns="0" rtlCol="0"/>
            <a:lstStyle/>
            <a:p>
              <a:endParaRPr/>
            </a:p>
          </p:txBody>
        </p:sp>
        <p:sp>
          <p:nvSpPr>
            <p:cNvPr id="9" name="object 9"/>
            <p:cNvSpPr/>
            <p:nvPr/>
          </p:nvSpPr>
          <p:spPr>
            <a:xfrm>
              <a:off x="4825998" y="2571750"/>
              <a:ext cx="2124075" cy="1384300"/>
            </a:xfrm>
            <a:custGeom>
              <a:avLst/>
              <a:gdLst/>
              <a:ahLst/>
              <a:cxnLst/>
              <a:rect l="l" t="t" r="r" b="b"/>
              <a:pathLst>
                <a:path w="2124075" h="1384300">
                  <a:moveTo>
                    <a:pt x="0" y="1384299"/>
                  </a:moveTo>
                  <a:lnTo>
                    <a:pt x="0" y="795337"/>
                  </a:lnTo>
                  <a:lnTo>
                    <a:pt x="2124074" y="0"/>
                  </a:lnTo>
                </a:path>
              </a:pathLst>
            </a:custGeom>
            <a:ln w="19049">
              <a:solidFill>
                <a:srgbClr val="000000"/>
              </a:solidFill>
            </a:ln>
          </p:spPr>
          <p:txBody>
            <a:bodyPr wrap="square" lIns="0" tIns="0" rIns="0" bIns="0" rtlCol="0"/>
            <a:lstStyle/>
            <a:p>
              <a:endParaRPr/>
            </a:p>
          </p:txBody>
        </p:sp>
        <p:pic>
          <p:nvPicPr>
            <p:cNvPr id="10" name="object 10"/>
            <p:cNvPicPr/>
            <p:nvPr/>
          </p:nvPicPr>
          <p:blipFill>
            <a:blip r:embed="rId3" cstate="print"/>
            <a:stretch>
              <a:fillRect/>
            </a:stretch>
          </p:blipFill>
          <p:spPr>
            <a:xfrm>
              <a:off x="4179887" y="1558925"/>
              <a:ext cx="134937" cy="227012"/>
            </a:xfrm>
            <a:prstGeom prst="rect">
              <a:avLst/>
            </a:prstGeom>
          </p:spPr>
        </p:pic>
      </p:grpSp>
      <p:sp>
        <p:nvSpPr>
          <p:cNvPr id="11" name="object 11"/>
          <p:cNvSpPr txBox="1"/>
          <p:nvPr/>
        </p:nvSpPr>
        <p:spPr>
          <a:xfrm>
            <a:off x="5489573" y="2039938"/>
            <a:ext cx="31432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R</a:t>
            </a:r>
            <a:r>
              <a:rPr sz="1200" spc="-190" dirty="0">
                <a:latin typeface="Times New Roman"/>
                <a:cs typeface="Times New Roman"/>
              </a:rPr>
              <a:t> </a:t>
            </a:r>
            <a:r>
              <a:rPr sz="1200" spc="-35" dirty="0">
                <a:latin typeface="Times New Roman"/>
                <a:cs typeface="Times New Roman"/>
              </a:rPr>
              <a:t>i</a:t>
            </a:r>
            <a:r>
              <a:rPr sz="1200" spc="-5" dirty="0">
                <a:latin typeface="Times New Roman"/>
                <a:cs typeface="Times New Roman"/>
              </a:rPr>
              <a:t>s</a:t>
            </a:r>
            <a:r>
              <a:rPr sz="1200" dirty="0">
                <a:latin typeface="Times New Roman"/>
                <a:cs typeface="Times New Roman"/>
              </a:rPr>
              <a:t>k</a:t>
            </a:r>
            <a:endParaRPr sz="1200">
              <a:latin typeface="Times New Roman"/>
              <a:cs typeface="Times New Roman"/>
            </a:endParaRPr>
          </a:p>
        </p:txBody>
      </p:sp>
      <p:sp>
        <p:nvSpPr>
          <p:cNvPr id="12" name="object 12"/>
          <p:cNvSpPr txBox="1"/>
          <p:nvPr/>
        </p:nvSpPr>
        <p:spPr>
          <a:xfrm>
            <a:off x="5045073" y="2438400"/>
            <a:ext cx="24066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R</a:t>
            </a:r>
            <a:r>
              <a:rPr sz="1200" spc="-190" dirty="0">
                <a:latin typeface="Times New Roman"/>
                <a:cs typeface="Times New Roman"/>
              </a:rPr>
              <a:t> </a:t>
            </a:r>
            <a:r>
              <a:rPr sz="1200" spc="-25" dirty="0">
                <a:latin typeface="Times New Roman"/>
                <a:cs typeface="Times New Roman"/>
              </a:rPr>
              <a:t>i</a:t>
            </a:r>
            <a:r>
              <a:rPr sz="1200" dirty="0">
                <a:latin typeface="Times New Roman"/>
                <a:cs typeface="Times New Roman"/>
              </a:rPr>
              <a:t>s</a:t>
            </a:r>
            <a:endParaRPr sz="1200">
              <a:latin typeface="Times New Roman"/>
              <a:cs typeface="Times New Roman"/>
            </a:endParaRPr>
          </a:p>
        </p:txBody>
      </p:sp>
      <p:sp>
        <p:nvSpPr>
          <p:cNvPr id="13" name="object 13"/>
          <p:cNvSpPr txBox="1"/>
          <p:nvPr/>
        </p:nvSpPr>
        <p:spPr>
          <a:xfrm>
            <a:off x="4929187" y="2611438"/>
            <a:ext cx="299720" cy="208279"/>
          </a:xfrm>
          <a:prstGeom prst="rect">
            <a:avLst/>
          </a:prstGeom>
        </p:spPr>
        <p:txBody>
          <a:bodyPr vert="horz" wrap="square" lIns="0" tIns="12700" rIns="0" bIns="0" rtlCol="0">
            <a:spAutoFit/>
          </a:bodyPr>
          <a:lstStyle/>
          <a:p>
            <a:pPr marL="12700">
              <a:lnSpc>
                <a:spcPct val="100000"/>
              </a:lnSpc>
              <a:spcBef>
                <a:spcPts val="100"/>
              </a:spcBef>
            </a:pPr>
            <a:r>
              <a:rPr sz="1200" spc="75" dirty="0">
                <a:latin typeface="Times New Roman"/>
                <a:cs typeface="Times New Roman"/>
              </a:rPr>
              <a:t>a</a:t>
            </a:r>
            <a:r>
              <a:rPr sz="1200" spc="10" dirty="0">
                <a:latin typeface="Times New Roman"/>
                <a:cs typeface="Times New Roman"/>
              </a:rPr>
              <a:t>n</a:t>
            </a:r>
            <a:r>
              <a:rPr sz="1200" spc="65" dirty="0">
                <a:latin typeface="Times New Roman"/>
                <a:cs typeface="Times New Roman"/>
              </a:rPr>
              <a:t>a</a:t>
            </a:r>
            <a:r>
              <a:rPr sz="1200" dirty="0">
                <a:latin typeface="Times New Roman"/>
                <a:cs typeface="Times New Roman"/>
              </a:rPr>
              <a:t>l</a:t>
            </a:r>
            <a:endParaRPr sz="1200">
              <a:latin typeface="Times New Roman"/>
              <a:cs typeface="Times New Roman"/>
            </a:endParaRPr>
          </a:p>
        </p:txBody>
      </p:sp>
      <p:sp>
        <p:nvSpPr>
          <p:cNvPr id="14" name="object 14"/>
          <p:cNvSpPr txBox="1"/>
          <p:nvPr/>
        </p:nvSpPr>
        <p:spPr>
          <a:xfrm>
            <a:off x="4484687" y="2852738"/>
            <a:ext cx="548640" cy="363855"/>
          </a:xfrm>
          <a:prstGeom prst="rect">
            <a:avLst/>
          </a:prstGeom>
        </p:spPr>
        <p:txBody>
          <a:bodyPr vert="horz" wrap="square" lIns="0" tIns="12700" rIns="0" bIns="0" rtlCol="0">
            <a:spAutoFit/>
          </a:bodyPr>
          <a:lstStyle/>
          <a:p>
            <a:pPr marR="32384" algn="ctr">
              <a:lnSpc>
                <a:spcPts val="1330"/>
              </a:lnSpc>
              <a:spcBef>
                <a:spcPts val="100"/>
              </a:spcBef>
            </a:pPr>
            <a:r>
              <a:rPr sz="1200" dirty="0">
                <a:latin typeface="Times New Roman"/>
                <a:cs typeface="Times New Roman"/>
              </a:rPr>
              <a:t>R</a:t>
            </a:r>
            <a:r>
              <a:rPr sz="1200" spc="-190" dirty="0">
                <a:latin typeface="Times New Roman"/>
                <a:cs typeface="Times New Roman"/>
              </a:rPr>
              <a:t> </a:t>
            </a:r>
            <a:r>
              <a:rPr sz="1200" spc="-25" dirty="0">
                <a:latin typeface="Times New Roman"/>
                <a:cs typeface="Times New Roman"/>
              </a:rPr>
              <a:t>i</a:t>
            </a:r>
            <a:r>
              <a:rPr sz="1200" spc="-20" dirty="0">
                <a:latin typeface="Times New Roman"/>
                <a:cs typeface="Times New Roman"/>
              </a:rPr>
              <a:t>s</a:t>
            </a:r>
            <a:r>
              <a:rPr sz="1200" dirty="0">
                <a:latin typeface="Times New Roman"/>
                <a:cs typeface="Times New Roman"/>
              </a:rPr>
              <a:t>k</a:t>
            </a:r>
            <a:endParaRPr sz="1200">
              <a:latin typeface="Times New Roman"/>
              <a:cs typeface="Times New Roman"/>
            </a:endParaRPr>
          </a:p>
          <a:p>
            <a:pPr algn="ctr">
              <a:lnSpc>
                <a:spcPts val="1330"/>
              </a:lnSpc>
            </a:pPr>
            <a:r>
              <a:rPr sz="1200" spc="75" dirty="0">
                <a:latin typeface="Times New Roman"/>
                <a:cs typeface="Times New Roman"/>
              </a:rPr>
              <a:t>a</a:t>
            </a:r>
            <a:r>
              <a:rPr sz="1200" spc="10" dirty="0">
                <a:latin typeface="Times New Roman"/>
                <a:cs typeface="Times New Roman"/>
              </a:rPr>
              <a:t>n</a:t>
            </a:r>
            <a:r>
              <a:rPr sz="1200" spc="65" dirty="0">
                <a:latin typeface="Times New Roman"/>
                <a:cs typeface="Times New Roman"/>
              </a:rPr>
              <a:t>a</a:t>
            </a:r>
            <a:r>
              <a:rPr sz="1200" spc="-25" dirty="0">
                <a:latin typeface="Times New Roman"/>
                <a:cs typeface="Times New Roman"/>
              </a:rPr>
              <a:t>l</a:t>
            </a:r>
            <a:r>
              <a:rPr sz="1200" dirty="0">
                <a:latin typeface="Times New Roman"/>
                <a:cs typeface="Times New Roman"/>
              </a:rPr>
              <a:t>ys</a:t>
            </a:r>
            <a:r>
              <a:rPr sz="1200" spc="-155" dirty="0">
                <a:latin typeface="Times New Roman"/>
                <a:cs typeface="Times New Roman"/>
              </a:rPr>
              <a:t> </a:t>
            </a:r>
            <a:r>
              <a:rPr sz="1200" spc="-35" dirty="0">
                <a:latin typeface="Times New Roman"/>
                <a:cs typeface="Times New Roman"/>
              </a:rPr>
              <a:t>i</a:t>
            </a:r>
            <a:r>
              <a:rPr sz="1200" dirty="0">
                <a:latin typeface="Times New Roman"/>
                <a:cs typeface="Times New Roman"/>
              </a:rPr>
              <a:t>s</a:t>
            </a:r>
            <a:endParaRPr sz="1200">
              <a:latin typeface="Times New Roman"/>
              <a:cs typeface="Times New Roman"/>
            </a:endParaRPr>
          </a:p>
        </p:txBody>
      </p:sp>
      <p:sp>
        <p:nvSpPr>
          <p:cNvPr id="15" name="object 15"/>
          <p:cNvSpPr txBox="1"/>
          <p:nvPr/>
        </p:nvSpPr>
        <p:spPr>
          <a:xfrm>
            <a:off x="4273550" y="3441700"/>
            <a:ext cx="513715" cy="363855"/>
          </a:xfrm>
          <a:prstGeom prst="rect">
            <a:avLst/>
          </a:prstGeom>
        </p:spPr>
        <p:txBody>
          <a:bodyPr vert="horz" wrap="square" lIns="0" tIns="40005" rIns="0" bIns="0" rtlCol="0">
            <a:spAutoFit/>
          </a:bodyPr>
          <a:lstStyle/>
          <a:p>
            <a:pPr marL="12700" marR="5080" indent="95250">
              <a:lnSpc>
                <a:spcPts val="1230"/>
              </a:lnSpc>
              <a:spcBef>
                <a:spcPts val="315"/>
              </a:spcBef>
            </a:pPr>
            <a:r>
              <a:rPr sz="1200" spc="-5" dirty="0">
                <a:latin typeface="Times New Roman"/>
                <a:cs typeface="Times New Roman"/>
              </a:rPr>
              <a:t>Risk </a:t>
            </a:r>
            <a:r>
              <a:rPr sz="1200" dirty="0">
                <a:latin typeface="Times New Roman"/>
                <a:cs typeface="Times New Roman"/>
              </a:rPr>
              <a:t> </a:t>
            </a:r>
            <a:r>
              <a:rPr sz="1200" spc="-5" dirty="0">
                <a:latin typeface="Times New Roman"/>
                <a:cs typeface="Times New Roman"/>
              </a:rPr>
              <a:t>a</a:t>
            </a:r>
            <a:r>
              <a:rPr sz="1200" dirty="0">
                <a:latin typeface="Times New Roman"/>
                <a:cs typeface="Times New Roman"/>
              </a:rPr>
              <a:t>n</a:t>
            </a:r>
            <a:r>
              <a:rPr sz="1200" spc="-5" dirty="0">
                <a:latin typeface="Times New Roman"/>
                <a:cs typeface="Times New Roman"/>
              </a:rPr>
              <a:t>a</a:t>
            </a:r>
            <a:r>
              <a:rPr sz="1200" spc="-25" dirty="0">
                <a:latin typeface="Times New Roman"/>
                <a:cs typeface="Times New Roman"/>
              </a:rPr>
              <a:t>l</a:t>
            </a:r>
            <a:r>
              <a:rPr sz="1200" dirty="0">
                <a:latin typeface="Times New Roman"/>
                <a:cs typeface="Times New Roman"/>
              </a:rPr>
              <a:t>ysis</a:t>
            </a:r>
            <a:endParaRPr sz="1200">
              <a:latin typeface="Times New Roman"/>
              <a:cs typeface="Times New Roman"/>
            </a:endParaRPr>
          </a:p>
        </p:txBody>
      </p:sp>
      <p:sp>
        <p:nvSpPr>
          <p:cNvPr id="16" name="object 16"/>
          <p:cNvSpPr txBox="1"/>
          <p:nvPr/>
        </p:nvSpPr>
        <p:spPr>
          <a:xfrm>
            <a:off x="4852987" y="3245168"/>
            <a:ext cx="1085850" cy="681355"/>
          </a:xfrm>
          <a:prstGeom prst="rect">
            <a:avLst/>
          </a:prstGeom>
        </p:spPr>
        <p:txBody>
          <a:bodyPr vert="horz" wrap="square" lIns="0" tIns="12700" rIns="0" bIns="0" rtlCol="0">
            <a:spAutoFit/>
          </a:bodyPr>
          <a:lstStyle/>
          <a:p>
            <a:pPr marL="12700" marR="5080" indent="307975">
              <a:lnSpc>
                <a:spcPct val="131900"/>
              </a:lnSpc>
              <a:spcBef>
                <a:spcPts val="100"/>
              </a:spcBef>
            </a:pPr>
            <a:r>
              <a:rPr sz="1200" spc="95" dirty="0">
                <a:latin typeface="Times New Roman"/>
                <a:cs typeface="Times New Roman"/>
              </a:rPr>
              <a:t>P</a:t>
            </a:r>
            <a:r>
              <a:rPr sz="1200" spc="-100" dirty="0">
                <a:latin typeface="Times New Roman"/>
                <a:cs typeface="Times New Roman"/>
              </a:rPr>
              <a:t>r</a:t>
            </a:r>
            <a:r>
              <a:rPr sz="1200" spc="10" dirty="0">
                <a:latin typeface="Times New Roman"/>
                <a:cs typeface="Times New Roman"/>
              </a:rPr>
              <a:t>o</a:t>
            </a:r>
            <a:r>
              <a:rPr sz="1200" dirty="0">
                <a:latin typeface="Times New Roman"/>
                <a:cs typeface="Times New Roman"/>
              </a:rPr>
              <a:t>t</a:t>
            </a:r>
            <a:r>
              <a:rPr sz="1200" spc="-175" dirty="0">
                <a:latin typeface="Times New Roman"/>
                <a:cs typeface="Times New Roman"/>
              </a:rPr>
              <a:t> </a:t>
            </a:r>
            <a:r>
              <a:rPr sz="1200" dirty="0">
                <a:latin typeface="Times New Roman"/>
                <a:cs typeface="Times New Roman"/>
              </a:rPr>
              <a:t>o</a:t>
            </a:r>
            <a:r>
              <a:rPr sz="1200" spc="-25" dirty="0">
                <a:latin typeface="Times New Roman"/>
                <a:cs typeface="Times New Roman"/>
              </a:rPr>
              <a:t>t</a:t>
            </a:r>
            <a:r>
              <a:rPr sz="1200" dirty="0">
                <a:latin typeface="Times New Roman"/>
                <a:cs typeface="Times New Roman"/>
              </a:rPr>
              <a:t>yp</a:t>
            </a:r>
            <a:r>
              <a:rPr sz="1200" spc="-140" dirty="0">
                <a:latin typeface="Times New Roman"/>
                <a:cs typeface="Times New Roman"/>
              </a:rPr>
              <a:t> </a:t>
            </a:r>
            <a:r>
              <a:rPr sz="1200" dirty="0">
                <a:latin typeface="Times New Roman"/>
                <a:cs typeface="Times New Roman"/>
              </a:rPr>
              <a:t>e</a:t>
            </a:r>
            <a:r>
              <a:rPr sz="1200" spc="75" dirty="0">
                <a:latin typeface="Times New Roman"/>
                <a:cs typeface="Times New Roman"/>
              </a:rPr>
              <a:t> </a:t>
            </a:r>
            <a:r>
              <a:rPr sz="1200" dirty="0">
                <a:latin typeface="Times New Roman"/>
                <a:cs typeface="Times New Roman"/>
              </a:rPr>
              <a:t>2  </a:t>
            </a:r>
            <a:r>
              <a:rPr sz="1200" spc="80" dirty="0">
                <a:latin typeface="Times New Roman"/>
                <a:cs typeface="Times New Roman"/>
              </a:rPr>
              <a:t>P</a:t>
            </a:r>
            <a:r>
              <a:rPr sz="1200" spc="-90" dirty="0">
                <a:latin typeface="Times New Roman"/>
                <a:cs typeface="Times New Roman"/>
              </a:rPr>
              <a:t>r</a:t>
            </a:r>
            <a:r>
              <a:rPr sz="1200" dirty="0">
                <a:latin typeface="Times New Roman"/>
                <a:cs typeface="Times New Roman"/>
              </a:rPr>
              <a:t>ot</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a:t>
            </a:r>
            <a:endParaRPr sz="1200">
              <a:latin typeface="Times New Roman"/>
              <a:cs typeface="Times New Roman"/>
            </a:endParaRPr>
          </a:p>
          <a:p>
            <a:pPr marL="12700">
              <a:lnSpc>
                <a:spcPts val="1360"/>
              </a:lnSpc>
            </a:pPr>
            <a:r>
              <a:rPr sz="1200" spc="-35" dirty="0">
                <a:latin typeface="Times New Roman"/>
                <a:cs typeface="Times New Roman"/>
              </a:rPr>
              <a:t>t</a:t>
            </a:r>
            <a:r>
              <a:rPr sz="1200" dirty="0">
                <a:latin typeface="Times New Roman"/>
                <a:cs typeface="Times New Roman"/>
              </a:rPr>
              <a:t>y</a:t>
            </a:r>
            <a:r>
              <a:rPr sz="1200" spc="-140" dirty="0">
                <a:latin typeface="Times New Roman"/>
                <a:cs typeface="Times New Roman"/>
              </a:rPr>
              <a:t> </a:t>
            </a:r>
            <a:r>
              <a:rPr sz="1200" dirty="0">
                <a:latin typeface="Times New Roman"/>
                <a:cs typeface="Times New Roman"/>
              </a:rPr>
              <a:t>pe</a:t>
            </a:r>
            <a:r>
              <a:rPr sz="1200" spc="75" dirty="0">
                <a:latin typeface="Times New Roman"/>
                <a:cs typeface="Times New Roman"/>
              </a:rPr>
              <a:t> </a:t>
            </a:r>
            <a:r>
              <a:rPr sz="1200" dirty="0">
                <a:latin typeface="Times New Roman"/>
                <a:cs typeface="Times New Roman"/>
              </a:rPr>
              <a:t>1</a:t>
            </a:r>
            <a:endParaRPr sz="1200">
              <a:latin typeface="Times New Roman"/>
              <a:cs typeface="Times New Roman"/>
            </a:endParaRPr>
          </a:p>
        </p:txBody>
      </p:sp>
      <p:sp>
        <p:nvSpPr>
          <p:cNvPr id="17" name="object 17"/>
          <p:cNvSpPr txBox="1"/>
          <p:nvPr/>
        </p:nvSpPr>
        <p:spPr>
          <a:xfrm>
            <a:off x="5213348" y="2263775"/>
            <a:ext cx="2291080" cy="1052830"/>
          </a:xfrm>
          <a:prstGeom prst="rect">
            <a:avLst/>
          </a:prstGeom>
        </p:spPr>
        <p:txBody>
          <a:bodyPr vert="horz" wrap="square" lIns="0" tIns="0" rIns="0" bIns="0" rtlCol="0">
            <a:spAutoFit/>
          </a:bodyPr>
          <a:lstStyle/>
          <a:p>
            <a:pPr marL="172720">
              <a:lnSpc>
                <a:spcPts val="1140"/>
              </a:lnSpc>
            </a:pPr>
            <a:r>
              <a:rPr sz="1200" spc="75" dirty="0">
                <a:latin typeface="Times New Roman"/>
                <a:cs typeface="Times New Roman"/>
              </a:rPr>
              <a:t>a</a:t>
            </a:r>
            <a:r>
              <a:rPr sz="1200" dirty="0">
                <a:latin typeface="Times New Roman"/>
                <a:cs typeface="Times New Roman"/>
              </a:rPr>
              <a:t>n</a:t>
            </a:r>
            <a:r>
              <a:rPr sz="1200" spc="75" dirty="0">
                <a:latin typeface="Times New Roman"/>
                <a:cs typeface="Times New Roman"/>
              </a:rPr>
              <a:t>a</a:t>
            </a:r>
            <a:r>
              <a:rPr sz="1200" spc="-35" dirty="0">
                <a:latin typeface="Times New Roman"/>
                <a:cs typeface="Times New Roman"/>
              </a:rPr>
              <a:t>l</a:t>
            </a:r>
            <a:r>
              <a:rPr sz="1200" spc="10" dirty="0">
                <a:latin typeface="Times New Roman"/>
                <a:cs typeface="Times New Roman"/>
              </a:rPr>
              <a:t>y</a:t>
            </a:r>
            <a:r>
              <a:rPr sz="1200" dirty="0">
                <a:latin typeface="Times New Roman"/>
                <a:cs typeface="Times New Roman"/>
              </a:rPr>
              <a:t>s</a:t>
            </a:r>
            <a:r>
              <a:rPr sz="1200" spc="-155" dirty="0">
                <a:latin typeface="Times New Roman"/>
                <a:cs typeface="Times New Roman"/>
              </a:rPr>
              <a:t> </a:t>
            </a:r>
            <a:r>
              <a:rPr sz="1200" spc="-35" dirty="0">
                <a:latin typeface="Times New Roman"/>
                <a:cs typeface="Times New Roman"/>
              </a:rPr>
              <a:t>i</a:t>
            </a:r>
            <a:r>
              <a:rPr sz="1200" dirty="0">
                <a:latin typeface="Times New Roman"/>
                <a:cs typeface="Times New Roman"/>
              </a:rPr>
              <a:t>s</a:t>
            </a:r>
            <a:endParaRPr sz="1200">
              <a:latin typeface="Times New Roman"/>
              <a:cs typeface="Times New Roman"/>
            </a:endParaRPr>
          </a:p>
          <a:p>
            <a:pPr marR="2031364" indent="57150">
              <a:lnSpc>
                <a:spcPts val="1360"/>
              </a:lnSpc>
              <a:spcBef>
                <a:spcPts val="445"/>
              </a:spcBef>
            </a:pPr>
            <a:r>
              <a:rPr sz="1200" dirty="0">
                <a:latin typeface="Times New Roman"/>
                <a:cs typeface="Times New Roman"/>
              </a:rPr>
              <a:t>k </a:t>
            </a:r>
            <a:r>
              <a:rPr sz="1200" spc="5" dirty="0">
                <a:latin typeface="Times New Roman"/>
                <a:cs typeface="Times New Roman"/>
              </a:rPr>
              <a:t> </a:t>
            </a:r>
            <a:r>
              <a:rPr sz="1200" dirty="0">
                <a:latin typeface="Times New Roman"/>
                <a:cs typeface="Times New Roman"/>
              </a:rPr>
              <a:t>ys</a:t>
            </a:r>
            <a:r>
              <a:rPr sz="1200" spc="-155" dirty="0">
                <a:latin typeface="Times New Roman"/>
                <a:cs typeface="Times New Roman"/>
              </a:rPr>
              <a:t> </a:t>
            </a:r>
            <a:r>
              <a:rPr sz="1200" spc="-35" dirty="0">
                <a:latin typeface="Times New Roman"/>
                <a:cs typeface="Times New Roman"/>
              </a:rPr>
              <a:t>i</a:t>
            </a:r>
            <a:r>
              <a:rPr sz="1200" dirty="0">
                <a:latin typeface="Times New Roman"/>
                <a:cs typeface="Times New Roman"/>
              </a:rPr>
              <a:t>s</a:t>
            </a:r>
            <a:endParaRPr sz="1200">
              <a:latin typeface="Times New Roman"/>
              <a:cs typeface="Times New Roman"/>
            </a:endParaRPr>
          </a:p>
          <a:p>
            <a:pPr>
              <a:lnSpc>
                <a:spcPct val="100000"/>
              </a:lnSpc>
              <a:spcBef>
                <a:spcPts val="50"/>
              </a:spcBef>
            </a:pPr>
            <a:endParaRPr sz="1050">
              <a:latin typeface="Times New Roman"/>
              <a:cs typeface="Times New Roman"/>
            </a:endParaRPr>
          </a:p>
          <a:p>
            <a:pPr marL="1833245">
              <a:lnSpc>
                <a:spcPts val="1265"/>
              </a:lnSpc>
            </a:pPr>
            <a:r>
              <a:rPr sz="1200" spc="45" dirty="0">
                <a:latin typeface="Times New Roman"/>
                <a:cs typeface="Times New Roman"/>
              </a:rPr>
              <a:t>O</a:t>
            </a:r>
            <a:r>
              <a:rPr sz="1200" spc="10" dirty="0">
                <a:latin typeface="Times New Roman"/>
                <a:cs typeface="Times New Roman"/>
              </a:rPr>
              <a:t>p</a:t>
            </a:r>
            <a:r>
              <a:rPr sz="1200" spc="65" dirty="0">
                <a:latin typeface="Times New Roman"/>
                <a:cs typeface="Times New Roman"/>
              </a:rPr>
              <a:t>e</a:t>
            </a:r>
            <a:r>
              <a:rPr sz="1200" spc="60" dirty="0">
                <a:latin typeface="Times New Roman"/>
                <a:cs typeface="Times New Roman"/>
              </a:rPr>
              <a:t>r</a:t>
            </a:r>
            <a:r>
              <a:rPr sz="1200" spc="75" dirty="0">
                <a:latin typeface="Times New Roman"/>
                <a:cs typeface="Times New Roman"/>
              </a:rPr>
              <a:t>a</a:t>
            </a:r>
            <a:r>
              <a:rPr sz="1200" dirty="0">
                <a:latin typeface="Times New Roman"/>
                <a:cs typeface="Times New Roman"/>
              </a:rPr>
              <a:t>-</a:t>
            </a:r>
            <a:endParaRPr sz="1200">
              <a:latin typeface="Times New Roman"/>
              <a:cs typeface="Times New Roman"/>
            </a:endParaRPr>
          </a:p>
          <a:p>
            <a:pPr marL="714375">
              <a:lnSpc>
                <a:spcPts val="1265"/>
              </a:lnSpc>
              <a:tabLst>
                <a:tab pos="1833245" algn="l"/>
              </a:tabLst>
            </a:pPr>
            <a:r>
              <a:rPr sz="1200" spc="80" dirty="0">
                <a:latin typeface="Times New Roman"/>
                <a:cs typeface="Times New Roman"/>
              </a:rPr>
              <a:t>P</a:t>
            </a:r>
            <a:r>
              <a:rPr sz="1200" spc="-90" dirty="0">
                <a:latin typeface="Times New Roman"/>
                <a:cs typeface="Times New Roman"/>
              </a:rPr>
              <a:t>r</a:t>
            </a:r>
            <a:r>
              <a:rPr sz="1200" dirty="0">
                <a:latin typeface="Times New Roman"/>
                <a:cs typeface="Times New Roman"/>
              </a:rPr>
              <a:t>ot</a:t>
            </a:r>
            <a:r>
              <a:rPr sz="1200" spc="-175" dirty="0">
                <a:latin typeface="Times New Roman"/>
                <a:cs typeface="Times New Roman"/>
              </a:rPr>
              <a:t> </a:t>
            </a:r>
            <a:r>
              <a:rPr sz="1200" spc="10" dirty="0">
                <a:latin typeface="Times New Roman"/>
                <a:cs typeface="Times New Roman"/>
              </a:rPr>
              <a:t>o</a:t>
            </a:r>
            <a:r>
              <a:rPr sz="1200" spc="-35" dirty="0">
                <a:latin typeface="Times New Roman"/>
                <a:cs typeface="Times New Roman"/>
              </a:rPr>
              <a:t>t</a:t>
            </a:r>
            <a:r>
              <a:rPr sz="1200" spc="10" dirty="0">
                <a:latin typeface="Times New Roman"/>
                <a:cs typeface="Times New Roman"/>
              </a:rPr>
              <a:t>y</a:t>
            </a:r>
            <a:r>
              <a:rPr sz="1200" dirty="0">
                <a:latin typeface="Times New Roman"/>
                <a:cs typeface="Times New Roman"/>
              </a:rPr>
              <a:t>p</a:t>
            </a:r>
            <a:r>
              <a:rPr sz="1200" spc="-150" dirty="0">
                <a:latin typeface="Times New Roman"/>
                <a:cs typeface="Times New Roman"/>
              </a:rPr>
              <a:t> </a:t>
            </a:r>
            <a:r>
              <a:rPr sz="1200" dirty="0">
                <a:latin typeface="Times New Roman"/>
                <a:cs typeface="Times New Roman"/>
              </a:rPr>
              <a:t>e</a:t>
            </a:r>
            <a:r>
              <a:rPr sz="1200" spc="75" dirty="0">
                <a:latin typeface="Times New Roman"/>
                <a:cs typeface="Times New Roman"/>
              </a:rPr>
              <a:t> </a:t>
            </a:r>
            <a:r>
              <a:rPr sz="1200" dirty="0">
                <a:latin typeface="Times New Roman"/>
                <a:cs typeface="Times New Roman"/>
              </a:rPr>
              <a:t>3	</a:t>
            </a:r>
            <a:r>
              <a:rPr sz="1800" spc="-52" baseline="-6944" dirty="0">
                <a:latin typeface="Times New Roman"/>
                <a:cs typeface="Times New Roman"/>
              </a:rPr>
              <a:t>t</a:t>
            </a:r>
            <a:r>
              <a:rPr sz="1800" baseline="-6944" dirty="0">
                <a:latin typeface="Times New Roman"/>
                <a:cs typeface="Times New Roman"/>
              </a:rPr>
              <a:t>i</a:t>
            </a:r>
            <a:r>
              <a:rPr sz="1800" spc="-262" baseline="-6944" dirty="0">
                <a:latin typeface="Times New Roman"/>
                <a:cs typeface="Times New Roman"/>
              </a:rPr>
              <a:t> </a:t>
            </a:r>
            <a:r>
              <a:rPr sz="1800" spc="15" baseline="-6944" dirty="0">
                <a:latin typeface="Times New Roman"/>
                <a:cs typeface="Times New Roman"/>
              </a:rPr>
              <a:t>o</a:t>
            </a:r>
            <a:r>
              <a:rPr sz="1800" baseline="-6944" dirty="0">
                <a:latin typeface="Times New Roman"/>
                <a:cs typeface="Times New Roman"/>
              </a:rPr>
              <a:t>n</a:t>
            </a:r>
            <a:r>
              <a:rPr sz="1800" spc="112" baseline="-6944" dirty="0">
                <a:latin typeface="Times New Roman"/>
                <a:cs typeface="Times New Roman"/>
              </a:rPr>
              <a:t>a</a:t>
            </a:r>
            <a:r>
              <a:rPr sz="1800" baseline="-6944" dirty="0">
                <a:latin typeface="Times New Roman"/>
                <a:cs typeface="Times New Roman"/>
              </a:rPr>
              <a:t>l</a:t>
            </a:r>
            <a:endParaRPr sz="1800" baseline="-6944">
              <a:latin typeface="Times New Roman"/>
              <a:cs typeface="Times New Roman"/>
            </a:endParaRPr>
          </a:p>
        </p:txBody>
      </p:sp>
      <p:sp>
        <p:nvSpPr>
          <p:cNvPr id="18" name="object 18"/>
          <p:cNvSpPr txBox="1"/>
          <p:nvPr/>
        </p:nvSpPr>
        <p:spPr>
          <a:xfrm>
            <a:off x="7034212" y="3286125"/>
            <a:ext cx="59499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Times New Roman"/>
                <a:cs typeface="Times New Roman"/>
              </a:rPr>
              <a:t>p</a:t>
            </a:r>
            <a:r>
              <a:rPr sz="1200" spc="50" dirty="0">
                <a:latin typeface="Times New Roman"/>
                <a:cs typeface="Times New Roman"/>
              </a:rPr>
              <a:t>r</a:t>
            </a:r>
            <a:r>
              <a:rPr sz="1200" spc="10" dirty="0">
                <a:latin typeface="Times New Roman"/>
                <a:cs typeface="Times New Roman"/>
              </a:rPr>
              <a:t>o</a:t>
            </a:r>
            <a:r>
              <a:rPr sz="1200" dirty="0">
                <a:latin typeface="Times New Roman"/>
                <a:cs typeface="Times New Roman"/>
              </a:rPr>
              <a:t>t</a:t>
            </a:r>
            <a:r>
              <a:rPr sz="1200" spc="-185" dirty="0">
                <a:latin typeface="Times New Roman"/>
                <a:cs typeface="Times New Roman"/>
              </a:rPr>
              <a:t> </a:t>
            </a:r>
            <a:r>
              <a:rPr sz="1200" spc="-140" dirty="0">
                <a:latin typeface="Times New Roman"/>
                <a:cs typeface="Times New Roman"/>
              </a:rPr>
              <a:t>o</a:t>
            </a:r>
            <a:r>
              <a:rPr sz="1200" spc="10" dirty="0">
                <a:latin typeface="Times New Roman"/>
                <a:cs typeface="Times New Roman"/>
              </a:rPr>
              <a:t>y</a:t>
            </a:r>
            <a:r>
              <a:rPr sz="1200" dirty="0">
                <a:latin typeface="Times New Roman"/>
                <a:cs typeface="Times New Roman"/>
              </a:rPr>
              <a:t>p</a:t>
            </a:r>
            <a:r>
              <a:rPr sz="1200" spc="-150" dirty="0">
                <a:latin typeface="Times New Roman"/>
                <a:cs typeface="Times New Roman"/>
              </a:rPr>
              <a:t> </a:t>
            </a:r>
            <a:r>
              <a:rPr sz="1200" dirty="0">
                <a:latin typeface="Times New Roman"/>
                <a:cs typeface="Times New Roman"/>
              </a:rPr>
              <a:t>e</a:t>
            </a:r>
            <a:endParaRPr sz="1200">
              <a:latin typeface="Times New Roman"/>
              <a:cs typeface="Times New Roman"/>
            </a:endParaRPr>
          </a:p>
        </p:txBody>
      </p:sp>
      <p:sp>
        <p:nvSpPr>
          <p:cNvPr id="19" name="object 19"/>
          <p:cNvSpPr txBox="1"/>
          <p:nvPr/>
        </p:nvSpPr>
        <p:spPr>
          <a:xfrm>
            <a:off x="4273550" y="4133850"/>
            <a:ext cx="751205" cy="363855"/>
          </a:xfrm>
          <a:prstGeom prst="rect">
            <a:avLst/>
          </a:prstGeom>
        </p:spPr>
        <p:txBody>
          <a:bodyPr vert="horz" wrap="square" lIns="0" tIns="40005" rIns="0" bIns="0" rtlCol="0">
            <a:spAutoFit/>
          </a:bodyPr>
          <a:lstStyle/>
          <a:p>
            <a:pPr marL="12700" marR="5080">
              <a:lnSpc>
                <a:spcPts val="1230"/>
              </a:lnSpc>
              <a:spcBef>
                <a:spcPts val="315"/>
              </a:spcBef>
            </a:pPr>
            <a:r>
              <a:rPr sz="1200" dirty="0">
                <a:latin typeface="Times New Roman"/>
                <a:cs typeface="Times New Roman"/>
              </a:rPr>
              <a:t>C</a:t>
            </a:r>
            <a:r>
              <a:rPr sz="1200" spc="-190" dirty="0">
                <a:latin typeface="Times New Roman"/>
                <a:cs typeface="Times New Roman"/>
              </a:rPr>
              <a:t> </a:t>
            </a:r>
            <a:r>
              <a:rPr sz="1200" dirty="0">
                <a:latin typeface="Times New Roman"/>
                <a:cs typeface="Times New Roman"/>
              </a:rPr>
              <a:t>o</a:t>
            </a:r>
            <a:r>
              <a:rPr sz="1200" spc="10" dirty="0">
                <a:latin typeface="Times New Roman"/>
                <a:cs typeface="Times New Roman"/>
              </a:rPr>
              <a:t>n</a:t>
            </a:r>
            <a:r>
              <a:rPr sz="1200" spc="75" dirty="0">
                <a:latin typeface="Times New Roman"/>
                <a:cs typeface="Times New Roman"/>
              </a:rPr>
              <a:t>c</a:t>
            </a:r>
            <a:r>
              <a:rPr sz="1200" spc="65" dirty="0">
                <a:latin typeface="Times New Roman"/>
                <a:cs typeface="Times New Roman"/>
              </a:rPr>
              <a:t>e</a:t>
            </a:r>
            <a:r>
              <a:rPr sz="1200" spc="10" dirty="0">
                <a:latin typeface="Times New Roman"/>
                <a:cs typeface="Times New Roman"/>
              </a:rPr>
              <a:t>p</a:t>
            </a:r>
            <a:r>
              <a:rPr sz="1200" dirty="0">
                <a:latin typeface="Times New Roman"/>
                <a:cs typeface="Times New Roman"/>
              </a:rPr>
              <a:t>t</a:t>
            </a:r>
            <a:r>
              <a:rPr sz="1200" spc="-25" dirty="0">
                <a:latin typeface="Times New Roman"/>
                <a:cs typeface="Times New Roman"/>
              </a:rPr>
              <a:t> </a:t>
            </a:r>
            <a:r>
              <a:rPr sz="1200" dirty="0">
                <a:latin typeface="Times New Roman"/>
                <a:cs typeface="Times New Roman"/>
              </a:rPr>
              <a:t>o</a:t>
            </a:r>
            <a:r>
              <a:rPr sz="1200" spc="-150" dirty="0">
                <a:latin typeface="Times New Roman"/>
                <a:cs typeface="Times New Roman"/>
              </a:rPr>
              <a:t> </a:t>
            </a:r>
            <a:r>
              <a:rPr sz="1200" dirty="0">
                <a:latin typeface="Times New Roman"/>
                <a:cs typeface="Times New Roman"/>
              </a:rPr>
              <a:t>f  </a:t>
            </a:r>
            <a:r>
              <a:rPr sz="1200" spc="45" dirty="0">
                <a:latin typeface="Times New Roman"/>
                <a:cs typeface="Times New Roman"/>
              </a:rPr>
              <a:t>O</a:t>
            </a:r>
            <a:r>
              <a:rPr sz="1200" dirty="0">
                <a:latin typeface="Times New Roman"/>
                <a:cs typeface="Times New Roman"/>
              </a:rPr>
              <a:t>p</a:t>
            </a:r>
            <a:r>
              <a:rPr sz="1200" spc="75" dirty="0">
                <a:latin typeface="Times New Roman"/>
                <a:cs typeface="Times New Roman"/>
              </a:rPr>
              <a:t>e</a:t>
            </a:r>
            <a:r>
              <a:rPr sz="1200" spc="50" dirty="0">
                <a:latin typeface="Times New Roman"/>
                <a:cs typeface="Times New Roman"/>
              </a:rPr>
              <a:t>r</a:t>
            </a:r>
            <a:r>
              <a:rPr sz="1200" spc="75" dirty="0">
                <a:latin typeface="Times New Roman"/>
                <a:cs typeface="Times New Roman"/>
              </a:rPr>
              <a:t>a</a:t>
            </a:r>
            <a:r>
              <a:rPr sz="1200" spc="-35" dirty="0">
                <a:latin typeface="Times New Roman"/>
                <a:cs typeface="Times New Roman"/>
              </a:rPr>
              <a:t>t</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n</a:t>
            </a:r>
            <a:endParaRPr sz="1200">
              <a:latin typeface="Times New Roman"/>
              <a:cs typeface="Times New Roman"/>
            </a:endParaRPr>
          </a:p>
        </p:txBody>
      </p:sp>
      <p:sp>
        <p:nvSpPr>
          <p:cNvPr id="20" name="object 20"/>
          <p:cNvSpPr txBox="1"/>
          <p:nvPr/>
        </p:nvSpPr>
        <p:spPr>
          <a:xfrm>
            <a:off x="5508625" y="3960814"/>
            <a:ext cx="2209165" cy="208279"/>
          </a:xfrm>
          <a:prstGeom prst="rect">
            <a:avLst/>
          </a:prstGeom>
        </p:spPr>
        <p:txBody>
          <a:bodyPr vert="horz" wrap="square" lIns="0" tIns="12700" rIns="0" bIns="0" rtlCol="0">
            <a:spAutoFit/>
          </a:bodyPr>
          <a:lstStyle/>
          <a:p>
            <a:pPr marL="12700">
              <a:lnSpc>
                <a:spcPct val="100000"/>
              </a:lnSpc>
              <a:spcBef>
                <a:spcPts val="100"/>
              </a:spcBef>
            </a:pPr>
            <a:r>
              <a:rPr sz="1200" spc="95" dirty="0">
                <a:latin typeface="Times New Roman"/>
                <a:cs typeface="Times New Roman"/>
              </a:rPr>
              <a:t>S</a:t>
            </a:r>
            <a:r>
              <a:rPr sz="1200" spc="-35" dirty="0">
                <a:latin typeface="Times New Roman"/>
                <a:cs typeface="Times New Roman"/>
              </a:rPr>
              <a:t>i</a:t>
            </a:r>
            <a:r>
              <a:rPr sz="1200" dirty="0">
                <a:latin typeface="Times New Roman"/>
                <a:cs typeface="Times New Roman"/>
              </a:rPr>
              <a:t>m</a:t>
            </a:r>
            <a:r>
              <a:rPr sz="1200" spc="-175" dirty="0">
                <a:latin typeface="Times New Roman"/>
                <a:cs typeface="Times New Roman"/>
              </a:rPr>
              <a:t> </a:t>
            </a:r>
            <a:r>
              <a:rPr sz="1200" spc="10" dirty="0">
                <a:latin typeface="Times New Roman"/>
                <a:cs typeface="Times New Roman"/>
              </a:rPr>
              <a:t>u</a:t>
            </a:r>
            <a:r>
              <a:rPr sz="1200" dirty="0">
                <a:latin typeface="Times New Roman"/>
                <a:cs typeface="Times New Roman"/>
              </a:rPr>
              <a:t>l</a:t>
            </a:r>
            <a:r>
              <a:rPr sz="1200" spc="-175" dirty="0">
                <a:latin typeface="Times New Roman"/>
                <a:cs typeface="Times New Roman"/>
              </a:rPr>
              <a:t> </a:t>
            </a:r>
            <a:r>
              <a:rPr sz="1200" spc="-85" dirty="0">
                <a:latin typeface="Times New Roman"/>
                <a:cs typeface="Times New Roman"/>
              </a:rPr>
              <a:t>a</a:t>
            </a:r>
            <a:r>
              <a:rPr sz="1200" spc="-35" dirty="0">
                <a:latin typeface="Times New Roman"/>
                <a:cs typeface="Times New Roman"/>
              </a:rPr>
              <a:t>t</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n</a:t>
            </a:r>
            <a:r>
              <a:rPr sz="1200" spc="-5" dirty="0">
                <a:latin typeface="Times New Roman"/>
                <a:cs typeface="Times New Roman"/>
              </a:rPr>
              <a:t>s</a:t>
            </a:r>
            <a:r>
              <a:rPr sz="1200" dirty="0">
                <a:latin typeface="Times New Roman"/>
                <a:cs typeface="Times New Roman"/>
              </a:rPr>
              <a:t>, m</a:t>
            </a:r>
            <a:r>
              <a:rPr sz="1200" spc="-160" dirty="0">
                <a:latin typeface="Times New Roman"/>
                <a:cs typeface="Times New Roman"/>
              </a:rPr>
              <a:t> </a:t>
            </a:r>
            <a:r>
              <a:rPr sz="1200" dirty="0">
                <a:latin typeface="Times New Roman"/>
                <a:cs typeface="Times New Roman"/>
              </a:rPr>
              <a:t>o</a:t>
            </a:r>
            <a:r>
              <a:rPr sz="1200" spc="10" dirty="0">
                <a:latin typeface="Times New Roman"/>
                <a:cs typeface="Times New Roman"/>
              </a:rPr>
              <a:t>d</a:t>
            </a:r>
            <a:r>
              <a:rPr sz="1200" spc="75" dirty="0">
                <a:latin typeface="Times New Roman"/>
                <a:cs typeface="Times New Roman"/>
              </a:rPr>
              <a:t>e</a:t>
            </a:r>
            <a:r>
              <a:rPr sz="1200" spc="-35" dirty="0">
                <a:latin typeface="Times New Roman"/>
                <a:cs typeface="Times New Roman"/>
              </a:rPr>
              <a:t>l</a:t>
            </a:r>
            <a:r>
              <a:rPr sz="1200" spc="-20" dirty="0">
                <a:latin typeface="Times New Roman"/>
                <a:cs typeface="Times New Roman"/>
              </a:rPr>
              <a:t>s</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b</a:t>
            </a:r>
            <a:r>
              <a:rPr sz="1200" spc="-140" dirty="0">
                <a:latin typeface="Times New Roman"/>
                <a:cs typeface="Times New Roman"/>
              </a:rPr>
              <a:t> </a:t>
            </a:r>
            <a:r>
              <a:rPr sz="1200" spc="-85" dirty="0">
                <a:latin typeface="Times New Roman"/>
                <a:cs typeface="Times New Roman"/>
              </a:rPr>
              <a:t>e</a:t>
            </a:r>
            <a:r>
              <a:rPr sz="1200" dirty="0">
                <a:latin typeface="Times New Roman"/>
                <a:cs typeface="Times New Roman"/>
              </a:rPr>
              <a:t>n</a:t>
            </a:r>
            <a:r>
              <a:rPr sz="1200" spc="-140" dirty="0">
                <a:latin typeface="Times New Roman"/>
                <a:cs typeface="Times New Roman"/>
              </a:rPr>
              <a:t> </a:t>
            </a:r>
            <a:r>
              <a:rPr sz="1200" spc="-75" dirty="0">
                <a:latin typeface="Times New Roman"/>
                <a:cs typeface="Times New Roman"/>
              </a:rPr>
              <a:t>c</a:t>
            </a:r>
            <a:r>
              <a:rPr sz="1200" dirty="0">
                <a:latin typeface="Times New Roman"/>
                <a:cs typeface="Times New Roman"/>
              </a:rPr>
              <a:t>h</a:t>
            </a:r>
            <a:r>
              <a:rPr sz="1200" spc="-150" dirty="0">
                <a:latin typeface="Times New Roman"/>
                <a:cs typeface="Times New Roman"/>
              </a:rPr>
              <a:t> </a:t>
            </a:r>
            <a:r>
              <a:rPr sz="1200" spc="-25" dirty="0">
                <a:latin typeface="Times New Roman"/>
                <a:cs typeface="Times New Roman"/>
              </a:rPr>
              <a:t>m</a:t>
            </a:r>
            <a:r>
              <a:rPr sz="1200" spc="75" dirty="0">
                <a:latin typeface="Times New Roman"/>
                <a:cs typeface="Times New Roman"/>
              </a:rPr>
              <a:t>a</a:t>
            </a:r>
            <a:r>
              <a:rPr sz="1200" spc="60" dirty="0">
                <a:latin typeface="Times New Roman"/>
                <a:cs typeface="Times New Roman"/>
              </a:rPr>
              <a:t>r</a:t>
            </a:r>
            <a:r>
              <a:rPr sz="1200" dirty="0">
                <a:latin typeface="Times New Roman"/>
                <a:cs typeface="Times New Roman"/>
              </a:rPr>
              <a:t>ks</a:t>
            </a:r>
            <a:endParaRPr sz="1200">
              <a:latin typeface="Times New Roman"/>
              <a:cs typeface="Times New Roman"/>
            </a:endParaRPr>
          </a:p>
        </p:txBody>
      </p:sp>
      <p:sp>
        <p:nvSpPr>
          <p:cNvPr id="21" name="object 21"/>
          <p:cNvSpPr txBox="1"/>
          <p:nvPr/>
        </p:nvSpPr>
        <p:spPr>
          <a:xfrm>
            <a:off x="5026023" y="4340225"/>
            <a:ext cx="876935" cy="381635"/>
          </a:xfrm>
          <a:prstGeom prst="rect">
            <a:avLst/>
          </a:prstGeom>
        </p:spPr>
        <p:txBody>
          <a:bodyPr vert="horz" wrap="square" lIns="0" tIns="12700" rIns="0" bIns="0" rtlCol="0">
            <a:spAutoFit/>
          </a:bodyPr>
          <a:lstStyle/>
          <a:p>
            <a:pPr marR="23495" algn="ctr">
              <a:lnSpc>
                <a:spcPts val="1400"/>
              </a:lnSpc>
              <a:spcBef>
                <a:spcPts val="100"/>
              </a:spcBef>
            </a:pPr>
            <a:r>
              <a:rPr sz="1200" spc="20" dirty="0">
                <a:latin typeface="Times New Roman"/>
                <a:cs typeface="Times New Roman"/>
              </a:rPr>
              <a:t>S/W</a:t>
            </a:r>
            <a:endParaRPr sz="1200">
              <a:latin typeface="Times New Roman"/>
              <a:cs typeface="Times New Roman"/>
            </a:endParaRPr>
          </a:p>
          <a:p>
            <a:pPr algn="ctr">
              <a:lnSpc>
                <a:spcPts val="1400"/>
              </a:lnSpc>
            </a:pPr>
            <a:r>
              <a:rPr sz="1200" spc="-100" dirty="0">
                <a:latin typeface="Times New Roman"/>
                <a:cs typeface="Times New Roman"/>
              </a:rPr>
              <a:t>r</a:t>
            </a:r>
            <a:r>
              <a:rPr sz="1200" spc="75" dirty="0">
                <a:latin typeface="Times New Roman"/>
                <a:cs typeface="Times New Roman"/>
              </a:rPr>
              <a:t>e</a:t>
            </a:r>
            <a:r>
              <a:rPr sz="1200" spc="10" dirty="0">
                <a:latin typeface="Times New Roman"/>
                <a:cs typeface="Times New Roman"/>
              </a:rPr>
              <a:t>q</a:t>
            </a:r>
            <a:r>
              <a:rPr sz="1200" dirty="0">
                <a:latin typeface="Times New Roman"/>
                <a:cs typeface="Times New Roman"/>
              </a:rPr>
              <a:t>ui</a:t>
            </a:r>
            <a:r>
              <a:rPr sz="1200" spc="-175" dirty="0">
                <a:latin typeface="Times New Roman"/>
                <a:cs typeface="Times New Roman"/>
              </a:rPr>
              <a:t> </a:t>
            </a:r>
            <a:r>
              <a:rPr sz="1200" spc="50" dirty="0">
                <a:latin typeface="Times New Roman"/>
                <a:cs typeface="Times New Roman"/>
              </a:rPr>
              <a:t>r</a:t>
            </a:r>
            <a:r>
              <a:rPr sz="1200" spc="75" dirty="0">
                <a:latin typeface="Times New Roman"/>
                <a:cs typeface="Times New Roman"/>
              </a:rPr>
              <a:t>e</a:t>
            </a:r>
            <a:r>
              <a:rPr sz="1200" spc="-25" dirty="0">
                <a:latin typeface="Times New Roman"/>
                <a:cs typeface="Times New Roman"/>
              </a:rPr>
              <a:t>m</a:t>
            </a:r>
            <a:r>
              <a:rPr sz="1200" spc="75" dirty="0">
                <a:latin typeface="Times New Roman"/>
                <a:cs typeface="Times New Roman"/>
              </a:rPr>
              <a:t>e</a:t>
            </a:r>
            <a:r>
              <a:rPr sz="1200" dirty="0">
                <a:latin typeface="Times New Roman"/>
                <a:cs typeface="Times New Roman"/>
              </a:rPr>
              <a:t>nt</a:t>
            </a:r>
            <a:r>
              <a:rPr sz="1200" spc="-175" dirty="0">
                <a:latin typeface="Times New Roman"/>
                <a:cs typeface="Times New Roman"/>
              </a:rPr>
              <a:t> </a:t>
            </a:r>
            <a:r>
              <a:rPr sz="1200" dirty="0">
                <a:latin typeface="Times New Roman"/>
                <a:cs typeface="Times New Roman"/>
              </a:rPr>
              <a:t>s</a:t>
            </a:r>
            <a:endParaRPr sz="1200">
              <a:latin typeface="Times New Roman"/>
              <a:cs typeface="Times New Roman"/>
            </a:endParaRPr>
          </a:p>
        </p:txBody>
      </p:sp>
      <p:sp>
        <p:nvSpPr>
          <p:cNvPr id="22" name="object 22"/>
          <p:cNvSpPr txBox="1"/>
          <p:nvPr/>
        </p:nvSpPr>
        <p:spPr>
          <a:xfrm>
            <a:off x="4311648" y="4806950"/>
            <a:ext cx="462280" cy="208279"/>
          </a:xfrm>
          <a:prstGeom prst="rect">
            <a:avLst/>
          </a:prstGeom>
        </p:spPr>
        <p:txBody>
          <a:bodyPr vert="horz" wrap="square" lIns="0" tIns="12700" rIns="0" bIns="0" rtlCol="0">
            <a:spAutoFit/>
          </a:bodyPr>
          <a:lstStyle/>
          <a:p>
            <a:pPr marL="12700">
              <a:lnSpc>
                <a:spcPct val="100000"/>
              </a:lnSpc>
              <a:spcBef>
                <a:spcPts val="100"/>
              </a:spcBef>
            </a:pPr>
            <a:r>
              <a:rPr sz="1200" spc="-40" dirty="0">
                <a:latin typeface="Times New Roman"/>
                <a:cs typeface="Times New Roman"/>
              </a:rPr>
              <a:t>R</a:t>
            </a:r>
            <a:r>
              <a:rPr sz="1200" spc="65" dirty="0">
                <a:latin typeface="Times New Roman"/>
                <a:cs typeface="Times New Roman"/>
              </a:rPr>
              <a:t>e</a:t>
            </a:r>
            <a:r>
              <a:rPr sz="1200" spc="10" dirty="0">
                <a:latin typeface="Times New Roman"/>
                <a:cs typeface="Times New Roman"/>
              </a:rPr>
              <a:t>qu</a:t>
            </a:r>
            <a:r>
              <a:rPr sz="1200" dirty="0">
                <a:latin typeface="Times New Roman"/>
                <a:cs typeface="Times New Roman"/>
              </a:rPr>
              <a:t>i</a:t>
            </a:r>
            <a:r>
              <a:rPr sz="1200" spc="-185" dirty="0">
                <a:latin typeface="Times New Roman"/>
                <a:cs typeface="Times New Roman"/>
              </a:rPr>
              <a:t> </a:t>
            </a:r>
            <a:r>
              <a:rPr sz="1200" dirty="0">
                <a:latin typeface="Times New Roman"/>
                <a:cs typeface="Times New Roman"/>
              </a:rPr>
              <a:t>r</a:t>
            </a:r>
            <a:endParaRPr sz="1200">
              <a:latin typeface="Times New Roman"/>
              <a:cs typeface="Times New Roman"/>
            </a:endParaRPr>
          </a:p>
        </p:txBody>
      </p:sp>
      <p:sp>
        <p:nvSpPr>
          <p:cNvPr id="23" name="object 23"/>
          <p:cNvSpPr txBox="1"/>
          <p:nvPr/>
        </p:nvSpPr>
        <p:spPr>
          <a:xfrm>
            <a:off x="4408487" y="4979989"/>
            <a:ext cx="42227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v</a:t>
            </a:r>
            <a:r>
              <a:rPr sz="1200" spc="75" dirty="0">
                <a:latin typeface="Times New Roman"/>
                <a:cs typeface="Times New Roman"/>
              </a:rPr>
              <a:t>a</a:t>
            </a:r>
            <a:r>
              <a:rPr sz="1200" spc="-35" dirty="0">
                <a:latin typeface="Times New Roman"/>
                <a:cs typeface="Times New Roman"/>
              </a:rPr>
              <a:t>l</a:t>
            </a:r>
            <a:r>
              <a:rPr sz="1200" spc="-25" dirty="0">
                <a:latin typeface="Times New Roman"/>
                <a:cs typeface="Times New Roman"/>
              </a:rPr>
              <a:t>i</a:t>
            </a:r>
            <a:r>
              <a:rPr sz="1200" dirty="0">
                <a:latin typeface="Times New Roman"/>
                <a:cs typeface="Times New Roman"/>
              </a:rPr>
              <a:t>d</a:t>
            </a:r>
            <a:r>
              <a:rPr sz="1200" spc="-140" dirty="0">
                <a:latin typeface="Times New Roman"/>
                <a:cs typeface="Times New Roman"/>
              </a:rPr>
              <a:t> </a:t>
            </a:r>
            <a:r>
              <a:rPr sz="1200" dirty="0">
                <a:latin typeface="Times New Roman"/>
                <a:cs typeface="Times New Roman"/>
              </a:rPr>
              <a:t>a</a:t>
            </a:r>
            <a:endParaRPr sz="1200">
              <a:latin typeface="Times New Roman"/>
              <a:cs typeface="Times New Roman"/>
            </a:endParaRPr>
          </a:p>
        </p:txBody>
      </p:sp>
      <p:sp>
        <p:nvSpPr>
          <p:cNvPr id="24" name="object 24"/>
          <p:cNvSpPr txBox="1"/>
          <p:nvPr/>
        </p:nvSpPr>
        <p:spPr>
          <a:xfrm>
            <a:off x="4543423" y="5292725"/>
            <a:ext cx="278765" cy="208279"/>
          </a:xfrm>
          <a:prstGeom prst="rect">
            <a:avLst/>
          </a:prstGeom>
        </p:spPr>
        <p:txBody>
          <a:bodyPr vert="horz" wrap="square" lIns="0" tIns="12700" rIns="0" bIns="0" rtlCol="0">
            <a:spAutoFit/>
          </a:bodyPr>
          <a:lstStyle/>
          <a:p>
            <a:pPr marL="12700">
              <a:lnSpc>
                <a:spcPct val="100000"/>
              </a:lnSpc>
              <a:spcBef>
                <a:spcPts val="100"/>
              </a:spcBef>
            </a:pPr>
            <a:r>
              <a:rPr sz="1200" spc="45" dirty="0">
                <a:latin typeface="Times New Roman"/>
                <a:cs typeface="Times New Roman"/>
              </a:rPr>
              <a:t>D</a:t>
            </a:r>
            <a:r>
              <a:rPr sz="1200" spc="75" dirty="0">
                <a:latin typeface="Times New Roman"/>
                <a:cs typeface="Times New Roman"/>
              </a:rPr>
              <a:t>e</a:t>
            </a:r>
            <a:r>
              <a:rPr sz="1200" dirty="0">
                <a:latin typeface="Times New Roman"/>
                <a:cs typeface="Times New Roman"/>
              </a:rPr>
              <a:t>s</a:t>
            </a:r>
            <a:endParaRPr sz="1200">
              <a:latin typeface="Times New Roman"/>
              <a:cs typeface="Times New Roman"/>
            </a:endParaRPr>
          </a:p>
        </p:txBody>
      </p:sp>
      <p:sp>
        <p:nvSpPr>
          <p:cNvPr id="25" name="object 25"/>
          <p:cNvSpPr txBox="1"/>
          <p:nvPr/>
        </p:nvSpPr>
        <p:spPr>
          <a:xfrm>
            <a:off x="6146798" y="4478339"/>
            <a:ext cx="531495" cy="208279"/>
          </a:xfrm>
          <a:prstGeom prst="rect">
            <a:avLst/>
          </a:prstGeom>
        </p:spPr>
        <p:txBody>
          <a:bodyPr vert="horz" wrap="square" lIns="0" tIns="12700" rIns="0" bIns="0" rtlCol="0">
            <a:spAutoFit/>
          </a:bodyPr>
          <a:lstStyle/>
          <a:p>
            <a:pPr marL="12700">
              <a:lnSpc>
                <a:spcPct val="100000"/>
              </a:lnSpc>
              <a:spcBef>
                <a:spcPts val="100"/>
              </a:spcBef>
            </a:pPr>
            <a:r>
              <a:rPr sz="1200" spc="80" dirty="0">
                <a:latin typeface="Times New Roman"/>
                <a:cs typeface="Times New Roman"/>
              </a:rPr>
              <a:t>P</a:t>
            </a:r>
            <a:r>
              <a:rPr sz="1200" spc="-90" dirty="0">
                <a:latin typeface="Times New Roman"/>
                <a:cs typeface="Times New Roman"/>
              </a:rPr>
              <a:t>r</a:t>
            </a:r>
            <a:r>
              <a:rPr sz="1200" dirty="0">
                <a:latin typeface="Times New Roman"/>
                <a:cs typeface="Times New Roman"/>
              </a:rPr>
              <a:t>od</a:t>
            </a:r>
            <a:r>
              <a:rPr sz="1200" spc="-140" dirty="0">
                <a:latin typeface="Times New Roman"/>
                <a:cs typeface="Times New Roman"/>
              </a:rPr>
              <a:t> </a:t>
            </a:r>
            <a:r>
              <a:rPr sz="1200" spc="10" dirty="0">
                <a:latin typeface="Times New Roman"/>
                <a:cs typeface="Times New Roman"/>
              </a:rPr>
              <a:t>u</a:t>
            </a:r>
            <a:r>
              <a:rPr sz="1200" spc="75" dirty="0">
                <a:latin typeface="Times New Roman"/>
                <a:cs typeface="Times New Roman"/>
              </a:rPr>
              <a:t>c</a:t>
            </a:r>
            <a:r>
              <a:rPr sz="1200" dirty="0">
                <a:latin typeface="Times New Roman"/>
                <a:cs typeface="Times New Roman"/>
              </a:rPr>
              <a:t>t</a:t>
            </a:r>
            <a:endParaRPr sz="1200">
              <a:latin typeface="Times New Roman"/>
              <a:cs typeface="Times New Roman"/>
            </a:endParaRPr>
          </a:p>
        </p:txBody>
      </p:sp>
      <p:sp>
        <p:nvSpPr>
          <p:cNvPr id="26" name="object 26"/>
          <p:cNvSpPr txBox="1"/>
          <p:nvPr/>
        </p:nvSpPr>
        <p:spPr>
          <a:xfrm>
            <a:off x="4768848" y="4668838"/>
            <a:ext cx="2720975" cy="827405"/>
          </a:xfrm>
          <a:prstGeom prst="rect">
            <a:avLst/>
          </a:prstGeom>
        </p:spPr>
        <p:txBody>
          <a:bodyPr vert="horz" wrap="square" lIns="0" tIns="0" rIns="0" bIns="0" rtlCol="0">
            <a:spAutoFit/>
          </a:bodyPr>
          <a:lstStyle/>
          <a:p>
            <a:pPr marL="1428750">
              <a:lnSpc>
                <a:spcPts val="1030"/>
              </a:lnSpc>
              <a:tabLst>
                <a:tab pos="2161540" algn="l"/>
              </a:tabLst>
            </a:pPr>
            <a:r>
              <a:rPr sz="1800" spc="15" baseline="-11574" dirty="0">
                <a:latin typeface="Times New Roman"/>
                <a:cs typeface="Times New Roman"/>
              </a:rPr>
              <a:t>d</a:t>
            </a:r>
            <a:r>
              <a:rPr sz="1800" spc="97" baseline="-11574" dirty="0">
                <a:latin typeface="Times New Roman"/>
                <a:cs typeface="Times New Roman"/>
              </a:rPr>
              <a:t>e</a:t>
            </a:r>
            <a:r>
              <a:rPr sz="1800" spc="-7" baseline="-11574" dirty="0">
                <a:latin typeface="Times New Roman"/>
                <a:cs typeface="Times New Roman"/>
              </a:rPr>
              <a:t>s</a:t>
            </a:r>
            <a:r>
              <a:rPr sz="1800" baseline="-11574" dirty="0">
                <a:latin typeface="Times New Roman"/>
                <a:cs typeface="Times New Roman"/>
              </a:rPr>
              <a:t>i</a:t>
            </a:r>
            <a:r>
              <a:rPr sz="1800" spc="-277" baseline="-11574" dirty="0">
                <a:latin typeface="Times New Roman"/>
                <a:cs typeface="Times New Roman"/>
              </a:rPr>
              <a:t> </a:t>
            </a:r>
            <a:r>
              <a:rPr sz="1800" spc="15" baseline="-11574" dirty="0">
                <a:latin typeface="Times New Roman"/>
                <a:cs typeface="Times New Roman"/>
              </a:rPr>
              <a:t>g</a:t>
            </a:r>
            <a:r>
              <a:rPr sz="1800" baseline="-11574" dirty="0">
                <a:latin typeface="Times New Roman"/>
                <a:cs typeface="Times New Roman"/>
              </a:rPr>
              <a:t>n	</a:t>
            </a:r>
            <a:r>
              <a:rPr sz="1200" spc="45" dirty="0">
                <a:latin typeface="Times New Roman"/>
                <a:cs typeface="Times New Roman"/>
              </a:rPr>
              <a:t>D</a:t>
            </a:r>
            <a:r>
              <a:rPr sz="1200" spc="75" dirty="0">
                <a:latin typeface="Times New Roman"/>
                <a:cs typeface="Times New Roman"/>
              </a:rPr>
              <a:t>e</a:t>
            </a:r>
            <a:r>
              <a:rPr sz="1200" spc="-35" dirty="0">
                <a:latin typeface="Times New Roman"/>
                <a:cs typeface="Times New Roman"/>
              </a:rPr>
              <a:t>t</a:t>
            </a:r>
            <a:r>
              <a:rPr sz="1200" spc="75" dirty="0">
                <a:latin typeface="Times New Roman"/>
                <a:cs typeface="Times New Roman"/>
              </a:rPr>
              <a:t>a</a:t>
            </a:r>
            <a:r>
              <a:rPr sz="1200" spc="-35" dirty="0">
                <a:latin typeface="Times New Roman"/>
                <a:cs typeface="Times New Roman"/>
              </a:rPr>
              <a:t>i</a:t>
            </a:r>
            <a:r>
              <a:rPr sz="1200" dirty="0">
                <a:latin typeface="Times New Roman"/>
                <a:cs typeface="Times New Roman"/>
              </a:rPr>
              <a:t>l</a:t>
            </a:r>
            <a:r>
              <a:rPr sz="1200" spc="-175" dirty="0">
                <a:latin typeface="Times New Roman"/>
                <a:cs typeface="Times New Roman"/>
              </a:rPr>
              <a:t> </a:t>
            </a:r>
            <a:r>
              <a:rPr sz="1200" spc="65" dirty="0">
                <a:latin typeface="Times New Roman"/>
                <a:cs typeface="Times New Roman"/>
              </a:rPr>
              <a:t>e</a:t>
            </a:r>
            <a:r>
              <a:rPr sz="1200" dirty="0">
                <a:latin typeface="Times New Roman"/>
                <a:cs typeface="Times New Roman"/>
              </a:rPr>
              <a:t>d</a:t>
            </a:r>
            <a:endParaRPr sz="1200">
              <a:latin typeface="Times New Roman"/>
              <a:cs typeface="Times New Roman"/>
            </a:endParaRPr>
          </a:p>
          <a:p>
            <a:pPr>
              <a:lnSpc>
                <a:spcPts val="1330"/>
              </a:lnSpc>
              <a:tabLst>
                <a:tab pos="2220595" algn="l"/>
              </a:tabLst>
            </a:pPr>
            <a:r>
              <a:rPr sz="1800" spc="97" baseline="-11574" dirty="0">
                <a:latin typeface="Times New Roman"/>
                <a:cs typeface="Times New Roman"/>
              </a:rPr>
              <a:t>e</a:t>
            </a:r>
            <a:r>
              <a:rPr sz="1800" spc="-37" baseline="-11574" dirty="0">
                <a:latin typeface="Times New Roman"/>
                <a:cs typeface="Times New Roman"/>
              </a:rPr>
              <a:t>m</a:t>
            </a:r>
            <a:r>
              <a:rPr sz="1800" spc="112" baseline="-11574" dirty="0">
                <a:latin typeface="Times New Roman"/>
                <a:cs typeface="Times New Roman"/>
              </a:rPr>
              <a:t>e</a:t>
            </a:r>
            <a:r>
              <a:rPr sz="1800" spc="15" baseline="-11574" dirty="0">
                <a:latin typeface="Times New Roman"/>
                <a:cs typeface="Times New Roman"/>
              </a:rPr>
              <a:t>n</a:t>
            </a:r>
            <a:r>
              <a:rPr sz="1800" baseline="-11574" dirty="0">
                <a:latin typeface="Times New Roman"/>
                <a:cs typeface="Times New Roman"/>
              </a:rPr>
              <a:t>t	</a:t>
            </a:r>
            <a:r>
              <a:rPr sz="1200" dirty="0">
                <a:latin typeface="Times New Roman"/>
                <a:cs typeface="Times New Roman"/>
              </a:rPr>
              <a:t>d</a:t>
            </a:r>
            <a:r>
              <a:rPr sz="1200" spc="75" dirty="0">
                <a:latin typeface="Times New Roman"/>
                <a:cs typeface="Times New Roman"/>
              </a:rPr>
              <a:t>e</a:t>
            </a:r>
            <a:r>
              <a:rPr sz="1200" spc="-20" dirty="0">
                <a:latin typeface="Times New Roman"/>
                <a:cs typeface="Times New Roman"/>
              </a:rPr>
              <a:t>s</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g</a:t>
            </a:r>
            <a:r>
              <a:rPr sz="1200" dirty="0">
                <a:latin typeface="Times New Roman"/>
                <a:cs typeface="Times New Roman"/>
              </a:rPr>
              <a:t>n</a:t>
            </a:r>
            <a:endParaRPr sz="1200">
              <a:latin typeface="Times New Roman"/>
              <a:cs typeface="Times New Roman"/>
            </a:endParaRPr>
          </a:p>
          <a:p>
            <a:pPr marL="38100">
              <a:lnSpc>
                <a:spcPct val="100000"/>
              </a:lnSpc>
              <a:spcBef>
                <a:spcPts val="185"/>
              </a:spcBef>
              <a:tabLst>
                <a:tab pos="2026920" algn="l"/>
              </a:tabLst>
            </a:pPr>
            <a:r>
              <a:rPr sz="1200" spc="-35" dirty="0">
                <a:latin typeface="Times New Roman"/>
                <a:cs typeface="Times New Roman"/>
              </a:rPr>
              <a:t>t</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n	</a:t>
            </a:r>
            <a:r>
              <a:rPr sz="1800" baseline="-18518" dirty="0">
                <a:latin typeface="Times New Roman"/>
                <a:cs typeface="Times New Roman"/>
              </a:rPr>
              <a:t>C</a:t>
            </a:r>
            <a:r>
              <a:rPr sz="1800" spc="-284" baseline="-18518" dirty="0">
                <a:latin typeface="Times New Roman"/>
                <a:cs typeface="Times New Roman"/>
              </a:rPr>
              <a:t> </a:t>
            </a:r>
            <a:r>
              <a:rPr sz="1800" spc="15" baseline="-18518" dirty="0">
                <a:latin typeface="Times New Roman"/>
                <a:cs typeface="Times New Roman"/>
              </a:rPr>
              <a:t>o</a:t>
            </a:r>
            <a:r>
              <a:rPr sz="1800" baseline="-18518" dirty="0">
                <a:latin typeface="Times New Roman"/>
                <a:cs typeface="Times New Roman"/>
              </a:rPr>
              <a:t>de</a:t>
            </a:r>
            <a:endParaRPr sz="1800" baseline="-18518">
              <a:latin typeface="Times New Roman"/>
              <a:cs typeface="Times New Roman"/>
            </a:endParaRPr>
          </a:p>
          <a:p>
            <a:pPr marL="38100">
              <a:lnSpc>
                <a:spcPct val="100000"/>
              </a:lnSpc>
              <a:spcBef>
                <a:spcPts val="610"/>
              </a:spcBef>
              <a:tabLst>
                <a:tab pos="1563370" algn="l"/>
              </a:tabLst>
            </a:pPr>
            <a:r>
              <a:rPr sz="1800" baseline="-18518" dirty="0">
                <a:latin typeface="Times New Roman"/>
                <a:cs typeface="Times New Roman"/>
              </a:rPr>
              <a:t>i</a:t>
            </a:r>
            <a:r>
              <a:rPr sz="1800" spc="-262" baseline="-18518" dirty="0">
                <a:latin typeface="Times New Roman"/>
                <a:cs typeface="Times New Roman"/>
              </a:rPr>
              <a:t> </a:t>
            </a:r>
            <a:r>
              <a:rPr sz="1800" baseline="-18518" dirty="0">
                <a:latin typeface="Times New Roman"/>
                <a:cs typeface="Times New Roman"/>
              </a:rPr>
              <a:t>gn	</a:t>
            </a:r>
            <a:r>
              <a:rPr sz="1200" spc="45" dirty="0">
                <a:latin typeface="Times New Roman"/>
                <a:cs typeface="Times New Roman"/>
              </a:rPr>
              <a:t>U</a:t>
            </a:r>
            <a:r>
              <a:rPr sz="1200" spc="10" dirty="0">
                <a:latin typeface="Times New Roman"/>
                <a:cs typeface="Times New Roman"/>
              </a:rPr>
              <a:t>n</a:t>
            </a:r>
            <a:r>
              <a:rPr sz="1200" dirty="0">
                <a:latin typeface="Times New Roman"/>
                <a:cs typeface="Times New Roman"/>
              </a:rPr>
              <a:t>i</a:t>
            </a:r>
            <a:r>
              <a:rPr sz="1200" spc="-185" dirty="0">
                <a:latin typeface="Times New Roman"/>
                <a:cs typeface="Times New Roman"/>
              </a:rPr>
              <a:t> </a:t>
            </a:r>
            <a:r>
              <a:rPr sz="1200" dirty="0">
                <a:latin typeface="Times New Roman"/>
                <a:cs typeface="Times New Roman"/>
              </a:rPr>
              <a:t>t</a:t>
            </a:r>
            <a:r>
              <a:rPr sz="1200" spc="-25" dirty="0">
                <a:latin typeface="Times New Roman"/>
                <a:cs typeface="Times New Roman"/>
              </a:rPr>
              <a:t> </a:t>
            </a:r>
            <a:r>
              <a:rPr sz="1200" dirty="0">
                <a:latin typeface="Times New Roman"/>
                <a:cs typeface="Times New Roman"/>
              </a:rPr>
              <a:t>t</a:t>
            </a:r>
            <a:r>
              <a:rPr sz="1200" spc="-185" dirty="0">
                <a:latin typeface="Times New Roman"/>
                <a:cs typeface="Times New Roman"/>
              </a:rPr>
              <a:t> </a:t>
            </a:r>
            <a:r>
              <a:rPr sz="1200" spc="-75" dirty="0">
                <a:latin typeface="Times New Roman"/>
                <a:cs typeface="Times New Roman"/>
              </a:rPr>
              <a:t>e</a:t>
            </a:r>
            <a:r>
              <a:rPr sz="1200" dirty="0">
                <a:latin typeface="Times New Roman"/>
                <a:cs typeface="Times New Roman"/>
              </a:rPr>
              <a:t>s</a:t>
            </a:r>
            <a:r>
              <a:rPr sz="1200" spc="-155" dirty="0">
                <a:latin typeface="Times New Roman"/>
                <a:cs typeface="Times New Roman"/>
              </a:rPr>
              <a:t> </a:t>
            </a:r>
            <a:r>
              <a:rPr sz="1200" dirty="0">
                <a:latin typeface="Times New Roman"/>
                <a:cs typeface="Times New Roman"/>
              </a:rPr>
              <a:t>t</a:t>
            </a:r>
            <a:endParaRPr sz="1200">
              <a:latin typeface="Times New Roman"/>
              <a:cs typeface="Times New Roman"/>
            </a:endParaRPr>
          </a:p>
        </p:txBody>
      </p:sp>
      <p:sp>
        <p:nvSpPr>
          <p:cNvPr id="27" name="object 27"/>
          <p:cNvSpPr txBox="1"/>
          <p:nvPr/>
        </p:nvSpPr>
        <p:spPr>
          <a:xfrm>
            <a:off x="4581523" y="5465763"/>
            <a:ext cx="1936750" cy="208279"/>
          </a:xfrm>
          <a:prstGeom prst="rect">
            <a:avLst/>
          </a:prstGeom>
        </p:spPr>
        <p:txBody>
          <a:bodyPr vert="horz" wrap="square" lIns="0" tIns="12700" rIns="0" bIns="0" rtlCol="0">
            <a:spAutoFit/>
          </a:bodyPr>
          <a:lstStyle/>
          <a:p>
            <a:pPr marL="12700">
              <a:lnSpc>
                <a:spcPct val="100000"/>
              </a:lnSpc>
              <a:spcBef>
                <a:spcPts val="100"/>
              </a:spcBef>
              <a:tabLst>
                <a:tab pos="1209040" algn="l"/>
              </a:tabLst>
            </a:pPr>
            <a:r>
              <a:rPr sz="1200" spc="45" dirty="0">
                <a:latin typeface="Times New Roman"/>
                <a:cs typeface="Times New Roman"/>
              </a:rPr>
              <a:t>V</a:t>
            </a:r>
            <a:r>
              <a:rPr sz="1200" dirty="0">
                <a:latin typeface="Times New Roman"/>
                <a:cs typeface="Times New Roman"/>
              </a:rPr>
              <a:t>&amp;</a:t>
            </a:r>
            <a:r>
              <a:rPr sz="1200" spc="-175" dirty="0">
                <a:latin typeface="Times New Roman"/>
                <a:cs typeface="Times New Roman"/>
              </a:rPr>
              <a:t> </a:t>
            </a:r>
            <a:r>
              <a:rPr sz="1200" dirty="0">
                <a:latin typeface="Times New Roman"/>
                <a:cs typeface="Times New Roman"/>
              </a:rPr>
              <a:t>V	</a:t>
            </a:r>
            <a:r>
              <a:rPr sz="1200" spc="60" dirty="0">
                <a:latin typeface="Times New Roman"/>
                <a:cs typeface="Times New Roman"/>
              </a:rPr>
              <a:t>I</a:t>
            </a:r>
            <a:r>
              <a:rPr sz="1200" spc="10" dirty="0">
                <a:latin typeface="Times New Roman"/>
                <a:cs typeface="Times New Roman"/>
              </a:rPr>
              <a:t>n</a:t>
            </a:r>
            <a:r>
              <a:rPr sz="1200" spc="-35" dirty="0">
                <a:latin typeface="Times New Roman"/>
                <a:cs typeface="Times New Roman"/>
              </a:rPr>
              <a:t>t</a:t>
            </a:r>
            <a:r>
              <a:rPr sz="1200" spc="75" dirty="0">
                <a:latin typeface="Times New Roman"/>
                <a:cs typeface="Times New Roman"/>
              </a:rPr>
              <a:t>e</a:t>
            </a:r>
            <a:r>
              <a:rPr sz="1200" dirty="0">
                <a:latin typeface="Times New Roman"/>
                <a:cs typeface="Times New Roman"/>
              </a:rPr>
              <a:t>gr</a:t>
            </a:r>
            <a:r>
              <a:rPr sz="1200" spc="-90" dirty="0">
                <a:latin typeface="Times New Roman"/>
                <a:cs typeface="Times New Roman"/>
              </a:rPr>
              <a:t> </a:t>
            </a:r>
            <a:r>
              <a:rPr sz="1200" spc="-85" dirty="0">
                <a:latin typeface="Times New Roman"/>
                <a:cs typeface="Times New Roman"/>
              </a:rPr>
              <a:t>a</a:t>
            </a:r>
            <a:r>
              <a:rPr sz="1200" spc="-25" dirty="0">
                <a:latin typeface="Times New Roman"/>
                <a:cs typeface="Times New Roman"/>
              </a:rPr>
              <a:t>t</a:t>
            </a:r>
            <a:r>
              <a:rPr sz="1200" dirty="0">
                <a:latin typeface="Times New Roman"/>
                <a:cs typeface="Times New Roman"/>
              </a:rPr>
              <a:t>i</a:t>
            </a:r>
            <a:r>
              <a:rPr sz="1200" spc="-185" dirty="0">
                <a:latin typeface="Times New Roman"/>
                <a:cs typeface="Times New Roman"/>
              </a:rPr>
              <a:t> </a:t>
            </a:r>
            <a:r>
              <a:rPr sz="1200" spc="10" dirty="0">
                <a:latin typeface="Times New Roman"/>
                <a:cs typeface="Times New Roman"/>
              </a:rPr>
              <a:t>o</a:t>
            </a:r>
            <a:r>
              <a:rPr sz="1200" dirty="0">
                <a:latin typeface="Times New Roman"/>
                <a:cs typeface="Times New Roman"/>
              </a:rPr>
              <a:t>n</a:t>
            </a:r>
            <a:endParaRPr sz="1200">
              <a:latin typeface="Times New Roman"/>
              <a:cs typeface="Times New Roman"/>
            </a:endParaRPr>
          </a:p>
        </p:txBody>
      </p:sp>
      <p:sp>
        <p:nvSpPr>
          <p:cNvPr id="28" name="object 28"/>
          <p:cNvSpPr txBox="1"/>
          <p:nvPr/>
        </p:nvSpPr>
        <p:spPr>
          <a:xfrm>
            <a:off x="6030912" y="5638799"/>
            <a:ext cx="241300" cy="208279"/>
          </a:xfrm>
          <a:prstGeom prst="rect">
            <a:avLst/>
          </a:prstGeom>
        </p:spPr>
        <p:txBody>
          <a:bodyPr vert="horz" wrap="square" lIns="0" tIns="12700" rIns="0" bIns="0" rtlCol="0">
            <a:spAutoFit/>
          </a:bodyPr>
          <a:lstStyle/>
          <a:p>
            <a:pPr marL="12700">
              <a:lnSpc>
                <a:spcPct val="100000"/>
              </a:lnSpc>
              <a:spcBef>
                <a:spcPts val="100"/>
              </a:spcBef>
            </a:pPr>
            <a:r>
              <a:rPr sz="1200" spc="-35" dirty="0">
                <a:latin typeface="Times New Roman"/>
                <a:cs typeface="Times New Roman"/>
              </a:rPr>
              <a:t>t</a:t>
            </a:r>
            <a:r>
              <a:rPr sz="1200" spc="75" dirty="0">
                <a:latin typeface="Times New Roman"/>
                <a:cs typeface="Times New Roman"/>
              </a:rPr>
              <a:t>e</a:t>
            </a:r>
            <a:r>
              <a:rPr sz="1200" spc="-20" dirty="0">
                <a:latin typeface="Times New Roman"/>
                <a:cs typeface="Times New Roman"/>
              </a:rPr>
              <a:t>s</a:t>
            </a:r>
            <a:r>
              <a:rPr sz="1200" dirty="0">
                <a:latin typeface="Times New Roman"/>
                <a:cs typeface="Times New Roman"/>
              </a:rPr>
              <a:t>t</a:t>
            </a:r>
            <a:endParaRPr sz="1200">
              <a:latin typeface="Times New Roman"/>
              <a:cs typeface="Times New Roman"/>
            </a:endParaRPr>
          </a:p>
        </p:txBody>
      </p:sp>
      <p:sp>
        <p:nvSpPr>
          <p:cNvPr id="29" name="object 29"/>
          <p:cNvSpPr txBox="1"/>
          <p:nvPr/>
        </p:nvSpPr>
        <p:spPr>
          <a:xfrm>
            <a:off x="4910137" y="5707063"/>
            <a:ext cx="788670" cy="363855"/>
          </a:xfrm>
          <a:prstGeom prst="rect">
            <a:avLst/>
          </a:prstGeom>
        </p:spPr>
        <p:txBody>
          <a:bodyPr vert="horz" wrap="square" lIns="0" tIns="40005" rIns="0" bIns="0" rtlCol="0">
            <a:spAutoFit/>
          </a:bodyPr>
          <a:lstStyle/>
          <a:p>
            <a:pPr marL="282575" marR="5080" indent="-269875">
              <a:lnSpc>
                <a:spcPts val="1230"/>
              </a:lnSpc>
              <a:spcBef>
                <a:spcPts val="315"/>
              </a:spcBef>
            </a:pPr>
            <a:r>
              <a:rPr sz="1200" spc="45" dirty="0">
                <a:latin typeface="Times New Roman"/>
                <a:cs typeface="Times New Roman"/>
              </a:rPr>
              <a:t>A</a:t>
            </a:r>
            <a:r>
              <a:rPr sz="1200" spc="75" dirty="0">
                <a:latin typeface="Times New Roman"/>
                <a:cs typeface="Times New Roman"/>
              </a:rPr>
              <a:t>c</a:t>
            </a:r>
            <a:r>
              <a:rPr sz="1200" spc="65" dirty="0">
                <a:latin typeface="Times New Roman"/>
                <a:cs typeface="Times New Roman"/>
              </a:rPr>
              <a:t>c</a:t>
            </a:r>
            <a:r>
              <a:rPr sz="1200" spc="-75" dirty="0">
                <a:latin typeface="Times New Roman"/>
                <a:cs typeface="Times New Roman"/>
              </a:rPr>
              <a:t>e</a:t>
            </a:r>
            <a:r>
              <a:rPr sz="1200" dirty="0">
                <a:latin typeface="Times New Roman"/>
                <a:cs typeface="Times New Roman"/>
              </a:rPr>
              <a:t>p</a:t>
            </a:r>
            <a:r>
              <a:rPr sz="1200" spc="-140" dirty="0">
                <a:latin typeface="Times New Roman"/>
                <a:cs typeface="Times New Roman"/>
              </a:rPr>
              <a:t> </a:t>
            </a:r>
            <a:r>
              <a:rPr sz="1200" spc="-35" dirty="0">
                <a:latin typeface="Times New Roman"/>
                <a:cs typeface="Times New Roman"/>
              </a:rPr>
              <a:t>t</a:t>
            </a:r>
            <a:r>
              <a:rPr sz="1200" spc="75" dirty="0">
                <a:latin typeface="Times New Roman"/>
                <a:cs typeface="Times New Roman"/>
              </a:rPr>
              <a:t>a</a:t>
            </a:r>
            <a:r>
              <a:rPr sz="1200" dirty="0">
                <a:latin typeface="Times New Roman"/>
                <a:cs typeface="Times New Roman"/>
              </a:rPr>
              <a:t>n</a:t>
            </a:r>
            <a:r>
              <a:rPr sz="1200" spc="75" dirty="0">
                <a:latin typeface="Times New Roman"/>
                <a:cs typeface="Times New Roman"/>
              </a:rPr>
              <a:t>c</a:t>
            </a:r>
            <a:r>
              <a:rPr sz="1200" dirty="0">
                <a:latin typeface="Times New Roman"/>
                <a:cs typeface="Times New Roman"/>
              </a:rPr>
              <a:t>e  </a:t>
            </a:r>
            <a:r>
              <a:rPr sz="1200" spc="5" dirty="0">
                <a:latin typeface="Times New Roman"/>
                <a:cs typeface="Times New Roman"/>
              </a:rPr>
              <a:t>test</a:t>
            </a:r>
            <a:endParaRPr sz="1200">
              <a:latin typeface="Times New Roman"/>
              <a:cs typeface="Times New Roman"/>
            </a:endParaRPr>
          </a:p>
        </p:txBody>
      </p:sp>
      <p:sp>
        <p:nvSpPr>
          <p:cNvPr id="30" name="object 30"/>
          <p:cNvSpPr txBox="1"/>
          <p:nvPr/>
        </p:nvSpPr>
        <p:spPr>
          <a:xfrm>
            <a:off x="4292600" y="5915025"/>
            <a:ext cx="517525" cy="208279"/>
          </a:xfrm>
          <a:prstGeom prst="rect">
            <a:avLst/>
          </a:prstGeom>
        </p:spPr>
        <p:txBody>
          <a:bodyPr vert="horz" wrap="square" lIns="0" tIns="12700" rIns="0" bIns="0" rtlCol="0">
            <a:spAutoFit/>
          </a:bodyPr>
          <a:lstStyle/>
          <a:p>
            <a:pPr marL="12700">
              <a:lnSpc>
                <a:spcPct val="100000"/>
              </a:lnSpc>
              <a:spcBef>
                <a:spcPts val="100"/>
              </a:spcBef>
            </a:pPr>
            <a:r>
              <a:rPr sz="1200" spc="95" dirty="0">
                <a:latin typeface="Times New Roman"/>
                <a:cs typeface="Times New Roman"/>
              </a:rPr>
              <a:t>S</a:t>
            </a:r>
            <a:r>
              <a:rPr sz="1200" spc="65" dirty="0">
                <a:latin typeface="Times New Roman"/>
                <a:cs typeface="Times New Roman"/>
              </a:rPr>
              <a:t>e</a:t>
            </a:r>
            <a:r>
              <a:rPr sz="1200" spc="-90" dirty="0">
                <a:latin typeface="Times New Roman"/>
                <a:cs typeface="Times New Roman"/>
              </a:rPr>
              <a:t>r</a:t>
            </a:r>
            <a:r>
              <a:rPr sz="1200" dirty="0">
                <a:latin typeface="Times New Roman"/>
                <a:cs typeface="Times New Roman"/>
              </a:rPr>
              <a:t>v</a:t>
            </a:r>
            <a:r>
              <a:rPr sz="1200" spc="-150" dirty="0">
                <a:latin typeface="Times New Roman"/>
                <a:cs typeface="Times New Roman"/>
              </a:rPr>
              <a:t> </a:t>
            </a:r>
            <a:r>
              <a:rPr sz="1200" spc="-25" dirty="0">
                <a:latin typeface="Times New Roman"/>
                <a:cs typeface="Times New Roman"/>
              </a:rPr>
              <a:t>i</a:t>
            </a:r>
            <a:r>
              <a:rPr sz="1200" spc="65" dirty="0">
                <a:latin typeface="Times New Roman"/>
                <a:cs typeface="Times New Roman"/>
              </a:rPr>
              <a:t>c</a:t>
            </a:r>
            <a:r>
              <a:rPr sz="1200" dirty="0">
                <a:latin typeface="Times New Roman"/>
                <a:cs typeface="Times New Roman"/>
              </a:rPr>
              <a:t>e</a:t>
            </a:r>
            <a:endParaRPr sz="1200">
              <a:latin typeface="Times New Roman"/>
              <a:cs typeface="Times New Roman"/>
            </a:endParaRPr>
          </a:p>
        </p:txBody>
      </p:sp>
      <p:sp>
        <p:nvSpPr>
          <p:cNvPr id="31" name="object 31"/>
          <p:cNvSpPr txBox="1"/>
          <p:nvPr/>
        </p:nvSpPr>
        <p:spPr>
          <a:xfrm>
            <a:off x="3095625" y="5360987"/>
            <a:ext cx="854075" cy="363855"/>
          </a:xfrm>
          <a:prstGeom prst="rect">
            <a:avLst/>
          </a:prstGeom>
        </p:spPr>
        <p:txBody>
          <a:bodyPr vert="horz" wrap="square" lIns="0" tIns="40005" rIns="0" bIns="0" rtlCol="0">
            <a:spAutoFit/>
          </a:bodyPr>
          <a:lstStyle/>
          <a:p>
            <a:pPr marL="12700" marR="5080" indent="57150">
              <a:lnSpc>
                <a:spcPts val="1230"/>
              </a:lnSpc>
              <a:spcBef>
                <a:spcPts val="315"/>
              </a:spcBef>
            </a:pPr>
            <a:r>
              <a:rPr sz="1200" spc="60" dirty="0">
                <a:latin typeface="Times New Roman"/>
                <a:cs typeface="Times New Roman"/>
              </a:rPr>
              <a:t>I</a:t>
            </a:r>
            <a:r>
              <a:rPr sz="1200" dirty="0">
                <a:latin typeface="Times New Roman"/>
                <a:cs typeface="Times New Roman"/>
              </a:rPr>
              <a:t>n</a:t>
            </a:r>
            <a:r>
              <a:rPr sz="1200" spc="-25" dirty="0">
                <a:latin typeface="Times New Roman"/>
                <a:cs typeface="Times New Roman"/>
              </a:rPr>
              <a:t>t</a:t>
            </a:r>
            <a:r>
              <a:rPr sz="1200" spc="65" dirty="0">
                <a:latin typeface="Times New Roman"/>
                <a:cs typeface="Times New Roman"/>
              </a:rPr>
              <a:t>e</a:t>
            </a:r>
            <a:r>
              <a:rPr sz="1200" spc="10" dirty="0">
                <a:latin typeface="Times New Roman"/>
                <a:cs typeface="Times New Roman"/>
              </a:rPr>
              <a:t>g</a:t>
            </a:r>
            <a:r>
              <a:rPr sz="1200" spc="50" dirty="0">
                <a:latin typeface="Times New Roman"/>
                <a:cs typeface="Times New Roman"/>
              </a:rPr>
              <a:t>r</a:t>
            </a:r>
            <a:r>
              <a:rPr sz="1200" spc="75" dirty="0">
                <a:latin typeface="Times New Roman"/>
                <a:cs typeface="Times New Roman"/>
              </a:rPr>
              <a:t>a</a:t>
            </a:r>
            <a:r>
              <a:rPr sz="1200" spc="-35" dirty="0">
                <a:latin typeface="Times New Roman"/>
                <a:cs typeface="Times New Roman"/>
              </a:rPr>
              <a:t>t</a:t>
            </a:r>
            <a:r>
              <a:rPr sz="1200" dirty="0">
                <a:latin typeface="Times New Roman"/>
                <a:cs typeface="Times New Roman"/>
              </a:rPr>
              <a:t>i</a:t>
            </a:r>
            <a:r>
              <a:rPr sz="1200" spc="-175" dirty="0">
                <a:latin typeface="Times New Roman"/>
                <a:cs typeface="Times New Roman"/>
              </a:rPr>
              <a:t> </a:t>
            </a:r>
            <a:r>
              <a:rPr sz="1200" spc="10" dirty="0">
                <a:latin typeface="Times New Roman"/>
                <a:cs typeface="Times New Roman"/>
              </a:rPr>
              <a:t>o</a:t>
            </a:r>
            <a:r>
              <a:rPr sz="1200" dirty="0">
                <a:latin typeface="Times New Roman"/>
                <a:cs typeface="Times New Roman"/>
              </a:rPr>
              <a:t>n  </a:t>
            </a:r>
            <a:r>
              <a:rPr sz="1200" spc="65" dirty="0">
                <a:latin typeface="Times New Roman"/>
                <a:cs typeface="Times New Roman"/>
              </a:rPr>
              <a:t>a</a:t>
            </a:r>
            <a:r>
              <a:rPr sz="1200" spc="10" dirty="0">
                <a:latin typeface="Times New Roman"/>
                <a:cs typeface="Times New Roman"/>
              </a:rPr>
              <a:t>n</a:t>
            </a:r>
            <a:r>
              <a:rPr sz="1200" dirty="0">
                <a:latin typeface="Times New Roman"/>
                <a:cs typeface="Times New Roman"/>
              </a:rPr>
              <a:t>d</a:t>
            </a:r>
            <a:r>
              <a:rPr sz="1200" spc="10" dirty="0">
                <a:latin typeface="Times New Roman"/>
                <a:cs typeface="Times New Roman"/>
              </a:rPr>
              <a:t> </a:t>
            </a:r>
            <a:r>
              <a:rPr sz="1200" dirty="0">
                <a:latin typeface="Times New Roman"/>
                <a:cs typeface="Times New Roman"/>
              </a:rPr>
              <a:t>t</a:t>
            </a:r>
            <a:r>
              <a:rPr sz="1200" spc="-185" dirty="0">
                <a:latin typeface="Times New Roman"/>
                <a:cs typeface="Times New Roman"/>
              </a:rPr>
              <a:t> </a:t>
            </a:r>
            <a:r>
              <a:rPr sz="1200" spc="75" dirty="0">
                <a:latin typeface="Times New Roman"/>
                <a:cs typeface="Times New Roman"/>
              </a:rPr>
              <a:t>e</a:t>
            </a:r>
            <a:r>
              <a:rPr sz="1200" spc="-5" dirty="0">
                <a:latin typeface="Times New Roman"/>
                <a:cs typeface="Times New Roman"/>
              </a:rPr>
              <a:t>s</a:t>
            </a:r>
            <a:r>
              <a:rPr sz="1200" dirty="0">
                <a:latin typeface="Times New Roman"/>
                <a:cs typeface="Times New Roman"/>
              </a:rPr>
              <a:t>t</a:t>
            </a:r>
            <a:r>
              <a:rPr sz="1200" spc="-35" dirty="0">
                <a:latin typeface="Times New Roman"/>
                <a:cs typeface="Times New Roman"/>
              </a:rPr>
              <a:t> </a:t>
            </a:r>
            <a:r>
              <a:rPr sz="1200" dirty="0">
                <a:latin typeface="Times New Roman"/>
                <a:cs typeface="Times New Roman"/>
              </a:rPr>
              <a:t>p</a:t>
            </a:r>
            <a:r>
              <a:rPr sz="1200" spc="-140" dirty="0">
                <a:latin typeface="Times New Roman"/>
                <a:cs typeface="Times New Roman"/>
              </a:rPr>
              <a:t> </a:t>
            </a:r>
            <a:r>
              <a:rPr sz="1200" spc="-35" dirty="0">
                <a:latin typeface="Times New Roman"/>
                <a:cs typeface="Times New Roman"/>
              </a:rPr>
              <a:t>l</a:t>
            </a:r>
            <a:r>
              <a:rPr sz="1200" spc="75" dirty="0">
                <a:latin typeface="Times New Roman"/>
                <a:cs typeface="Times New Roman"/>
              </a:rPr>
              <a:t>a</a:t>
            </a:r>
            <a:r>
              <a:rPr sz="1200" dirty="0">
                <a:latin typeface="Times New Roman"/>
                <a:cs typeface="Times New Roman"/>
              </a:rPr>
              <a:t>n</a:t>
            </a:r>
            <a:endParaRPr sz="1200">
              <a:latin typeface="Times New Roman"/>
              <a:cs typeface="Times New Roman"/>
            </a:endParaRPr>
          </a:p>
        </p:txBody>
      </p:sp>
      <p:sp>
        <p:nvSpPr>
          <p:cNvPr id="32" name="object 32"/>
          <p:cNvSpPr txBox="1"/>
          <p:nvPr/>
        </p:nvSpPr>
        <p:spPr>
          <a:xfrm>
            <a:off x="3087687" y="4910137"/>
            <a:ext cx="493395" cy="307975"/>
          </a:xfrm>
          <a:prstGeom prst="rect">
            <a:avLst/>
          </a:prstGeom>
        </p:spPr>
        <p:txBody>
          <a:bodyPr vert="horz" wrap="square" lIns="0" tIns="0" rIns="0" bIns="0" rtlCol="0">
            <a:spAutoFit/>
          </a:bodyPr>
          <a:lstStyle/>
          <a:p>
            <a:pPr marR="21590" algn="r">
              <a:lnSpc>
                <a:spcPts val="1030"/>
              </a:lnSpc>
            </a:pPr>
            <a:r>
              <a:rPr sz="1200" spc="45" dirty="0">
                <a:latin typeface="Times New Roman"/>
                <a:cs typeface="Times New Roman"/>
              </a:rPr>
              <a:t>D</a:t>
            </a:r>
            <a:r>
              <a:rPr sz="1200" spc="75" dirty="0">
                <a:latin typeface="Times New Roman"/>
                <a:cs typeface="Times New Roman"/>
              </a:rPr>
              <a:t>e</a:t>
            </a:r>
            <a:r>
              <a:rPr sz="1200" spc="10" dirty="0">
                <a:latin typeface="Times New Roman"/>
                <a:cs typeface="Times New Roman"/>
              </a:rPr>
              <a:t>v</a:t>
            </a:r>
            <a:r>
              <a:rPr sz="1200" spc="65" dirty="0">
                <a:latin typeface="Times New Roman"/>
                <a:cs typeface="Times New Roman"/>
              </a:rPr>
              <a:t>e</a:t>
            </a:r>
            <a:r>
              <a:rPr sz="1200" spc="-25" dirty="0">
                <a:latin typeface="Times New Roman"/>
                <a:cs typeface="Times New Roman"/>
              </a:rPr>
              <a:t>l</a:t>
            </a:r>
            <a:r>
              <a:rPr sz="1200" dirty="0">
                <a:latin typeface="Times New Roman"/>
                <a:cs typeface="Times New Roman"/>
              </a:rPr>
              <a:t>o</a:t>
            </a:r>
            <a:endParaRPr sz="1200">
              <a:latin typeface="Times New Roman"/>
              <a:cs typeface="Times New Roman"/>
            </a:endParaRPr>
          </a:p>
          <a:p>
            <a:pPr algn="r">
              <a:lnSpc>
                <a:spcPts val="1335"/>
              </a:lnSpc>
            </a:pPr>
            <a:r>
              <a:rPr sz="1200" spc="10" dirty="0">
                <a:latin typeface="Times New Roman"/>
                <a:cs typeface="Times New Roman"/>
              </a:rPr>
              <a:t>p</a:t>
            </a:r>
            <a:r>
              <a:rPr sz="1200" dirty="0">
                <a:latin typeface="Times New Roman"/>
                <a:cs typeface="Times New Roman"/>
              </a:rPr>
              <a:t>l</a:t>
            </a:r>
            <a:r>
              <a:rPr sz="1200" spc="-185" dirty="0">
                <a:latin typeface="Times New Roman"/>
                <a:cs typeface="Times New Roman"/>
              </a:rPr>
              <a:t> </a:t>
            </a:r>
            <a:r>
              <a:rPr sz="1200" dirty="0">
                <a:latin typeface="Times New Roman"/>
                <a:cs typeface="Times New Roman"/>
              </a:rPr>
              <a:t>a</a:t>
            </a:r>
            <a:endParaRPr sz="1200">
              <a:latin typeface="Times New Roman"/>
              <a:cs typeface="Times New Roman"/>
            </a:endParaRPr>
          </a:p>
        </p:txBody>
      </p:sp>
      <p:sp>
        <p:nvSpPr>
          <p:cNvPr id="33" name="object 33"/>
          <p:cNvSpPr txBox="1"/>
          <p:nvPr/>
        </p:nvSpPr>
        <p:spPr>
          <a:xfrm>
            <a:off x="3538537" y="4859337"/>
            <a:ext cx="436245" cy="363855"/>
          </a:xfrm>
          <a:prstGeom prst="rect">
            <a:avLst/>
          </a:prstGeom>
        </p:spPr>
        <p:txBody>
          <a:bodyPr vert="horz" wrap="square" lIns="0" tIns="40005" rIns="0" bIns="0" rtlCol="0">
            <a:spAutoFit/>
          </a:bodyPr>
          <a:lstStyle/>
          <a:p>
            <a:pPr marL="33020" marR="5080" indent="-20955">
              <a:lnSpc>
                <a:spcPts val="1230"/>
              </a:lnSpc>
              <a:spcBef>
                <a:spcPts val="315"/>
              </a:spcBef>
            </a:pPr>
            <a:r>
              <a:rPr sz="1200" dirty="0">
                <a:latin typeface="Times New Roman"/>
                <a:cs typeface="Times New Roman"/>
              </a:rPr>
              <a:t>p</a:t>
            </a:r>
            <a:r>
              <a:rPr sz="1200" spc="-140" dirty="0">
                <a:latin typeface="Times New Roman"/>
                <a:cs typeface="Times New Roman"/>
              </a:rPr>
              <a:t> </a:t>
            </a:r>
            <a:r>
              <a:rPr sz="1200" spc="-25" dirty="0">
                <a:latin typeface="Times New Roman"/>
                <a:cs typeface="Times New Roman"/>
              </a:rPr>
              <a:t>m</a:t>
            </a:r>
            <a:r>
              <a:rPr sz="1200" spc="75" dirty="0">
                <a:latin typeface="Times New Roman"/>
                <a:cs typeface="Times New Roman"/>
              </a:rPr>
              <a:t>e</a:t>
            </a:r>
            <a:r>
              <a:rPr sz="1200" spc="10" dirty="0">
                <a:latin typeface="Times New Roman"/>
                <a:cs typeface="Times New Roman"/>
              </a:rPr>
              <a:t>n</a:t>
            </a:r>
            <a:r>
              <a:rPr sz="1200" dirty="0">
                <a:latin typeface="Times New Roman"/>
                <a:cs typeface="Times New Roman"/>
              </a:rPr>
              <a:t>t  n</a:t>
            </a:r>
            <a:endParaRPr sz="1200">
              <a:latin typeface="Times New Roman"/>
              <a:cs typeface="Times New Roman"/>
            </a:endParaRPr>
          </a:p>
        </p:txBody>
      </p:sp>
      <p:sp>
        <p:nvSpPr>
          <p:cNvPr id="34" name="object 34"/>
          <p:cNvSpPr txBox="1"/>
          <p:nvPr/>
        </p:nvSpPr>
        <p:spPr>
          <a:xfrm>
            <a:off x="2805112" y="3943350"/>
            <a:ext cx="1260475" cy="363855"/>
          </a:xfrm>
          <a:prstGeom prst="rect">
            <a:avLst/>
          </a:prstGeom>
        </p:spPr>
        <p:txBody>
          <a:bodyPr vert="horz" wrap="square" lIns="0" tIns="40005" rIns="0" bIns="0" rtlCol="0">
            <a:spAutoFit/>
          </a:bodyPr>
          <a:lstStyle/>
          <a:p>
            <a:pPr marL="128270" marR="5080" indent="-116205">
              <a:lnSpc>
                <a:spcPts val="1230"/>
              </a:lnSpc>
              <a:spcBef>
                <a:spcPts val="315"/>
              </a:spcBef>
            </a:pPr>
            <a:r>
              <a:rPr sz="1200" spc="-40" dirty="0">
                <a:latin typeface="Times New Roman"/>
                <a:cs typeface="Times New Roman"/>
              </a:rPr>
              <a:t>R</a:t>
            </a:r>
            <a:r>
              <a:rPr sz="1200" spc="75" dirty="0">
                <a:latin typeface="Times New Roman"/>
                <a:cs typeface="Times New Roman"/>
              </a:rPr>
              <a:t>e</a:t>
            </a:r>
            <a:r>
              <a:rPr sz="1200" dirty="0">
                <a:latin typeface="Times New Roman"/>
                <a:cs typeface="Times New Roman"/>
              </a:rPr>
              <a:t>q</a:t>
            </a:r>
            <a:r>
              <a:rPr sz="1200" spc="10" dirty="0">
                <a:latin typeface="Times New Roman"/>
                <a:cs typeface="Times New Roman"/>
              </a:rPr>
              <a:t>u</a:t>
            </a:r>
            <a:r>
              <a:rPr sz="1200" dirty="0">
                <a:latin typeface="Times New Roman"/>
                <a:cs typeface="Times New Roman"/>
              </a:rPr>
              <a:t>i</a:t>
            </a:r>
            <a:r>
              <a:rPr sz="1200" spc="-185" dirty="0">
                <a:latin typeface="Times New Roman"/>
                <a:cs typeface="Times New Roman"/>
              </a:rPr>
              <a:t> </a:t>
            </a:r>
            <a:r>
              <a:rPr sz="1200" spc="60" dirty="0">
                <a:latin typeface="Times New Roman"/>
                <a:cs typeface="Times New Roman"/>
              </a:rPr>
              <a:t>r</a:t>
            </a:r>
            <a:r>
              <a:rPr sz="1200" spc="75" dirty="0">
                <a:latin typeface="Times New Roman"/>
                <a:cs typeface="Times New Roman"/>
              </a:rPr>
              <a:t>e</a:t>
            </a:r>
            <a:r>
              <a:rPr sz="1200" spc="-25" dirty="0">
                <a:latin typeface="Times New Roman"/>
                <a:cs typeface="Times New Roman"/>
              </a:rPr>
              <a:t>m</a:t>
            </a:r>
            <a:r>
              <a:rPr sz="1200" spc="65" dirty="0">
                <a:latin typeface="Times New Roman"/>
                <a:cs typeface="Times New Roman"/>
              </a:rPr>
              <a:t>e</a:t>
            </a:r>
            <a:r>
              <a:rPr sz="1200" spc="10" dirty="0">
                <a:latin typeface="Times New Roman"/>
                <a:cs typeface="Times New Roman"/>
              </a:rPr>
              <a:t>n</a:t>
            </a:r>
            <a:r>
              <a:rPr sz="1200" dirty="0">
                <a:latin typeface="Times New Roman"/>
                <a:cs typeface="Times New Roman"/>
              </a:rPr>
              <a:t>t</a:t>
            </a:r>
            <a:r>
              <a:rPr sz="1200" spc="-185" dirty="0">
                <a:latin typeface="Times New Roman"/>
                <a:cs typeface="Times New Roman"/>
              </a:rPr>
              <a:t> </a:t>
            </a:r>
            <a:r>
              <a:rPr sz="1200" dirty="0">
                <a:latin typeface="Times New Roman"/>
                <a:cs typeface="Times New Roman"/>
              </a:rPr>
              <a:t>s</a:t>
            </a:r>
            <a:r>
              <a:rPr sz="1200" spc="-5" dirty="0">
                <a:latin typeface="Times New Roman"/>
                <a:cs typeface="Times New Roman"/>
              </a:rPr>
              <a:t> </a:t>
            </a:r>
            <a:r>
              <a:rPr sz="1200" spc="10" dirty="0">
                <a:latin typeface="Times New Roman"/>
                <a:cs typeface="Times New Roman"/>
              </a:rPr>
              <a:t>p</a:t>
            </a:r>
            <a:r>
              <a:rPr sz="1200" dirty="0">
                <a:latin typeface="Times New Roman"/>
                <a:cs typeface="Times New Roman"/>
              </a:rPr>
              <a:t>l</a:t>
            </a:r>
            <a:r>
              <a:rPr sz="1200" spc="-185" dirty="0">
                <a:latin typeface="Times New Roman"/>
                <a:cs typeface="Times New Roman"/>
              </a:rPr>
              <a:t> </a:t>
            </a:r>
            <a:r>
              <a:rPr sz="1200" spc="75" dirty="0">
                <a:latin typeface="Times New Roman"/>
                <a:cs typeface="Times New Roman"/>
              </a:rPr>
              <a:t>a</a:t>
            </a:r>
            <a:r>
              <a:rPr sz="1200" dirty="0">
                <a:latin typeface="Times New Roman"/>
                <a:cs typeface="Times New Roman"/>
              </a:rPr>
              <a:t>n  </a:t>
            </a:r>
            <a:r>
              <a:rPr sz="1200" spc="25" dirty="0">
                <a:latin typeface="Times New Roman"/>
                <a:cs typeface="Times New Roman"/>
              </a:rPr>
              <a:t>L</a:t>
            </a:r>
            <a:r>
              <a:rPr sz="1200" dirty="0">
                <a:latin typeface="Times New Roman"/>
                <a:cs typeface="Times New Roman"/>
              </a:rPr>
              <a:t>i</a:t>
            </a:r>
            <a:r>
              <a:rPr sz="1200" spc="-185" dirty="0">
                <a:latin typeface="Times New Roman"/>
                <a:cs typeface="Times New Roman"/>
              </a:rPr>
              <a:t> </a:t>
            </a:r>
            <a:r>
              <a:rPr sz="1200" spc="-90" dirty="0">
                <a:latin typeface="Times New Roman"/>
                <a:cs typeface="Times New Roman"/>
              </a:rPr>
              <a:t>f</a:t>
            </a:r>
            <a:r>
              <a:rPr sz="1200" spc="65" dirty="0">
                <a:latin typeface="Times New Roman"/>
                <a:cs typeface="Times New Roman"/>
              </a:rPr>
              <a:t>e</a:t>
            </a:r>
            <a:r>
              <a:rPr sz="1200" spc="60" dirty="0">
                <a:latin typeface="Times New Roman"/>
                <a:cs typeface="Times New Roman"/>
              </a:rPr>
              <a:t>-</a:t>
            </a:r>
            <a:r>
              <a:rPr sz="1200" spc="75" dirty="0">
                <a:latin typeface="Times New Roman"/>
                <a:cs typeface="Times New Roman"/>
              </a:rPr>
              <a:t>c</a:t>
            </a:r>
            <a:r>
              <a:rPr sz="1200" dirty="0">
                <a:latin typeface="Times New Roman"/>
                <a:cs typeface="Times New Roman"/>
              </a:rPr>
              <a:t>y</a:t>
            </a:r>
            <a:r>
              <a:rPr sz="1200" spc="75" dirty="0">
                <a:latin typeface="Times New Roman"/>
                <a:cs typeface="Times New Roman"/>
              </a:rPr>
              <a:t>c</a:t>
            </a:r>
            <a:r>
              <a:rPr sz="1200" spc="-35" dirty="0">
                <a:latin typeface="Times New Roman"/>
                <a:cs typeface="Times New Roman"/>
              </a:rPr>
              <a:t>l</a:t>
            </a:r>
            <a:r>
              <a:rPr sz="1200" dirty="0">
                <a:latin typeface="Times New Roman"/>
                <a:cs typeface="Times New Roman"/>
              </a:rPr>
              <a:t>e</a:t>
            </a:r>
            <a:r>
              <a:rPr sz="1200" spc="75" dirty="0">
                <a:latin typeface="Times New Roman"/>
                <a:cs typeface="Times New Roman"/>
              </a:rPr>
              <a:t> </a:t>
            </a:r>
            <a:r>
              <a:rPr sz="1200" spc="10" dirty="0">
                <a:latin typeface="Times New Roman"/>
                <a:cs typeface="Times New Roman"/>
              </a:rPr>
              <a:t>p</a:t>
            </a:r>
            <a:r>
              <a:rPr sz="1200" dirty="0">
                <a:latin typeface="Times New Roman"/>
                <a:cs typeface="Times New Roman"/>
              </a:rPr>
              <a:t>l</a:t>
            </a:r>
            <a:r>
              <a:rPr sz="1200" spc="-185" dirty="0">
                <a:latin typeface="Times New Roman"/>
                <a:cs typeface="Times New Roman"/>
              </a:rPr>
              <a:t> </a:t>
            </a:r>
            <a:r>
              <a:rPr sz="1200" spc="-75" dirty="0">
                <a:latin typeface="Times New Roman"/>
                <a:cs typeface="Times New Roman"/>
              </a:rPr>
              <a:t>a</a:t>
            </a:r>
            <a:r>
              <a:rPr sz="1200" dirty="0">
                <a:latin typeface="Times New Roman"/>
                <a:cs typeface="Times New Roman"/>
              </a:rPr>
              <a:t>n</a:t>
            </a:r>
            <a:endParaRPr sz="1200">
              <a:latin typeface="Times New Roman"/>
              <a:cs typeface="Times New Roman"/>
            </a:endParaRPr>
          </a:p>
        </p:txBody>
      </p:sp>
      <p:sp>
        <p:nvSpPr>
          <p:cNvPr id="35" name="object 35"/>
          <p:cNvSpPr txBox="1"/>
          <p:nvPr/>
        </p:nvSpPr>
        <p:spPr>
          <a:xfrm>
            <a:off x="3384550" y="3665539"/>
            <a:ext cx="65214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R</a:t>
            </a:r>
            <a:r>
              <a:rPr sz="1200" spc="-190" dirty="0">
                <a:latin typeface="Times New Roman"/>
                <a:cs typeface="Times New Roman"/>
              </a:rPr>
              <a:t> </a:t>
            </a:r>
            <a:r>
              <a:rPr sz="1200" spc="25" dirty="0">
                <a:latin typeface="Times New Roman"/>
                <a:cs typeface="Times New Roman"/>
              </a:rPr>
              <a:t>E</a:t>
            </a:r>
            <a:r>
              <a:rPr sz="1200" spc="45" dirty="0">
                <a:latin typeface="Times New Roman"/>
                <a:cs typeface="Times New Roman"/>
              </a:rPr>
              <a:t>V</a:t>
            </a:r>
            <a:r>
              <a:rPr sz="1200" spc="50" dirty="0">
                <a:latin typeface="Times New Roman"/>
                <a:cs typeface="Times New Roman"/>
              </a:rPr>
              <a:t>I</a:t>
            </a:r>
            <a:r>
              <a:rPr sz="1200" spc="25" dirty="0">
                <a:latin typeface="Times New Roman"/>
                <a:cs typeface="Times New Roman"/>
              </a:rPr>
              <a:t>E</a:t>
            </a:r>
            <a:r>
              <a:rPr sz="1200" dirty="0">
                <a:latin typeface="Times New Roman"/>
                <a:cs typeface="Times New Roman"/>
              </a:rPr>
              <a:t>W</a:t>
            </a:r>
            <a:endParaRPr sz="1200">
              <a:latin typeface="Times New Roman"/>
              <a:cs typeface="Times New Roman"/>
            </a:endParaRPr>
          </a:p>
        </p:txBody>
      </p:sp>
      <p:sp>
        <p:nvSpPr>
          <p:cNvPr id="36" name="object 36"/>
          <p:cNvSpPr txBox="1"/>
          <p:nvPr/>
        </p:nvSpPr>
        <p:spPr>
          <a:xfrm>
            <a:off x="340441" y="1679099"/>
            <a:ext cx="202946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DETERMINAR</a:t>
            </a:r>
            <a:r>
              <a:rPr sz="1200" b="1" spc="-25" dirty="0">
                <a:latin typeface="Times New Roman"/>
                <a:cs typeface="Times New Roman"/>
              </a:rPr>
              <a:t> </a:t>
            </a:r>
            <a:r>
              <a:rPr sz="1200" b="1" spc="-5" dirty="0">
                <a:latin typeface="Times New Roman"/>
                <a:cs typeface="Times New Roman"/>
              </a:rPr>
              <a:t>OBJETIVOS,</a:t>
            </a:r>
            <a:endParaRPr sz="1200">
              <a:latin typeface="Times New Roman"/>
              <a:cs typeface="Times New Roman"/>
            </a:endParaRPr>
          </a:p>
        </p:txBody>
      </p:sp>
      <p:sp>
        <p:nvSpPr>
          <p:cNvPr id="37" name="object 37"/>
          <p:cNvSpPr txBox="1"/>
          <p:nvPr/>
        </p:nvSpPr>
        <p:spPr>
          <a:xfrm>
            <a:off x="689480" y="1856899"/>
            <a:ext cx="1331595" cy="386080"/>
          </a:xfrm>
          <a:prstGeom prst="rect">
            <a:avLst/>
          </a:prstGeom>
        </p:spPr>
        <p:txBody>
          <a:bodyPr vert="horz" wrap="square" lIns="0" tIns="22860" rIns="0" bIns="0" rtlCol="0">
            <a:spAutoFit/>
          </a:bodyPr>
          <a:lstStyle/>
          <a:p>
            <a:pPr marL="193040" marR="5080" indent="-180975">
              <a:lnSpc>
                <a:spcPts val="1400"/>
              </a:lnSpc>
              <a:spcBef>
                <a:spcPts val="180"/>
              </a:spcBef>
            </a:pPr>
            <a:r>
              <a:rPr sz="1200" b="1" dirty="0">
                <a:latin typeface="Times New Roman"/>
                <a:cs typeface="Times New Roman"/>
              </a:rPr>
              <a:t>A</a:t>
            </a:r>
            <a:r>
              <a:rPr sz="1200" b="1" spc="-114" dirty="0">
                <a:latin typeface="Times New Roman"/>
                <a:cs typeface="Times New Roman"/>
              </a:rPr>
              <a:t>L</a:t>
            </a:r>
            <a:r>
              <a:rPr sz="1200" b="1" dirty="0">
                <a:latin typeface="Times New Roman"/>
                <a:cs typeface="Times New Roman"/>
              </a:rPr>
              <a:t>TERN</a:t>
            </a:r>
            <a:r>
              <a:rPr sz="1200" b="1" spc="-90" dirty="0">
                <a:latin typeface="Times New Roman"/>
                <a:cs typeface="Times New Roman"/>
              </a:rPr>
              <a:t>A</a:t>
            </a:r>
            <a:r>
              <a:rPr sz="1200" b="1" dirty="0">
                <a:latin typeface="Times New Roman"/>
                <a:cs typeface="Times New Roman"/>
              </a:rPr>
              <a:t>TI</a:t>
            </a:r>
            <a:r>
              <a:rPr sz="1200" b="1" spc="-155" dirty="0">
                <a:latin typeface="Times New Roman"/>
                <a:cs typeface="Times New Roman"/>
              </a:rPr>
              <a:t>V</a:t>
            </a:r>
            <a:r>
              <a:rPr sz="1200" b="1" dirty="0">
                <a:latin typeface="Times New Roman"/>
                <a:cs typeface="Times New Roman"/>
              </a:rPr>
              <a:t>AS E  RESTRIÇÕES</a:t>
            </a:r>
            <a:endParaRPr sz="1200">
              <a:latin typeface="Times New Roman"/>
              <a:cs typeface="Times New Roman"/>
            </a:endParaRPr>
          </a:p>
        </p:txBody>
      </p:sp>
      <p:sp>
        <p:nvSpPr>
          <p:cNvPr id="38" name="object 38"/>
          <p:cNvSpPr txBox="1"/>
          <p:nvPr/>
        </p:nvSpPr>
        <p:spPr>
          <a:xfrm>
            <a:off x="739139" y="5824378"/>
            <a:ext cx="202946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PLANEJAR PRÓXI</a:t>
            </a:r>
            <a:r>
              <a:rPr sz="1200" b="1" spc="-5" dirty="0">
                <a:latin typeface="Times New Roman"/>
                <a:cs typeface="Times New Roman"/>
              </a:rPr>
              <a:t>M</a:t>
            </a:r>
            <a:r>
              <a:rPr sz="1200" b="1" dirty="0">
                <a:latin typeface="Times New Roman"/>
                <a:cs typeface="Times New Roman"/>
              </a:rPr>
              <a:t>A</a:t>
            </a:r>
            <a:r>
              <a:rPr sz="1200" b="1" spc="-70" dirty="0">
                <a:latin typeface="Times New Roman"/>
                <a:cs typeface="Times New Roman"/>
              </a:rPr>
              <a:t> </a:t>
            </a:r>
            <a:r>
              <a:rPr sz="1200" b="1" spc="-90" dirty="0">
                <a:latin typeface="Times New Roman"/>
                <a:cs typeface="Times New Roman"/>
              </a:rPr>
              <a:t>F</a:t>
            </a:r>
            <a:r>
              <a:rPr sz="1200" b="1" dirty="0">
                <a:latin typeface="Times New Roman"/>
                <a:cs typeface="Times New Roman"/>
              </a:rPr>
              <a:t>ASE</a:t>
            </a:r>
            <a:endParaRPr sz="1200">
              <a:latin typeface="Times New Roman"/>
              <a:cs typeface="Times New Roman"/>
            </a:endParaRPr>
          </a:p>
        </p:txBody>
      </p:sp>
      <p:sp>
        <p:nvSpPr>
          <p:cNvPr id="39" name="object 39"/>
          <p:cNvSpPr txBox="1"/>
          <p:nvPr/>
        </p:nvSpPr>
        <p:spPr>
          <a:xfrm>
            <a:off x="471840" y="356018"/>
            <a:ext cx="7627620" cy="1475740"/>
          </a:xfrm>
          <a:prstGeom prst="rect">
            <a:avLst/>
          </a:prstGeom>
        </p:spPr>
        <p:txBody>
          <a:bodyPr vert="horz" wrap="square" lIns="0" tIns="0" rIns="0" bIns="0" rtlCol="0">
            <a:spAutoFit/>
          </a:bodyPr>
          <a:lstStyle/>
          <a:p>
            <a:pPr>
              <a:lnSpc>
                <a:spcPts val="5235"/>
              </a:lnSpc>
              <a:tabLst>
                <a:tab pos="2640965" algn="l"/>
              </a:tabLst>
            </a:pPr>
            <a:r>
              <a:rPr sz="4800" b="1" i="1" dirty="0">
                <a:solidFill>
                  <a:srgbClr val="990000"/>
                </a:solidFill>
                <a:latin typeface="Times New Roman"/>
                <a:cs typeface="Times New Roman"/>
              </a:rPr>
              <a:t>O</a:t>
            </a:r>
            <a:r>
              <a:rPr sz="4800" b="1" i="1" spc="10" dirty="0">
                <a:solidFill>
                  <a:srgbClr val="990000"/>
                </a:solidFill>
                <a:latin typeface="Times New Roman"/>
                <a:cs typeface="Times New Roman"/>
              </a:rPr>
              <a:t> </a:t>
            </a:r>
            <a:r>
              <a:rPr sz="4800" b="1" i="1" spc="-5" dirty="0">
                <a:solidFill>
                  <a:srgbClr val="990000"/>
                </a:solidFill>
                <a:latin typeface="Times New Roman"/>
                <a:cs typeface="Times New Roman"/>
              </a:rPr>
              <a:t>Modelo	Espiral </a:t>
            </a:r>
            <a:r>
              <a:rPr sz="3200" b="1" i="1" spc="-5" dirty="0">
                <a:solidFill>
                  <a:srgbClr val="AB1500"/>
                </a:solidFill>
                <a:latin typeface="Arial"/>
                <a:cs typeface="Arial"/>
              </a:rPr>
              <a:t>(com</a:t>
            </a:r>
            <a:r>
              <a:rPr sz="3200" b="1" i="1" spc="5" dirty="0">
                <a:solidFill>
                  <a:srgbClr val="AB1500"/>
                </a:solidFill>
                <a:latin typeface="Arial"/>
                <a:cs typeface="Arial"/>
              </a:rPr>
              <a:t> </a:t>
            </a:r>
            <a:r>
              <a:rPr sz="3200" b="1" i="1" dirty="0">
                <a:solidFill>
                  <a:srgbClr val="AB1500"/>
                </a:solidFill>
                <a:latin typeface="Arial"/>
                <a:cs typeface="Arial"/>
              </a:rPr>
              <a:t>4 </a:t>
            </a:r>
            <a:r>
              <a:rPr sz="3200" b="1" i="1" spc="-5" dirty="0">
                <a:solidFill>
                  <a:srgbClr val="AB1500"/>
                </a:solidFill>
                <a:latin typeface="Arial"/>
                <a:cs typeface="Arial"/>
              </a:rPr>
              <a:t>regiões)</a:t>
            </a:r>
            <a:endParaRPr sz="3200">
              <a:latin typeface="Arial"/>
              <a:cs typeface="Arial"/>
            </a:endParaRPr>
          </a:p>
          <a:p>
            <a:pPr>
              <a:lnSpc>
                <a:spcPct val="100000"/>
              </a:lnSpc>
              <a:spcBef>
                <a:spcPts val="30"/>
              </a:spcBef>
            </a:pPr>
            <a:endParaRPr sz="4250">
              <a:latin typeface="Arial"/>
              <a:cs typeface="Arial"/>
            </a:endParaRPr>
          </a:p>
          <a:p>
            <a:pPr marR="100965" algn="r">
              <a:lnSpc>
                <a:spcPct val="100000"/>
              </a:lnSpc>
            </a:pPr>
            <a:r>
              <a:rPr sz="1200" b="1" spc="-155" dirty="0">
                <a:latin typeface="Times New Roman"/>
                <a:cs typeface="Times New Roman"/>
              </a:rPr>
              <a:t>AV</a:t>
            </a:r>
            <a:r>
              <a:rPr sz="1200" b="1" dirty="0">
                <a:latin typeface="Times New Roman"/>
                <a:cs typeface="Times New Roman"/>
              </a:rPr>
              <a:t>ALIAR</a:t>
            </a:r>
            <a:r>
              <a:rPr sz="1200" b="1" spc="-70" dirty="0">
                <a:latin typeface="Times New Roman"/>
                <a:cs typeface="Times New Roman"/>
              </a:rPr>
              <a:t> </a:t>
            </a:r>
            <a:r>
              <a:rPr sz="1200" b="1" dirty="0">
                <a:latin typeface="Times New Roman"/>
                <a:cs typeface="Times New Roman"/>
              </a:rPr>
              <a:t>A</a:t>
            </a:r>
            <a:r>
              <a:rPr sz="1200" b="1" spc="-114" dirty="0">
                <a:latin typeface="Times New Roman"/>
                <a:cs typeface="Times New Roman"/>
              </a:rPr>
              <a:t>L</a:t>
            </a:r>
            <a:r>
              <a:rPr sz="1200" b="1" dirty="0">
                <a:latin typeface="Times New Roman"/>
                <a:cs typeface="Times New Roman"/>
              </a:rPr>
              <a:t>TERN</a:t>
            </a:r>
            <a:r>
              <a:rPr sz="1200" b="1" spc="-90" dirty="0">
                <a:latin typeface="Times New Roman"/>
                <a:cs typeface="Times New Roman"/>
              </a:rPr>
              <a:t>A</a:t>
            </a:r>
            <a:r>
              <a:rPr sz="1200" b="1" dirty="0">
                <a:latin typeface="Times New Roman"/>
                <a:cs typeface="Times New Roman"/>
              </a:rPr>
              <a:t>TI</a:t>
            </a:r>
            <a:r>
              <a:rPr sz="1200" b="1" spc="-155" dirty="0">
                <a:latin typeface="Times New Roman"/>
                <a:cs typeface="Times New Roman"/>
              </a:rPr>
              <a:t>V</a:t>
            </a:r>
            <a:r>
              <a:rPr sz="1200" b="1" dirty="0">
                <a:latin typeface="Times New Roman"/>
                <a:cs typeface="Times New Roman"/>
              </a:rPr>
              <a:t>AS</a:t>
            </a:r>
            <a:endParaRPr sz="1200">
              <a:latin typeface="Times New Roman"/>
              <a:cs typeface="Times New Roman"/>
            </a:endParaRPr>
          </a:p>
        </p:txBody>
      </p:sp>
      <p:sp>
        <p:nvSpPr>
          <p:cNvPr id="40" name="object 40"/>
          <p:cNvSpPr txBox="1"/>
          <p:nvPr/>
        </p:nvSpPr>
        <p:spPr>
          <a:xfrm>
            <a:off x="5779452" y="1811020"/>
            <a:ext cx="255651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IDENTIFICAR,</a:t>
            </a:r>
            <a:r>
              <a:rPr sz="1200" b="1" spc="-45" dirty="0">
                <a:latin typeface="Times New Roman"/>
                <a:cs typeface="Times New Roman"/>
              </a:rPr>
              <a:t> </a:t>
            </a:r>
            <a:r>
              <a:rPr sz="1200" b="1" spc="-15" dirty="0">
                <a:latin typeface="Times New Roman"/>
                <a:cs typeface="Times New Roman"/>
              </a:rPr>
              <a:t>RESOLVER</a:t>
            </a:r>
            <a:r>
              <a:rPr sz="1200" b="1" spc="-40" dirty="0">
                <a:latin typeface="Times New Roman"/>
                <a:cs typeface="Times New Roman"/>
              </a:rPr>
              <a:t> </a:t>
            </a:r>
            <a:r>
              <a:rPr sz="1200" b="1" dirty="0">
                <a:latin typeface="Times New Roman"/>
                <a:cs typeface="Times New Roman"/>
              </a:rPr>
              <a:t>RISCOS</a:t>
            </a:r>
            <a:endParaRPr sz="1200">
              <a:latin typeface="Times New Roman"/>
              <a:cs typeface="Times New Roman"/>
            </a:endParaRPr>
          </a:p>
        </p:txBody>
      </p:sp>
      <p:sp>
        <p:nvSpPr>
          <p:cNvPr id="41" name="object 41"/>
          <p:cNvSpPr txBox="1"/>
          <p:nvPr/>
        </p:nvSpPr>
        <p:spPr>
          <a:xfrm>
            <a:off x="6022340" y="5976620"/>
            <a:ext cx="2364105" cy="386080"/>
          </a:xfrm>
          <a:prstGeom prst="rect">
            <a:avLst/>
          </a:prstGeom>
        </p:spPr>
        <p:txBody>
          <a:bodyPr vert="horz" wrap="square" lIns="0" tIns="22860" rIns="0" bIns="0" rtlCol="0">
            <a:spAutoFit/>
          </a:bodyPr>
          <a:lstStyle/>
          <a:p>
            <a:pPr marL="12700" marR="5080" indent="50800">
              <a:lnSpc>
                <a:spcPts val="1400"/>
              </a:lnSpc>
              <a:spcBef>
                <a:spcPts val="180"/>
              </a:spcBef>
            </a:pPr>
            <a:r>
              <a:rPr sz="1200" b="1" spc="-15" dirty="0">
                <a:latin typeface="Times New Roman"/>
                <a:cs typeface="Times New Roman"/>
              </a:rPr>
              <a:t>DESENVOLVER, </a:t>
            </a:r>
            <a:r>
              <a:rPr sz="1200" b="1" dirty="0">
                <a:latin typeface="Times New Roman"/>
                <a:cs typeface="Times New Roman"/>
              </a:rPr>
              <a:t>VERIFICAR O </a:t>
            </a:r>
            <a:r>
              <a:rPr sz="1200" b="1" spc="5" dirty="0">
                <a:latin typeface="Times New Roman"/>
                <a:cs typeface="Times New Roman"/>
              </a:rPr>
              <a:t> </a:t>
            </a:r>
            <a:r>
              <a:rPr sz="1200" b="1" spc="-5" dirty="0">
                <a:latin typeface="Times New Roman"/>
                <a:cs typeface="Times New Roman"/>
              </a:rPr>
              <a:t>PRODUTO</a:t>
            </a:r>
            <a:r>
              <a:rPr sz="1200" b="1" spc="-20" dirty="0">
                <a:latin typeface="Times New Roman"/>
                <a:cs typeface="Times New Roman"/>
              </a:rPr>
              <a:t> </a:t>
            </a:r>
            <a:r>
              <a:rPr sz="1200" b="1" dirty="0">
                <a:latin typeface="Times New Roman"/>
                <a:cs typeface="Times New Roman"/>
              </a:rPr>
              <a:t>NO</a:t>
            </a:r>
            <a:r>
              <a:rPr sz="1200" b="1" spc="-20" dirty="0">
                <a:latin typeface="Times New Roman"/>
                <a:cs typeface="Times New Roman"/>
              </a:rPr>
              <a:t> </a:t>
            </a:r>
            <a:r>
              <a:rPr sz="1200" b="1" spc="-5" dirty="0">
                <a:latin typeface="Times New Roman"/>
                <a:cs typeface="Times New Roman"/>
              </a:rPr>
              <a:t>PRÓXIMO</a:t>
            </a:r>
            <a:r>
              <a:rPr sz="1200" b="1" spc="-20" dirty="0">
                <a:latin typeface="Times New Roman"/>
                <a:cs typeface="Times New Roman"/>
              </a:rPr>
              <a:t> </a:t>
            </a:r>
            <a:r>
              <a:rPr sz="1200" b="1" dirty="0">
                <a:latin typeface="Times New Roman"/>
                <a:cs typeface="Times New Roman"/>
              </a:rPr>
              <a:t>NÍVEL</a:t>
            </a:r>
            <a:endParaRPr sz="1200">
              <a:latin typeface="Times New Roman"/>
              <a:cs typeface="Times New Roman"/>
            </a:endParaRPr>
          </a:p>
        </p:txBody>
      </p:sp>
      <p:grpSp>
        <p:nvGrpSpPr>
          <p:cNvPr id="42" name="object 42"/>
          <p:cNvGrpSpPr/>
          <p:nvPr/>
        </p:nvGrpSpPr>
        <p:grpSpPr>
          <a:xfrm>
            <a:off x="833437" y="2586037"/>
            <a:ext cx="2981325" cy="876300"/>
            <a:chOff x="833437" y="2586037"/>
            <a:chExt cx="2981325" cy="876300"/>
          </a:xfrm>
        </p:grpSpPr>
        <p:sp>
          <p:nvSpPr>
            <p:cNvPr id="43" name="object 43"/>
            <p:cNvSpPr/>
            <p:nvPr/>
          </p:nvSpPr>
          <p:spPr>
            <a:xfrm>
              <a:off x="838199" y="2590800"/>
              <a:ext cx="2971800" cy="838200"/>
            </a:xfrm>
            <a:custGeom>
              <a:avLst/>
              <a:gdLst/>
              <a:ahLst/>
              <a:cxnLst/>
              <a:rect l="l" t="t" r="r" b="b"/>
              <a:pathLst>
                <a:path w="2971800" h="838200">
                  <a:moveTo>
                    <a:pt x="0" y="0"/>
                  </a:moveTo>
                  <a:lnTo>
                    <a:pt x="2971799" y="0"/>
                  </a:lnTo>
                  <a:lnTo>
                    <a:pt x="2971799" y="838199"/>
                  </a:lnTo>
                  <a:lnTo>
                    <a:pt x="0" y="838199"/>
                  </a:lnTo>
                  <a:lnTo>
                    <a:pt x="0" y="0"/>
                  </a:lnTo>
                  <a:close/>
                </a:path>
              </a:pathLst>
            </a:custGeom>
            <a:ln w="9524">
              <a:solidFill>
                <a:srgbClr val="AB1500"/>
              </a:solidFill>
            </a:ln>
          </p:spPr>
          <p:txBody>
            <a:bodyPr wrap="square" lIns="0" tIns="0" rIns="0" bIns="0" rtlCol="0"/>
            <a:lstStyle/>
            <a:p>
              <a:endParaRPr/>
            </a:p>
          </p:txBody>
        </p:sp>
        <p:pic>
          <p:nvPicPr>
            <p:cNvPr id="44" name="object 44"/>
            <p:cNvPicPr/>
            <p:nvPr/>
          </p:nvPicPr>
          <p:blipFill>
            <a:blip r:embed="rId4" cstate="print"/>
            <a:stretch>
              <a:fillRect/>
            </a:stretch>
          </p:blipFill>
          <p:spPr>
            <a:xfrm>
              <a:off x="893618" y="2597727"/>
              <a:ext cx="2610196" cy="453043"/>
            </a:xfrm>
            <a:prstGeom prst="rect">
              <a:avLst/>
            </a:prstGeom>
          </p:spPr>
        </p:pic>
        <p:pic>
          <p:nvPicPr>
            <p:cNvPr id="45" name="object 45"/>
            <p:cNvPicPr/>
            <p:nvPr/>
          </p:nvPicPr>
          <p:blipFill>
            <a:blip r:embed="rId5" cstate="print"/>
            <a:stretch>
              <a:fillRect/>
            </a:stretch>
          </p:blipFill>
          <p:spPr>
            <a:xfrm>
              <a:off x="1234439" y="2913611"/>
              <a:ext cx="1857894" cy="548639"/>
            </a:xfrm>
            <a:prstGeom prst="rect">
              <a:avLst/>
            </a:prstGeom>
          </p:spPr>
        </p:pic>
      </p:grpSp>
      <p:sp>
        <p:nvSpPr>
          <p:cNvPr id="46" name="object 46"/>
          <p:cNvSpPr txBox="1"/>
          <p:nvPr/>
        </p:nvSpPr>
        <p:spPr>
          <a:xfrm>
            <a:off x="917574" y="2550479"/>
            <a:ext cx="2531745" cy="843280"/>
          </a:xfrm>
          <a:prstGeom prst="rect">
            <a:avLst/>
          </a:prstGeom>
        </p:spPr>
        <p:txBody>
          <a:bodyPr vert="horz" wrap="square" lIns="0" tIns="12700" rIns="0" bIns="0" rtlCol="0">
            <a:spAutoFit/>
          </a:bodyPr>
          <a:lstStyle/>
          <a:p>
            <a:pPr marL="355600" marR="5080" indent="-342900">
              <a:lnSpc>
                <a:spcPct val="111800"/>
              </a:lnSpc>
              <a:spcBef>
                <a:spcPts val="100"/>
              </a:spcBef>
            </a:pPr>
            <a:r>
              <a:rPr sz="2400" b="1" spc="-5" dirty="0">
                <a:solidFill>
                  <a:srgbClr val="990000"/>
                </a:solidFill>
                <a:latin typeface="Arial"/>
                <a:cs typeface="Arial"/>
              </a:rPr>
              <a:t>COLOCAÇÃO</a:t>
            </a:r>
            <a:r>
              <a:rPr sz="2400" b="1" spc="-75" dirty="0">
                <a:solidFill>
                  <a:srgbClr val="990000"/>
                </a:solidFill>
                <a:latin typeface="Arial"/>
                <a:cs typeface="Arial"/>
              </a:rPr>
              <a:t> </a:t>
            </a:r>
            <a:r>
              <a:rPr sz="2400" b="1" dirty="0">
                <a:solidFill>
                  <a:srgbClr val="990000"/>
                </a:solidFill>
                <a:latin typeface="Arial"/>
                <a:cs typeface="Arial"/>
              </a:rPr>
              <a:t>DE </a:t>
            </a:r>
            <a:r>
              <a:rPr sz="2400" b="1" spc="-650" dirty="0">
                <a:solidFill>
                  <a:srgbClr val="990000"/>
                </a:solidFill>
                <a:latin typeface="Arial"/>
                <a:cs typeface="Arial"/>
              </a:rPr>
              <a:t> </a:t>
            </a:r>
            <a:r>
              <a:rPr sz="2400" b="1" spc="-5" dirty="0">
                <a:solidFill>
                  <a:srgbClr val="990000"/>
                </a:solidFill>
                <a:latin typeface="Arial"/>
                <a:cs typeface="Arial"/>
              </a:rPr>
              <a:t>OBJETIVOS</a:t>
            </a:r>
            <a:endParaRPr sz="2400">
              <a:latin typeface="Arial"/>
              <a:cs typeface="Arial"/>
            </a:endParaRPr>
          </a:p>
        </p:txBody>
      </p:sp>
      <p:grpSp>
        <p:nvGrpSpPr>
          <p:cNvPr id="47" name="object 47"/>
          <p:cNvGrpSpPr/>
          <p:nvPr/>
        </p:nvGrpSpPr>
        <p:grpSpPr>
          <a:xfrm>
            <a:off x="5253036" y="2205037"/>
            <a:ext cx="2447925" cy="1228725"/>
            <a:chOff x="5253036" y="2205037"/>
            <a:chExt cx="2447925" cy="1228725"/>
          </a:xfrm>
        </p:grpSpPr>
        <p:sp>
          <p:nvSpPr>
            <p:cNvPr id="48" name="object 48"/>
            <p:cNvSpPr/>
            <p:nvPr/>
          </p:nvSpPr>
          <p:spPr>
            <a:xfrm>
              <a:off x="5257798" y="2209800"/>
              <a:ext cx="2438400" cy="1143000"/>
            </a:xfrm>
            <a:custGeom>
              <a:avLst/>
              <a:gdLst/>
              <a:ahLst/>
              <a:cxnLst/>
              <a:rect l="l" t="t" r="r" b="b"/>
              <a:pathLst>
                <a:path w="2438400" h="1143000">
                  <a:moveTo>
                    <a:pt x="2438400" y="0"/>
                  </a:moveTo>
                  <a:lnTo>
                    <a:pt x="0" y="0"/>
                  </a:lnTo>
                  <a:lnTo>
                    <a:pt x="0" y="1143000"/>
                  </a:lnTo>
                  <a:lnTo>
                    <a:pt x="2438400" y="1143000"/>
                  </a:lnTo>
                  <a:lnTo>
                    <a:pt x="2438400" y="0"/>
                  </a:lnTo>
                  <a:close/>
                </a:path>
              </a:pathLst>
            </a:custGeom>
            <a:solidFill>
              <a:srgbClr val="FFFFFF"/>
            </a:solidFill>
          </p:spPr>
          <p:txBody>
            <a:bodyPr wrap="square" lIns="0" tIns="0" rIns="0" bIns="0" rtlCol="0"/>
            <a:lstStyle/>
            <a:p>
              <a:endParaRPr/>
            </a:p>
          </p:txBody>
        </p:sp>
        <p:sp>
          <p:nvSpPr>
            <p:cNvPr id="49" name="object 49"/>
            <p:cNvSpPr/>
            <p:nvPr/>
          </p:nvSpPr>
          <p:spPr>
            <a:xfrm>
              <a:off x="5257798" y="2209800"/>
              <a:ext cx="2438400" cy="1143000"/>
            </a:xfrm>
            <a:custGeom>
              <a:avLst/>
              <a:gdLst/>
              <a:ahLst/>
              <a:cxnLst/>
              <a:rect l="l" t="t" r="r" b="b"/>
              <a:pathLst>
                <a:path w="2438400" h="1143000">
                  <a:moveTo>
                    <a:pt x="0" y="0"/>
                  </a:moveTo>
                  <a:lnTo>
                    <a:pt x="2438399" y="0"/>
                  </a:lnTo>
                  <a:lnTo>
                    <a:pt x="2438399" y="1142999"/>
                  </a:lnTo>
                  <a:lnTo>
                    <a:pt x="0" y="1142999"/>
                  </a:lnTo>
                  <a:lnTo>
                    <a:pt x="0" y="0"/>
                  </a:lnTo>
                  <a:close/>
                </a:path>
              </a:pathLst>
            </a:custGeom>
            <a:ln w="9524">
              <a:solidFill>
                <a:srgbClr val="AB1500"/>
              </a:solidFill>
            </a:ln>
          </p:spPr>
          <p:txBody>
            <a:bodyPr wrap="square" lIns="0" tIns="0" rIns="0" bIns="0" rtlCol="0"/>
            <a:lstStyle/>
            <a:p>
              <a:endParaRPr/>
            </a:p>
          </p:txBody>
        </p:sp>
        <p:pic>
          <p:nvPicPr>
            <p:cNvPr id="50" name="object 50"/>
            <p:cNvPicPr/>
            <p:nvPr/>
          </p:nvPicPr>
          <p:blipFill>
            <a:blip r:embed="rId6" cstate="print"/>
            <a:stretch>
              <a:fillRect/>
            </a:stretch>
          </p:blipFill>
          <p:spPr>
            <a:xfrm>
              <a:off x="5361708" y="2215341"/>
              <a:ext cx="2165465" cy="490450"/>
            </a:xfrm>
            <a:prstGeom prst="rect">
              <a:avLst/>
            </a:prstGeom>
          </p:spPr>
        </p:pic>
        <p:pic>
          <p:nvPicPr>
            <p:cNvPr id="51" name="object 51"/>
            <p:cNvPicPr/>
            <p:nvPr/>
          </p:nvPicPr>
          <p:blipFill>
            <a:blip r:embed="rId7" cstate="print"/>
            <a:stretch>
              <a:fillRect/>
            </a:stretch>
          </p:blipFill>
          <p:spPr>
            <a:xfrm>
              <a:off x="5361708" y="2572789"/>
              <a:ext cx="2165465" cy="490450"/>
            </a:xfrm>
            <a:prstGeom prst="rect">
              <a:avLst/>
            </a:prstGeom>
          </p:spPr>
        </p:pic>
        <p:pic>
          <p:nvPicPr>
            <p:cNvPr id="52" name="object 52"/>
            <p:cNvPicPr/>
            <p:nvPr/>
          </p:nvPicPr>
          <p:blipFill>
            <a:blip r:embed="rId8" cstate="print"/>
            <a:stretch>
              <a:fillRect/>
            </a:stretch>
          </p:blipFill>
          <p:spPr>
            <a:xfrm>
              <a:off x="5843846" y="2942705"/>
              <a:ext cx="1280159" cy="490450"/>
            </a:xfrm>
            <a:prstGeom prst="rect">
              <a:avLst/>
            </a:prstGeom>
          </p:spPr>
        </p:pic>
      </p:grpSp>
      <p:sp>
        <p:nvSpPr>
          <p:cNvPr id="53" name="object 53"/>
          <p:cNvSpPr txBox="1"/>
          <p:nvPr/>
        </p:nvSpPr>
        <p:spPr>
          <a:xfrm>
            <a:off x="5397847" y="2243138"/>
            <a:ext cx="2080260" cy="1115060"/>
          </a:xfrm>
          <a:prstGeom prst="rect">
            <a:avLst/>
          </a:prstGeom>
        </p:spPr>
        <p:txBody>
          <a:bodyPr vert="horz" wrap="square" lIns="0" tIns="15875" rIns="0" bIns="0" rtlCol="0">
            <a:spAutoFit/>
          </a:bodyPr>
          <a:lstStyle/>
          <a:p>
            <a:pPr marL="12065" marR="5080" algn="ctr">
              <a:lnSpc>
                <a:spcPct val="99000"/>
              </a:lnSpc>
              <a:spcBef>
                <a:spcPts val="125"/>
              </a:spcBef>
            </a:pPr>
            <a:r>
              <a:rPr sz="2400" b="1" spc="-45" dirty="0">
                <a:solidFill>
                  <a:srgbClr val="990000"/>
                </a:solidFill>
                <a:latin typeface="Arial"/>
                <a:cs typeface="Arial"/>
              </a:rPr>
              <a:t>AVALIAÇÃO </a:t>
            </a:r>
            <a:r>
              <a:rPr sz="2400" b="1" dirty="0">
                <a:solidFill>
                  <a:srgbClr val="990000"/>
                </a:solidFill>
                <a:latin typeface="Arial"/>
                <a:cs typeface="Arial"/>
              </a:rPr>
              <a:t>E </a:t>
            </a:r>
            <a:r>
              <a:rPr sz="2400" b="1" spc="-660" dirty="0">
                <a:solidFill>
                  <a:srgbClr val="990000"/>
                </a:solidFill>
                <a:latin typeface="Arial"/>
                <a:cs typeface="Arial"/>
              </a:rPr>
              <a:t> </a:t>
            </a:r>
            <a:r>
              <a:rPr sz="2400" b="1" dirty="0">
                <a:solidFill>
                  <a:srgbClr val="990000"/>
                </a:solidFill>
                <a:latin typeface="Arial"/>
                <a:cs typeface="Arial"/>
              </a:rPr>
              <a:t>REDUÇÃO</a:t>
            </a:r>
            <a:r>
              <a:rPr sz="2400" b="1" spc="-100" dirty="0">
                <a:solidFill>
                  <a:srgbClr val="990000"/>
                </a:solidFill>
                <a:latin typeface="Arial"/>
                <a:cs typeface="Arial"/>
              </a:rPr>
              <a:t> </a:t>
            </a:r>
            <a:r>
              <a:rPr sz="2400" b="1" dirty="0">
                <a:solidFill>
                  <a:srgbClr val="990000"/>
                </a:solidFill>
                <a:latin typeface="Arial"/>
                <a:cs typeface="Arial"/>
              </a:rPr>
              <a:t>DE </a:t>
            </a:r>
            <a:r>
              <a:rPr sz="2400" b="1" spc="-650" dirty="0">
                <a:solidFill>
                  <a:srgbClr val="990000"/>
                </a:solidFill>
                <a:latin typeface="Arial"/>
                <a:cs typeface="Arial"/>
              </a:rPr>
              <a:t> </a:t>
            </a:r>
            <a:r>
              <a:rPr sz="2400" b="1" spc="-5" dirty="0">
                <a:solidFill>
                  <a:srgbClr val="990000"/>
                </a:solidFill>
                <a:latin typeface="Arial"/>
                <a:cs typeface="Arial"/>
              </a:rPr>
              <a:t>RISCOS</a:t>
            </a:r>
            <a:endParaRPr sz="2400">
              <a:latin typeface="Arial"/>
              <a:cs typeface="Arial"/>
            </a:endParaRPr>
          </a:p>
        </p:txBody>
      </p:sp>
      <p:grpSp>
        <p:nvGrpSpPr>
          <p:cNvPr id="54" name="object 54"/>
          <p:cNvGrpSpPr/>
          <p:nvPr/>
        </p:nvGrpSpPr>
        <p:grpSpPr>
          <a:xfrm>
            <a:off x="604837" y="528639"/>
            <a:ext cx="8086725" cy="1228725"/>
            <a:chOff x="604837" y="528639"/>
            <a:chExt cx="8086725" cy="1228725"/>
          </a:xfrm>
        </p:grpSpPr>
        <p:sp>
          <p:nvSpPr>
            <p:cNvPr id="55" name="object 55"/>
            <p:cNvSpPr/>
            <p:nvPr/>
          </p:nvSpPr>
          <p:spPr>
            <a:xfrm>
              <a:off x="609600" y="533401"/>
              <a:ext cx="8077200" cy="1219200"/>
            </a:xfrm>
            <a:custGeom>
              <a:avLst/>
              <a:gdLst/>
              <a:ahLst/>
              <a:cxnLst/>
              <a:rect l="l" t="t" r="r" b="b"/>
              <a:pathLst>
                <a:path w="8077200" h="1219200">
                  <a:moveTo>
                    <a:pt x="8077198" y="0"/>
                  </a:moveTo>
                  <a:lnTo>
                    <a:pt x="0" y="0"/>
                  </a:lnTo>
                  <a:lnTo>
                    <a:pt x="0" y="1219198"/>
                  </a:lnTo>
                  <a:lnTo>
                    <a:pt x="8077198" y="1219198"/>
                  </a:lnTo>
                  <a:lnTo>
                    <a:pt x="8077198" y="0"/>
                  </a:lnTo>
                  <a:close/>
                </a:path>
              </a:pathLst>
            </a:custGeom>
            <a:solidFill>
              <a:srgbClr val="FFFFFF"/>
            </a:solidFill>
          </p:spPr>
          <p:txBody>
            <a:bodyPr wrap="square" lIns="0" tIns="0" rIns="0" bIns="0" rtlCol="0"/>
            <a:lstStyle/>
            <a:p>
              <a:endParaRPr/>
            </a:p>
          </p:txBody>
        </p:sp>
        <p:sp>
          <p:nvSpPr>
            <p:cNvPr id="56" name="object 56"/>
            <p:cNvSpPr/>
            <p:nvPr/>
          </p:nvSpPr>
          <p:spPr>
            <a:xfrm>
              <a:off x="609600" y="533401"/>
              <a:ext cx="8077200" cy="1219200"/>
            </a:xfrm>
            <a:custGeom>
              <a:avLst/>
              <a:gdLst/>
              <a:ahLst/>
              <a:cxnLst/>
              <a:rect l="l" t="t" r="r" b="b"/>
              <a:pathLst>
                <a:path w="8077200" h="1219200">
                  <a:moveTo>
                    <a:pt x="0" y="0"/>
                  </a:moveTo>
                  <a:lnTo>
                    <a:pt x="8077197" y="0"/>
                  </a:lnTo>
                  <a:lnTo>
                    <a:pt x="8077197" y="1219199"/>
                  </a:lnTo>
                  <a:lnTo>
                    <a:pt x="0" y="1219199"/>
                  </a:lnTo>
                  <a:lnTo>
                    <a:pt x="0" y="0"/>
                  </a:lnTo>
                  <a:close/>
                </a:path>
              </a:pathLst>
            </a:custGeom>
            <a:ln w="9524">
              <a:solidFill>
                <a:srgbClr val="AB1500"/>
              </a:solidFill>
            </a:ln>
          </p:spPr>
          <p:txBody>
            <a:bodyPr wrap="square" lIns="0" tIns="0" rIns="0" bIns="0" rtlCol="0"/>
            <a:lstStyle/>
            <a:p>
              <a:endParaRPr/>
            </a:p>
          </p:txBody>
        </p:sp>
      </p:grpSp>
      <p:sp>
        <p:nvSpPr>
          <p:cNvPr id="57" name="object 57"/>
          <p:cNvSpPr txBox="1"/>
          <p:nvPr/>
        </p:nvSpPr>
        <p:spPr>
          <a:xfrm>
            <a:off x="688974" y="566738"/>
            <a:ext cx="7349490" cy="995680"/>
          </a:xfrm>
          <a:prstGeom prst="rect">
            <a:avLst/>
          </a:prstGeom>
        </p:spPr>
        <p:txBody>
          <a:bodyPr vert="horz" wrap="square" lIns="0" tIns="30480" rIns="0" bIns="0" rtlCol="0">
            <a:spAutoFit/>
          </a:bodyPr>
          <a:lstStyle/>
          <a:p>
            <a:pPr marL="354965" marR="5080" indent="-342900">
              <a:lnSpc>
                <a:spcPts val="3800"/>
              </a:lnSpc>
              <a:spcBef>
                <a:spcPts val="240"/>
              </a:spcBef>
              <a:buClr>
                <a:srgbClr val="CC0066"/>
              </a:buClr>
              <a:buSzPct val="68750"/>
              <a:buFont typeface="Wingdings"/>
              <a:buChar char=""/>
              <a:tabLst>
                <a:tab pos="355600" algn="l"/>
              </a:tabLst>
            </a:pPr>
            <a:r>
              <a:rPr sz="3200" spc="-5" dirty="0">
                <a:latin typeface="Arial MT"/>
                <a:cs typeface="Arial MT"/>
              </a:rPr>
              <a:t>Cada</a:t>
            </a:r>
            <a:r>
              <a:rPr sz="3200" spc="-10" dirty="0">
                <a:latin typeface="Arial MT"/>
                <a:cs typeface="Arial MT"/>
              </a:rPr>
              <a:t> </a:t>
            </a:r>
            <a:r>
              <a:rPr sz="3200" spc="-5" dirty="0">
                <a:latin typeface="MS PGothic"/>
                <a:cs typeface="MS PGothic"/>
              </a:rPr>
              <a:t>“</a:t>
            </a:r>
            <a:r>
              <a:rPr sz="3200" spc="-5" dirty="0">
                <a:latin typeface="Arial MT"/>
                <a:cs typeface="Arial MT"/>
              </a:rPr>
              <a:t>loop</a:t>
            </a:r>
            <a:r>
              <a:rPr sz="3200" spc="-5" dirty="0">
                <a:latin typeface="MS PGothic"/>
                <a:cs typeface="MS PGothic"/>
              </a:rPr>
              <a:t>”</a:t>
            </a:r>
            <a:r>
              <a:rPr sz="3200" spc="-100" dirty="0">
                <a:latin typeface="MS PGothic"/>
                <a:cs typeface="MS PGothic"/>
              </a:rPr>
              <a:t> </a:t>
            </a:r>
            <a:r>
              <a:rPr sz="3200" dirty="0">
                <a:latin typeface="Arial MT"/>
                <a:cs typeface="Arial MT"/>
              </a:rPr>
              <a:t>do</a:t>
            </a:r>
            <a:r>
              <a:rPr sz="3200" spc="-10" dirty="0">
                <a:latin typeface="Arial MT"/>
                <a:cs typeface="Arial MT"/>
              </a:rPr>
              <a:t> </a:t>
            </a:r>
            <a:r>
              <a:rPr sz="3200" dirty="0">
                <a:latin typeface="Arial MT"/>
                <a:cs typeface="Arial MT"/>
              </a:rPr>
              <a:t>espiral</a:t>
            </a:r>
            <a:r>
              <a:rPr sz="3200" spc="-10" dirty="0">
                <a:latin typeface="Arial MT"/>
                <a:cs typeface="Arial MT"/>
              </a:rPr>
              <a:t> </a:t>
            </a:r>
            <a:r>
              <a:rPr sz="3200" dirty="0">
                <a:latin typeface="Arial MT"/>
                <a:cs typeface="Arial MT"/>
              </a:rPr>
              <a:t>é</a:t>
            </a:r>
            <a:r>
              <a:rPr sz="3200" spc="-10" dirty="0">
                <a:latin typeface="Arial MT"/>
                <a:cs typeface="Arial MT"/>
              </a:rPr>
              <a:t> </a:t>
            </a:r>
            <a:r>
              <a:rPr sz="3200" dirty="0">
                <a:latin typeface="Arial MT"/>
                <a:cs typeface="Arial MT"/>
              </a:rPr>
              <a:t>dividido</a:t>
            </a:r>
            <a:r>
              <a:rPr sz="3200" spc="-10" dirty="0">
                <a:latin typeface="Arial MT"/>
                <a:cs typeface="Arial MT"/>
              </a:rPr>
              <a:t> </a:t>
            </a:r>
            <a:r>
              <a:rPr sz="3200" dirty="0">
                <a:latin typeface="Arial MT"/>
                <a:cs typeface="Arial MT"/>
              </a:rPr>
              <a:t>em</a:t>
            </a:r>
            <a:r>
              <a:rPr sz="3200" spc="-15" dirty="0">
                <a:latin typeface="Arial MT"/>
                <a:cs typeface="Arial MT"/>
              </a:rPr>
              <a:t> </a:t>
            </a:r>
            <a:r>
              <a:rPr sz="3200" dirty="0">
                <a:latin typeface="Arial MT"/>
                <a:cs typeface="Arial MT"/>
              </a:rPr>
              <a:t>4 </a:t>
            </a:r>
            <a:r>
              <a:rPr sz="3200" spc="-875" dirty="0">
                <a:latin typeface="Arial MT"/>
                <a:cs typeface="Arial MT"/>
              </a:rPr>
              <a:t> </a:t>
            </a:r>
            <a:r>
              <a:rPr sz="3200" spc="-5" dirty="0">
                <a:latin typeface="Arial MT"/>
                <a:cs typeface="Arial MT"/>
              </a:rPr>
              <a:t>setores</a:t>
            </a:r>
            <a:endParaRPr sz="3200">
              <a:latin typeface="Arial MT"/>
              <a:cs typeface="Arial MT"/>
            </a:endParaRPr>
          </a:p>
        </p:txBody>
      </p:sp>
      <p:grpSp>
        <p:nvGrpSpPr>
          <p:cNvPr id="58" name="object 58"/>
          <p:cNvGrpSpPr/>
          <p:nvPr/>
        </p:nvGrpSpPr>
        <p:grpSpPr>
          <a:xfrm>
            <a:off x="4795836" y="4643437"/>
            <a:ext cx="3514725" cy="923925"/>
            <a:chOff x="4795836" y="4643437"/>
            <a:chExt cx="3514725" cy="923925"/>
          </a:xfrm>
        </p:grpSpPr>
        <p:sp>
          <p:nvSpPr>
            <p:cNvPr id="59" name="object 59"/>
            <p:cNvSpPr/>
            <p:nvPr/>
          </p:nvSpPr>
          <p:spPr>
            <a:xfrm>
              <a:off x="4800598" y="4648199"/>
              <a:ext cx="3505200" cy="914400"/>
            </a:xfrm>
            <a:custGeom>
              <a:avLst/>
              <a:gdLst/>
              <a:ahLst/>
              <a:cxnLst/>
              <a:rect l="l" t="t" r="r" b="b"/>
              <a:pathLst>
                <a:path w="3505200" h="914400">
                  <a:moveTo>
                    <a:pt x="3505200" y="0"/>
                  </a:moveTo>
                  <a:lnTo>
                    <a:pt x="0" y="0"/>
                  </a:lnTo>
                  <a:lnTo>
                    <a:pt x="0" y="914400"/>
                  </a:lnTo>
                  <a:lnTo>
                    <a:pt x="3505200" y="914400"/>
                  </a:lnTo>
                  <a:lnTo>
                    <a:pt x="3505200" y="0"/>
                  </a:lnTo>
                  <a:close/>
                </a:path>
              </a:pathLst>
            </a:custGeom>
            <a:solidFill>
              <a:srgbClr val="FFFFFF"/>
            </a:solidFill>
          </p:spPr>
          <p:txBody>
            <a:bodyPr wrap="square" lIns="0" tIns="0" rIns="0" bIns="0" rtlCol="0"/>
            <a:lstStyle/>
            <a:p>
              <a:endParaRPr/>
            </a:p>
          </p:txBody>
        </p:sp>
        <p:sp>
          <p:nvSpPr>
            <p:cNvPr id="60" name="object 60"/>
            <p:cNvSpPr/>
            <p:nvPr/>
          </p:nvSpPr>
          <p:spPr>
            <a:xfrm>
              <a:off x="4800598" y="4648200"/>
              <a:ext cx="3505200" cy="914400"/>
            </a:xfrm>
            <a:custGeom>
              <a:avLst/>
              <a:gdLst/>
              <a:ahLst/>
              <a:cxnLst/>
              <a:rect l="l" t="t" r="r" b="b"/>
              <a:pathLst>
                <a:path w="3505200" h="914400">
                  <a:moveTo>
                    <a:pt x="0" y="0"/>
                  </a:moveTo>
                  <a:lnTo>
                    <a:pt x="3505199" y="0"/>
                  </a:lnTo>
                  <a:lnTo>
                    <a:pt x="3505199" y="914399"/>
                  </a:lnTo>
                  <a:lnTo>
                    <a:pt x="0" y="914399"/>
                  </a:lnTo>
                  <a:lnTo>
                    <a:pt x="0" y="0"/>
                  </a:lnTo>
                  <a:close/>
                </a:path>
              </a:pathLst>
            </a:custGeom>
            <a:ln w="9524">
              <a:solidFill>
                <a:srgbClr val="AB1500"/>
              </a:solidFill>
            </a:ln>
          </p:spPr>
          <p:txBody>
            <a:bodyPr wrap="square" lIns="0" tIns="0" rIns="0" bIns="0" rtlCol="0"/>
            <a:lstStyle/>
            <a:p>
              <a:endParaRPr/>
            </a:p>
          </p:txBody>
        </p:sp>
        <p:pic>
          <p:nvPicPr>
            <p:cNvPr id="61" name="object 61"/>
            <p:cNvPicPr/>
            <p:nvPr/>
          </p:nvPicPr>
          <p:blipFill>
            <a:blip r:embed="rId9" cstate="print"/>
            <a:stretch>
              <a:fillRect/>
            </a:stretch>
          </p:blipFill>
          <p:spPr>
            <a:xfrm>
              <a:off x="4854632" y="4655126"/>
              <a:ext cx="3424843" cy="490450"/>
            </a:xfrm>
            <a:prstGeom prst="rect">
              <a:avLst/>
            </a:prstGeom>
          </p:spPr>
        </p:pic>
        <p:pic>
          <p:nvPicPr>
            <p:cNvPr id="62" name="object 62"/>
            <p:cNvPicPr/>
            <p:nvPr/>
          </p:nvPicPr>
          <p:blipFill>
            <a:blip r:embed="rId10" cstate="print"/>
            <a:stretch>
              <a:fillRect/>
            </a:stretch>
          </p:blipFill>
          <p:spPr>
            <a:xfrm>
              <a:off x="5615246" y="5012574"/>
              <a:ext cx="1886988" cy="490450"/>
            </a:xfrm>
            <a:prstGeom prst="rect">
              <a:avLst/>
            </a:prstGeom>
          </p:spPr>
        </p:pic>
      </p:grpSp>
      <p:sp>
        <p:nvSpPr>
          <p:cNvPr id="63" name="object 63"/>
          <p:cNvSpPr txBox="1"/>
          <p:nvPr/>
        </p:nvSpPr>
        <p:spPr>
          <a:xfrm>
            <a:off x="4879975" y="4681537"/>
            <a:ext cx="3350895" cy="746760"/>
          </a:xfrm>
          <a:prstGeom prst="rect">
            <a:avLst/>
          </a:prstGeom>
        </p:spPr>
        <p:txBody>
          <a:bodyPr vert="horz" wrap="square" lIns="0" tIns="33019" rIns="0" bIns="0" rtlCol="0">
            <a:spAutoFit/>
          </a:bodyPr>
          <a:lstStyle/>
          <a:p>
            <a:pPr marL="781685" marR="5080" indent="-769620">
              <a:lnSpc>
                <a:spcPts val="2800"/>
              </a:lnSpc>
              <a:spcBef>
                <a:spcPts val="259"/>
              </a:spcBef>
            </a:pPr>
            <a:r>
              <a:rPr sz="2400" b="1" spc="-20" dirty="0">
                <a:solidFill>
                  <a:srgbClr val="990000"/>
                </a:solidFill>
                <a:latin typeface="Arial"/>
                <a:cs typeface="Arial"/>
              </a:rPr>
              <a:t>DESENVOLVIMENTO </a:t>
            </a:r>
            <a:r>
              <a:rPr sz="2400" b="1" dirty="0">
                <a:solidFill>
                  <a:srgbClr val="990000"/>
                </a:solidFill>
                <a:latin typeface="Arial"/>
                <a:cs typeface="Arial"/>
              </a:rPr>
              <a:t>E </a:t>
            </a:r>
            <a:r>
              <a:rPr sz="2400" b="1" spc="-655" dirty="0">
                <a:solidFill>
                  <a:srgbClr val="990000"/>
                </a:solidFill>
                <a:latin typeface="Arial"/>
                <a:cs typeface="Arial"/>
              </a:rPr>
              <a:t> </a:t>
            </a:r>
            <a:r>
              <a:rPr sz="2400" b="1" spc="-25" dirty="0">
                <a:solidFill>
                  <a:srgbClr val="990000"/>
                </a:solidFill>
                <a:latin typeface="Arial"/>
                <a:cs typeface="Arial"/>
              </a:rPr>
              <a:t>VALIDAÇÃO</a:t>
            </a:r>
            <a:endParaRPr sz="2400">
              <a:latin typeface="Arial"/>
              <a:cs typeface="Arial"/>
            </a:endParaRPr>
          </a:p>
        </p:txBody>
      </p:sp>
      <p:grpSp>
        <p:nvGrpSpPr>
          <p:cNvPr id="64" name="object 64"/>
          <p:cNvGrpSpPr/>
          <p:nvPr/>
        </p:nvGrpSpPr>
        <p:grpSpPr>
          <a:xfrm>
            <a:off x="681037" y="4643437"/>
            <a:ext cx="2905125" cy="542925"/>
            <a:chOff x="681037" y="4643437"/>
            <a:chExt cx="2905125" cy="542925"/>
          </a:xfrm>
        </p:grpSpPr>
        <p:sp>
          <p:nvSpPr>
            <p:cNvPr id="65" name="object 65"/>
            <p:cNvSpPr/>
            <p:nvPr/>
          </p:nvSpPr>
          <p:spPr>
            <a:xfrm>
              <a:off x="685799" y="4648199"/>
              <a:ext cx="2895600" cy="533400"/>
            </a:xfrm>
            <a:custGeom>
              <a:avLst/>
              <a:gdLst/>
              <a:ahLst/>
              <a:cxnLst/>
              <a:rect l="l" t="t" r="r" b="b"/>
              <a:pathLst>
                <a:path w="2895600" h="533400">
                  <a:moveTo>
                    <a:pt x="2895598" y="0"/>
                  </a:moveTo>
                  <a:lnTo>
                    <a:pt x="0" y="0"/>
                  </a:lnTo>
                  <a:lnTo>
                    <a:pt x="0" y="533400"/>
                  </a:lnTo>
                  <a:lnTo>
                    <a:pt x="2895598" y="533400"/>
                  </a:lnTo>
                  <a:lnTo>
                    <a:pt x="2895598" y="0"/>
                  </a:lnTo>
                  <a:close/>
                </a:path>
              </a:pathLst>
            </a:custGeom>
            <a:solidFill>
              <a:srgbClr val="FFFFFF"/>
            </a:solidFill>
          </p:spPr>
          <p:txBody>
            <a:bodyPr wrap="square" lIns="0" tIns="0" rIns="0" bIns="0" rtlCol="0"/>
            <a:lstStyle/>
            <a:p>
              <a:endParaRPr/>
            </a:p>
          </p:txBody>
        </p:sp>
        <p:sp>
          <p:nvSpPr>
            <p:cNvPr id="66" name="object 66"/>
            <p:cNvSpPr/>
            <p:nvPr/>
          </p:nvSpPr>
          <p:spPr>
            <a:xfrm>
              <a:off x="685799" y="4648199"/>
              <a:ext cx="2895600" cy="533400"/>
            </a:xfrm>
            <a:custGeom>
              <a:avLst/>
              <a:gdLst/>
              <a:ahLst/>
              <a:cxnLst/>
              <a:rect l="l" t="t" r="r" b="b"/>
              <a:pathLst>
                <a:path w="2895600" h="533400">
                  <a:moveTo>
                    <a:pt x="0" y="0"/>
                  </a:moveTo>
                  <a:lnTo>
                    <a:pt x="2895599" y="0"/>
                  </a:lnTo>
                  <a:lnTo>
                    <a:pt x="2895599" y="533399"/>
                  </a:lnTo>
                  <a:lnTo>
                    <a:pt x="0" y="533399"/>
                  </a:lnTo>
                  <a:lnTo>
                    <a:pt x="0" y="0"/>
                  </a:lnTo>
                  <a:close/>
                </a:path>
              </a:pathLst>
            </a:custGeom>
            <a:ln w="9524">
              <a:solidFill>
                <a:srgbClr val="AB1500"/>
              </a:solidFill>
            </a:ln>
          </p:spPr>
          <p:txBody>
            <a:bodyPr wrap="square" lIns="0" tIns="0" rIns="0" bIns="0" rtlCol="0"/>
            <a:lstStyle/>
            <a:p>
              <a:endParaRPr/>
            </a:p>
          </p:txBody>
        </p:sp>
        <p:pic>
          <p:nvPicPr>
            <p:cNvPr id="67" name="object 67"/>
            <p:cNvPicPr/>
            <p:nvPr/>
          </p:nvPicPr>
          <p:blipFill>
            <a:blip r:embed="rId11" cstate="print"/>
            <a:stretch>
              <a:fillRect/>
            </a:stretch>
          </p:blipFill>
          <p:spPr>
            <a:xfrm>
              <a:off x="827116" y="4655126"/>
              <a:ext cx="2610196" cy="490450"/>
            </a:xfrm>
            <a:prstGeom prst="rect">
              <a:avLst/>
            </a:prstGeom>
          </p:spPr>
        </p:pic>
      </p:grpSp>
      <p:sp>
        <p:nvSpPr>
          <p:cNvPr id="68" name="object 68"/>
          <p:cNvSpPr txBox="1"/>
          <p:nvPr/>
        </p:nvSpPr>
        <p:spPr>
          <a:xfrm>
            <a:off x="865212" y="4681537"/>
            <a:ext cx="254381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990000"/>
                </a:solidFill>
                <a:latin typeface="Arial"/>
                <a:cs typeface="Arial"/>
              </a:rPr>
              <a:t>P</a:t>
            </a:r>
            <a:r>
              <a:rPr sz="2400" b="1" spc="-5" dirty="0">
                <a:solidFill>
                  <a:srgbClr val="990000"/>
                </a:solidFill>
                <a:latin typeface="Arial"/>
                <a:cs typeface="Arial"/>
              </a:rPr>
              <a:t>L</a:t>
            </a:r>
            <a:r>
              <a:rPr sz="2400" b="1" dirty="0">
                <a:solidFill>
                  <a:srgbClr val="990000"/>
                </a:solidFill>
                <a:latin typeface="Arial"/>
                <a:cs typeface="Arial"/>
              </a:rPr>
              <a:t>ANEJAMEN</a:t>
            </a:r>
            <a:r>
              <a:rPr sz="2400" b="1" spc="-45" dirty="0">
                <a:solidFill>
                  <a:srgbClr val="990000"/>
                </a:solidFill>
                <a:latin typeface="Arial"/>
                <a:cs typeface="Arial"/>
              </a:rPr>
              <a:t>T</a:t>
            </a:r>
            <a:r>
              <a:rPr sz="2400" b="1" dirty="0">
                <a:solidFill>
                  <a:srgbClr val="990000"/>
                </a:solidFill>
                <a:latin typeface="Arial"/>
                <a:cs typeface="Arial"/>
              </a:rPr>
              <a:t>O</a:t>
            </a:r>
            <a:endParaRPr sz="2400">
              <a:latin typeface="Arial"/>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54</a:t>
            </a:r>
            <a:endParaRPr sz="1400">
              <a:latin typeface="Times New Roman"/>
              <a:cs typeface="Times New Roman"/>
            </a:endParaRPr>
          </a:p>
        </p:txBody>
      </p:sp>
      <p:grpSp>
        <p:nvGrpSpPr>
          <p:cNvPr id="3" name="object 3"/>
          <p:cNvGrpSpPr/>
          <p:nvPr/>
        </p:nvGrpSpPr>
        <p:grpSpPr>
          <a:xfrm>
            <a:off x="390698" y="112222"/>
            <a:ext cx="7905750" cy="1405255"/>
            <a:chOff x="390698" y="112222"/>
            <a:chExt cx="7905750" cy="1405255"/>
          </a:xfrm>
        </p:grpSpPr>
        <p:pic>
          <p:nvPicPr>
            <p:cNvPr id="4" name="object 4"/>
            <p:cNvPicPr/>
            <p:nvPr/>
          </p:nvPicPr>
          <p:blipFill>
            <a:blip r:embed="rId2" cstate="print"/>
            <a:stretch>
              <a:fillRect/>
            </a:stretch>
          </p:blipFill>
          <p:spPr>
            <a:xfrm>
              <a:off x="390698" y="112222"/>
              <a:ext cx="7905403" cy="822959"/>
            </a:xfrm>
            <a:prstGeom prst="rect">
              <a:avLst/>
            </a:prstGeom>
          </p:spPr>
        </p:pic>
        <p:pic>
          <p:nvPicPr>
            <p:cNvPr id="5" name="object 5"/>
            <p:cNvPicPr/>
            <p:nvPr/>
          </p:nvPicPr>
          <p:blipFill>
            <a:blip r:embed="rId3" cstate="print"/>
            <a:stretch>
              <a:fillRect/>
            </a:stretch>
          </p:blipFill>
          <p:spPr>
            <a:xfrm>
              <a:off x="390698" y="698269"/>
              <a:ext cx="3283526" cy="818803"/>
            </a:xfrm>
            <a:prstGeom prst="rect">
              <a:avLst/>
            </a:prstGeom>
          </p:spPr>
        </p:pic>
      </p:grpSp>
      <p:sp>
        <p:nvSpPr>
          <p:cNvPr id="6" name="object 6"/>
          <p:cNvSpPr txBox="1">
            <a:spLocks noGrp="1"/>
          </p:cNvSpPr>
          <p:nvPr>
            <p:ph type="title"/>
          </p:nvPr>
        </p:nvSpPr>
        <p:spPr>
          <a:xfrm>
            <a:off x="459140" y="73741"/>
            <a:ext cx="7611109"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Espiral</a:t>
            </a:r>
            <a:r>
              <a:rPr spc="-30" dirty="0"/>
              <a:t> </a:t>
            </a:r>
            <a:r>
              <a:rPr dirty="0"/>
              <a:t>de</a:t>
            </a:r>
            <a:r>
              <a:rPr spc="-25" dirty="0"/>
              <a:t> </a:t>
            </a:r>
            <a:r>
              <a:rPr spc="-5" dirty="0"/>
              <a:t>Processo</a:t>
            </a:r>
          </a:p>
        </p:txBody>
      </p:sp>
      <p:sp>
        <p:nvSpPr>
          <p:cNvPr id="7" name="object 7"/>
          <p:cNvSpPr txBox="1"/>
          <p:nvPr/>
        </p:nvSpPr>
        <p:spPr>
          <a:xfrm>
            <a:off x="459140" y="657941"/>
            <a:ext cx="2988945" cy="756920"/>
          </a:xfrm>
          <a:prstGeom prst="rect">
            <a:avLst/>
          </a:prstGeom>
        </p:spPr>
        <p:txBody>
          <a:bodyPr vert="horz" wrap="square" lIns="0" tIns="12700" rIns="0" bIns="0" rtlCol="0">
            <a:spAutoFit/>
          </a:bodyPr>
          <a:lstStyle/>
          <a:p>
            <a:pPr marL="12700">
              <a:lnSpc>
                <a:spcPct val="100000"/>
              </a:lnSpc>
              <a:spcBef>
                <a:spcPts val="100"/>
              </a:spcBef>
            </a:pPr>
            <a:r>
              <a:rPr sz="4800" b="1" i="1" dirty="0">
                <a:solidFill>
                  <a:srgbClr val="990000"/>
                </a:solidFill>
                <a:latin typeface="Times New Roman"/>
                <a:cs typeface="Times New Roman"/>
              </a:rPr>
              <a:t>de</a:t>
            </a:r>
            <a:r>
              <a:rPr sz="4800" b="1" i="1" spc="-65" dirty="0">
                <a:solidFill>
                  <a:srgbClr val="990000"/>
                </a:solidFill>
                <a:latin typeface="Times New Roman"/>
                <a:cs typeface="Times New Roman"/>
              </a:rPr>
              <a:t> </a:t>
            </a:r>
            <a:r>
              <a:rPr sz="4800" b="1" i="1" spc="-5" dirty="0">
                <a:solidFill>
                  <a:srgbClr val="990000"/>
                </a:solidFill>
                <a:latin typeface="Times New Roman"/>
                <a:cs typeface="Times New Roman"/>
              </a:rPr>
              <a:t>Software</a:t>
            </a:r>
            <a:endParaRPr sz="4800">
              <a:latin typeface="Times New Roman"/>
              <a:cs typeface="Times New Roman"/>
            </a:endParaRPr>
          </a:p>
        </p:txBody>
      </p:sp>
      <p:grpSp>
        <p:nvGrpSpPr>
          <p:cNvPr id="8" name="object 8"/>
          <p:cNvGrpSpPr/>
          <p:nvPr/>
        </p:nvGrpSpPr>
        <p:grpSpPr>
          <a:xfrm>
            <a:off x="833437" y="2586037"/>
            <a:ext cx="2981325" cy="876300"/>
            <a:chOff x="833437" y="2586037"/>
            <a:chExt cx="2981325" cy="876300"/>
          </a:xfrm>
        </p:grpSpPr>
        <p:sp>
          <p:nvSpPr>
            <p:cNvPr id="9" name="object 9"/>
            <p:cNvSpPr/>
            <p:nvPr/>
          </p:nvSpPr>
          <p:spPr>
            <a:xfrm>
              <a:off x="838199" y="2590800"/>
              <a:ext cx="2971800" cy="838200"/>
            </a:xfrm>
            <a:custGeom>
              <a:avLst/>
              <a:gdLst/>
              <a:ahLst/>
              <a:cxnLst/>
              <a:rect l="l" t="t" r="r" b="b"/>
              <a:pathLst>
                <a:path w="2971800" h="838200">
                  <a:moveTo>
                    <a:pt x="0" y="0"/>
                  </a:moveTo>
                  <a:lnTo>
                    <a:pt x="2971799" y="0"/>
                  </a:lnTo>
                  <a:lnTo>
                    <a:pt x="2971799" y="838199"/>
                  </a:lnTo>
                  <a:lnTo>
                    <a:pt x="0" y="838199"/>
                  </a:lnTo>
                  <a:lnTo>
                    <a:pt x="0" y="0"/>
                  </a:lnTo>
                  <a:close/>
                </a:path>
              </a:pathLst>
            </a:custGeom>
            <a:ln w="9524">
              <a:solidFill>
                <a:srgbClr val="AB1500"/>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893618" y="2597727"/>
              <a:ext cx="2610196" cy="453043"/>
            </a:xfrm>
            <a:prstGeom prst="rect">
              <a:avLst/>
            </a:prstGeom>
          </p:spPr>
        </p:pic>
        <p:pic>
          <p:nvPicPr>
            <p:cNvPr id="11" name="object 11"/>
            <p:cNvPicPr/>
            <p:nvPr/>
          </p:nvPicPr>
          <p:blipFill>
            <a:blip r:embed="rId5" cstate="print"/>
            <a:stretch>
              <a:fillRect/>
            </a:stretch>
          </p:blipFill>
          <p:spPr>
            <a:xfrm>
              <a:off x="1234439" y="2913611"/>
              <a:ext cx="1857894" cy="548639"/>
            </a:xfrm>
            <a:prstGeom prst="rect">
              <a:avLst/>
            </a:prstGeom>
          </p:spPr>
        </p:pic>
      </p:grpSp>
      <p:grpSp>
        <p:nvGrpSpPr>
          <p:cNvPr id="12" name="object 12"/>
          <p:cNvGrpSpPr/>
          <p:nvPr/>
        </p:nvGrpSpPr>
        <p:grpSpPr>
          <a:xfrm>
            <a:off x="220663" y="1062038"/>
            <a:ext cx="8242300" cy="5359400"/>
            <a:chOff x="220663" y="1062038"/>
            <a:chExt cx="8242300" cy="5359400"/>
          </a:xfrm>
        </p:grpSpPr>
        <p:sp>
          <p:nvSpPr>
            <p:cNvPr id="13" name="object 13"/>
            <p:cNvSpPr/>
            <p:nvPr/>
          </p:nvSpPr>
          <p:spPr>
            <a:xfrm>
              <a:off x="220663" y="3956844"/>
              <a:ext cx="3742054" cy="0"/>
            </a:xfrm>
            <a:custGeom>
              <a:avLst/>
              <a:gdLst/>
              <a:ahLst/>
              <a:cxnLst/>
              <a:rect l="l" t="t" r="r" b="b"/>
              <a:pathLst>
                <a:path w="3742054">
                  <a:moveTo>
                    <a:pt x="0" y="0"/>
                  </a:moveTo>
                  <a:lnTo>
                    <a:pt x="3741735" y="0"/>
                  </a:lnTo>
                </a:path>
              </a:pathLst>
            </a:custGeom>
            <a:ln w="20638">
              <a:solidFill>
                <a:srgbClr val="000000"/>
              </a:solidFill>
            </a:ln>
          </p:spPr>
          <p:txBody>
            <a:bodyPr wrap="square" lIns="0" tIns="0" rIns="0" bIns="0" rtlCol="0"/>
            <a:lstStyle/>
            <a:p>
              <a:endParaRPr/>
            </a:p>
          </p:txBody>
        </p:sp>
        <p:sp>
          <p:nvSpPr>
            <p:cNvPr id="14" name="object 14"/>
            <p:cNvSpPr/>
            <p:nvPr/>
          </p:nvSpPr>
          <p:spPr>
            <a:xfrm>
              <a:off x="4237037" y="6411118"/>
              <a:ext cx="20955" cy="0"/>
            </a:xfrm>
            <a:custGeom>
              <a:avLst/>
              <a:gdLst/>
              <a:ahLst/>
              <a:cxnLst/>
              <a:rect l="l" t="t" r="r" b="b"/>
              <a:pathLst>
                <a:path w="20954">
                  <a:moveTo>
                    <a:pt x="0" y="0"/>
                  </a:moveTo>
                  <a:lnTo>
                    <a:pt x="20637" y="0"/>
                  </a:lnTo>
                </a:path>
              </a:pathLst>
            </a:custGeom>
            <a:ln w="20636">
              <a:solidFill>
                <a:srgbClr val="000000"/>
              </a:solidFill>
            </a:ln>
          </p:spPr>
          <p:txBody>
            <a:bodyPr wrap="square" lIns="0" tIns="0" rIns="0" bIns="0" rtlCol="0"/>
            <a:lstStyle/>
            <a:p>
              <a:endParaRPr/>
            </a:p>
          </p:txBody>
        </p:sp>
        <p:sp>
          <p:nvSpPr>
            <p:cNvPr id="15" name="object 15"/>
            <p:cNvSpPr/>
            <p:nvPr/>
          </p:nvSpPr>
          <p:spPr>
            <a:xfrm>
              <a:off x="3962398" y="1066801"/>
              <a:ext cx="4495800" cy="5334000"/>
            </a:xfrm>
            <a:custGeom>
              <a:avLst/>
              <a:gdLst/>
              <a:ahLst/>
              <a:cxnLst/>
              <a:rect l="l" t="t" r="r" b="b"/>
              <a:pathLst>
                <a:path w="4495800" h="5334000">
                  <a:moveTo>
                    <a:pt x="0" y="0"/>
                  </a:moveTo>
                  <a:lnTo>
                    <a:pt x="4495798" y="0"/>
                  </a:lnTo>
                  <a:lnTo>
                    <a:pt x="4495798" y="5333998"/>
                  </a:lnTo>
                  <a:lnTo>
                    <a:pt x="0" y="5333998"/>
                  </a:lnTo>
                  <a:lnTo>
                    <a:pt x="0" y="0"/>
                  </a:lnTo>
                  <a:close/>
                </a:path>
              </a:pathLst>
            </a:custGeom>
            <a:ln w="9524">
              <a:solidFill>
                <a:srgbClr val="AB1500"/>
              </a:solidFill>
            </a:ln>
          </p:spPr>
          <p:txBody>
            <a:bodyPr wrap="square" lIns="0" tIns="0" rIns="0" bIns="0" rtlCol="0"/>
            <a:lstStyle/>
            <a:p>
              <a:endParaRPr/>
            </a:p>
          </p:txBody>
        </p:sp>
      </p:grpSp>
      <p:sp>
        <p:nvSpPr>
          <p:cNvPr id="16" name="object 16"/>
          <p:cNvSpPr txBox="1"/>
          <p:nvPr/>
        </p:nvSpPr>
        <p:spPr>
          <a:xfrm>
            <a:off x="917574" y="2550479"/>
            <a:ext cx="2531745" cy="843280"/>
          </a:xfrm>
          <a:prstGeom prst="rect">
            <a:avLst/>
          </a:prstGeom>
        </p:spPr>
        <p:txBody>
          <a:bodyPr vert="horz" wrap="square" lIns="0" tIns="12700" rIns="0" bIns="0" rtlCol="0">
            <a:spAutoFit/>
          </a:bodyPr>
          <a:lstStyle/>
          <a:p>
            <a:pPr marL="355600" marR="5080" indent="-342900">
              <a:lnSpc>
                <a:spcPct val="111800"/>
              </a:lnSpc>
              <a:spcBef>
                <a:spcPts val="100"/>
              </a:spcBef>
            </a:pPr>
            <a:r>
              <a:rPr sz="2400" b="1" spc="-5" dirty="0">
                <a:solidFill>
                  <a:srgbClr val="990000"/>
                </a:solidFill>
                <a:latin typeface="Arial"/>
                <a:cs typeface="Arial"/>
              </a:rPr>
              <a:t>COLOCAÇÃO</a:t>
            </a:r>
            <a:r>
              <a:rPr sz="2400" b="1" spc="-75" dirty="0">
                <a:solidFill>
                  <a:srgbClr val="990000"/>
                </a:solidFill>
                <a:latin typeface="Arial"/>
                <a:cs typeface="Arial"/>
              </a:rPr>
              <a:t> </a:t>
            </a:r>
            <a:r>
              <a:rPr sz="2400" b="1" dirty="0">
                <a:solidFill>
                  <a:srgbClr val="990000"/>
                </a:solidFill>
                <a:latin typeface="Arial"/>
                <a:cs typeface="Arial"/>
              </a:rPr>
              <a:t>DE </a:t>
            </a:r>
            <a:r>
              <a:rPr sz="2400" b="1" spc="-650" dirty="0">
                <a:solidFill>
                  <a:srgbClr val="990000"/>
                </a:solidFill>
                <a:latin typeface="Arial"/>
                <a:cs typeface="Arial"/>
              </a:rPr>
              <a:t> </a:t>
            </a:r>
            <a:r>
              <a:rPr sz="2400" b="1" spc="-5" dirty="0">
                <a:solidFill>
                  <a:srgbClr val="990000"/>
                </a:solidFill>
                <a:latin typeface="Arial"/>
                <a:cs typeface="Arial"/>
              </a:rPr>
              <a:t>OBJETIVOS</a:t>
            </a:r>
            <a:endParaRPr sz="2400">
              <a:latin typeface="Arial"/>
              <a:cs typeface="Arial"/>
            </a:endParaRPr>
          </a:p>
        </p:txBody>
      </p:sp>
      <p:sp>
        <p:nvSpPr>
          <p:cNvPr id="17" name="object 17"/>
          <p:cNvSpPr txBox="1"/>
          <p:nvPr/>
        </p:nvSpPr>
        <p:spPr>
          <a:xfrm>
            <a:off x="4041773" y="1100138"/>
            <a:ext cx="4274185" cy="3312160"/>
          </a:xfrm>
          <a:prstGeom prst="rect">
            <a:avLst/>
          </a:prstGeom>
        </p:spPr>
        <p:txBody>
          <a:bodyPr vert="horz" wrap="square" lIns="0" tIns="33020" rIns="0" bIns="0" rtlCol="0">
            <a:spAutoFit/>
          </a:bodyPr>
          <a:lstStyle/>
          <a:p>
            <a:pPr marL="12700" marR="12700">
              <a:lnSpc>
                <a:spcPts val="2800"/>
              </a:lnSpc>
              <a:spcBef>
                <a:spcPts val="260"/>
              </a:spcBef>
            </a:pPr>
            <a:r>
              <a:rPr sz="2400" spc="-5" dirty="0">
                <a:latin typeface="Times New Roman"/>
                <a:cs typeface="Times New Roman"/>
              </a:rPr>
              <a:t>são definidos objetivos</a:t>
            </a:r>
            <a:r>
              <a:rPr sz="2400" dirty="0">
                <a:latin typeface="Times New Roman"/>
                <a:cs typeface="Times New Roman"/>
              </a:rPr>
              <a:t> </a:t>
            </a:r>
            <a:r>
              <a:rPr sz="2400" spc="-5" dirty="0">
                <a:latin typeface="Times New Roman"/>
                <a:cs typeface="Times New Roman"/>
              </a:rPr>
              <a:t>específicos </a:t>
            </a:r>
            <a:r>
              <a:rPr sz="2400" spc="-585" dirty="0">
                <a:latin typeface="Times New Roman"/>
                <a:cs typeface="Times New Roman"/>
              </a:rPr>
              <a:t> </a:t>
            </a:r>
            <a:r>
              <a:rPr sz="2400" spc="-5" dirty="0">
                <a:latin typeface="Times New Roman"/>
                <a:cs typeface="Times New Roman"/>
              </a:rPr>
              <a:t>para</a:t>
            </a:r>
            <a:r>
              <a:rPr sz="2400" spc="-10" dirty="0">
                <a:latin typeface="Times New Roman"/>
                <a:cs typeface="Times New Roman"/>
              </a:rPr>
              <a:t> </a:t>
            </a:r>
            <a:r>
              <a:rPr sz="2400" dirty="0">
                <a:latin typeface="Times New Roman"/>
                <a:cs typeface="Times New Roman"/>
              </a:rPr>
              <a:t>a</a:t>
            </a:r>
            <a:r>
              <a:rPr sz="2400" spc="-5" dirty="0">
                <a:latin typeface="Times New Roman"/>
                <a:cs typeface="Times New Roman"/>
              </a:rPr>
              <a:t> fase</a:t>
            </a:r>
            <a:r>
              <a:rPr sz="2400" spc="-10" dirty="0">
                <a:latin typeface="Times New Roman"/>
                <a:cs typeface="Times New Roman"/>
              </a:rPr>
              <a:t> </a:t>
            </a:r>
            <a:r>
              <a:rPr sz="2400" dirty="0">
                <a:latin typeface="Times New Roman"/>
                <a:cs typeface="Times New Roman"/>
              </a:rPr>
              <a:t>do </a:t>
            </a:r>
            <a:r>
              <a:rPr sz="2400" spc="-5" dirty="0">
                <a:latin typeface="Times New Roman"/>
                <a:cs typeface="Times New Roman"/>
              </a:rPr>
              <a:t>projeto</a:t>
            </a:r>
            <a:endParaRPr sz="2400">
              <a:latin typeface="Times New Roman"/>
              <a:cs typeface="Times New Roman"/>
            </a:endParaRPr>
          </a:p>
          <a:p>
            <a:pPr marL="12700" marR="5080">
              <a:lnSpc>
                <a:spcPts val="2900"/>
              </a:lnSpc>
              <a:spcBef>
                <a:spcPts val="20"/>
              </a:spcBef>
            </a:pPr>
            <a:r>
              <a:rPr sz="2400" spc="-5" dirty="0">
                <a:latin typeface="Times New Roman"/>
                <a:cs typeface="Times New Roman"/>
              </a:rPr>
              <a:t>são identificadas restrições </a:t>
            </a:r>
            <a:r>
              <a:rPr sz="2400" dirty="0">
                <a:latin typeface="Times New Roman"/>
                <a:cs typeface="Times New Roman"/>
              </a:rPr>
              <a:t>sobre o </a:t>
            </a:r>
            <a:r>
              <a:rPr sz="2400" spc="-585" dirty="0">
                <a:latin typeface="Times New Roman"/>
                <a:cs typeface="Times New Roman"/>
              </a:rPr>
              <a:t> </a:t>
            </a:r>
            <a:r>
              <a:rPr sz="2400" spc="-5" dirty="0">
                <a:latin typeface="Times New Roman"/>
                <a:cs typeface="Times New Roman"/>
              </a:rPr>
              <a:t>processo </a:t>
            </a:r>
            <a:r>
              <a:rPr sz="2400" dirty="0">
                <a:latin typeface="Times New Roman"/>
                <a:cs typeface="Times New Roman"/>
              </a:rPr>
              <a:t>e</a:t>
            </a:r>
            <a:r>
              <a:rPr sz="2400" spc="-5" dirty="0">
                <a:latin typeface="Times New Roman"/>
                <a:cs typeface="Times New Roman"/>
              </a:rPr>
              <a:t> </a:t>
            </a:r>
            <a:r>
              <a:rPr sz="2400" dirty="0">
                <a:latin typeface="Times New Roman"/>
                <a:cs typeface="Times New Roman"/>
              </a:rPr>
              <a:t>o </a:t>
            </a:r>
            <a:r>
              <a:rPr sz="2400" spc="-5" dirty="0">
                <a:latin typeface="Times New Roman"/>
                <a:cs typeface="Times New Roman"/>
              </a:rPr>
              <a:t>produto</a:t>
            </a:r>
            <a:endParaRPr sz="2400">
              <a:latin typeface="Times New Roman"/>
              <a:cs typeface="Times New Roman"/>
            </a:endParaRPr>
          </a:p>
          <a:p>
            <a:pPr marL="12700" marR="1198245">
              <a:lnSpc>
                <a:spcPts val="2900"/>
              </a:lnSpc>
            </a:pPr>
            <a:r>
              <a:rPr sz="2400" dirty="0">
                <a:latin typeface="Times New Roman"/>
                <a:cs typeface="Times New Roman"/>
              </a:rPr>
              <a:t>é </a:t>
            </a:r>
            <a:r>
              <a:rPr sz="2400" spc="-5" dirty="0">
                <a:latin typeface="Times New Roman"/>
                <a:cs typeface="Times New Roman"/>
              </a:rPr>
              <a:t>projetado </a:t>
            </a:r>
            <a:r>
              <a:rPr sz="2400" dirty="0">
                <a:latin typeface="Times New Roman"/>
                <a:cs typeface="Times New Roman"/>
              </a:rPr>
              <a:t>um </a:t>
            </a:r>
            <a:r>
              <a:rPr sz="2400" spc="-5" dirty="0">
                <a:latin typeface="Times New Roman"/>
                <a:cs typeface="Times New Roman"/>
              </a:rPr>
              <a:t>plano </a:t>
            </a:r>
            <a:r>
              <a:rPr sz="2400" dirty="0">
                <a:latin typeface="Times New Roman"/>
                <a:cs typeface="Times New Roman"/>
              </a:rPr>
              <a:t>de </a:t>
            </a:r>
            <a:r>
              <a:rPr sz="2400" spc="5" dirty="0">
                <a:latin typeface="Times New Roman"/>
                <a:cs typeface="Times New Roman"/>
              </a:rPr>
              <a:t> </a:t>
            </a:r>
            <a:r>
              <a:rPr sz="2400" spc="-5" dirty="0">
                <a:latin typeface="Times New Roman"/>
                <a:cs typeface="Times New Roman"/>
              </a:rPr>
              <a:t>gerenciamento</a:t>
            </a:r>
            <a:r>
              <a:rPr sz="2400" spc="-50" dirty="0">
                <a:latin typeface="Times New Roman"/>
                <a:cs typeface="Times New Roman"/>
              </a:rPr>
              <a:t> </a:t>
            </a:r>
            <a:r>
              <a:rPr sz="2400" spc="-5" dirty="0">
                <a:latin typeface="Times New Roman"/>
                <a:cs typeface="Times New Roman"/>
              </a:rPr>
              <a:t>detalhado</a:t>
            </a:r>
            <a:endParaRPr sz="2400">
              <a:latin typeface="Times New Roman"/>
              <a:cs typeface="Times New Roman"/>
            </a:endParaRPr>
          </a:p>
          <a:p>
            <a:pPr marL="12700">
              <a:lnSpc>
                <a:spcPts val="2700"/>
              </a:lnSpc>
            </a:pPr>
            <a:r>
              <a:rPr sz="2400" spc="-5" dirty="0">
                <a:latin typeface="Times New Roman"/>
                <a:cs typeface="Times New Roman"/>
              </a:rPr>
              <a:t>são identificados riscos </a:t>
            </a:r>
            <a:r>
              <a:rPr sz="2400" dirty="0">
                <a:latin typeface="Times New Roman"/>
                <a:cs typeface="Times New Roman"/>
              </a:rPr>
              <a:t>do </a:t>
            </a:r>
            <a:r>
              <a:rPr sz="2400" spc="-5" dirty="0">
                <a:latin typeface="Times New Roman"/>
                <a:cs typeface="Times New Roman"/>
              </a:rPr>
              <a:t>projeto</a:t>
            </a:r>
            <a:endParaRPr sz="2400">
              <a:latin typeface="Times New Roman"/>
              <a:cs typeface="Times New Roman"/>
            </a:endParaRPr>
          </a:p>
          <a:p>
            <a:pPr marL="12700" marR="55244">
              <a:lnSpc>
                <a:spcPct val="100699"/>
              </a:lnSpc>
            </a:pPr>
            <a:r>
              <a:rPr sz="2400" spc="-5" dirty="0">
                <a:latin typeface="Times New Roman"/>
                <a:cs typeface="Times New Roman"/>
              </a:rPr>
              <a:t>dependendo </a:t>
            </a:r>
            <a:r>
              <a:rPr sz="2400" dirty="0">
                <a:latin typeface="Times New Roman"/>
                <a:cs typeface="Times New Roman"/>
              </a:rPr>
              <a:t>dos </a:t>
            </a:r>
            <a:r>
              <a:rPr sz="2400" spc="-5" dirty="0">
                <a:latin typeface="Times New Roman"/>
                <a:cs typeface="Times New Roman"/>
              </a:rPr>
              <a:t>riscos, estratégias </a:t>
            </a:r>
            <a:r>
              <a:rPr sz="2400" spc="-585" dirty="0">
                <a:latin typeface="Times New Roman"/>
                <a:cs typeface="Times New Roman"/>
              </a:rPr>
              <a:t> </a:t>
            </a:r>
            <a:r>
              <a:rPr sz="2400" spc="-5" dirty="0">
                <a:latin typeface="Times New Roman"/>
                <a:cs typeface="Times New Roman"/>
              </a:rPr>
              <a:t>alternativas</a:t>
            </a:r>
            <a:r>
              <a:rPr sz="2400" spc="-10" dirty="0">
                <a:latin typeface="Times New Roman"/>
                <a:cs typeface="Times New Roman"/>
              </a:rPr>
              <a:t> </a:t>
            </a:r>
            <a:r>
              <a:rPr sz="2400" spc="-5" dirty="0">
                <a:latin typeface="Times New Roman"/>
                <a:cs typeface="Times New Roman"/>
              </a:rPr>
              <a:t>podem</a:t>
            </a:r>
            <a:r>
              <a:rPr sz="2400" spc="-10" dirty="0">
                <a:latin typeface="Times New Roman"/>
                <a:cs typeface="Times New Roman"/>
              </a:rPr>
              <a:t> </a:t>
            </a:r>
            <a:r>
              <a:rPr sz="2400" spc="-5" dirty="0">
                <a:latin typeface="Times New Roman"/>
                <a:cs typeface="Times New Roman"/>
              </a:rPr>
              <a:t>ser</a:t>
            </a:r>
            <a:r>
              <a:rPr sz="2400" spc="-10" dirty="0">
                <a:latin typeface="Times New Roman"/>
                <a:cs typeface="Times New Roman"/>
              </a:rPr>
              <a:t> </a:t>
            </a:r>
            <a:r>
              <a:rPr sz="2400" spc="-5" dirty="0">
                <a:latin typeface="Times New Roman"/>
                <a:cs typeface="Times New Roman"/>
              </a:rPr>
              <a:t>planejadas</a:t>
            </a:r>
            <a:endParaRPr sz="24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55</a:t>
            </a:r>
            <a:endParaRPr sz="1400">
              <a:latin typeface="Times New Roman"/>
              <a:cs typeface="Times New Roman"/>
            </a:endParaRPr>
          </a:p>
        </p:txBody>
      </p:sp>
      <p:grpSp>
        <p:nvGrpSpPr>
          <p:cNvPr id="3" name="object 3"/>
          <p:cNvGrpSpPr/>
          <p:nvPr/>
        </p:nvGrpSpPr>
        <p:grpSpPr>
          <a:xfrm>
            <a:off x="390698" y="112222"/>
            <a:ext cx="7905750" cy="1405255"/>
            <a:chOff x="390698" y="112222"/>
            <a:chExt cx="7905750" cy="1405255"/>
          </a:xfrm>
        </p:grpSpPr>
        <p:pic>
          <p:nvPicPr>
            <p:cNvPr id="4" name="object 4"/>
            <p:cNvPicPr/>
            <p:nvPr/>
          </p:nvPicPr>
          <p:blipFill>
            <a:blip r:embed="rId2" cstate="print"/>
            <a:stretch>
              <a:fillRect/>
            </a:stretch>
          </p:blipFill>
          <p:spPr>
            <a:xfrm>
              <a:off x="390698" y="112222"/>
              <a:ext cx="7905403" cy="822959"/>
            </a:xfrm>
            <a:prstGeom prst="rect">
              <a:avLst/>
            </a:prstGeom>
          </p:spPr>
        </p:pic>
        <p:pic>
          <p:nvPicPr>
            <p:cNvPr id="5" name="object 5"/>
            <p:cNvPicPr/>
            <p:nvPr/>
          </p:nvPicPr>
          <p:blipFill>
            <a:blip r:embed="rId3" cstate="print"/>
            <a:stretch>
              <a:fillRect/>
            </a:stretch>
          </p:blipFill>
          <p:spPr>
            <a:xfrm>
              <a:off x="390698" y="698269"/>
              <a:ext cx="3283526" cy="818803"/>
            </a:xfrm>
            <a:prstGeom prst="rect">
              <a:avLst/>
            </a:prstGeom>
          </p:spPr>
        </p:pic>
      </p:grpSp>
      <p:sp>
        <p:nvSpPr>
          <p:cNvPr id="6" name="object 6"/>
          <p:cNvSpPr txBox="1">
            <a:spLocks noGrp="1"/>
          </p:cNvSpPr>
          <p:nvPr>
            <p:ph type="title"/>
          </p:nvPr>
        </p:nvSpPr>
        <p:spPr>
          <a:xfrm>
            <a:off x="459140" y="73741"/>
            <a:ext cx="7611109" cy="1341120"/>
          </a:xfrm>
          <a:prstGeom prst="rect">
            <a:avLst/>
          </a:prstGeom>
        </p:spPr>
        <p:txBody>
          <a:bodyPr vert="horz" wrap="square" lIns="0" tIns="159385" rIns="0" bIns="0" rtlCol="0">
            <a:spAutoFit/>
          </a:bodyPr>
          <a:lstStyle/>
          <a:p>
            <a:pPr marL="12700" marR="5080">
              <a:lnSpc>
                <a:spcPct val="79900"/>
              </a:lnSpc>
              <a:spcBef>
                <a:spcPts val="1255"/>
              </a:spcBef>
              <a:tabLst>
                <a:tab pos="2653665" algn="l"/>
              </a:tabLst>
            </a:pPr>
            <a:r>
              <a:rPr dirty="0"/>
              <a:t>O</a:t>
            </a:r>
            <a:r>
              <a:rPr spc="10" dirty="0"/>
              <a:t> </a:t>
            </a:r>
            <a:r>
              <a:rPr spc="-5" dirty="0"/>
              <a:t>Modelo	Espiral</a:t>
            </a:r>
            <a:r>
              <a:rPr spc="-30" dirty="0"/>
              <a:t> </a:t>
            </a:r>
            <a:r>
              <a:rPr dirty="0"/>
              <a:t>de</a:t>
            </a:r>
            <a:r>
              <a:rPr spc="-25" dirty="0"/>
              <a:t> </a:t>
            </a:r>
            <a:r>
              <a:rPr spc="-5" dirty="0"/>
              <a:t>Processo </a:t>
            </a:r>
            <a:r>
              <a:rPr spc="-1185" dirty="0"/>
              <a:t> </a:t>
            </a:r>
            <a:r>
              <a:rPr dirty="0"/>
              <a:t>de</a:t>
            </a:r>
            <a:r>
              <a:rPr spc="-10" dirty="0"/>
              <a:t> </a:t>
            </a:r>
            <a:r>
              <a:rPr spc="-5" dirty="0"/>
              <a:t>Software</a:t>
            </a:r>
          </a:p>
        </p:txBody>
      </p:sp>
      <p:grpSp>
        <p:nvGrpSpPr>
          <p:cNvPr id="7" name="object 7"/>
          <p:cNvGrpSpPr/>
          <p:nvPr/>
        </p:nvGrpSpPr>
        <p:grpSpPr>
          <a:xfrm>
            <a:off x="210185" y="1558925"/>
            <a:ext cx="7977505" cy="4872990"/>
            <a:chOff x="210185" y="1558925"/>
            <a:chExt cx="7977505" cy="4872990"/>
          </a:xfrm>
        </p:grpSpPr>
        <p:sp>
          <p:nvSpPr>
            <p:cNvPr id="8" name="object 8"/>
            <p:cNvSpPr/>
            <p:nvPr/>
          </p:nvSpPr>
          <p:spPr>
            <a:xfrm>
              <a:off x="4247356" y="1644650"/>
              <a:ext cx="0" cy="336550"/>
            </a:xfrm>
            <a:custGeom>
              <a:avLst/>
              <a:gdLst/>
              <a:ahLst/>
              <a:cxnLst/>
              <a:rect l="l" t="t" r="r" b="b"/>
              <a:pathLst>
                <a:path h="336550">
                  <a:moveTo>
                    <a:pt x="0" y="0"/>
                  </a:moveTo>
                  <a:lnTo>
                    <a:pt x="0" y="336549"/>
                  </a:lnTo>
                </a:path>
              </a:pathLst>
            </a:custGeom>
            <a:ln w="20637">
              <a:solidFill>
                <a:srgbClr val="000000"/>
              </a:solidFill>
            </a:ln>
          </p:spPr>
          <p:txBody>
            <a:bodyPr wrap="square" lIns="0" tIns="0" rIns="0" bIns="0" rtlCol="0"/>
            <a:lstStyle/>
            <a:p>
              <a:endParaRPr/>
            </a:p>
          </p:txBody>
        </p:sp>
        <p:pic>
          <p:nvPicPr>
            <p:cNvPr id="9" name="object 9"/>
            <p:cNvPicPr/>
            <p:nvPr/>
          </p:nvPicPr>
          <p:blipFill>
            <a:blip r:embed="rId4" cstate="print"/>
            <a:stretch>
              <a:fillRect/>
            </a:stretch>
          </p:blipFill>
          <p:spPr>
            <a:xfrm>
              <a:off x="4179887" y="1558925"/>
              <a:ext cx="134937" cy="227012"/>
            </a:xfrm>
            <a:prstGeom prst="rect">
              <a:avLst/>
            </a:prstGeom>
          </p:spPr>
        </p:pic>
        <p:sp>
          <p:nvSpPr>
            <p:cNvPr id="10" name="object 10"/>
            <p:cNvSpPr/>
            <p:nvPr/>
          </p:nvSpPr>
          <p:spPr>
            <a:xfrm>
              <a:off x="220662" y="3956844"/>
              <a:ext cx="7956550" cy="0"/>
            </a:xfrm>
            <a:custGeom>
              <a:avLst/>
              <a:gdLst/>
              <a:ahLst/>
              <a:cxnLst/>
              <a:rect l="l" t="t" r="r" b="b"/>
              <a:pathLst>
                <a:path w="7956550">
                  <a:moveTo>
                    <a:pt x="0" y="0"/>
                  </a:moveTo>
                  <a:lnTo>
                    <a:pt x="160336" y="0"/>
                  </a:lnTo>
                </a:path>
                <a:path w="7956550">
                  <a:moveTo>
                    <a:pt x="4656135" y="0"/>
                  </a:moveTo>
                  <a:lnTo>
                    <a:pt x="7956547" y="0"/>
                  </a:lnTo>
                </a:path>
              </a:pathLst>
            </a:custGeom>
            <a:ln w="20638">
              <a:solidFill>
                <a:srgbClr val="000000"/>
              </a:solidFill>
            </a:ln>
          </p:spPr>
          <p:txBody>
            <a:bodyPr wrap="square" lIns="0" tIns="0" rIns="0" bIns="0" rtlCol="0"/>
            <a:lstStyle/>
            <a:p>
              <a:endParaRPr/>
            </a:p>
          </p:txBody>
        </p:sp>
        <p:sp>
          <p:nvSpPr>
            <p:cNvPr id="11" name="object 11"/>
            <p:cNvSpPr/>
            <p:nvPr/>
          </p:nvSpPr>
          <p:spPr>
            <a:xfrm>
              <a:off x="4247356" y="4191000"/>
              <a:ext cx="0" cy="2230755"/>
            </a:xfrm>
            <a:custGeom>
              <a:avLst/>
              <a:gdLst/>
              <a:ahLst/>
              <a:cxnLst/>
              <a:rect l="l" t="t" r="r" b="b"/>
              <a:pathLst>
                <a:path h="2230754">
                  <a:moveTo>
                    <a:pt x="0" y="0"/>
                  </a:moveTo>
                  <a:lnTo>
                    <a:pt x="0" y="2230436"/>
                  </a:lnTo>
                </a:path>
              </a:pathLst>
            </a:custGeom>
            <a:ln w="20637">
              <a:solidFill>
                <a:srgbClr val="000000"/>
              </a:solidFill>
            </a:ln>
          </p:spPr>
          <p:txBody>
            <a:bodyPr wrap="square" lIns="0" tIns="0" rIns="0" bIns="0" rtlCol="0"/>
            <a:lstStyle/>
            <a:p>
              <a:endParaRPr/>
            </a:p>
          </p:txBody>
        </p:sp>
        <p:sp>
          <p:nvSpPr>
            <p:cNvPr id="12" name="object 12"/>
            <p:cNvSpPr/>
            <p:nvPr/>
          </p:nvSpPr>
          <p:spPr>
            <a:xfrm>
              <a:off x="4876799" y="2438400"/>
              <a:ext cx="2438400" cy="1143000"/>
            </a:xfrm>
            <a:custGeom>
              <a:avLst/>
              <a:gdLst/>
              <a:ahLst/>
              <a:cxnLst/>
              <a:rect l="l" t="t" r="r" b="b"/>
              <a:pathLst>
                <a:path w="2438400" h="1143000">
                  <a:moveTo>
                    <a:pt x="0" y="0"/>
                  </a:moveTo>
                  <a:lnTo>
                    <a:pt x="2438399" y="0"/>
                  </a:lnTo>
                  <a:lnTo>
                    <a:pt x="2438399" y="1142999"/>
                  </a:lnTo>
                  <a:lnTo>
                    <a:pt x="0" y="1142999"/>
                  </a:lnTo>
                  <a:lnTo>
                    <a:pt x="0" y="0"/>
                  </a:lnTo>
                  <a:close/>
                </a:path>
              </a:pathLst>
            </a:custGeom>
            <a:ln w="9524">
              <a:solidFill>
                <a:srgbClr val="AB1500"/>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4979323" y="2443941"/>
              <a:ext cx="2182091" cy="490450"/>
            </a:xfrm>
            <a:prstGeom prst="rect">
              <a:avLst/>
            </a:prstGeom>
          </p:spPr>
        </p:pic>
        <p:pic>
          <p:nvPicPr>
            <p:cNvPr id="14" name="object 14"/>
            <p:cNvPicPr/>
            <p:nvPr/>
          </p:nvPicPr>
          <p:blipFill>
            <a:blip r:embed="rId6" cstate="print"/>
            <a:stretch>
              <a:fillRect/>
            </a:stretch>
          </p:blipFill>
          <p:spPr>
            <a:xfrm>
              <a:off x="4991792" y="2801389"/>
              <a:ext cx="2157152" cy="490450"/>
            </a:xfrm>
            <a:prstGeom prst="rect">
              <a:avLst/>
            </a:prstGeom>
          </p:spPr>
        </p:pic>
        <p:pic>
          <p:nvPicPr>
            <p:cNvPr id="15" name="object 15"/>
            <p:cNvPicPr/>
            <p:nvPr/>
          </p:nvPicPr>
          <p:blipFill>
            <a:blip r:embed="rId7" cstate="print"/>
            <a:stretch>
              <a:fillRect/>
            </a:stretch>
          </p:blipFill>
          <p:spPr>
            <a:xfrm>
              <a:off x="5490555" y="3171305"/>
              <a:ext cx="1226127" cy="490450"/>
            </a:xfrm>
            <a:prstGeom prst="rect">
              <a:avLst/>
            </a:prstGeom>
          </p:spPr>
        </p:pic>
      </p:grpSp>
      <p:sp>
        <p:nvSpPr>
          <p:cNvPr id="16" name="object 16"/>
          <p:cNvSpPr txBox="1"/>
          <p:nvPr/>
        </p:nvSpPr>
        <p:spPr>
          <a:xfrm>
            <a:off x="5008065" y="2471738"/>
            <a:ext cx="2106295" cy="1115060"/>
          </a:xfrm>
          <a:prstGeom prst="rect">
            <a:avLst/>
          </a:prstGeom>
        </p:spPr>
        <p:txBody>
          <a:bodyPr vert="horz" wrap="square" lIns="0" tIns="15875" rIns="0" bIns="0" rtlCol="0">
            <a:spAutoFit/>
          </a:bodyPr>
          <a:lstStyle/>
          <a:p>
            <a:pPr marL="12700" marR="5080" algn="ctr">
              <a:lnSpc>
                <a:spcPct val="99000"/>
              </a:lnSpc>
              <a:spcBef>
                <a:spcPts val="125"/>
              </a:spcBef>
            </a:pPr>
            <a:r>
              <a:rPr sz="2400" b="1" spc="-310" dirty="0">
                <a:solidFill>
                  <a:srgbClr val="990000"/>
                </a:solidFill>
                <a:latin typeface="Times New Roman"/>
                <a:cs typeface="Times New Roman"/>
              </a:rPr>
              <a:t>AV</a:t>
            </a:r>
            <a:r>
              <a:rPr sz="2400" b="1" dirty="0">
                <a:solidFill>
                  <a:srgbClr val="990000"/>
                </a:solidFill>
                <a:latin typeface="Times New Roman"/>
                <a:cs typeface="Times New Roman"/>
              </a:rPr>
              <a:t>ALIAÇÃO</a:t>
            </a:r>
            <a:r>
              <a:rPr sz="2400" b="1" spc="-5" dirty="0">
                <a:solidFill>
                  <a:srgbClr val="990000"/>
                </a:solidFill>
                <a:latin typeface="Times New Roman"/>
                <a:cs typeface="Times New Roman"/>
              </a:rPr>
              <a:t> </a:t>
            </a:r>
            <a:r>
              <a:rPr sz="2400" b="1" dirty="0">
                <a:solidFill>
                  <a:srgbClr val="990000"/>
                </a:solidFill>
                <a:latin typeface="Times New Roman"/>
                <a:cs typeface="Times New Roman"/>
              </a:rPr>
              <a:t>E  REDUÇÃO DE </a:t>
            </a:r>
            <a:r>
              <a:rPr sz="2400" b="1" spc="-585" dirty="0">
                <a:solidFill>
                  <a:srgbClr val="990000"/>
                </a:solidFill>
                <a:latin typeface="Times New Roman"/>
                <a:cs typeface="Times New Roman"/>
              </a:rPr>
              <a:t> </a:t>
            </a:r>
            <a:r>
              <a:rPr sz="2400" b="1" dirty="0">
                <a:solidFill>
                  <a:srgbClr val="990000"/>
                </a:solidFill>
                <a:latin typeface="Times New Roman"/>
                <a:cs typeface="Times New Roman"/>
              </a:rPr>
              <a:t>RISCOS</a:t>
            </a:r>
            <a:endParaRPr sz="2400">
              <a:latin typeface="Times New Roman"/>
              <a:cs typeface="Times New Roman"/>
            </a:endParaRPr>
          </a:p>
        </p:txBody>
      </p:sp>
      <p:grpSp>
        <p:nvGrpSpPr>
          <p:cNvPr id="17" name="object 17"/>
          <p:cNvGrpSpPr/>
          <p:nvPr/>
        </p:nvGrpSpPr>
        <p:grpSpPr>
          <a:xfrm>
            <a:off x="893618" y="2597727"/>
            <a:ext cx="2610485" cy="864869"/>
            <a:chOff x="893618" y="2597727"/>
            <a:chExt cx="2610485" cy="864869"/>
          </a:xfrm>
        </p:grpSpPr>
        <p:pic>
          <p:nvPicPr>
            <p:cNvPr id="18" name="object 18"/>
            <p:cNvPicPr/>
            <p:nvPr/>
          </p:nvPicPr>
          <p:blipFill>
            <a:blip r:embed="rId8" cstate="print"/>
            <a:stretch>
              <a:fillRect/>
            </a:stretch>
          </p:blipFill>
          <p:spPr>
            <a:xfrm>
              <a:off x="893618" y="2597727"/>
              <a:ext cx="2610196" cy="453043"/>
            </a:xfrm>
            <a:prstGeom prst="rect">
              <a:avLst/>
            </a:prstGeom>
          </p:spPr>
        </p:pic>
        <p:pic>
          <p:nvPicPr>
            <p:cNvPr id="19" name="object 19"/>
            <p:cNvPicPr/>
            <p:nvPr/>
          </p:nvPicPr>
          <p:blipFill>
            <a:blip r:embed="rId9" cstate="print"/>
            <a:stretch>
              <a:fillRect/>
            </a:stretch>
          </p:blipFill>
          <p:spPr>
            <a:xfrm>
              <a:off x="1234439" y="2913611"/>
              <a:ext cx="1857894" cy="548639"/>
            </a:xfrm>
            <a:prstGeom prst="rect">
              <a:avLst/>
            </a:prstGeom>
          </p:spPr>
        </p:pic>
      </p:grpSp>
      <p:sp>
        <p:nvSpPr>
          <p:cNvPr id="20" name="object 20"/>
          <p:cNvSpPr txBox="1"/>
          <p:nvPr/>
        </p:nvSpPr>
        <p:spPr>
          <a:xfrm>
            <a:off x="930274" y="2635231"/>
            <a:ext cx="2506345" cy="749935"/>
          </a:xfrm>
          <a:prstGeom prst="rect">
            <a:avLst/>
          </a:prstGeom>
        </p:spPr>
        <p:txBody>
          <a:bodyPr vert="horz" wrap="square" lIns="0" tIns="0" rIns="0" bIns="0" rtlCol="0">
            <a:spAutoFit/>
          </a:bodyPr>
          <a:lstStyle/>
          <a:p>
            <a:pPr algn="ctr">
              <a:lnSpc>
                <a:spcPts val="2655"/>
              </a:lnSpc>
            </a:pPr>
            <a:r>
              <a:rPr sz="2400" b="1" spc="-5" dirty="0">
                <a:solidFill>
                  <a:srgbClr val="969696"/>
                </a:solidFill>
                <a:latin typeface="Arial"/>
                <a:cs typeface="Arial"/>
              </a:rPr>
              <a:t>COLOCAÇÃO</a:t>
            </a:r>
            <a:r>
              <a:rPr sz="2400" b="1" spc="-50" dirty="0">
                <a:solidFill>
                  <a:srgbClr val="969696"/>
                </a:solidFill>
                <a:latin typeface="Arial"/>
                <a:cs typeface="Arial"/>
              </a:rPr>
              <a:t> </a:t>
            </a:r>
            <a:r>
              <a:rPr sz="2400" b="1" dirty="0">
                <a:solidFill>
                  <a:srgbClr val="969696"/>
                </a:solidFill>
                <a:latin typeface="Arial"/>
                <a:cs typeface="Arial"/>
              </a:rPr>
              <a:t>DE</a:t>
            </a:r>
            <a:endParaRPr sz="2400">
              <a:latin typeface="Arial"/>
              <a:cs typeface="Arial"/>
            </a:endParaRPr>
          </a:p>
          <a:p>
            <a:pPr marR="67945" algn="ctr">
              <a:lnSpc>
                <a:spcPct val="100000"/>
              </a:lnSpc>
              <a:spcBef>
                <a:spcPts val="340"/>
              </a:spcBef>
            </a:pPr>
            <a:r>
              <a:rPr sz="2400" b="1" spc="-5" dirty="0">
                <a:solidFill>
                  <a:srgbClr val="969696"/>
                </a:solidFill>
                <a:latin typeface="Arial"/>
                <a:cs typeface="Arial"/>
              </a:rPr>
              <a:t>OBJETIVOS</a:t>
            </a:r>
            <a:endParaRPr sz="2400">
              <a:latin typeface="Arial"/>
              <a:cs typeface="Arial"/>
            </a:endParaRPr>
          </a:p>
        </p:txBody>
      </p:sp>
      <p:grpSp>
        <p:nvGrpSpPr>
          <p:cNvPr id="21" name="object 21"/>
          <p:cNvGrpSpPr/>
          <p:nvPr/>
        </p:nvGrpSpPr>
        <p:grpSpPr>
          <a:xfrm>
            <a:off x="376237" y="1976437"/>
            <a:ext cx="4505325" cy="2219325"/>
            <a:chOff x="376237" y="1976437"/>
            <a:chExt cx="4505325" cy="2219325"/>
          </a:xfrm>
        </p:grpSpPr>
        <p:sp>
          <p:nvSpPr>
            <p:cNvPr id="22" name="object 22"/>
            <p:cNvSpPr/>
            <p:nvPr/>
          </p:nvSpPr>
          <p:spPr>
            <a:xfrm>
              <a:off x="380999" y="1981200"/>
              <a:ext cx="4495800" cy="2209800"/>
            </a:xfrm>
            <a:custGeom>
              <a:avLst/>
              <a:gdLst/>
              <a:ahLst/>
              <a:cxnLst/>
              <a:rect l="l" t="t" r="r" b="b"/>
              <a:pathLst>
                <a:path w="4495800" h="2209800">
                  <a:moveTo>
                    <a:pt x="4495798" y="0"/>
                  </a:moveTo>
                  <a:lnTo>
                    <a:pt x="0" y="0"/>
                  </a:lnTo>
                  <a:lnTo>
                    <a:pt x="0" y="2209800"/>
                  </a:lnTo>
                  <a:lnTo>
                    <a:pt x="4495798" y="2209800"/>
                  </a:lnTo>
                  <a:lnTo>
                    <a:pt x="4495798" y="0"/>
                  </a:lnTo>
                  <a:close/>
                </a:path>
              </a:pathLst>
            </a:custGeom>
            <a:solidFill>
              <a:srgbClr val="FFFFFF"/>
            </a:solidFill>
          </p:spPr>
          <p:txBody>
            <a:bodyPr wrap="square" lIns="0" tIns="0" rIns="0" bIns="0" rtlCol="0"/>
            <a:lstStyle/>
            <a:p>
              <a:endParaRPr/>
            </a:p>
          </p:txBody>
        </p:sp>
        <p:sp>
          <p:nvSpPr>
            <p:cNvPr id="23" name="object 23"/>
            <p:cNvSpPr/>
            <p:nvPr/>
          </p:nvSpPr>
          <p:spPr>
            <a:xfrm>
              <a:off x="380999" y="1981200"/>
              <a:ext cx="4495800" cy="2209800"/>
            </a:xfrm>
            <a:custGeom>
              <a:avLst/>
              <a:gdLst/>
              <a:ahLst/>
              <a:cxnLst/>
              <a:rect l="l" t="t" r="r" b="b"/>
              <a:pathLst>
                <a:path w="4495800" h="2209800">
                  <a:moveTo>
                    <a:pt x="0" y="0"/>
                  </a:moveTo>
                  <a:lnTo>
                    <a:pt x="4495798" y="0"/>
                  </a:lnTo>
                  <a:lnTo>
                    <a:pt x="4495798" y="2209799"/>
                  </a:lnTo>
                  <a:lnTo>
                    <a:pt x="0" y="2209799"/>
                  </a:lnTo>
                  <a:lnTo>
                    <a:pt x="0" y="0"/>
                  </a:lnTo>
                  <a:close/>
                </a:path>
              </a:pathLst>
            </a:custGeom>
            <a:ln w="9524">
              <a:solidFill>
                <a:srgbClr val="AB1500"/>
              </a:solidFill>
            </a:ln>
          </p:spPr>
          <p:txBody>
            <a:bodyPr wrap="square" lIns="0" tIns="0" rIns="0" bIns="0" rtlCol="0"/>
            <a:lstStyle/>
            <a:p>
              <a:endParaRPr/>
            </a:p>
          </p:txBody>
        </p:sp>
      </p:grpSp>
      <p:sp>
        <p:nvSpPr>
          <p:cNvPr id="24" name="object 24"/>
          <p:cNvSpPr txBox="1"/>
          <p:nvPr/>
        </p:nvSpPr>
        <p:spPr>
          <a:xfrm>
            <a:off x="460375" y="2014538"/>
            <a:ext cx="4181475" cy="1851660"/>
          </a:xfrm>
          <a:prstGeom prst="rect">
            <a:avLst/>
          </a:prstGeom>
        </p:spPr>
        <p:txBody>
          <a:bodyPr vert="horz" wrap="square" lIns="0" tIns="15875" rIns="0" bIns="0" rtlCol="0">
            <a:spAutoFit/>
          </a:bodyPr>
          <a:lstStyle/>
          <a:p>
            <a:pPr marL="12700" marR="986790">
              <a:lnSpc>
                <a:spcPct val="99000"/>
              </a:lnSpc>
              <a:spcBef>
                <a:spcPts val="125"/>
              </a:spcBef>
            </a:pPr>
            <a:r>
              <a:rPr sz="2400" spc="-5" dirty="0">
                <a:latin typeface="Times New Roman"/>
                <a:cs typeface="Times New Roman"/>
              </a:rPr>
              <a:t>para cada </a:t>
            </a:r>
            <a:r>
              <a:rPr sz="2400" dirty="0">
                <a:latin typeface="Times New Roman"/>
                <a:cs typeface="Times New Roman"/>
              </a:rPr>
              <a:t>um dos </a:t>
            </a:r>
            <a:r>
              <a:rPr sz="2400" spc="-5" dirty="0">
                <a:latin typeface="Times New Roman"/>
                <a:cs typeface="Times New Roman"/>
              </a:rPr>
              <a:t>riscos </a:t>
            </a:r>
            <a:r>
              <a:rPr sz="2400" dirty="0">
                <a:latin typeface="Times New Roman"/>
                <a:cs typeface="Times New Roman"/>
              </a:rPr>
              <a:t> </a:t>
            </a:r>
            <a:r>
              <a:rPr sz="2400" spc="-5" dirty="0">
                <a:latin typeface="Times New Roman"/>
                <a:cs typeface="Times New Roman"/>
              </a:rPr>
              <a:t>identificados, uma análise </a:t>
            </a:r>
            <a:r>
              <a:rPr sz="2400" spc="-585" dirty="0">
                <a:latin typeface="Times New Roman"/>
                <a:cs typeface="Times New Roman"/>
              </a:rPr>
              <a:t> </a:t>
            </a:r>
            <a:r>
              <a:rPr sz="2400" spc="-5" dirty="0">
                <a:latin typeface="Times New Roman"/>
                <a:cs typeface="Times New Roman"/>
              </a:rPr>
              <a:t>detalhada</a:t>
            </a:r>
            <a:r>
              <a:rPr sz="2400" spc="-15" dirty="0">
                <a:latin typeface="Times New Roman"/>
                <a:cs typeface="Times New Roman"/>
              </a:rPr>
              <a:t> </a:t>
            </a:r>
            <a:r>
              <a:rPr sz="2400" dirty="0">
                <a:latin typeface="Times New Roman"/>
                <a:cs typeface="Times New Roman"/>
              </a:rPr>
              <a:t>é</a:t>
            </a:r>
            <a:r>
              <a:rPr sz="2400" spc="-15" dirty="0">
                <a:latin typeface="Times New Roman"/>
                <a:cs typeface="Times New Roman"/>
              </a:rPr>
              <a:t> </a:t>
            </a:r>
            <a:r>
              <a:rPr sz="2400" spc="-5" dirty="0">
                <a:latin typeface="Times New Roman"/>
                <a:cs typeface="Times New Roman"/>
              </a:rPr>
              <a:t>executada.</a:t>
            </a:r>
            <a:endParaRPr sz="2400">
              <a:latin typeface="Times New Roman"/>
              <a:cs typeface="Times New Roman"/>
            </a:endParaRPr>
          </a:p>
          <a:p>
            <a:pPr marL="12700" marR="5080">
              <a:lnSpc>
                <a:spcPct val="100699"/>
              </a:lnSpc>
            </a:pPr>
            <a:r>
              <a:rPr sz="2400" spc="-5" dirty="0">
                <a:latin typeface="Times New Roman"/>
                <a:cs typeface="Times New Roman"/>
              </a:rPr>
              <a:t>passos são</a:t>
            </a:r>
            <a:r>
              <a:rPr sz="2400" dirty="0">
                <a:latin typeface="Times New Roman"/>
                <a:cs typeface="Times New Roman"/>
              </a:rPr>
              <a:t> </a:t>
            </a:r>
            <a:r>
              <a:rPr sz="2400" spc="-5" dirty="0">
                <a:latin typeface="Times New Roman"/>
                <a:cs typeface="Times New Roman"/>
              </a:rPr>
              <a:t>tomados para reduzir</a:t>
            </a:r>
            <a:r>
              <a:rPr sz="2400" dirty="0">
                <a:latin typeface="Times New Roman"/>
                <a:cs typeface="Times New Roman"/>
              </a:rPr>
              <a:t> o </a:t>
            </a:r>
            <a:r>
              <a:rPr sz="2400" spc="-585" dirty="0">
                <a:latin typeface="Times New Roman"/>
                <a:cs typeface="Times New Roman"/>
              </a:rPr>
              <a:t> </a:t>
            </a:r>
            <a:r>
              <a:rPr sz="2400" spc="-5" dirty="0">
                <a:latin typeface="Times New Roman"/>
                <a:cs typeface="Times New Roman"/>
              </a:rPr>
              <a:t>risco</a:t>
            </a:r>
            <a:endParaRPr sz="240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56</a:t>
            </a:r>
            <a:endParaRPr sz="1400">
              <a:latin typeface="Times New Roman"/>
              <a:cs typeface="Times New Roman"/>
            </a:endParaRPr>
          </a:p>
        </p:txBody>
      </p:sp>
      <p:grpSp>
        <p:nvGrpSpPr>
          <p:cNvPr id="3" name="object 3"/>
          <p:cNvGrpSpPr/>
          <p:nvPr/>
        </p:nvGrpSpPr>
        <p:grpSpPr>
          <a:xfrm>
            <a:off x="390698" y="112222"/>
            <a:ext cx="7905750" cy="1405255"/>
            <a:chOff x="390698" y="112222"/>
            <a:chExt cx="7905750" cy="1405255"/>
          </a:xfrm>
        </p:grpSpPr>
        <p:pic>
          <p:nvPicPr>
            <p:cNvPr id="4" name="object 4"/>
            <p:cNvPicPr/>
            <p:nvPr/>
          </p:nvPicPr>
          <p:blipFill>
            <a:blip r:embed="rId2" cstate="print"/>
            <a:stretch>
              <a:fillRect/>
            </a:stretch>
          </p:blipFill>
          <p:spPr>
            <a:xfrm>
              <a:off x="390698" y="112222"/>
              <a:ext cx="7905403" cy="822959"/>
            </a:xfrm>
            <a:prstGeom prst="rect">
              <a:avLst/>
            </a:prstGeom>
          </p:spPr>
        </p:pic>
        <p:pic>
          <p:nvPicPr>
            <p:cNvPr id="5" name="object 5"/>
            <p:cNvPicPr/>
            <p:nvPr/>
          </p:nvPicPr>
          <p:blipFill>
            <a:blip r:embed="rId3" cstate="print"/>
            <a:stretch>
              <a:fillRect/>
            </a:stretch>
          </p:blipFill>
          <p:spPr>
            <a:xfrm>
              <a:off x="390698" y="698269"/>
              <a:ext cx="3283526" cy="818803"/>
            </a:xfrm>
            <a:prstGeom prst="rect">
              <a:avLst/>
            </a:prstGeom>
          </p:spPr>
        </p:pic>
      </p:grpSp>
      <p:sp>
        <p:nvSpPr>
          <p:cNvPr id="6" name="object 6"/>
          <p:cNvSpPr txBox="1">
            <a:spLocks noGrp="1"/>
          </p:cNvSpPr>
          <p:nvPr>
            <p:ph type="title"/>
          </p:nvPr>
        </p:nvSpPr>
        <p:spPr>
          <a:xfrm>
            <a:off x="459140" y="73741"/>
            <a:ext cx="7611109" cy="1341120"/>
          </a:xfrm>
          <a:prstGeom prst="rect">
            <a:avLst/>
          </a:prstGeom>
        </p:spPr>
        <p:txBody>
          <a:bodyPr vert="horz" wrap="square" lIns="0" tIns="159385" rIns="0" bIns="0" rtlCol="0">
            <a:spAutoFit/>
          </a:bodyPr>
          <a:lstStyle/>
          <a:p>
            <a:pPr marL="12700" marR="5080">
              <a:lnSpc>
                <a:spcPct val="79900"/>
              </a:lnSpc>
              <a:spcBef>
                <a:spcPts val="1255"/>
              </a:spcBef>
              <a:tabLst>
                <a:tab pos="2653665" algn="l"/>
              </a:tabLst>
            </a:pPr>
            <a:r>
              <a:rPr dirty="0"/>
              <a:t>O</a:t>
            </a:r>
            <a:r>
              <a:rPr spc="10" dirty="0"/>
              <a:t> </a:t>
            </a:r>
            <a:r>
              <a:rPr spc="-5" dirty="0"/>
              <a:t>Modelo	Espiral</a:t>
            </a:r>
            <a:r>
              <a:rPr spc="-30" dirty="0"/>
              <a:t> </a:t>
            </a:r>
            <a:r>
              <a:rPr dirty="0"/>
              <a:t>de</a:t>
            </a:r>
            <a:r>
              <a:rPr spc="-25" dirty="0"/>
              <a:t> </a:t>
            </a:r>
            <a:r>
              <a:rPr spc="-5" dirty="0"/>
              <a:t>Processo </a:t>
            </a:r>
            <a:r>
              <a:rPr spc="-1185" dirty="0"/>
              <a:t> </a:t>
            </a:r>
            <a:r>
              <a:rPr dirty="0"/>
              <a:t>de</a:t>
            </a:r>
            <a:r>
              <a:rPr spc="-10" dirty="0"/>
              <a:t> </a:t>
            </a:r>
            <a:r>
              <a:rPr spc="-5" dirty="0"/>
              <a:t>Software</a:t>
            </a:r>
          </a:p>
        </p:txBody>
      </p:sp>
      <p:grpSp>
        <p:nvGrpSpPr>
          <p:cNvPr id="7" name="object 7"/>
          <p:cNvGrpSpPr/>
          <p:nvPr/>
        </p:nvGrpSpPr>
        <p:grpSpPr>
          <a:xfrm>
            <a:off x="220663" y="1558925"/>
            <a:ext cx="7956550" cy="4872990"/>
            <a:chOff x="220663" y="1558925"/>
            <a:chExt cx="7956550" cy="4872990"/>
          </a:xfrm>
        </p:grpSpPr>
        <p:sp>
          <p:nvSpPr>
            <p:cNvPr id="8" name="object 8"/>
            <p:cNvSpPr/>
            <p:nvPr/>
          </p:nvSpPr>
          <p:spPr>
            <a:xfrm>
              <a:off x="230188" y="3956050"/>
              <a:ext cx="7937500" cy="1905"/>
            </a:xfrm>
            <a:custGeom>
              <a:avLst/>
              <a:gdLst/>
              <a:ahLst/>
              <a:cxnLst/>
              <a:rect l="l" t="t" r="r" b="b"/>
              <a:pathLst>
                <a:path w="7937500" h="1904">
                  <a:moveTo>
                    <a:pt x="0" y="0"/>
                  </a:moveTo>
                  <a:lnTo>
                    <a:pt x="7937497" y="1588"/>
                  </a:lnTo>
                </a:path>
              </a:pathLst>
            </a:custGeom>
            <a:ln w="19049">
              <a:solidFill>
                <a:srgbClr val="000000"/>
              </a:solidFill>
            </a:ln>
          </p:spPr>
          <p:txBody>
            <a:bodyPr wrap="square" lIns="0" tIns="0" rIns="0" bIns="0" rtlCol="0"/>
            <a:lstStyle/>
            <a:p>
              <a:endParaRPr/>
            </a:p>
          </p:txBody>
        </p:sp>
        <p:sp>
          <p:nvSpPr>
            <p:cNvPr id="9" name="object 9"/>
            <p:cNvSpPr/>
            <p:nvPr/>
          </p:nvSpPr>
          <p:spPr>
            <a:xfrm>
              <a:off x="4247356" y="1644650"/>
              <a:ext cx="0" cy="2546350"/>
            </a:xfrm>
            <a:custGeom>
              <a:avLst/>
              <a:gdLst/>
              <a:ahLst/>
              <a:cxnLst/>
              <a:rect l="l" t="t" r="r" b="b"/>
              <a:pathLst>
                <a:path h="2546350">
                  <a:moveTo>
                    <a:pt x="0" y="0"/>
                  </a:moveTo>
                  <a:lnTo>
                    <a:pt x="0" y="2546349"/>
                  </a:lnTo>
                </a:path>
              </a:pathLst>
            </a:custGeom>
            <a:ln w="20637">
              <a:solidFill>
                <a:srgbClr val="000000"/>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4179887" y="1558925"/>
              <a:ext cx="134937" cy="227012"/>
            </a:xfrm>
            <a:prstGeom prst="rect">
              <a:avLst/>
            </a:prstGeom>
          </p:spPr>
        </p:pic>
        <p:sp>
          <p:nvSpPr>
            <p:cNvPr id="11" name="object 11"/>
            <p:cNvSpPr/>
            <p:nvPr/>
          </p:nvSpPr>
          <p:spPr>
            <a:xfrm>
              <a:off x="5257798" y="2209800"/>
              <a:ext cx="2438400" cy="1143000"/>
            </a:xfrm>
            <a:custGeom>
              <a:avLst/>
              <a:gdLst/>
              <a:ahLst/>
              <a:cxnLst/>
              <a:rect l="l" t="t" r="r" b="b"/>
              <a:pathLst>
                <a:path w="2438400" h="1143000">
                  <a:moveTo>
                    <a:pt x="0" y="0"/>
                  </a:moveTo>
                  <a:lnTo>
                    <a:pt x="2438399" y="0"/>
                  </a:lnTo>
                  <a:lnTo>
                    <a:pt x="2438399" y="1142999"/>
                  </a:lnTo>
                  <a:lnTo>
                    <a:pt x="0" y="1142999"/>
                  </a:lnTo>
                  <a:lnTo>
                    <a:pt x="0" y="0"/>
                  </a:lnTo>
                  <a:close/>
                </a:path>
              </a:pathLst>
            </a:custGeom>
            <a:ln w="9524">
              <a:solidFill>
                <a:srgbClr val="A7A7A7"/>
              </a:solidFill>
            </a:ln>
          </p:spPr>
          <p:txBody>
            <a:bodyPr wrap="square" lIns="0" tIns="0" rIns="0" bIns="0" rtlCol="0"/>
            <a:lstStyle/>
            <a:p>
              <a:endParaRPr/>
            </a:p>
          </p:txBody>
        </p:sp>
        <p:pic>
          <p:nvPicPr>
            <p:cNvPr id="12" name="object 12"/>
            <p:cNvPicPr/>
            <p:nvPr/>
          </p:nvPicPr>
          <p:blipFill>
            <a:blip r:embed="rId5" cstate="print"/>
            <a:stretch>
              <a:fillRect/>
            </a:stretch>
          </p:blipFill>
          <p:spPr>
            <a:xfrm>
              <a:off x="5361708" y="2215341"/>
              <a:ext cx="2177934" cy="490450"/>
            </a:xfrm>
            <a:prstGeom prst="rect">
              <a:avLst/>
            </a:prstGeom>
          </p:spPr>
        </p:pic>
        <p:pic>
          <p:nvPicPr>
            <p:cNvPr id="13" name="object 13"/>
            <p:cNvPicPr/>
            <p:nvPr/>
          </p:nvPicPr>
          <p:blipFill>
            <a:blip r:embed="rId6" cstate="print"/>
            <a:stretch>
              <a:fillRect/>
            </a:stretch>
          </p:blipFill>
          <p:spPr>
            <a:xfrm>
              <a:off x="5374177" y="2572789"/>
              <a:ext cx="2152996" cy="490450"/>
            </a:xfrm>
            <a:prstGeom prst="rect">
              <a:avLst/>
            </a:prstGeom>
          </p:spPr>
        </p:pic>
        <p:pic>
          <p:nvPicPr>
            <p:cNvPr id="14" name="object 14"/>
            <p:cNvPicPr/>
            <p:nvPr/>
          </p:nvPicPr>
          <p:blipFill>
            <a:blip r:embed="rId7" cstate="print"/>
            <a:stretch>
              <a:fillRect/>
            </a:stretch>
          </p:blipFill>
          <p:spPr>
            <a:xfrm>
              <a:off x="5868785" y="2942705"/>
              <a:ext cx="1226127" cy="490450"/>
            </a:xfrm>
            <a:prstGeom prst="rect">
              <a:avLst/>
            </a:prstGeom>
          </p:spPr>
        </p:pic>
        <p:sp>
          <p:nvSpPr>
            <p:cNvPr id="15" name="object 15"/>
            <p:cNvSpPr/>
            <p:nvPr/>
          </p:nvSpPr>
          <p:spPr>
            <a:xfrm>
              <a:off x="4247356" y="5867399"/>
              <a:ext cx="0" cy="554355"/>
            </a:xfrm>
            <a:custGeom>
              <a:avLst/>
              <a:gdLst/>
              <a:ahLst/>
              <a:cxnLst/>
              <a:rect l="l" t="t" r="r" b="b"/>
              <a:pathLst>
                <a:path h="554354">
                  <a:moveTo>
                    <a:pt x="0" y="0"/>
                  </a:moveTo>
                  <a:lnTo>
                    <a:pt x="0" y="554036"/>
                  </a:lnTo>
                </a:path>
              </a:pathLst>
            </a:custGeom>
            <a:ln w="20637">
              <a:solidFill>
                <a:srgbClr val="000000"/>
              </a:solidFill>
            </a:ln>
          </p:spPr>
          <p:txBody>
            <a:bodyPr wrap="square" lIns="0" tIns="0" rIns="0" bIns="0" rtlCol="0"/>
            <a:lstStyle/>
            <a:p>
              <a:endParaRPr/>
            </a:p>
          </p:txBody>
        </p:sp>
      </p:grpSp>
      <p:sp>
        <p:nvSpPr>
          <p:cNvPr id="16" name="object 16"/>
          <p:cNvSpPr txBox="1"/>
          <p:nvPr/>
        </p:nvSpPr>
        <p:spPr>
          <a:xfrm>
            <a:off x="5389066" y="2243138"/>
            <a:ext cx="2106295" cy="1115060"/>
          </a:xfrm>
          <a:prstGeom prst="rect">
            <a:avLst/>
          </a:prstGeom>
        </p:spPr>
        <p:txBody>
          <a:bodyPr vert="horz" wrap="square" lIns="0" tIns="15875" rIns="0" bIns="0" rtlCol="0">
            <a:spAutoFit/>
          </a:bodyPr>
          <a:lstStyle/>
          <a:p>
            <a:pPr marL="12700" marR="5080" algn="ctr">
              <a:lnSpc>
                <a:spcPct val="99000"/>
              </a:lnSpc>
              <a:spcBef>
                <a:spcPts val="125"/>
              </a:spcBef>
            </a:pPr>
            <a:r>
              <a:rPr sz="2400" b="1" spc="-310" dirty="0">
                <a:solidFill>
                  <a:srgbClr val="969696"/>
                </a:solidFill>
                <a:latin typeface="Times New Roman"/>
                <a:cs typeface="Times New Roman"/>
              </a:rPr>
              <a:t>AV</a:t>
            </a:r>
            <a:r>
              <a:rPr sz="2400" b="1" dirty="0">
                <a:solidFill>
                  <a:srgbClr val="969696"/>
                </a:solidFill>
                <a:latin typeface="Times New Roman"/>
                <a:cs typeface="Times New Roman"/>
              </a:rPr>
              <a:t>ALIAÇÃO</a:t>
            </a:r>
            <a:r>
              <a:rPr sz="2400" b="1" spc="-5" dirty="0">
                <a:solidFill>
                  <a:srgbClr val="969696"/>
                </a:solidFill>
                <a:latin typeface="Times New Roman"/>
                <a:cs typeface="Times New Roman"/>
              </a:rPr>
              <a:t> </a:t>
            </a:r>
            <a:r>
              <a:rPr sz="2400" b="1" dirty="0">
                <a:solidFill>
                  <a:srgbClr val="969696"/>
                </a:solidFill>
                <a:latin typeface="Times New Roman"/>
                <a:cs typeface="Times New Roman"/>
              </a:rPr>
              <a:t>E  REDUÇÃO DE </a:t>
            </a:r>
            <a:r>
              <a:rPr sz="2400" b="1" spc="-585" dirty="0">
                <a:solidFill>
                  <a:srgbClr val="969696"/>
                </a:solidFill>
                <a:latin typeface="Times New Roman"/>
                <a:cs typeface="Times New Roman"/>
              </a:rPr>
              <a:t> </a:t>
            </a:r>
            <a:r>
              <a:rPr sz="2400" b="1" dirty="0">
                <a:solidFill>
                  <a:srgbClr val="969696"/>
                </a:solidFill>
                <a:latin typeface="Times New Roman"/>
                <a:cs typeface="Times New Roman"/>
              </a:rPr>
              <a:t>RISCOS</a:t>
            </a:r>
            <a:endParaRPr sz="2400">
              <a:latin typeface="Times New Roman"/>
              <a:cs typeface="Times New Roman"/>
            </a:endParaRPr>
          </a:p>
        </p:txBody>
      </p:sp>
      <p:grpSp>
        <p:nvGrpSpPr>
          <p:cNvPr id="17" name="object 17"/>
          <p:cNvGrpSpPr/>
          <p:nvPr/>
        </p:nvGrpSpPr>
        <p:grpSpPr>
          <a:xfrm>
            <a:off x="604837" y="2586037"/>
            <a:ext cx="4276725" cy="3286125"/>
            <a:chOff x="604837" y="2586037"/>
            <a:chExt cx="4276725" cy="3286125"/>
          </a:xfrm>
        </p:grpSpPr>
        <p:sp>
          <p:nvSpPr>
            <p:cNvPr id="18" name="object 18"/>
            <p:cNvSpPr/>
            <p:nvPr/>
          </p:nvSpPr>
          <p:spPr>
            <a:xfrm>
              <a:off x="838199" y="2590800"/>
              <a:ext cx="2971800" cy="838200"/>
            </a:xfrm>
            <a:custGeom>
              <a:avLst/>
              <a:gdLst/>
              <a:ahLst/>
              <a:cxnLst/>
              <a:rect l="l" t="t" r="r" b="b"/>
              <a:pathLst>
                <a:path w="2971800" h="838200">
                  <a:moveTo>
                    <a:pt x="0" y="0"/>
                  </a:moveTo>
                  <a:lnTo>
                    <a:pt x="2971799" y="0"/>
                  </a:lnTo>
                  <a:lnTo>
                    <a:pt x="2971799" y="838199"/>
                  </a:lnTo>
                  <a:lnTo>
                    <a:pt x="0" y="838199"/>
                  </a:lnTo>
                  <a:lnTo>
                    <a:pt x="0" y="0"/>
                  </a:lnTo>
                  <a:close/>
                </a:path>
              </a:pathLst>
            </a:custGeom>
            <a:ln w="9524">
              <a:solidFill>
                <a:srgbClr val="A7A7A7"/>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893618" y="2597727"/>
              <a:ext cx="2610196" cy="453043"/>
            </a:xfrm>
            <a:prstGeom prst="rect">
              <a:avLst/>
            </a:prstGeom>
          </p:spPr>
        </p:pic>
        <p:pic>
          <p:nvPicPr>
            <p:cNvPr id="20" name="object 20"/>
            <p:cNvPicPr/>
            <p:nvPr/>
          </p:nvPicPr>
          <p:blipFill>
            <a:blip r:embed="rId9" cstate="print"/>
            <a:stretch>
              <a:fillRect/>
            </a:stretch>
          </p:blipFill>
          <p:spPr>
            <a:xfrm>
              <a:off x="1234439" y="2913611"/>
              <a:ext cx="1857894" cy="548639"/>
            </a:xfrm>
            <a:prstGeom prst="rect">
              <a:avLst/>
            </a:prstGeom>
          </p:spPr>
        </p:pic>
        <p:sp>
          <p:nvSpPr>
            <p:cNvPr id="21" name="object 21"/>
            <p:cNvSpPr/>
            <p:nvPr/>
          </p:nvSpPr>
          <p:spPr>
            <a:xfrm>
              <a:off x="609600" y="4191000"/>
              <a:ext cx="4267200" cy="1676400"/>
            </a:xfrm>
            <a:custGeom>
              <a:avLst/>
              <a:gdLst/>
              <a:ahLst/>
              <a:cxnLst/>
              <a:rect l="l" t="t" r="r" b="b"/>
              <a:pathLst>
                <a:path w="4267200" h="1676400">
                  <a:moveTo>
                    <a:pt x="0" y="0"/>
                  </a:moveTo>
                  <a:lnTo>
                    <a:pt x="4267198" y="0"/>
                  </a:lnTo>
                  <a:lnTo>
                    <a:pt x="4267198" y="1676399"/>
                  </a:lnTo>
                  <a:lnTo>
                    <a:pt x="0" y="1676399"/>
                  </a:lnTo>
                  <a:lnTo>
                    <a:pt x="0" y="0"/>
                  </a:lnTo>
                  <a:close/>
                </a:path>
              </a:pathLst>
            </a:custGeom>
            <a:ln w="9524">
              <a:solidFill>
                <a:srgbClr val="AB1500"/>
              </a:solidFill>
            </a:ln>
          </p:spPr>
          <p:txBody>
            <a:bodyPr wrap="square" lIns="0" tIns="0" rIns="0" bIns="0" rtlCol="0"/>
            <a:lstStyle/>
            <a:p>
              <a:endParaRPr/>
            </a:p>
          </p:txBody>
        </p:sp>
      </p:grpSp>
      <p:sp>
        <p:nvSpPr>
          <p:cNvPr id="22" name="object 22"/>
          <p:cNvSpPr txBox="1"/>
          <p:nvPr/>
        </p:nvSpPr>
        <p:spPr>
          <a:xfrm>
            <a:off x="688974" y="2550479"/>
            <a:ext cx="4003675" cy="2788920"/>
          </a:xfrm>
          <a:prstGeom prst="rect">
            <a:avLst/>
          </a:prstGeom>
        </p:spPr>
        <p:txBody>
          <a:bodyPr vert="horz" wrap="square" lIns="0" tIns="12700" rIns="0" bIns="0" rtlCol="0">
            <a:spAutoFit/>
          </a:bodyPr>
          <a:lstStyle/>
          <a:p>
            <a:pPr marL="584200" marR="1247775" indent="-342900">
              <a:lnSpc>
                <a:spcPct val="111800"/>
              </a:lnSpc>
              <a:spcBef>
                <a:spcPts val="100"/>
              </a:spcBef>
            </a:pPr>
            <a:r>
              <a:rPr sz="2400" b="1" spc="-5" dirty="0">
                <a:solidFill>
                  <a:srgbClr val="969696"/>
                </a:solidFill>
                <a:latin typeface="Arial"/>
                <a:cs typeface="Arial"/>
              </a:rPr>
              <a:t>COLOCAÇÃO</a:t>
            </a:r>
            <a:r>
              <a:rPr sz="2400" b="1" spc="-75" dirty="0">
                <a:solidFill>
                  <a:srgbClr val="969696"/>
                </a:solidFill>
                <a:latin typeface="Arial"/>
                <a:cs typeface="Arial"/>
              </a:rPr>
              <a:t> </a:t>
            </a:r>
            <a:r>
              <a:rPr sz="2400" b="1" dirty="0">
                <a:solidFill>
                  <a:srgbClr val="969696"/>
                </a:solidFill>
                <a:latin typeface="Arial"/>
                <a:cs typeface="Arial"/>
              </a:rPr>
              <a:t>DE </a:t>
            </a:r>
            <a:r>
              <a:rPr sz="2400" b="1" spc="-650" dirty="0">
                <a:solidFill>
                  <a:srgbClr val="969696"/>
                </a:solidFill>
                <a:latin typeface="Arial"/>
                <a:cs typeface="Arial"/>
              </a:rPr>
              <a:t> </a:t>
            </a:r>
            <a:r>
              <a:rPr sz="2400" b="1" spc="-5" dirty="0">
                <a:solidFill>
                  <a:srgbClr val="969696"/>
                </a:solidFill>
                <a:latin typeface="Arial"/>
                <a:cs typeface="Arial"/>
              </a:rPr>
              <a:t>OBJETIVOS</a:t>
            </a:r>
            <a:endParaRPr sz="2400">
              <a:latin typeface="Arial"/>
              <a:cs typeface="Arial"/>
            </a:endParaRPr>
          </a:p>
          <a:p>
            <a:pPr>
              <a:lnSpc>
                <a:spcPct val="100000"/>
              </a:lnSpc>
            </a:pPr>
            <a:endParaRPr sz="2700">
              <a:latin typeface="Arial"/>
              <a:cs typeface="Arial"/>
            </a:endParaRPr>
          </a:p>
          <a:p>
            <a:pPr>
              <a:lnSpc>
                <a:spcPct val="100000"/>
              </a:lnSpc>
              <a:spcBef>
                <a:spcPts val="40"/>
              </a:spcBef>
            </a:pPr>
            <a:endParaRPr sz="3150">
              <a:latin typeface="Arial"/>
              <a:cs typeface="Arial"/>
            </a:endParaRPr>
          </a:p>
          <a:p>
            <a:pPr marL="12700" marR="5080">
              <a:lnSpc>
                <a:spcPct val="99000"/>
              </a:lnSpc>
            </a:pPr>
            <a:r>
              <a:rPr sz="2400" spc="-5" dirty="0">
                <a:latin typeface="Times New Roman"/>
                <a:cs typeface="Times New Roman"/>
              </a:rPr>
              <a:t>depois </a:t>
            </a:r>
            <a:r>
              <a:rPr sz="2400" dirty="0">
                <a:latin typeface="Times New Roman"/>
                <a:cs typeface="Times New Roman"/>
              </a:rPr>
              <a:t>da </a:t>
            </a:r>
            <a:r>
              <a:rPr sz="2400" spc="-5" dirty="0">
                <a:latin typeface="Times New Roman"/>
                <a:cs typeface="Times New Roman"/>
              </a:rPr>
              <a:t>avaliação </a:t>
            </a:r>
            <a:r>
              <a:rPr sz="2400" dirty="0">
                <a:latin typeface="Times New Roman"/>
                <a:cs typeface="Times New Roman"/>
              </a:rPr>
              <a:t>do </a:t>
            </a:r>
            <a:r>
              <a:rPr sz="2400" spc="-5" dirty="0">
                <a:latin typeface="Times New Roman"/>
                <a:cs typeface="Times New Roman"/>
              </a:rPr>
              <a:t>risco, </a:t>
            </a:r>
            <a:r>
              <a:rPr sz="2400" dirty="0">
                <a:latin typeface="Times New Roman"/>
                <a:cs typeface="Times New Roman"/>
              </a:rPr>
              <a:t>um </a:t>
            </a:r>
            <a:r>
              <a:rPr sz="2400" spc="-585" dirty="0">
                <a:latin typeface="Times New Roman"/>
                <a:cs typeface="Times New Roman"/>
              </a:rPr>
              <a:t> </a:t>
            </a:r>
            <a:r>
              <a:rPr sz="2400" spc="-5" dirty="0">
                <a:latin typeface="Times New Roman"/>
                <a:cs typeface="Times New Roman"/>
              </a:rPr>
              <a:t>modelo </a:t>
            </a:r>
            <a:r>
              <a:rPr sz="2400" dirty="0">
                <a:latin typeface="Times New Roman"/>
                <a:cs typeface="Times New Roman"/>
              </a:rPr>
              <a:t>de </a:t>
            </a:r>
            <a:r>
              <a:rPr sz="2400" spc="-5" dirty="0">
                <a:latin typeface="Times New Roman"/>
                <a:cs typeface="Times New Roman"/>
              </a:rPr>
              <a:t>desenvolvimento </a:t>
            </a:r>
            <a:r>
              <a:rPr sz="2400" dirty="0">
                <a:latin typeface="Times New Roman"/>
                <a:cs typeface="Times New Roman"/>
              </a:rPr>
              <a:t>é </a:t>
            </a:r>
            <a:r>
              <a:rPr sz="2400" spc="5" dirty="0">
                <a:latin typeface="Times New Roman"/>
                <a:cs typeface="Times New Roman"/>
              </a:rPr>
              <a:t> </a:t>
            </a:r>
            <a:r>
              <a:rPr sz="2400" spc="-5" dirty="0">
                <a:latin typeface="Times New Roman"/>
                <a:cs typeface="Times New Roman"/>
              </a:rPr>
              <a:t>escolhido para </a:t>
            </a:r>
            <a:r>
              <a:rPr sz="2400" dirty="0">
                <a:latin typeface="Times New Roman"/>
                <a:cs typeface="Times New Roman"/>
              </a:rPr>
              <a:t>o</a:t>
            </a:r>
            <a:r>
              <a:rPr sz="2400" spc="-5" dirty="0">
                <a:latin typeface="Times New Roman"/>
                <a:cs typeface="Times New Roman"/>
              </a:rPr>
              <a:t> </a:t>
            </a:r>
            <a:r>
              <a:rPr sz="2400" dirty="0">
                <a:latin typeface="Times New Roman"/>
                <a:cs typeface="Times New Roman"/>
              </a:rPr>
              <a:t>sistema</a:t>
            </a:r>
            <a:endParaRPr sz="2400">
              <a:latin typeface="Times New Roman"/>
              <a:cs typeface="Times New Roman"/>
            </a:endParaRPr>
          </a:p>
        </p:txBody>
      </p:sp>
      <p:grpSp>
        <p:nvGrpSpPr>
          <p:cNvPr id="23" name="object 23"/>
          <p:cNvGrpSpPr/>
          <p:nvPr/>
        </p:nvGrpSpPr>
        <p:grpSpPr>
          <a:xfrm>
            <a:off x="4872037" y="4643437"/>
            <a:ext cx="3590925" cy="859790"/>
            <a:chOff x="4872037" y="4643437"/>
            <a:chExt cx="3590925" cy="859790"/>
          </a:xfrm>
        </p:grpSpPr>
        <p:sp>
          <p:nvSpPr>
            <p:cNvPr id="24" name="object 24"/>
            <p:cNvSpPr/>
            <p:nvPr/>
          </p:nvSpPr>
          <p:spPr>
            <a:xfrm>
              <a:off x="4876799" y="4648199"/>
              <a:ext cx="3581400" cy="838200"/>
            </a:xfrm>
            <a:custGeom>
              <a:avLst/>
              <a:gdLst/>
              <a:ahLst/>
              <a:cxnLst/>
              <a:rect l="l" t="t" r="r" b="b"/>
              <a:pathLst>
                <a:path w="3581400" h="838200">
                  <a:moveTo>
                    <a:pt x="0" y="0"/>
                  </a:moveTo>
                  <a:lnTo>
                    <a:pt x="3581399" y="0"/>
                  </a:lnTo>
                  <a:lnTo>
                    <a:pt x="3581399" y="838199"/>
                  </a:lnTo>
                  <a:lnTo>
                    <a:pt x="0" y="838199"/>
                  </a:lnTo>
                  <a:lnTo>
                    <a:pt x="0" y="0"/>
                  </a:lnTo>
                  <a:close/>
                </a:path>
              </a:pathLst>
            </a:custGeom>
            <a:ln w="9524">
              <a:solidFill>
                <a:srgbClr val="AB1500"/>
              </a:solidFill>
            </a:ln>
          </p:spPr>
          <p:txBody>
            <a:bodyPr wrap="square" lIns="0" tIns="0" rIns="0" bIns="0" rtlCol="0"/>
            <a:lstStyle/>
            <a:p>
              <a:endParaRPr/>
            </a:p>
          </p:txBody>
        </p:sp>
        <p:pic>
          <p:nvPicPr>
            <p:cNvPr id="25" name="object 25"/>
            <p:cNvPicPr/>
            <p:nvPr/>
          </p:nvPicPr>
          <p:blipFill>
            <a:blip r:embed="rId10" cstate="print"/>
            <a:stretch>
              <a:fillRect/>
            </a:stretch>
          </p:blipFill>
          <p:spPr>
            <a:xfrm>
              <a:off x="5020886" y="4655126"/>
              <a:ext cx="3246119" cy="490450"/>
            </a:xfrm>
            <a:prstGeom prst="rect">
              <a:avLst/>
            </a:prstGeom>
          </p:spPr>
        </p:pic>
        <p:pic>
          <p:nvPicPr>
            <p:cNvPr id="26" name="object 26"/>
            <p:cNvPicPr/>
            <p:nvPr/>
          </p:nvPicPr>
          <p:blipFill>
            <a:blip r:embed="rId11" cstate="print"/>
            <a:stretch>
              <a:fillRect/>
            </a:stretch>
          </p:blipFill>
          <p:spPr>
            <a:xfrm>
              <a:off x="5565371" y="5012574"/>
              <a:ext cx="2227811" cy="490450"/>
            </a:xfrm>
            <a:prstGeom prst="rect">
              <a:avLst/>
            </a:prstGeom>
          </p:spPr>
        </p:pic>
      </p:grpSp>
      <p:sp>
        <p:nvSpPr>
          <p:cNvPr id="27" name="object 27"/>
          <p:cNvSpPr txBox="1"/>
          <p:nvPr/>
        </p:nvSpPr>
        <p:spPr>
          <a:xfrm>
            <a:off x="5056136" y="4681537"/>
            <a:ext cx="3153410" cy="746760"/>
          </a:xfrm>
          <a:prstGeom prst="rect">
            <a:avLst/>
          </a:prstGeom>
        </p:spPr>
        <p:txBody>
          <a:bodyPr vert="horz" wrap="square" lIns="0" tIns="33019" rIns="0" bIns="0" rtlCol="0">
            <a:spAutoFit/>
          </a:bodyPr>
          <a:lstStyle/>
          <a:p>
            <a:pPr marL="556895" marR="5080" indent="-544830">
              <a:lnSpc>
                <a:spcPts val="2800"/>
              </a:lnSpc>
              <a:spcBef>
                <a:spcPts val="259"/>
              </a:spcBef>
            </a:pPr>
            <a:r>
              <a:rPr sz="2400" b="1" dirty="0">
                <a:solidFill>
                  <a:srgbClr val="990000"/>
                </a:solidFill>
                <a:latin typeface="Times New Roman"/>
                <a:cs typeface="Times New Roman"/>
              </a:rPr>
              <a:t>DESEN</a:t>
            </a:r>
            <a:r>
              <a:rPr sz="2400" b="1" spc="-50" dirty="0">
                <a:solidFill>
                  <a:srgbClr val="990000"/>
                </a:solidFill>
                <a:latin typeface="Times New Roman"/>
                <a:cs typeface="Times New Roman"/>
              </a:rPr>
              <a:t>V</a:t>
            </a:r>
            <a:r>
              <a:rPr sz="2400" b="1" spc="-5" dirty="0">
                <a:solidFill>
                  <a:srgbClr val="990000"/>
                </a:solidFill>
                <a:latin typeface="Times New Roman"/>
                <a:cs typeface="Times New Roman"/>
              </a:rPr>
              <a:t>O</a:t>
            </a:r>
            <a:r>
              <a:rPr sz="2400" b="1" spc="-225" dirty="0">
                <a:solidFill>
                  <a:srgbClr val="990000"/>
                </a:solidFill>
                <a:latin typeface="Times New Roman"/>
                <a:cs typeface="Times New Roman"/>
              </a:rPr>
              <a:t>L</a:t>
            </a:r>
            <a:r>
              <a:rPr sz="2400" b="1" dirty="0">
                <a:solidFill>
                  <a:srgbClr val="990000"/>
                </a:solidFill>
                <a:latin typeface="Times New Roman"/>
                <a:cs typeface="Times New Roman"/>
              </a:rPr>
              <a:t>VI</a:t>
            </a:r>
            <a:r>
              <a:rPr sz="2400" b="1" spc="-5" dirty="0">
                <a:solidFill>
                  <a:srgbClr val="990000"/>
                </a:solidFill>
                <a:latin typeface="Times New Roman"/>
                <a:cs typeface="Times New Roman"/>
              </a:rPr>
              <a:t>M</a:t>
            </a:r>
            <a:r>
              <a:rPr sz="2400" b="1" dirty="0">
                <a:solidFill>
                  <a:srgbClr val="990000"/>
                </a:solidFill>
                <a:latin typeface="Times New Roman"/>
                <a:cs typeface="Times New Roman"/>
              </a:rPr>
              <a:t>EN</a:t>
            </a:r>
            <a:r>
              <a:rPr sz="2400" b="1" spc="-45" dirty="0">
                <a:solidFill>
                  <a:srgbClr val="990000"/>
                </a:solidFill>
                <a:latin typeface="Times New Roman"/>
                <a:cs typeface="Times New Roman"/>
              </a:rPr>
              <a:t>T</a:t>
            </a:r>
            <a:r>
              <a:rPr sz="2400" b="1" dirty="0">
                <a:solidFill>
                  <a:srgbClr val="990000"/>
                </a:solidFill>
                <a:latin typeface="Times New Roman"/>
                <a:cs typeface="Times New Roman"/>
              </a:rPr>
              <a:t>O  E</a:t>
            </a:r>
            <a:r>
              <a:rPr sz="2400" b="1" spc="-60" dirty="0">
                <a:solidFill>
                  <a:srgbClr val="990000"/>
                </a:solidFill>
                <a:latin typeface="Times New Roman"/>
                <a:cs typeface="Times New Roman"/>
              </a:rPr>
              <a:t> </a:t>
            </a:r>
            <a:r>
              <a:rPr sz="2400" b="1" spc="-35" dirty="0">
                <a:solidFill>
                  <a:srgbClr val="990000"/>
                </a:solidFill>
                <a:latin typeface="Times New Roman"/>
                <a:cs typeface="Times New Roman"/>
              </a:rPr>
              <a:t>VALIDAÇÃO</a:t>
            </a:r>
            <a:endParaRPr sz="240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57</a:t>
            </a:r>
            <a:endParaRPr sz="1400">
              <a:latin typeface="Times New Roman"/>
              <a:cs typeface="Times New Roman"/>
            </a:endParaRPr>
          </a:p>
        </p:txBody>
      </p:sp>
      <p:grpSp>
        <p:nvGrpSpPr>
          <p:cNvPr id="3" name="object 3"/>
          <p:cNvGrpSpPr/>
          <p:nvPr/>
        </p:nvGrpSpPr>
        <p:grpSpPr>
          <a:xfrm>
            <a:off x="390698" y="112222"/>
            <a:ext cx="7905750" cy="1405255"/>
            <a:chOff x="390698" y="112222"/>
            <a:chExt cx="7905750" cy="1405255"/>
          </a:xfrm>
        </p:grpSpPr>
        <p:pic>
          <p:nvPicPr>
            <p:cNvPr id="4" name="object 4"/>
            <p:cNvPicPr/>
            <p:nvPr/>
          </p:nvPicPr>
          <p:blipFill>
            <a:blip r:embed="rId2" cstate="print"/>
            <a:stretch>
              <a:fillRect/>
            </a:stretch>
          </p:blipFill>
          <p:spPr>
            <a:xfrm>
              <a:off x="390698" y="112222"/>
              <a:ext cx="7905403" cy="822959"/>
            </a:xfrm>
            <a:prstGeom prst="rect">
              <a:avLst/>
            </a:prstGeom>
          </p:spPr>
        </p:pic>
        <p:pic>
          <p:nvPicPr>
            <p:cNvPr id="5" name="object 5"/>
            <p:cNvPicPr/>
            <p:nvPr/>
          </p:nvPicPr>
          <p:blipFill>
            <a:blip r:embed="rId3" cstate="print"/>
            <a:stretch>
              <a:fillRect/>
            </a:stretch>
          </p:blipFill>
          <p:spPr>
            <a:xfrm>
              <a:off x="390698" y="698269"/>
              <a:ext cx="3283526" cy="818803"/>
            </a:xfrm>
            <a:prstGeom prst="rect">
              <a:avLst/>
            </a:prstGeom>
          </p:spPr>
        </p:pic>
      </p:grpSp>
      <p:sp>
        <p:nvSpPr>
          <p:cNvPr id="6" name="object 6"/>
          <p:cNvSpPr txBox="1">
            <a:spLocks noGrp="1"/>
          </p:cNvSpPr>
          <p:nvPr>
            <p:ph type="title"/>
          </p:nvPr>
        </p:nvSpPr>
        <p:spPr>
          <a:xfrm>
            <a:off x="459140" y="73741"/>
            <a:ext cx="7611109" cy="1341120"/>
          </a:xfrm>
          <a:prstGeom prst="rect">
            <a:avLst/>
          </a:prstGeom>
        </p:spPr>
        <p:txBody>
          <a:bodyPr vert="horz" wrap="square" lIns="0" tIns="159385" rIns="0" bIns="0" rtlCol="0">
            <a:spAutoFit/>
          </a:bodyPr>
          <a:lstStyle/>
          <a:p>
            <a:pPr marL="12700" marR="5080">
              <a:lnSpc>
                <a:spcPct val="79900"/>
              </a:lnSpc>
              <a:spcBef>
                <a:spcPts val="1255"/>
              </a:spcBef>
              <a:tabLst>
                <a:tab pos="2653665" algn="l"/>
              </a:tabLst>
            </a:pPr>
            <a:r>
              <a:rPr dirty="0"/>
              <a:t>O</a:t>
            </a:r>
            <a:r>
              <a:rPr spc="10" dirty="0"/>
              <a:t> </a:t>
            </a:r>
            <a:r>
              <a:rPr spc="-5" dirty="0"/>
              <a:t>Modelo	Espiral</a:t>
            </a:r>
            <a:r>
              <a:rPr spc="-30" dirty="0"/>
              <a:t> </a:t>
            </a:r>
            <a:r>
              <a:rPr dirty="0"/>
              <a:t>de</a:t>
            </a:r>
            <a:r>
              <a:rPr spc="-25" dirty="0"/>
              <a:t> </a:t>
            </a:r>
            <a:r>
              <a:rPr spc="-5" dirty="0"/>
              <a:t>Processo </a:t>
            </a:r>
            <a:r>
              <a:rPr spc="-1185" dirty="0"/>
              <a:t> </a:t>
            </a:r>
            <a:r>
              <a:rPr dirty="0"/>
              <a:t>de</a:t>
            </a:r>
            <a:r>
              <a:rPr spc="-10" dirty="0"/>
              <a:t> </a:t>
            </a:r>
            <a:r>
              <a:rPr spc="-5" dirty="0"/>
              <a:t>Software</a:t>
            </a:r>
          </a:p>
        </p:txBody>
      </p:sp>
      <p:grpSp>
        <p:nvGrpSpPr>
          <p:cNvPr id="7" name="object 7"/>
          <p:cNvGrpSpPr/>
          <p:nvPr/>
        </p:nvGrpSpPr>
        <p:grpSpPr>
          <a:xfrm>
            <a:off x="210185" y="1558925"/>
            <a:ext cx="7977505" cy="4872990"/>
            <a:chOff x="210185" y="1558925"/>
            <a:chExt cx="7977505" cy="4872990"/>
          </a:xfrm>
        </p:grpSpPr>
        <p:sp>
          <p:nvSpPr>
            <p:cNvPr id="8" name="object 8"/>
            <p:cNvSpPr/>
            <p:nvPr/>
          </p:nvSpPr>
          <p:spPr>
            <a:xfrm>
              <a:off x="4247356" y="1644650"/>
              <a:ext cx="0" cy="1708150"/>
            </a:xfrm>
            <a:custGeom>
              <a:avLst/>
              <a:gdLst/>
              <a:ahLst/>
              <a:cxnLst/>
              <a:rect l="l" t="t" r="r" b="b"/>
              <a:pathLst>
                <a:path h="1708150">
                  <a:moveTo>
                    <a:pt x="0" y="0"/>
                  </a:moveTo>
                  <a:lnTo>
                    <a:pt x="0" y="1708149"/>
                  </a:lnTo>
                </a:path>
              </a:pathLst>
            </a:custGeom>
            <a:ln w="20637">
              <a:solidFill>
                <a:srgbClr val="000000"/>
              </a:solidFill>
            </a:ln>
          </p:spPr>
          <p:txBody>
            <a:bodyPr wrap="square" lIns="0" tIns="0" rIns="0" bIns="0" rtlCol="0"/>
            <a:lstStyle/>
            <a:p>
              <a:endParaRPr/>
            </a:p>
          </p:txBody>
        </p:sp>
        <p:pic>
          <p:nvPicPr>
            <p:cNvPr id="9" name="object 9"/>
            <p:cNvPicPr/>
            <p:nvPr/>
          </p:nvPicPr>
          <p:blipFill>
            <a:blip r:embed="rId4" cstate="print"/>
            <a:stretch>
              <a:fillRect/>
            </a:stretch>
          </p:blipFill>
          <p:spPr>
            <a:xfrm>
              <a:off x="4179887" y="1558925"/>
              <a:ext cx="134937" cy="227012"/>
            </a:xfrm>
            <a:prstGeom prst="rect">
              <a:avLst/>
            </a:prstGeom>
          </p:spPr>
        </p:pic>
        <p:sp>
          <p:nvSpPr>
            <p:cNvPr id="10" name="object 10"/>
            <p:cNvSpPr/>
            <p:nvPr/>
          </p:nvSpPr>
          <p:spPr>
            <a:xfrm>
              <a:off x="5257798" y="2209800"/>
              <a:ext cx="2438400" cy="1143000"/>
            </a:xfrm>
            <a:custGeom>
              <a:avLst/>
              <a:gdLst/>
              <a:ahLst/>
              <a:cxnLst/>
              <a:rect l="l" t="t" r="r" b="b"/>
              <a:pathLst>
                <a:path w="2438400" h="1143000">
                  <a:moveTo>
                    <a:pt x="0" y="0"/>
                  </a:moveTo>
                  <a:lnTo>
                    <a:pt x="2438399" y="0"/>
                  </a:lnTo>
                  <a:lnTo>
                    <a:pt x="2438399" y="1142999"/>
                  </a:lnTo>
                  <a:lnTo>
                    <a:pt x="0" y="1142999"/>
                  </a:lnTo>
                  <a:lnTo>
                    <a:pt x="0" y="0"/>
                  </a:lnTo>
                  <a:close/>
                </a:path>
              </a:pathLst>
            </a:custGeom>
            <a:ln w="9524">
              <a:solidFill>
                <a:srgbClr val="A7A7A7"/>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5361709" y="2215341"/>
              <a:ext cx="2177934" cy="490450"/>
            </a:xfrm>
            <a:prstGeom prst="rect">
              <a:avLst/>
            </a:prstGeom>
          </p:spPr>
        </p:pic>
        <p:pic>
          <p:nvPicPr>
            <p:cNvPr id="12" name="object 12"/>
            <p:cNvPicPr/>
            <p:nvPr/>
          </p:nvPicPr>
          <p:blipFill>
            <a:blip r:embed="rId6" cstate="print"/>
            <a:stretch>
              <a:fillRect/>
            </a:stretch>
          </p:blipFill>
          <p:spPr>
            <a:xfrm>
              <a:off x="5374177" y="2572789"/>
              <a:ext cx="2152996" cy="490450"/>
            </a:xfrm>
            <a:prstGeom prst="rect">
              <a:avLst/>
            </a:prstGeom>
          </p:spPr>
        </p:pic>
        <p:pic>
          <p:nvPicPr>
            <p:cNvPr id="13" name="object 13"/>
            <p:cNvPicPr/>
            <p:nvPr/>
          </p:nvPicPr>
          <p:blipFill>
            <a:blip r:embed="rId7" cstate="print"/>
            <a:stretch>
              <a:fillRect/>
            </a:stretch>
          </p:blipFill>
          <p:spPr>
            <a:xfrm>
              <a:off x="5868785" y="2942705"/>
              <a:ext cx="1226127" cy="490450"/>
            </a:xfrm>
            <a:prstGeom prst="rect">
              <a:avLst/>
            </a:prstGeom>
          </p:spPr>
        </p:pic>
        <p:sp>
          <p:nvSpPr>
            <p:cNvPr id="14" name="object 14"/>
            <p:cNvSpPr/>
            <p:nvPr/>
          </p:nvSpPr>
          <p:spPr>
            <a:xfrm>
              <a:off x="220662" y="3956844"/>
              <a:ext cx="7956550" cy="0"/>
            </a:xfrm>
            <a:custGeom>
              <a:avLst/>
              <a:gdLst/>
              <a:ahLst/>
              <a:cxnLst/>
              <a:rect l="l" t="t" r="r" b="b"/>
              <a:pathLst>
                <a:path w="7956550">
                  <a:moveTo>
                    <a:pt x="0" y="0"/>
                  </a:moveTo>
                  <a:lnTo>
                    <a:pt x="3360736" y="0"/>
                  </a:lnTo>
                </a:path>
                <a:path w="7956550">
                  <a:moveTo>
                    <a:pt x="7627935" y="0"/>
                  </a:moveTo>
                  <a:lnTo>
                    <a:pt x="7956547" y="0"/>
                  </a:lnTo>
                </a:path>
              </a:pathLst>
            </a:custGeom>
            <a:ln w="20638">
              <a:solidFill>
                <a:srgbClr val="000000"/>
              </a:solidFill>
            </a:ln>
          </p:spPr>
          <p:txBody>
            <a:bodyPr wrap="square" lIns="0" tIns="0" rIns="0" bIns="0" rtlCol="0"/>
            <a:lstStyle/>
            <a:p>
              <a:endParaRPr/>
            </a:p>
          </p:txBody>
        </p:sp>
        <p:sp>
          <p:nvSpPr>
            <p:cNvPr id="15" name="object 15"/>
            <p:cNvSpPr/>
            <p:nvPr/>
          </p:nvSpPr>
          <p:spPr>
            <a:xfrm>
              <a:off x="4247356" y="6248399"/>
              <a:ext cx="0" cy="173355"/>
            </a:xfrm>
            <a:custGeom>
              <a:avLst/>
              <a:gdLst/>
              <a:ahLst/>
              <a:cxnLst/>
              <a:rect l="l" t="t" r="r" b="b"/>
              <a:pathLst>
                <a:path h="173354">
                  <a:moveTo>
                    <a:pt x="0" y="0"/>
                  </a:moveTo>
                  <a:lnTo>
                    <a:pt x="0" y="173036"/>
                  </a:lnTo>
                </a:path>
              </a:pathLst>
            </a:custGeom>
            <a:ln w="20637">
              <a:solidFill>
                <a:srgbClr val="000000"/>
              </a:solidFill>
            </a:ln>
          </p:spPr>
          <p:txBody>
            <a:bodyPr wrap="square" lIns="0" tIns="0" rIns="0" bIns="0" rtlCol="0"/>
            <a:lstStyle/>
            <a:p>
              <a:endParaRPr/>
            </a:p>
          </p:txBody>
        </p:sp>
      </p:grpSp>
      <p:sp>
        <p:nvSpPr>
          <p:cNvPr id="16" name="object 16"/>
          <p:cNvSpPr txBox="1"/>
          <p:nvPr/>
        </p:nvSpPr>
        <p:spPr>
          <a:xfrm>
            <a:off x="5389066" y="2243138"/>
            <a:ext cx="2106295" cy="1115060"/>
          </a:xfrm>
          <a:prstGeom prst="rect">
            <a:avLst/>
          </a:prstGeom>
        </p:spPr>
        <p:txBody>
          <a:bodyPr vert="horz" wrap="square" lIns="0" tIns="15875" rIns="0" bIns="0" rtlCol="0">
            <a:spAutoFit/>
          </a:bodyPr>
          <a:lstStyle/>
          <a:p>
            <a:pPr marL="12700" marR="5080" algn="ctr">
              <a:lnSpc>
                <a:spcPct val="99000"/>
              </a:lnSpc>
              <a:spcBef>
                <a:spcPts val="125"/>
              </a:spcBef>
            </a:pPr>
            <a:r>
              <a:rPr sz="2400" b="1" spc="-310" dirty="0">
                <a:solidFill>
                  <a:srgbClr val="969696"/>
                </a:solidFill>
                <a:latin typeface="Times New Roman"/>
                <a:cs typeface="Times New Roman"/>
              </a:rPr>
              <a:t>AV</a:t>
            </a:r>
            <a:r>
              <a:rPr sz="2400" b="1" dirty="0">
                <a:solidFill>
                  <a:srgbClr val="969696"/>
                </a:solidFill>
                <a:latin typeface="Times New Roman"/>
                <a:cs typeface="Times New Roman"/>
              </a:rPr>
              <a:t>ALIAÇÃO</a:t>
            </a:r>
            <a:r>
              <a:rPr sz="2400" b="1" spc="-5" dirty="0">
                <a:solidFill>
                  <a:srgbClr val="969696"/>
                </a:solidFill>
                <a:latin typeface="Times New Roman"/>
                <a:cs typeface="Times New Roman"/>
              </a:rPr>
              <a:t> </a:t>
            </a:r>
            <a:r>
              <a:rPr sz="2400" b="1" dirty="0">
                <a:solidFill>
                  <a:srgbClr val="969696"/>
                </a:solidFill>
                <a:latin typeface="Times New Roman"/>
                <a:cs typeface="Times New Roman"/>
              </a:rPr>
              <a:t>E  REDUÇÃO DE </a:t>
            </a:r>
            <a:r>
              <a:rPr sz="2400" b="1" spc="-585" dirty="0">
                <a:solidFill>
                  <a:srgbClr val="969696"/>
                </a:solidFill>
                <a:latin typeface="Times New Roman"/>
                <a:cs typeface="Times New Roman"/>
              </a:rPr>
              <a:t> </a:t>
            </a:r>
            <a:r>
              <a:rPr sz="2400" b="1" dirty="0">
                <a:solidFill>
                  <a:srgbClr val="969696"/>
                </a:solidFill>
                <a:latin typeface="Times New Roman"/>
                <a:cs typeface="Times New Roman"/>
              </a:rPr>
              <a:t>RISCOS</a:t>
            </a:r>
            <a:endParaRPr sz="2400">
              <a:latin typeface="Times New Roman"/>
              <a:cs typeface="Times New Roman"/>
            </a:endParaRPr>
          </a:p>
        </p:txBody>
      </p:sp>
      <p:grpSp>
        <p:nvGrpSpPr>
          <p:cNvPr id="17" name="object 17"/>
          <p:cNvGrpSpPr/>
          <p:nvPr/>
        </p:nvGrpSpPr>
        <p:grpSpPr>
          <a:xfrm>
            <a:off x="833437" y="2586037"/>
            <a:ext cx="2981325" cy="876300"/>
            <a:chOff x="833437" y="2586037"/>
            <a:chExt cx="2981325" cy="876300"/>
          </a:xfrm>
        </p:grpSpPr>
        <p:sp>
          <p:nvSpPr>
            <p:cNvPr id="18" name="object 18"/>
            <p:cNvSpPr/>
            <p:nvPr/>
          </p:nvSpPr>
          <p:spPr>
            <a:xfrm>
              <a:off x="838199" y="2590800"/>
              <a:ext cx="2971800" cy="838200"/>
            </a:xfrm>
            <a:custGeom>
              <a:avLst/>
              <a:gdLst/>
              <a:ahLst/>
              <a:cxnLst/>
              <a:rect l="l" t="t" r="r" b="b"/>
              <a:pathLst>
                <a:path w="2971800" h="838200">
                  <a:moveTo>
                    <a:pt x="0" y="0"/>
                  </a:moveTo>
                  <a:lnTo>
                    <a:pt x="2971799" y="0"/>
                  </a:lnTo>
                  <a:lnTo>
                    <a:pt x="2971799" y="838199"/>
                  </a:lnTo>
                  <a:lnTo>
                    <a:pt x="0" y="838199"/>
                  </a:lnTo>
                  <a:lnTo>
                    <a:pt x="0" y="0"/>
                  </a:lnTo>
                  <a:close/>
                </a:path>
              </a:pathLst>
            </a:custGeom>
            <a:ln w="9524">
              <a:solidFill>
                <a:srgbClr val="A7A7A7"/>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893618" y="2597727"/>
              <a:ext cx="2610196" cy="453043"/>
            </a:xfrm>
            <a:prstGeom prst="rect">
              <a:avLst/>
            </a:prstGeom>
          </p:spPr>
        </p:pic>
        <p:pic>
          <p:nvPicPr>
            <p:cNvPr id="20" name="object 20"/>
            <p:cNvPicPr/>
            <p:nvPr/>
          </p:nvPicPr>
          <p:blipFill>
            <a:blip r:embed="rId9" cstate="print"/>
            <a:stretch>
              <a:fillRect/>
            </a:stretch>
          </p:blipFill>
          <p:spPr>
            <a:xfrm>
              <a:off x="1234439" y="2913611"/>
              <a:ext cx="1857894" cy="548639"/>
            </a:xfrm>
            <a:prstGeom prst="rect">
              <a:avLst/>
            </a:prstGeom>
          </p:spPr>
        </p:pic>
      </p:grpSp>
      <p:sp>
        <p:nvSpPr>
          <p:cNvPr id="21" name="object 21"/>
          <p:cNvSpPr txBox="1"/>
          <p:nvPr/>
        </p:nvSpPr>
        <p:spPr>
          <a:xfrm>
            <a:off x="917574" y="2550479"/>
            <a:ext cx="2531745" cy="843280"/>
          </a:xfrm>
          <a:prstGeom prst="rect">
            <a:avLst/>
          </a:prstGeom>
        </p:spPr>
        <p:txBody>
          <a:bodyPr vert="horz" wrap="square" lIns="0" tIns="12700" rIns="0" bIns="0" rtlCol="0">
            <a:spAutoFit/>
          </a:bodyPr>
          <a:lstStyle/>
          <a:p>
            <a:pPr marL="355600" marR="5080" indent="-342900">
              <a:lnSpc>
                <a:spcPct val="111800"/>
              </a:lnSpc>
              <a:spcBef>
                <a:spcPts val="100"/>
              </a:spcBef>
            </a:pPr>
            <a:r>
              <a:rPr sz="2400" b="1" spc="-5" dirty="0">
                <a:solidFill>
                  <a:srgbClr val="969696"/>
                </a:solidFill>
                <a:latin typeface="Arial"/>
                <a:cs typeface="Arial"/>
              </a:rPr>
              <a:t>COLOCAÇÃO</a:t>
            </a:r>
            <a:r>
              <a:rPr sz="2400" b="1" spc="-75" dirty="0">
                <a:solidFill>
                  <a:srgbClr val="969696"/>
                </a:solidFill>
                <a:latin typeface="Arial"/>
                <a:cs typeface="Arial"/>
              </a:rPr>
              <a:t> </a:t>
            </a:r>
            <a:r>
              <a:rPr sz="2400" b="1" dirty="0">
                <a:solidFill>
                  <a:srgbClr val="969696"/>
                </a:solidFill>
                <a:latin typeface="Arial"/>
                <a:cs typeface="Arial"/>
              </a:rPr>
              <a:t>DE </a:t>
            </a:r>
            <a:r>
              <a:rPr sz="2400" b="1" spc="-650" dirty="0">
                <a:solidFill>
                  <a:srgbClr val="969696"/>
                </a:solidFill>
                <a:latin typeface="Arial"/>
                <a:cs typeface="Arial"/>
              </a:rPr>
              <a:t> </a:t>
            </a:r>
            <a:r>
              <a:rPr sz="2400" b="1" spc="-5" dirty="0">
                <a:solidFill>
                  <a:srgbClr val="969696"/>
                </a:solidFill>
                <a:latin typeface="Arial"/>
                <a:cs typeface="Arial"/>
              </a:rPr>
              <a:t>OBJETIVOS</a:t>
            </a:r>
            <a:endParaRPr sz="2400">
              <a:latin typeface="Arial"/>
              <a:cs typeface="Arial"/>
            </a:endParaRPr>
          </a:p>
        </p:txBody>
      </p:sp>
      <p:grpSp>
        <p:nvGrpSpPr>
          <p:cNvPr id="22" name="object 22"/>
          <p:cNvGrpSpPr/>
          <p:nvPr/>
        </p:nvGrpSpPr>
        <p:grpSpPr>
          <a:xfrm>
            <a:off x="5176836" y="4567237"/>
            <a:ext cx="3590925" cy="857250"/>
            <a:chOff x="5176836" y="4567237"/>
            <a:chExt cx="3590925" cy="857250"/>
          </a:xfrm>
        </p:grpSpPr>
        <p:sp>
          <p:nvSpPr>
            <p:cNvPr id="23" name="object 23"/>
            <p:cNvSpPr/>
            <p:nvPr/>
          </p:nvSpPr>
          <p:spPr>
            <a:xfrm>
              <a:off x="5181598" y="4572000"/>
              <a:ext cx="3581400" cy="838200"/>
            </a:xfrm>
            <a:custGeom>
              <a:avLst/>
              <a:gdLst/>
              <a:ahLst/>
              <a:cxnLst/>
              <a:rect l="l" t="t" r="r" b="b"/>
              <a:pathLst>
                <a:path w="3581400" h="838200">
                  <a:moveTo>
                    <a:pt x="0" y="0"/>
                  </a:moveTo>
                  <a:lnTo>
                    <a:pt x="3581399" y="0"/>
                  </a:lnTo>
                  <a:lnTo>
                    <a:pt x="3581399" y="838199"/>
                  </a:lnTo>
                  <a:lnTo>
                    <a:pt x="0" y="838199"/>
                  </a:lnTo>
                  <a:lnTo>
                    <a:pt x="0" y="0"/>
                  </a:lnTo>
                  <a:close/>
                </a:path>
              </a:pathLst>
            </a:custGeom>
            <a:ln w="9524">
              <a:solidFill>
                <a:srgbClr val="A7A7A7"/>
              </a:solidFill>
            </a:ln>
          </p:spPr>
          <p:txBody>
            <a:bodyPr wrap="square" lIns="0" tIns="0" rIns="0" bIns="0" rtlCol="0"/>
            <a:lstStyle/>
            <a:p>
              <a:endParaRPr/>
            </a:p>
          </p:txBody>
        </p:sp>
        <p:pic>
          <p:nvPicPr>
            <p:cNvPr id="24" name="object 24"/>
            <p:cNvPicPr/>
            <p:nvPr/>
          </p:nvPicPr>
          <p:blipFill>
            <a:blip r:embed="rId10" cstate="print"/>
            <a:stretch>
              <a:fillRect/>
            </a:stretch>
          </p:blipFill>
          <p:spPr>
            <a:xfrm>
              <a:off x="5324301" y="4580312"/>
              <a:ext cx="3246120" cy="490450"/>
            </a:xfrm>
            <a:prstGeom prst="rect">
              <a:avLst/>
            </a:prstGeom>
          </p:spPr>
        </p:pic>
        <p:pic>
          <p:nvPicPr>
            <p:cNvPr id="25" name="object 25"/>
            <p:cNvPicPr/>
            <p:nvPr/>
          </p:nvPicPr>
          <p:blipFill>
            <a:blip r:embed="rId11" cstate="print"/>
            <a:stretch>
              <a:fillRect/>
            </a:stretch>
          </p:blipFill>
          <p:spPr>
            <a:xfrm>
              <a:off x="5868785" y="4933603"/>
              <a:ext cx="2231967" cy="490450"/>
            </a:xfrm>
            <a:prstGeom prst="rect">
              <a:avLst/>
            </a:prstGeom>
          </p:spPr>
        </p:pic>
      </p:grpSp>
      <p:sp>
        <p:nvSpPr>
          <p:cNvPr id="26" name="object 26"/>
          <p:cNvSpPr txBox="1"/>
          <p:nvPr/>
        </p:nvSpPr>
        <p:spPr>
          <a:xfrm>
            <a:off x="5373636" y="4651227"/>
            <a:ext cx="2472690" cy="693420"/>
          </a:xfrm>
          <a:prstGeom prst="rect">
            <a:avLst/>
          </a:prstGeom>
        </p:spPr>
        <p:txBody>
          <a:bodyPr vert="horz" wrap="square" lIns="0" tIns="0" rIns="0" bIns="0" rtlCol="0">
            <a:spAutoFit/>
          </a:bodyPr>
          <a:lstStyle/>
          <a:p>
            <a:pPr algn="r">
              <a:lnSpc>
                <a:spcPts val="2580"/>
              </a:lnSpc>
            </a:pPr>
            <a:r>
              <a:rPr sz="2400" b="1" dirty="0">
                <a:solidFill>
                  <a:srgbClr val="969696"/>
                </a:solidFill>
                <a:latin typeface="Times New Roman"/>
                <a:cs typeface="Times New Roman"/>
              </a:rPr>
              <a:t>DESEN</a:t>
            </a:r>
            <a:r>
              <a:rPr sz="2400" b="1" spc="-50" dirty="0">
                <a:solidFill>
                  <a:srgbClr val="969696"/>
                </a:solidFill>
                <a:latin typeface="Times New Roman"/>
                <a:cs typeface="Times New Roman"/>
              </a:rPr>
              <a:t>V</a:t>
            </a:r>
            <a:r>
              <a:rPr sz="2400" b="1" spc="-5" dirty="0">
                <a:solidFill>
                  <a:srgbClr val="969696"/>
                </a:solidFill>
                <a:latin typeface="Times New Roman"/>
                <a:cs typeface="Times New Roman"/>
              </a:rPr>
              <a:t>O</a:t>
            </a:r>
            <a:r>
              <a:rPr sz="2400" b="1" spc="-225" dirty="0">
                <a:solidFill>
                  <a:srgbClr val="969696"/>
                </a:solidFill>
                <a:latin typeface="Times New Roman"/>
                <a:cs typeface="Times New Roman"/>
              </a:rPr>
              <a:t>L</a:t>
            </a:r>
            <a:r>
              <a:rPr sz="2400" b="1" dirty="0">
                <a:solidFill>
                  <a:srgbClr val="969696"/>
                </a:solidFill>
                <a:latin typeface="Times New Roman"/>
                <a:cs typeface="Times New Roman"/>
              </a:rPr>
              <a:t>VI</a:t>
            </a:r>
            <a:r>
              <a:rPr sz="2400" b="1" spc="-5" dirty="0">
                <a:solidFill>
                  <a:srgbClr val="969696"/>
                </a:solidFill>
                <a:latin typeface="Times New Roman"/>
                <a:cs typeface="Times New Roman"/>
              </a:rPr>
              <a:t>M</a:t>
            </a:r>
            <a:r>
              <a:rPr sz="2400" b="1" dirty="0">
                <a:solidFill>
                  <a:srgbClr val="969696"/>
                </a:solidFill>
                <a:latin typeface="Times New Roman"/>
                <a:cs typeface="Times New Roman"/>
              </a:rPr>
              <a:t>E</a:t>
            </a:r>
            <a:endParaRPr sz="2400">
              <a:latin typeface="Times New Roman"/>
              <a:cs typeface="Times New Roman"/>
            </a:endParaRPr>
          </a:p>
          <a:p>
            <a:pPr marR="42545" algn="r">
              <a:lnSpc>
                <a:spcPts val="2840"/>
              </a:lnSpc>
            </a:pPr>
            <a:r>
              <a:rPr sz="2400" b="1" dirty="0">
                <a:solidFill>
                  <a:srgbClr val="969696"/>
                </a:solidFill>
                <a:latin typeface="Times New Roman"/>
                <a:cs typeface="Times New Roman"/>
              </a:rPr>
              <a:t>E</a:t>
            </a:r>
            <a:r>
              <a:rPr sz="2400" b="1" spc="-85" dirty="0">
                <a:solidFill>
                  <a:srgbClr val="969696"/>
                </a:solidFill>
                <a:latin typeface="Times New Roman"/>
                <a:cs typeface="Times New Roman"/>
              </a:rPr>
              <a:t> </a:t>
            </a:r>
            <a:r>
              <a:rPr sz="2400" b="1" spc="-40" dirty="0">
                <a:solidFill>
                  <a:srgbClr val="969696"/>
                </a:solidFill>
                <a:latin typeface="Times New Roman"/>
                <a:cs typeface="Times New Roman"/>
              </a:rPr>
              <a:t>VALIDAÇÃ</a:t>
            </a:r>
            <a:endParaRPr sz="2400">
              <a:latin typeface="Times New Roman"/>
              <a:cs typeface="Times New Roman"/>
            </a:endParaRPr>
          </a:p>
        </p:txBody>
      </p:sp>
      <p:sp>
        <p:nvSpPr>
          <p:cNvPr id="27" name="object 27"/>
          <p:cNvSpPr txBox="1"/>
          <p:nvPr/>
        </p:nvSpPr>
        <p:spPr>
          <a:xfrm>
            <a:off x="7783011" y="4960937"/>
            <a:ext cx="26289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969696"/>
                </a:solidFill>
                <a:latin typeface="Times New Roman"/>
                <a:cs typeface="Times New Roman"/>
              </a:rPr>
              <a:t>O</a:t>
            </a:r>
            <a:endParaRPr sz="2400">
              <a:latin typeface="Times New Roman"/>
              <a:cs typeface="Times New Roman"/>
            </a:endParaRPr>
          </a:p>
        </p:txBody>
      </p:sp>
      <p:grpSp>
        <p:nvGrpSpPr>
          <p:cNvPr id="28" name="object 28"/>
          <p:cNvGrpSpPr/>
          <p:nvPr/>
        </p:nvGrpSpPr>
        <p:grpSpPr>
          <a:xfrm>
            <a:off x="681037" y="4643437"/>
            <a:ext cx="2905125" cy="542925"/>
            <a:chOff x="681037" y="4643437"/>
            <a:chExt cx="2905125" cy="542925"/>
          </a:xfrm>
        </p:grpSpPr>
        <p:sp>
          <p:nvSpPr>
            <p:cNvPr id="29" name="object 29"/>
            <p:cNvSpPr/>
            <p:nvPr/>
          </p:nvSpPr>
          <p:spPr>
            <a:xfrm>
              <a:off x="685799" y="4648200"/>
              <a:ext cx="2895600" cy="533400"/>
            </a:xfrm>
            <a:custGeom>
              <a:avLst/>
              <a:gdLst/>
              <a:ahLst/>
              <a:cxnLst/>
              <a:rect l="l" t="t" r="r" b="b"/>
              <a:pathLst>
                <a:path w="2895600" h="533400">
                  <a:moveTo>
                    <a:pt x="0" y="0"/>
                  </a:moveTo>
                  <a:lnTo>
                    <a:pt x="2895599" y="0"/>
                  </a:lnTo>
                  <a:lnTo>
                    <a:pt x="2895599" y="533399"/>
                  </a:lnTo>
                  <a:lnTo>
                    <a:pt x="0" y="533399"/>
                  </a:lnTo>
                  <a:lnTo>
                    <a:pt x="0" y="0"/>
                  </a:lnTo>
                  <a:close/>
                </a:path>
              </a:pathLst>
            </a:custGeom>
            <a:ln w="9524">
              <a:solidFill>
                <a:srgbClr val="AB1500"/>
              </a:solidFill>
            </a:ln>
          </p:spPr>
          <p:txBody>
            <a:bodyPr wrap="square" lIns="0" tIns="0" rIns="0" bIns="0" rtlCol="0"/>
            <a:lstStyle/>
            <a:p>
              <a:endParaRPr/>
            </a:p>
          </p:txBody>
        </p:sp>
        <p:pic>
          <p:nvPicPr>
            <p:cNvPr id="30" name="object 30"/>
            <p:cNvPicPr/>
            <p:nvPr/>
          </p:nvPicPr>
          <p:blipFill>
            <a:blip r:embed="rId12" cstate="print"/>
            <a:stretch>
              <a:fillRect/>
            </a:stretch>
          </p:blipFill>
          <p:spPr>
            <a:xfrm>
              <a:off x="814647" y="4655126"/>
              <a:ext cx="2664228" cy="490450"/>
            </a:xfrm>
            <a:prstGeom prst="rect">
              <a:avLst/>
            </a:prstGeom>
          </p:spPr>
        </p:pic>
      </p:grpSp>
      <p:sp>
        <p:nvSpPr>
          <p:cNvPr id="31" name="object 31"/>
          <p:cNvSpPr txBox="1"/>
          <p:nvPr/>
        </p:nvSpPr>
        <p:spPr>
          <a:xfrm>
            <a:off x="848320" y="4681537"/>
            <a:ext cx="257746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990000"/>
                </a:solidFill>
                <a:latin typeface="Times New Roman"/>
                <a:cs typeface="Times New Roman"/>
              </a:rPr>
              <a:t>P</a:t>
            </a:r>
            <a:r>
              <a:rPr sz="2400" b="1" dirty="0">
                <a:solidFill>
                  <a:srgbClr val="990000"/>
                </a:solidFill>
                <a:latin typeface="Times New Roman"/>
                <a:cs typeface="Times New Roman"/>
              </a:rPr>
              <a:t>LANEJA</a:t>
            </a:r>
            <a:r>
              <a:rPr sz="2400" b="1" spc="-5" dirty="0">
                <a:solidFill>
                  <a:srgbClr val="990000"/>
                </a:solidFill>
                <a:latin typeface="Times New Roman"/>
                <a:cs typeface="Times New Roman"/>
              </a:rPr>
              <a:t>M</a:t>
            </a:r>
            <a:r>
              <a:rPr sz="2400" b="1" dirty="0">
                <a:solidFill>
                  <a:srgbClr val="990000"/>
                </a:solidFill>
                <a:latin typeface="Times New Roman"/>
                <a:cs typeface="Times New Roman"/>
              </a:rPr>
              <a:t>EN</a:t>
            </a:r>
            <a:r>
              <a:rPr sz="2400" b="1" spc="-45" dirty="0">
                <a:solidFill>
                  <a:srgbClr val="990000"/>
                </a:solidFill>
                <a:latin typeface="Times New Roman"/>
                <a:cs typeface="Times New Roman"/>
              </a:rPr>
              <a:t>T</a:t>
            </a:r>
            <a:r>
              <a:rPr sz="2400" b="1" dirty="0">
                <a:solidFill>
                  <a:srgbClr val="990000"/>
                </a:solidFill>
                <a:latin typeface="Times New Roman"/>
                <a:cs typeface="Times New Roman"/>
              </a:rPr>
              <a:t>O</a:t>
            </a:r>
            <a:endParaRPr sz="2400">
              <a:latin typeface="Times New Roman"/>
              <a:cs typeface="Times New Roman"/>
            </a:endParaRPr>
          </a:p>
        </p:txBody>
      </p:sp>
      <p:grpSp>
        <p:nvGrpSpPr>
          <p:cNvPr id="32" name="object 32"/>
          <p:cNvGrpSpPr/>
          <p:nvPr/>
        </p:nvGrpSpPr>
        <p:grpSpPr>
          <a:xfrm>
            <a:off x="3576637" y="3348037"/>
            <a:ext cx="4276725" cy="2905125"/>
            <a:chOff x="3576637" y="3348037"/>
            <a:chExt cx="4276725" cy="2905125"/>
          </a:xfrm>
        </p:grpSpPr>
        <p:sp>
          <p:nvSpPr>
            <p:cNvPr id="33" name="object 33"/>
            <p:cNvSpPr/>
            <p:nvPr/>
          </p:nvSpPr>
          <p:spPr>
            <a:xfrm>
              <a:off x="3581400" y="3352799"/>
              <a:ext cx="4267200" cy="2895600"/>
            </a:xfrm>
            <a:custGeom>
              <a:avLst/>
              <a:gdLst/>
              <a:ahLst/>
              <a:cxnLst/>
              <a:rect l="l" t="t" r="r" b="b"/>
              <a:pathLst>
                <a:path w="4267200" h="2895600">
                  <a:moveTo>
                    <a:pt x="4267198" y="0"/>
                  </a:moveTo>
                  <a:lnTo>
                    <a:pt x="0" y="0"/>
                  </a:lnTo>
                  <a:lnTo>
                    <a:pt x="0" y="2895599"/>
                  </a:lnTo>
                  <a:lnTo>
                    <a:pt x="4267198" y="2895599"/>
                  </a:lnTo>
                  <a:lnTo>
                    <a:pt x="4267198" y="0"/>
                  </a:lnTo>
                  <a:close/>
                </a:path>
              </a:pathLst>
            </a:custGeom>
            <a:solidFill>
              <a:srgbClr val="FFFFFF"/>
            </a:solidFill>
          </p:spPr>
          <p:txBody>
            <a:bodyPr wrap="square" lIns="0" tIns="0" rIns="0" bIns="0" rtlCol="0"/>
            <a:lstStyle/>
            <a:p>
              <a:endParaRPr/>
            </a:p>
          </p:txBody>
        </p:sp>
        <p:sp>
          <p:nvSpPr>
            <p:cNvPr id="34" name="object 34"/>
            <p:cNvSpPr/>
            <p:nvPr/>
          </p:nvSpPr>
          <p:spPr>
            <a:xfrm>
              <a:off x="3581399" y="3352799"/>
              <a:ext cx="4267200" cy="2895600"/>
            </a:xfrm>
            <a:custGeom>
              <a:avLst/>
              <a:gdLst/>
              <a:ahLst/>
              <a:cxnLst/>
              <a:rect l="l" t="t" r="r" b="b"/>
              <a:pathLst>
                <a:path w="4267200" h="2895600">
                  <a:moveTo>
                    <a:pt x="0" y="0"/>
                  </a:moveTo>
                  <a:lnTo>
                    <a:pt x="4267198" y="0"/>
                  </a:lnTo>
                  <a:lnTo>
                    <a:pt x="4267198" y="2895599"/>
                  </a:lnTo>
                  <a:lnTo>
                    <a:pt x="0" y="2895599"/>
                  </a:lnTo>
                  <a:lnTo>
                    <a:pt x="0" y="0"/>
                  </a:lnTo>
                  <a:close/>
                </a:path>
              </a:pathLst>
            </a:custGeom>
            <a:ln w="9524">
              <a:solidFill>
                <a:srgbClr val="AB1500"/>
              </a:solidFill>
            </a:ln>
          </p:spPr>
          <p:txBody>
            <a:bodyPr wrap="square" lIns="0" tIns="0" rIns="0" bIns="0" rtlCol="0"/>
            <a:lstStyle/>
            <a:p>
              <a:endParaRPr/>
            </a:p>
          </p:txBody>
        </p:sp>
      </p:grpSp>
      <p:sp>
        <p:nvSpPr>
          <p:cNvPr id="35" name="object 35"/>
          <p:cNvSpPr txBox="1"/>
          <p:nvPr/>
        </p:nvSpPr>
        <p:spPr>
          <a:xfrm>
            <a:off x="3660775" y="3386139"/>
            <a:ext cx="3630929" cy="1115060"/>
          </a:xfrm>
          <a:prstGeom prst="rect">
            <a:avLst/>
          </a:prstGeom>
        </p:spPr>
        <p:txBody>
          <a:bodyPr vert="horz" wrap="square" lIns="0" tIns="15875" rIns="0" bIns="0" rtlCol="0">
            <a:spAutoFit/>
          </a:bodyPr>
          <a:lstStyle/>
          <a:p>
            <a:pPr marL="12700" marR="5080" algn="just">
              <a:lnSpc>
                <a:spcPct val="99000"/>
              </a:lnSpc>
              <a:spcBef>
                <a:spcPts val="125"/>
              </a:spcBef>
            </a:pPr>
            <a:r>
              <a:rPr sz="2400" dirty="0">
                <a:latin typeface="Times New Roman"/>
                <a:cs typeface="Times New Roman"/>
              </a:rPr>
              <a:t>o </a:t>
            </a:r>
            <a:r>
              <a:rPr sz="2400" spc="-5" dirty="0">
                <a:latin typeface="Times New Roman"/>
                <a:cs typeface="Times New Roman"/>
              </a:rPr>
              <a:t>projeto </a:t>
            </a:r>
            <a:r>
              <a:rPr sz="2400" dirty="0">
                <a:latin typeface="Times New Roman"/>
                <a:cs typeface="Times New Roman"/>
              </a:rPr>
              <a:t>é </a:t>
            </a:r>
            <a:r>
              <a:rPr sz="2400" spc="-5" dirty="0">
                <a:latin typeface="Times New Roman"/>
                <a:cs typeface="Times New Roman"/>
              </a:rPr>
              <a:t>revisto </a:t>
            </a:r>
            <a:r>
              <a:rPr sz="2400" dirty="0">
                <a:latin typeface="Times New Roman"/>
                <a:cs typeface="Times New Roman"/>
              </a:rPr>
              <a:t>e é </a:t>
            </a:r>
            <a:r>
              <a:rPr sz="2400" spc="-5" dirty="0">
                <a:latin typeface="Times New Roman"/>
                <a:cs typeface="Times New Roman"/>
              </a:rPr>
              <a:t>tomada </a:t>
            </a:r>
            <a:r>
              <a:rPr sz="2400" spc="-585" dirty="0">
                <a:latin typeface="Times New Roman"/>
                <a:cs typeface="Times New Roman"/>
              </a:rPr>
              <a:t> </a:t>
            </a:r>
            <a:r>
              <a:rPr sz="2400" spc="-5" dirty="0">
                <a:latin typeface="Times New Roman"/>
                <a:cs typeface="Times New Roman"/>
              </a:rPr>
              <a:t>uma decisão </a:t>
            </a:r>
            <a:r>
              <a:rPr sz="2400" dirty="0">
                <a:latin typeface="Times New Roman"/>
                <a:cs typeface="Times New Roman"/>
              </a:rPr>
              <a:t>de </a:t>
            </a:r>
            <a:r>
              <a:rPr sz="2400" spc="-5" dirty="0">
                <a:latin typeface="Times New Roman"/>
                <a:cs typeface="Times New Roman"/>
              </a:rPr>
              <a:t>continuidade </a:t>
            </a:r>
            <a:r>
              <a:rPr sz="2400" dirty="0">
                <a:latin typeface="Times New Roman"/>
                <a:cs typeface="Times New Roman"/>
              </a:rPr>
              <a:t> se</a:t>
            </a:r>
            <a:r>
              <a:rPr sz="2400" spc="-15" dirty="0">
                <a:latin typeface="Times New Roman"/>
                <a:cs typeface="Times New Roman"/>
              </a:rPr>
              <a:t> </a:t>
            </a:r>
            <a:r>
              <a:rPr sz="2400" dirty="0">
                <a:latin typeface="Times New Roman"/>
                <a:cs typeface="Times New Roman"/>
              </a:rPr>
              <a:t>é</a:t>
            </a:r>
            <a:r>
              <a:rPr sz="2400" spc="-10" dirty="0">
                <a:latin typeface="Times New Roman"/>
                <a:cs typeface="Times New Roman"/>
              </a:rPr>
              <a:t> </a:t>
            </a:r>
            <a:r>
              <a:rPr sz="2400" spc="-5" dirty="0">
                <a:latin typeface="Times New Roman"/>
                <a:cs typeface="Times New Roman"/>
              </a:rPr>
              <a:t>decidido </a:t>
            </a:r>
            <a:r>
              <a:rPr sz="2400" spc="-15" dirty="0">
                <a:latin typeface="Times New Roman"/>
                <a:cs typeface="Times New Roman"/>
              </a:rPr>
              <a:t>continuar,</a:t>
            </a:r>
            <a:r>
              <a:rPr sz="2400" spc="-5" dirty="0">
                <a:latin typeface="Times New Roman"/>
                <a:cs typeface="Times New Roman"/>
              </a:rPr>
              <a:t> são</a:t>
            </a:r>
            <a:endParaRPr sz="2400">
              <a:latin typeface="Times New Roman"/>
              <a:cs typeface="Times New Roman"/>
            </a:endParaRPr>
          </a:p>
        </p:txBody>
      </p:sp>
      <p:sp>
        <p:nvSpPr>
          <p:cNvPr id="36" name="object 36"/>
          <p:cNvSpPr txBox="1"/>
          <p:nvPr/>
        </p:nvSpPr>
        <p:spPr>
          <a:xfrm>
            <a:off x="3635375" y="4478339"/>
            <a:ext cx="4904105" cy="391160"/>
          </a:xfrm>
          <a:prstGeom prst="rect">
            <a:avLst/>
          </a:prstGeom>
        </p:spPr>
        <p:txBody>
          <a:bodyPr vert="horz" wrap="square" lIns="0" tIns="12700" rIns="0" bIns="0" rtlCol="0">
            <a:spAutoFit/>
          </a:bodyPr>
          <a:lstStyle/>
          <a:p>
            <a:pPr marL="38100">
              <a:lnSpc>
                <a:spcPct val="100000"/>
              </a:lnSpc>
              <a:spcBef>
                <a:spcPts val="100"/>
              </a:spcBef>
              <a:tabLst>
                <a:tab pos="4210685" algn="l"/>
              </a:tabLst>
            </a:pPr>
            <a:r>
              <a:rPr sz="2400" spc="-5" dirty="0">
                <a:latin typeface="Times New Roman"/>
                <a:cs typeface="Times New Roman"/>
              </a:rPr>
              <a:t>projetados</a:t>
            </a:r>
            <a:r>
              <a:rPr sz="2400" spc="15" dirty="0">
                <a:latin typeface="Times New Roman"/>
                <a:cs typeface="Times New Roman"/>
              </a:rPr>
              <a:t> </a:t>
            </a:r>
            <a:r>
              <a:rPr sz="2400" spc="-5" dirty="0">
                <a:latin typeface="Times New Roman"/>
                <a:cs typeface="Times New Roman"/>
              </a:rPr>
              <a:t>planos</a:t>
            </a:r>
            <a:r>
              <a:rPr sz="2400" spc="15" dirty="0">
                <a:latin typeface="Times New Roman"/>
                <a:cs typeface="Times New Roman"/>
              </a:rPr>
              <a:t> </a:t>
            </a:r>
            <a:r>
              <a:rPr sz="2400" spc="-5" dirty="0">
                <a:latin typeface="Times New Roman"/>
                <a:cs typeface="Times New Roman"/>
              </a:rPr>
              <a:t>para</a:t>
            </a:r>
            <a:r>
              <a:rPr sz="2400" spc="10"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spc="-5" dirty="0">
                <a:latin typeface="Times New Roman"/>
                <a:cs typeface="Times New Roman"/>
              </a:rPr>
              <a:t>próxima	</a:t>
            </a:r>
            <a:r>
              <a:rPr sz="3600" b="1" spc="-22" baseline="-23148" dirty="0">
                <a:solidFill>
                  <a:srgbClr val="969696"/>
                </a:solidFill>
                <a:latin typeface="Times New Roman"/>
                <a:cs typeface="Times New Roman"/>
              </a:rPr>
              <a:t>NTO</a:t>
            </a:r>
            <a:endParaRPr sz="3600" baseline="-23148">
              <a:latin typeface="Times New Roman"/>
              <a:cs typeface="Times New Roman"/>
            </a:endParaRPr>
          </a:p>
        </p:txBody>
      </p:sp>
      <p:sp>
        <p:nvSpPr>
          <p:cNvPr id="37" name="object 37"/>
          <p:cNvSpPr txBox="1"/>
          <p:nvPr/>
        </p:nvSpPr>
        <p:spPr>
          <a:xfrm>
            <a:off x="3660775" y="4846639"/>
            <a:ext cx="3047365" cy="7594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fase</a:t>
            </a:r>
            <a:r>
              <a:rPr sz="2400" spc="-20" dirty="0">
                <a:latin typeface="Times New Roman"/>
                <a:cs typeface="Times New Roman"/>
              </a:rPr>
              <a:t> </a:t>
            </a:r>
            <a:r>
              <a:rPr sz="2400" dirty="0">
                <a:latin typeface="Times New Roman"/>
                <a:cs typeface="Times New Roman"/>
              </a:rPr>
              <a:t>do</a:t>
            </a:r>
            <a:r>
              <a:rPr sz="2400" spc="-10" dirty="0">
                <a:latin typeface="Times New Roman"/>
                <a:cs typeface="Times New Roman"/>
              </a:rPr>
              <a:t> </a:t>
            </a:r>
            <a:r>
              <a:rPr sz="2400" spc="-5" dirty="0">
                <a:latin typeface="Times New Roman"/>
                <a:cs typeface="Times New Roman"/>
              </a:rPr>
              <a:t>projeto</a:t>
            </a:r>
            <a:r>
              <a:rPr sz="2400" spc="-10" dirty="0">
                <a:latin typeface="Times New Roman"/>
                <a:cs typeface="Times New Roman"/>
              </a:rPr>
              <a:t> </a:t>
            </a:r>
            <a:r>
              <a:rPr sz="2400" spc="-5" dirty="0">
                <a:latin typeface="Times New Roman"/>
                <a:cs typeface="Times New Roman"/>
              </a:rPr>
              <a:t>(próximo</a:t>
            </a:r>
            <a:endParaRPr sz="2400">
              <a:latin typeface="Times New Roman"/>
              <a:cs typeface="Times New Roman"/>
            </a:endParaRPr>
          </a:p>
          <a:p>
            <a:pPr marL="12700">
              <a:lnSpc>
                <a:spcPct val="100000"/>
              </a:lnSpc>
              <a:spcBef>
                <a:spcPts val="20"/>
              </a:spcBef>
            </a:pPr>
            <a:r>
              <a:rPr sz="2400" spc="-5" dirty="0">
                <a:latin typeface="MS PGothic"/>
                <a:cs typeface="MS PGothic"/>
              </a:rPr>
              <a:t>“</a:t>
            </a:r>
            <a:r>
              <a:rPr sz="2400" spc="-5" dirty="0">
                <a:latin typeface="Times New Roman"/>
                <a:cs typeface="Times New Roman"/>
              </a:rPr>
              <a:t>loop</a:t>
            </a:r>
            <a:r>
              <a:rPr sz="2400" spc="-5" dirty="0">
                <a:latin typeface="MS PGothic"/>
                <a:cs typeface="MS PGothic"/>
              </a:rPr>
              <a:t>”</a:t>
            </a:r>
            <a:r>
              <a:rPr sz="2400" spc="-170" dirty="0">
                <a:latin typeface="MS PGothic"/>
                <a:cs typeface="MS PGothic"/>
              </a:rPr>
              <a:t> </a:t>
            </a: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58</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792286" cy="818803"/>
          </a:xfrm>
          <a:prstGeom prst="rect">
            <a:avLst/>
          </a:prstGeom>
        </p:spPr>
      </p:pic>
      <p:sp>
        <p:nvSpPr>
          <p:cNvPr id="4" name="object 4"/>
          <p:cNvSpPr txBox="1">
            <a:spLocks noGrp="1"/>
          </p:cNvSpPr>
          <p:nvPr>
            <p:ph type="title"/>
          </p:nvPr>
        </p:nvSpPr>
        <p:spPr>
          <a:xfrm>
            <a:off x="765174" y="360681"/>
            <a:ext cx="4496435" cy="756920"/>
          </a:xfrm>
          <a:prstGeom prst="rect">
            <a:avLst/>
          </a:prstGeom>
        </p:spPr>
        <p:txBody>
          <a:bodyPr vert="horz" wrap="square" lIns="0" tIns="12700" rIns="0" bIns="0" rtlCol="0">
            <a:spAutoFit/>
          </a:bodyPr>
          <a:lstStyle/>
          <a:p>
            <a:pPr marL="12700">
              <a:lnSpc>
                <a:spcPct val="100000"/>
              </a:lnSpc>
              <a:spcBef>
                <a:spcPts val="100"/>
              </a:spcBef>
            </a:pPr>
            <a:r>
              <a:rPr dirty="0"/>
              <a:t>O</a:t>
            </a:r>
            <a:r>
              <a:rPr spc="-25" dirty="0"/>
              <a:t> </a:t>
            </a:r>
            <a:r>
              <a:rPr spc="-5" dirty="0"/>
              <a:t>Modelo</a:t>
            </a:r>
            <a:r>
              <a:rPr spc="-25" dirty="0"/>
              <a:t> </a:t>
            </a:r>
            <a:r>
              <a:rPr spc="-5" dirty="0"/>
              <a:t>Espiral</a:t>
            </a:r>
          </a:p>
        </p:txBody>
      </p:sp>
      <p:sp>
        <p:nvSpPr>
          <p:cNvPr id="5" name="object 5"/>
          <p:cNvSpPr txBox="1"/>
          <p:nvPr/>
        </p:nvSpPr>
        <p:spPr>
          <a:xfrm>
            <a:off x="765174" y="1547178"/>
            <a:ext cx="7920355" cy="4320540"/>
          </a:xfrm>
          <a:prstGeom prst="rect">
            <a:avLst/>
          </a:prstGeom>
        </p:spPr>
        <p:txBody>
          <a:bodyPr vert="horz" wrap="square" lIns="0" tIns="76835" rIns="0" bIns="0" rtlCol="0">
            <a:spAutoFit/>
          </a:bodyPr>
          <a:lstStyle/>
          <a:p>
            <a:pPr marL="354965" marR="445770" indent="-342900">
              <a:lnSpc>
                <a:spcPct val="84900"/>
              </a:lnSpc>
              <a:spcBef>
                <a:spcPts val="605"/>
              </a:spcBef>
              <a:buClr>
                <a:srgbClr val="CC0066"/>
              </a:buClr>
              <a:buSzPct val="78571"/>
              <a:buFont typeface="Wingdings"/>
              <a:buChar char=""/>
              <a:tabLst>
                <a:tab pos="467995" algn="l"/>
                <a:tab pos="468630" algn="l"/>
              </a:tabLst>
            </a:pPr>
            <a:r>
              <a:rPr dirty="0"/>
              <a:t>	</a:t>
            </a:r>
            <a:r>
              <a:rPr sz="2800" dirty="0">
                <a:latin typeface="Arial MT"/>
                <a:cs typeface="Arial MT"/>
              </a:rPr>
              <a:t>engloba</a:t>
            </a:r>
            <a:r>
              <a:rPr sz="2800" spc="-10" dirty="0">
                <a:latin typeface="Arial MT"/>
                <a:cs typeface="Arial MT"/>
              </a:rPr>
              <a:t> </a:t>
            </a:r>
            <a:r>
              <a:rPr sz="2800" dirty="0">
                <a:latin typeface="Arial MT"/>
                <a:cs typeface="Arial MT"/>
              </a:rPr>
              <a:t>as</a:t>
            </a:r>
            <a:r>
              <a:rPr sz="2800" spc="-15" dirty="0">
                <a:latin typeface="Arial MT"/>
                <a:cs typeface="Arial MT"/>
              </a:rPr>
              <a:t> </a:t>
            </a:r>
            <a:r>
              <a:rPr sz="2800" dirty="0">
                <a:latin typeface="Arial MT"/>
                <a:cs typeface="Arial MT"/>
              </a:rPr>
              <a:t>melhores</a:t>
            </a:r>
            <a:r>
              <a:rPr sz="2800" spc="-10" dirty="0">
                <a:latin typeface="Arial MT"/>
                <a:cs typeface="Arial MT"/>
              </a:rPr>
              <a:t> </a:t>
            </a:r>
            <a:r>
              <a:rPr sz="2800" spc="-5" dirty="0">
                <a:latin typeface="Arial MT"/>
                <a:cs typeface="Arial MT"/>
              </a:rPr>
              <a:t>características</a:t>
            </a:r>
            <a:r>
              <a:rPr sz="2800" spc="-15" dirty="0">
                <a:latin typeface="Arial MT"/>
                <a:cs typeface="Arial MT"/>
              </a:rPr>
              <a:t> </a:t>
            </a:r>
            <a:r>
              <a:rPr sz="2800" dirty="0">
                <a:latin typeface="Arial MT"/>
                <a:cs typeface="Arial MT"/>
              </a:rPr>
              <a:t>do</a:t>
            </a:r>
            <a:r>
              <a:rPr sz="2800" spc="-5" dirty="0">
                <a:latin typeface="Arial MT"/>
                <a:cs typeface="Arial MT"/>
              </a:rPr>
              <a:t> </a:t>
            </a:r>
            <a:r>
              <a:rPr sz="2800" dirty="0">
                <a:latin typeface="Arial MT"/>
                <a:cs typeface="Arial MT"/>
              </a:rPr>
              <a:t>ciclo </a:t>
            </a:r>
            <a:r>
              <a:rPr sz="2800" spc="-765" dirty="0">
                <a:latin typeface="Arial MT"/>
                <a:cs typeface="Arial MT"/>
              </a:rPr>
              <a:t> </a:t>
            </a:r>
            <a:r>
              <a:rPr sz="2800" dirty="0">
                <a:latin typeface="Arial MT"/>
                <a:cs typeface="Arial MT"/>
              </a:rPr>
              <a:t>de vida Clássico e da </a:t>
            </a:r>
            <a:r>
              <a:rPr sz="2800" spc="-5" dirty="0">
                <a:latin typeface="Arial MT"/>
                <a:cs typeface="Arial MT"/>
              </a:rPr>
              <a:t>Prototipação, </a:t>
            </a:r>
            <a:r>
              <a:rPr sz="2800" dirty="0">
                <a:latin typeface="Arial MT"/>
                <a:cs typeface="Arial MT"/>
              </a:rPr>
              <a:t> adicionando um novo </a:t>
            </a:r>
            <a:r>
              <a:rPr sz="2800" spc="-5" dirty="0">
                <a:latin typeface="Arial MT"/>
                <a:cs typeface="Arial MT"/>
              </a:rPr>
              <a:t>elemento: </a:t>
            </a:r>
            <a:r>
              <a:rPr sz="2800" dirty="0">
                <a:latin typeface="Arial MT"/>
                <a:cs typeface="Arial MT"/>
              </a:rPr>
              <a:t>a </a:t>
            </a:r>
            <a:r>
              <a:rPr sz="2800" i="1" dirty="0">
                <a:solidFill>
                  <a:srgbClr val="FF0000"/>
                </a:solidFill>
                <a:latin typeface="Arial"/>
                <a:cs typeface="Arial"/>
              </a:rPr>
              <a:t>Análise de </a:t>
            </a:r>
            <a:r>
              <a:rPr sz="2800" i="1" spc="-765" dirty="0">
                <a:solidFill>
                  <a:srgbClr val="FF0000"/>
                </a:solidFill>
                <a:latin typeface="Arial"/>
                <a:cs typeface="Arial"/>
              </a:rPr>
              <a:t> </a:t>
            </a:r>
            <a:r>
              <a:rPr sz="2800" i="1" dirty="0">
                <a:solidFill>
                  <a:srgbClr val="FF0000"/>
                </a:solidFill>
                <a:latin typeface="Arial"/>
                <a:cs typeface="Arial"/>
              </a:rPr>
              <a:t>Risco</a:t>
            </a:r>
            <a:endParaRPr sz="2800">
              <a:latin typeface="Arial"/>
              <a:cs typeface="Arial"/>
            </a:endParaRPr>
          </a:p>
          <a:p>
            <a:pPr marL="354965" marR="5080" indent="-342900">
              <a:lnSpc>
                <a:spcPct val="84600"/>
              </a:lnSpc>
              <a:spcBef>
                <a:spcPts val="730"/>
              </a:spcBef>
              <a:buClr>
                <a:srgbClr val="CC0066"/>
              </a:buClr>
              <a:buSzPct val="69642"/>
              <a:buFont typeface="Wingdings"/>
              <a:buChar char=""/>
              <a:tabLst>
                <a:tab pos="354965" algn="l"/>
                <a:tab pos="355600" algn="l"/>
              </a:tabLst>
            </a:pPr>
            <a:r>
              <a:rPr sz="2800" dirty="0">
                <a:latin typeface="Arial MT"/>
                <a:cs typeface="Arial MT"/>
              </a:rPr>
              <a:t>segue</a:t>
            </a:r>
            <a:r>
              <a:rPr sz="2800" spc="-10" dirty="0">
                <a:latin typeface="Arial MT"/>
                <a:cs typeface="Arial MT"/>
              </a:rPr>
              <a:t> </a:t>
            </a:r>
            <a:r>
              <a:rPr sz="2800" dirty="0">
                <a:latin typeface="Arial MT"/>
                <a:cs typeface="Arial MT"/>
              </a:rPr>
              <a:t>a</a:t>
            </a:r>
            <a:r>
              <a:rPr sz="2800" spc="-5" dirty="0">
                <a:latin typeface="Arial MT"/>
                <a:cs typeface="Arial MT"/>
              </a:rPr>
              <a:t> </a:t>
            </a:r>
            <a:r>
              <a:rPr sz="2800" dirty="0">
                <a:latin typeface="Arial MT"/>
                <a:cs typeface="Arial MT"/>
              </a:rPr>
              <a:t>abordagem</a:t>
            </a:r>
            <a:r>
              <a:rPr sz="2800" spc="-15" dirty="0">
                <a:latin typeface="Arial MT"/>
                <a:cs typeface="Arial MT"/>
              </a:rPr>
              <a:t> </a:t>
            </a:r>
            <a:r>
              <a:rPr sz="2800" dirty="0">
                <a:latin typeface="Arial MT"/>
                <a:cs typeface="Arial MT"/>
              </a:rPr>
              <a:t>de</a:t>
            </a:r>
            <a:r>
              <a:rPr sz="2800" spc="-5" dirty="0">
                <a:latin typeface="Arial MT"/>
                <a:cs typeface="Arial MT"/>
              </a:rPr>
              <a:t> </a:t>
            </a:r>
            <a:r>
              <a:rPr sz="2800" dirty="0">
                <a:latin typeface="Arial MT"/>
                <a:cs typeface="Arial MT"/>
              </a:rPr>
              <a:t>passos</a:t>
            </a:r>
            <a:r>
              <a:rPr sz="2800" spc="-15" dirty="0">
                <a:latin typeface="Arial MT"/>
                <a:cs typeface="Arial MT"/>
              </a:rPr>
              <a:t> </a:t>
            </a:r>
            <a:r>
              <a:rPr sz="2800" spc="-5" dirty="0">
                <a:latin typeface="Arial MT"/>
                <a:cs typeface="Arial MT"/>
              </a:rPr>
              <a:t>sistemáti-cos</a:t>
            </a:r>
            <a:r>
              <a:rPr sz="2800" spc="-10" dirty="0">
                <a:latin typeface="Arial MT"/>
                <a:cs typeface="Arial MT"/>
              </a:rPr>
              <a:t> </a:t>
            </a:r>
            <a:r>
              <a:rPr sz="2800" dirty="0">
                <a:latin typeface="Arial MT"/>
                <a:cs typeface="Arial MT"/>
              </a:rPr>
              <a:t>do </a:t>
            </a:r>
            <a:r>
              <a:rPr sz="2800" spc="-765" dirty="0">
                <a:latin typeface="Arial MT"/>
                <a:cs typeface="Arial MT"/>
              </a:rPr>
              <a:t> </a:t>
            </a:r>
            <a:r>
              <a:rPr sz="2800" dirty="0">
                <a:latin typeface="Arial MT"/>
                <a:cs typeface="Arial MT"/>
              </a:rPr>
              <a:t>Ciclo de Vida Clássico incorporando-os numa </a:t>
            </a:r>
            <a:r>
              <a:rPr sz="2800" spc="5" dirty="0">
                <a:latin typeface="Arial MT"/>
                <a:cs typeface="Arial MT"/>
              </a:rPr>
              <a:t> </a:t>
            </a:r>
            <a:r>
              <a:rPr sz="2800" spc="-5" dirty="0">
                <a:latin typeface="Arial MT"/>
                <a:cs typeface="Arial MT"/>
              </a:rPr>
              <a:t>estrutura</a:t>
            </a:r>
            <a:r>
              <a:rPr sz="2800" spc="-10" dirty="0">
                <a:latin typeface="Arial MT"/>
                <a:cs typeface="Arial MT"/>
              </a:rPr>
              <a:t> </a:t>
            </a:r>
            <a:r>
              <a:rPr sz="2800" spc="-5" dirty="0">
                <a:solidFill>
                  <a:srgbClr val="FF0000"/>
                </a:solidFill>
                <a:latin typeface="Arial MT"/>
                <a:cs typeface="Arial MT"/>
              </a:rPr>
              <a:t>iterativa </a:t>
            </a:r>
            <a:r>
              <a:rPr sz="2800" dirty="0">
                <a:latin typeface="Arial MT"/>
                <a:cs typeface="Arial MT"/>
              </a:rPr>
              <a:t>que </a:t>
            </a:r>
            <a:r>
              <a:rPr sz="2800" spc="-5" dirty="0">
                <a:latin typeface="Arial MT"/>
                <a:cs typeface="Arial MT"/>
              </a:rPr>
              <a:t>reflete</a:t>
            </a:r>
            <a:r>
              <a:rPr sz="2800" dirty="0">
                <a:latin typeface="Arial MT"/>
                <a:cs typeface="Arial MT"/>
              </a:rPr>
              <a:t> mais </a:t>
            </a:r>
            <a:r>
              <a:rPr sz="2800" spc="5" dirty="0">
                <a:latin typeface="Arial MT"/>
                <a:cs typeface="Arial MT"/>
              </a:rPr>
              <a:t> </a:t>
            </a:r>
            <a:r>
              <a:rPr sz="2800" spc="-5" dirty="0">
                <a:latin typeface="Arial MT"/>
                <a:cs typeface="Arial MT"/>
              </a:rPr>
              <a:t>realisticamente </a:t>
            </a:r>
            <a:r>
              <a:rPr sz="2800" dirty="0">
                <a:latin typeface="Arial MT"/>
                <a:cs typeface="Arial MT"/>
              </a:rPr>
              <a:t>o mundo real</a:t>
            </a:r>
            <a:endParaRPr sz="2800">
              <a:latin typeface="Arial MT"/>
              <a:cs typeface="Arial MT"/>
            </a:endParaRPr>
          </a:p>
          <a:p>
            <a:pPr marL="354965" marR="820419" indent="-342900" algn="just">
              <a:lnSpc>
                <a:spcPct val="86200"/>
              </a:lnSpc>
              <a:spcBef>
                <a:spcPts val="1110"/>
              </a:spcBef>
              <a:buClr>
                <a:srgbClr val="CC0066"/>
              </a:buClr>
              <a:buSzPct val="78571"/>
              <a:buFont typeface="Wingdings"/>
              <a:buChar char=""/>
              <a:tabLst>
                <a:tab pos="468630" algn="l"/>
              </a:tabLst>
            </a:pPr>
            <a:r>
              <a:rPr dirty="0"/>
              <a:t>	</a:t>
            </a:r>
            <a:r>
              <a:rPr sz="2800" dirty="0">
                <a:latin typeface="Arial MT"/>
                <a:cs typeface="Arial MT"/>
              </a:rPr>
              <a:t>usa a </a:t>
            </a:r>
            <a:r>
              <a:rPr sz="2800" spc="-5" dirty="0">
                <a:solidFill>
                  <a:srgbClr val="FF0000"/>
                </a:solidFill>
                <a:latin typeface="Arial MT"/>
                <a:cs typeface="Arial MT"/>
              </a:rPr>
              <a:t>Prototipação</a:t>
            </a:r>
            <a:r>
              <a:rPr sz="2800" spc="-5" dirty="0">
                <a:latin typeface="Arial MT"/>
                <a:cs typeface="Arial MT"/>
              </a:rPr>
              <a:t>, </a:t>
            </a:r>
            <a:r>
              <a:rPr sz="2800" dirty="0">
                <a:latin typeface="Arial MT"/>
                <a:cs typeface="Arial MT"/>
              </a:rPr>
              <a:t>em qualquer </a:t>
            </a:r>
            <a:r>
              <a:rPr sz="2800" spc="-5" dirty="0">
                <a:latin typeface="Arial MT"/>
                <a:cs typeface="Arial MT"/>
              </a:rPr>
              <a:t>etapa </a:t>
            </a:r>
            <a:r>
              <a:rPr sz="2800" dirty="0">
                <a:latin typeface="Arial MT"/>
                <a:cs typeface="Arial MT"/>
              </a:rPr>
              <a:t>da </a:t>
            </a:r>
            <a:r>
              <a:rPr sz="2800" spc="-765" dirty="0">
                <a:latin typeface="Arial MT"/>
                <a:cs typeface="Arial MT"/>
              </a:rPr>
              <a:t> </a:t>
            </a:r>
            <a:r>
              <a:rPr sz="2800" dirty="0">
                <a:latin typeface="Arial MT"/>
                <a:cs typeface="Arial MT"/>
              </a:rPr>
              <a:t>evolução do </a:t>
            </a:r>
            <a:r>
              <a:rPr sz="2800" spc="-5" dirty="0">
                <a:latin typeface="Arial MT"/>
                <a:cs typeface="Arial MT"/>
              </a:rPr>
              <a:t>produto, </a:t>
            </a:r>
            <a:r>
              <a:rPr sz="2800" dirty="0">
                <a:latin typeface="Arial MT"/>
                <a:cs typeface="Arial MT"/>
              </a:rPr>
              <a:t>como mecanismo de </a:t>
            </a:r>
            <a:r>
              <a:rPr sz="2800" spc="-765" dirty="0">
                <a:latin typeface="Arial MT"/>
                <a:cs typeface="Arial MT"/>
              </a:rPr>
              <a:t> </a:t>
            </a:r>
            <a:r>
              <a:rPr sz="2800" dirty="0">
                <a:latin typeface="Arial MT"/>
                <a:cs typeface="Arial MT"/>
              </a:rPr>
              <a:t>redução</a:t>
            </a:r>
            <a:r>
              <a:rPr sz="2800" spc="-5" dirty="0">
                <a:latin typeface="Arial MT"/>
                <a:cs typeface="Arial MT"/>
              </a:rPr>
              <a:t> </a:t>
            </a:r>
            <a:r>
              <a:rPr sz="2800" dirty="0">
                <a:latin typeface="Arial MT"/>
                <a:cs typeface="Arial MT"/>
              </a:rPr>
              <a:t>de riscos</a:t>
            </a:r>
            <a:endParaRPr sz="2800">
              <a:latin typeface="Arial MT"/>
              <a:cs typeface="Arial MT"/>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59</a:t>
            </a:r>
            <a:endParaRPr sz="1400">
              <a:latin typeface="Times New Roman"/>
              <a:cs typeface="Times New Roman"/>
            </a:endParaRPr>
          </a:p>
        </p:txBody>
      </p:sp>
      <p:grpSp>
        <p:nvGrpSpPr>
          <p:cNvPr id="3" name="object 3"/>
          <p:cNvGrpSpPr/>
          <p:nvPr/>
        </p:nvGrpSpPr>
        <p:grpSpPr>
          <a:xfrm>
            <a:off x="698269" y="108065"/>
            <a:ext cx="7701915" cy="1405255"/>
            <a:chOff x="698269" y="108065"/>
            <a:chExt cx="7701915" cy="1405255"/>
          </a:xfrm>
        </p:grpSpPr>
        <p:pic>
          <p:nvPicPr>
            <p:cNvPr id="4" name="object 4"/>
            <p:cNvPicPr/>
            <p:nvPr/>
          </p:nvPicPr>
          <p:blipFill>
            <a:blip r:embed="rId2" cstate="print"/>
            <a:stretch>
              <a:fillRect/>
            </a:stretch>
          </p:blipFill>
          <p:spPr>
            <a:xfrm>
              <a:off x="698269" y="108065"/>
              <a:ext cx="7701741" cy="818803"/>
            </a:xfrm>
            <a:prstGeom prst="rect">
              <a:avLst/>
            </a:prstGeom>
          </p:spPr>
        </p:pic>
        <p:pic>
          <p:nvPicPr>
            <p:cNvPr id="5" name="object 5"/>
            <p:cNvPicPr/>
            <p:nvPr/>
          </p:nvPicPr>
          <p:blipFill>
            <a:blip r:embed="rId3" cstate="print"/>
            <a:stretch>
              <a:fillRect/>
            </a:stretch>
          </p:blipFill>
          <p:spPr>
            <a:xfrm>
              <a:off x="698269" y="694113"/>
              <a:ext cx="4347556" cy="818803"/>
            </a:xfrm>
            <a:prstGeom prst="rect">
              <a:avLst/>
            </a:prstGeom>
          </p:spPr>
        </p:pic>
      </p:grpSp>
      <p:sp>
        <p:nvSpPr>
          <p:cNvPr id="6" name="object 6"/>
          <p:cNvSpPr txBox="1">
            <a:spLocks noGrp="1"/>
          </p:cNvSpPr>
          <p:nvPr>
            <p:ph type="title"/>
          </p:nvPr>
        </p:nvSpPr>
        <p:spPr>
          <a:xfrm>
            <a:off x="765174" y="68072"/>
            <a:ext cx="7408545" cy="1341120"/>
          </a:xfrm>
          <a:prstGeom prst="rect">
            <a:avLst/>
          </a:prstGeom>
        </p:spPr>
        <p:txBody>
          <a:bodyPr vert="horz" wrap="square" lIns="0" tIns="159385" rIns="0" bIns="0" rtlCol="0">
            <a:spAutoFit/>
          </a:bodyPr>
          <a:lstStyle/>
          <a:p>
            <a:pPr marL="12700" marR="5080">
              <a:lnSpc>
                <a:spcPct val="79900"/>
              </a:lnSpc>
              <a:spcBef>
                <a:spcPts val="1255"/>
              </a:spcBef>
              <a:tabLst>
                <a:tab pos="1350010" algn="l"/>
                <a:tab pos="5347335" algn="l"/>
                <a:tab pos="6819900" algn="l"/>
              </a:tabLst>
            </a:pPr>
            <a:r>
              <a:rPr dirty="0"/>
              <a:t>Co</a:t>
            </a:r>
            <a:r>
              <a:rPr spc="-5" dirty="0"/>
              <a:t>me</a:t>
            </a:r>
            <a:r>
              <a:rPr dirty="0"/>
              <a:t>n</a:t>
            </a:r>
            <a:r>
              <a:rPr spc="-5" dirty="0"/>
              <a:t>t</a:t>
            </a:r>
            <a:r>
              <a:rPr dirty="0"/>
              <a:t>ár</a:t>
            </a:r>
            <a:r>
              <a:rPr spc="-5" dirty="0"/>
              <a:t>i</a:t>
            </a:r>
            <a:r>
              <a:rPr dirty="0"/>
              <a:t>os sobre</a:t>
            </a:r>
            <a:r>
              <a:rPr spc="-5" dirty="0"/>
              <a:t> </a:t>
            </a:r>
            <a:r>
              <a:rPr dirty="0"/>
              <a:t>o	C</a:t>
            </a:r>
            <a:r>
              <a:rPr spc="-5" dirty="0"/>
              <a:t>icl</a:t>
            </a:r>
            <a:r>
              <a:rPr dirty="0"/>
              <a:t>o	de  </a:t>
            </a:r>
            <a:r>
              <a:rPr spc="-5" dirty="0"/>
              <a:t>Vida	em</a:t>
            </a:r>
            <a:r>
              <a:rPr spc="-10" dirty="0"/>
              <a:t> </a:t>
            </a:r>
            <a:r>
              <a:rPr spc="-5" dirty="0"/>
              <a:t>Espiral</a:t>
            </a:r>
          </a:p>
        </p:txBody>
      </p:sp>
      <p:sp>
        <p:nvSpPr>
          <p:cNvPr id="7" name="object 7"/>
          <p:cNvSpPr txBox="1"/>
          <p:nvPr/>
        </p:nvSpPr>
        <p:spPr>
          <a:xfrm>
            <a:off x="765174" y="1730058"/>
            <a:ext cx="7868920" cy="4284980"/>
          </a:xfrm>
          <a:prstGeom prst="rect">
            <a:avLst/>
          </a:prstGeom>
        </p:spPr>
        <p:txBody>
          <a:bodyPr vert="horz" wrap="square" lIns="0" tIns="12700" rIns="0" bIns="0" rtlCol="0">
            <a:spAutoFit/>
          </a:bodyPr>
          <a:lstStyle/>
          <a:p>
            <a:pPr marL="354965" marR="885190" indent="-342900">
              <a:lnSpc>
                <a:spcPts val="4000"/>
              </a:lnSpc>
              <a:spcBef>
                <a:spcPts val="100"/>
              </a:spcBef>
              <a:buClr>
                <a:srgbClr val="CC0066"/>
              </a:buClr>
              <a:buSzPct val="68750"/>
              <a:buFont typeface="Wingdings"/>
              <a:buChar char=""/>
              <a:tabLst>
                <a:tab pos="355600" algn="l"/>
              </a:tabLst>
            </a:pPr>
            <a:r>
              <a:rPr sz="3200" dirty="0">
                <a:latin typeface="Arial MT"/>
                <a:cs typeface="Arial MT"/>
              </a:rPr>
              <a:t>é, </a:t>
            </a:r>
            <a:r>
              <a:rPr sz="3200" spc="-5" dirty="0">
                <a:latin typeface="Arial MT"/>
                <a:cs typeface="Arial MT"/>
              </a:rPr>
              <a:t>atualmente, </a:t>
            </a:r>
            <a:r>
              <a:rPr sz="3200" dirty="0">
                <a:latin typeface="Arial MT"/>
                <a:cs typeface="Arial MT"/>
              </a:rPr>
              <a:t>a abordagem mais </a:t>
            </a:r>
            <a:r>
              <a:rPr sz="3200" spc="5" dirty="0">
                <a:latin typeface="Arial MT"/>
                <a:cs typeface="Arial MT"/>
              </a:rPr>
              <a:t> </a:t>
            </a:r>
            <a:r>
              <a:rPr sz="3200" spc="-5" dirty="0">
                <a:latin typeface="Arial MT"/>
                <a:cs typeface="Arial MT"/>
              </a:rPr>
              <a:t>realística</a:t>
            </a:r>
            <a:r>
              <a:rPr sz="3200" dirty="0">
                <a:latin typeface="Arial MT"/>
                <a:cs typeface="Arial MT"/>
              </a:rPr>
              <a:t> para o</a:t>
            </a:r>
            <a:r>
              <a:rPr sz="3200" spc="5" dirty="0">
                <a:latin typeface="Arial MT"/>
                <a:cs typeface="Arial MT"/>
              </a:rPr>
              <a:t> </a:t>
            </a:r>
            <a:r>
              <a:rPr sz="3200" spc="-5" dirty="0">
                <a:latin typeface="Arial MT"/>
                <a:cs typeface="Arial MT"/>
              </a:rPr>
              <a:t>desenvolvimento</a:t>
            </a:r>
            <a:r>
              <a:rPr sz="3200" dirty="0">
                <a:latin typeface="Arial MT"/>
                <a:cs typeface="Arial MT"/>
              </a:rPr>
              <a:t> de </a:t>
            </a:r>
            <a:r>
              <a:rPr sz="3200" spc="-869" dirty="0">
                <a:latin typeface="Arial MT"/>
                <a:cs typeface="Arial MT"/>
              </a:rPr>
              <a:t> </a:t>
            </a:r>
            <a:r>
              <a:rPr sz="3200" spc="-5" dirty="0">
                <a:latin typeface="Arial MT"/>
                <a:cs typeface="Arial MT"/>
              </a:rPr>
              <a:t>software </a:t>
            </a:r>
            <a:r>
              <a:rPr sz="3200" dirty="0">
                <a:latin typeface="Arial MT"/>
                <a:cs typeface="Arial MT"/>
              </a:rPr>
              <a:t>em</a:t>
            </a:r>
            <a:r>
              <a:rPr sz="3200" spc="-10" dirty="0">
                <a:latin typeface="Arial MT"/>
                <a:cs typeface="Arial MT"/>
              </a:rPr>
              <a:t> </a:t>
            </a:r>
            <a:r>
              <a:rPr sz="3200" dirty="0">
                <a:latin typeface="Arial MT"/>
                <a:cs typeface="Arial MT"/>
              </a:rPr>
              <a:t>grande</a:t>
            </a:r>
            <a:r>
              <a:rPr sz="3200" spc="-5" dirty="0">
                <a:latin typeface="Arial MT"/>
                <a:cs typeface="Arial MT"/>
              </a:rPr>
              <a:t> </a:t>
            </a:r>
            <a:r>
              <a:rPr sz="3200" dirty="0">
                <a:latin typeface="Arial MT"/>
                <a:cs typeface="Arial MT"/>
              </a:rPr>
              <a:t>escala.</a:t>
            </a:r>
            <a:endParaRPr sz="3200">
              <a:latin typeface="Arial MT"/>
              <a:cs typeface="Arial MT"/>
            </a:endParaRPr>
          </a:p>
          <a:p>
            <a:pPr marL="354965" marR="5080" indent="-342900">
              <a:lnSpc>
                <a:spcPct val="105900"/>
              </a:lnSpc>
              <a:spcBef>
                <a:spcPts val="540"/>
              </a:spcBef>
              <a:buClr>
                <a:srgbClr val="CC0066"/>
              </a:buClr>
              <a:buSzPct val="68750"/>
              <a:buFont typeface="Wingdings"/>
              <a:buChar char=""/>
              <a:tabLst>
                <a:tab pos="355600" algn="l"/>
                <a:tab pos="3224530" algn="l"/>
              </a:tabLst>
            </a:pPr>
            <a:r>
              <a:rPr sz="3200" dirty="0">
                <a:latin typeface="Arial MT"/>
                <a:cs typeface="Arial MT"/>
              </a:rPr>
              <a:t>usa uma abordagem que </a:t>
            </a:r>
            <a:r>
              <a:rPr sz="3200" spc="-5" dirty="0">
                <a:latin typeface="Arial MT"/>
                <a:cs typeface="Arial MT"/>
              </a:rPr>
              <a:t>capacita </a:t>
            </a:r>
            <a:r>
              <a:rPr sz="3200" dirty="0">
                <a:latin typeface="Arial MT"/>
                <a:cs typeface="Arial MT"/>
              </a:rPr>
              <a:t>o </a:t>
            </a:r>
            <a:r>
              <a:rPr sz="3200" spc="5" dirty="0">
                <a:latin typeface="Arial MT"/>
                <a:cs typeface="Arial MT"/>
              </a:rPr>
              <a:t> </a:t>
            </a:r>
            <a:r>
              <a:rPr sz="3200" dirty="0">
                <a:latin typeface="Arial MT"/>
                <a:cs typeface="Arial MT"/>
              </a:rPr>
              <a:t>desenvolvedor	e o </a:t>
            </a:r>
            <a:r>
              <a:rPr sz="3200" spc="-5" dirty="0">
                <a:latin typeface="Arial MT"/>
                <a:cs typeface="Arial MT"/>
              </a:rPr>
              <a:t>cliente </a:t>
            </a:r>
            <a:r>
              <a:rPr sz="3200" dirty="0">
                <a:latin typeface="Arial MT"/>
                <a:cs typeface="Arial MT"/>
              </a:rPr>
              <a:t>a </a:t>
            </a:r>
            <a:r>
              <a:rPr sz="3200" spc="-5" dirty="0">
                <a:latin typeface="Arial MT"/>
                <a:cs typeface="Arial MT"/>
              </a:rPr>
              <a:t>entender </a:t>
            </a:r>
            <a:r>
              <a:rPr sz="3200" dirty="0">
                <a:latin typeface="Arial MT"/>
                <a:cs typeface="Arial MT"/>
              </a:rPr>
              <a:t>e </a:t>
            </a:r>
            <a:r>
              <a:rPr sz="3200" spc="5" dirty="0">
                <a:latin typeface="Arial MT"/>
                <a:cs typeface="Arial MT"/>
              </a:rPr>
              <a:t> </a:t>
            </a:r>
            <a:r>
              <a:rPr sz="3200" dirty="0">
                <a:latin typeface="Arial MT"/>
                <a:cs typeface="Arial MT"/>
              </a:rPr>
              <a:t>reagir</a:t>
            </a:r>
            <a:r>
              <a:rPr sz="3200" spc="-15" dirty="0">
                <a:latin typeface="Arial MT"/>
                <a:cs typeface="Arial MT"/>
              </a:rPr>
              <a:t> </a:t>
            </a:r>
            <a:r>
              <a:rPr sz="3200" dirty="0">
                <a:latin typeface="Arial MT"/>
                <a:cs typeface="Arial MT"/>
              </a:rPr>
              <a:t>aos</a:t>
            </a:r>
            <a:r>
              <a:rPr sz="3200" spc="-10" dirty="0">
                <a:latin typeface="Arial MT"/>
                <a:cs typeface="Arial MT"/>
              </a:rPr>
              <a:t> </a:t>
            </a:r>
            <a:r>
              <a:rPr sz="3200" dirty="0">
                <a:latin typeface="Arial MT"/>
                <a:cs typeface="Arial MT"/>
              </a:rPr>
              <a:t>riscos</a:t>
            </a:r>
            <a:r>
              <a:rPr sz="3200" spc="-10" dirty="0">
                <a:latin typeface="Arial MT"/>
                <a:cs typeface="Arial MT"/>
              </a:rPr>
              <a:t> </a:t>
            </a:r>
            <a:r>
              <a:rPr sz="3200" dirty="0">
                <a:latin typeface="Arial MT"/>
                <a:cs typeface="Arial MT"/>
              </a:rPr>
              <a:t>em</a:t>
            </a:r>
            <a:r>
              <a:rPr sz="3200" spc="-15" dirty="0">
                <a:latin typeface="Arial MT"/>
                <a:cs typeface="Arial MT"/>
              </a:rPr>
              <a:t> </a:t>
            </a:r>
            <a:r>
              <a:rPr sz="3200" dirty="0">
                <a:latin typeface="Arial MT"/>
                <a:cs typeface="Arial MT"/>
              </a:rPr>
              <a:t>cada</a:t>
            </a:r>
            <a:r>
              <a:rPr sz="3200" spc="-5" dirty="0">
                <a:latin typeface="Arial MT"/>
                <a:cs typeface="Arial MT"/>
              </a:rPr>
              <a:t> etapa evolutiva</a:t>
            </a:r>
            <a:endParaRPr sz="3200">
              <a:latin typeface="Arial MT"/>
              <a:cs typeface="Arial MT"/>
            </a:endParaRPr>
          </a:p>
          <a:p>
            <a:pPr marL="354965" marR="72390" indent="-342900">
              <a:lnSpc>
                <a:spcPct val="105000"/>
              </a:lnSpc>
              <a:spcBef>
                <a:spcPts val="735"/>
              </a:spcBef>
              <a:buClr>
                <a:srgbClr val="CC0066"/>
              </a:buClr>
              <a:buSzPct val="68750"/>
              <a:buFont typeface="Wingdings"/>
              <a:buChar char=""/>
              <a:tabLst>
                <a:tab pos="355600" algn="l"/>
              </a:tabLst>
            </a:pPr>
            <a:r>
              <a:rPr sz="3200" dirty="0">
                <a:latin typeface="Arial MT"/>
                <a:cs typeface="Arial MT"/>
              </a:rPr>
              <a:t>pode</a:t>
            </a:r>
            <a:r>
              <a:rPr sz="3200" spc="-10" dirty="0">
                <a:latin typeface="Arial MT"/>
                <a:cs typeface="Arial MT"/>
              </a:rPr>
              <a:t> </a:t>
            </a:r>
            <a:r>
              <a:rPr sz="3200" dirty="0">
                <a:latin typeface="Arial MT"/>
                <a:cs typeface="Arial MT"/>
              </a:rPr>
              <a:t>ser</a:t>
            </a:r>
            <a:r>
              <a:rPr sz="3200" spc="-10" dirty="0">
                <a:latin typeface="Arial MT"/>
                <a:cs typeface="Arial MT"/>
              </a:rPr>
              <a:t> </a:t>
            </a:r>
            <a:r>
              <a:rPr sz="3200" spc="-5" dirty="0">
                <a:latin typeface="Arial MT"/>
                <a:cs typeface="Arial MT"/>
              </a:rPr>
              <a:t>difícil </a:t>
            </a:r>
            <a:r>
              <a:rPr sz="3200" dirty="0">
                <a:latin typeface="Arial MT"/>
                <a:cs typeface="Arial MT"/>
              </a:rPr>
              <a:t>convencer</a:t>
            </a:r>
            <a:r>
              <a:rPr sz="3200" spc="-15" dirty="0">
                <a:latin typeface="Arial MT"/>
                <a:cs typeface="Arial MT"/>
              </a:rPr>
              <a:t> </a:t>
            </a:r>
            <a:r>
              <a:rPr sz="3200" dirty="0">
                <a:latin typeface="Arial MT"/>
                <a:cs typeface="Arial MT"/>
              </a:rPr>
              <a:t>os</a:t>
            </a:r>
            <a:r>
              <a:rPr sz="3200" spc="-10" dirty="0">
                <a:latin typeface="Arial MT"/>
                <a:cs typeface="Arial MT"/>
              </a:rPr>
              <a:t> </a:t>
            </a:r>
            <a:r>
              <a:rPr sz="3200" spc="-5" dirty="0">
                <a:latin typeface="Arial MT"/>
                <a:cs typeface="Arial MT"/>
              </a:rPr>
              <a:t>clientes</a:t>
            </a:r>
            <a:r>
              <a:rPr sz="3200" spc="-10" dirty="0">
                <a:latin typeface="Arial MT"/>
                <a:cs typeface="Arial MT"/>
              </a:rPr>
              <a:t> </a:t>
            </a:r>
            <a:r>
              <a:rPr sz="3200" dirty="0">
                <a:latin typeface="Arial MT"/>
                <a:cs typeface="Arial MT"/>
              </a:rPr>
              <a:t>que </a:t>
            </a:r>
            <a:r>
              <a:rPr sz="3200" spc="-875" dirty="0">
                <a:latin typeface="Arial MT"/>
                <a:cs typeface="Arial MT"/>
              </a:rPr>
              <a:t> </a:t>
            </a:r>
            <a:r>
              <a:rPr sz="3200" dirty="0">
                <a:latin typeface="Arial MT"/>
                <a:cs typeface="Arial MT"/>
              </a:rPr>
              <a:t>uma abordagem</a:t>
            </a:r>
            <a:r>
              <a:rPr sz="3200" spc="-5" dirty="0">
                <a:latin typeface="Arial MT"/>
                <a:cs typeface="Arial MT"/>
              </a:rPr>
              <a:t> "evolutiva"</a:t>
            </a:r>
            <a:r>
              <a:rPr sz="3200" dirty="0">
                <a:latin typeface="Arial MT"/>
                <a:cs typeface="Arial MT"/>
              </a:rPr>
              <a:t> é </a:t>
            </a:r>
            <a:r>
              <a:rPr sz="3200" spc="-5" dirty="0">
                <a:latin typeface="Arial MT"/>
                <a:cs typeface="Arial MT"/>
              </a:rPr>
              <a:t>controlável</a:t>
            </a:r>
            <a:endParaRPr sz="3200">
              <a:latin typeface="Arial MT"/>
              <a:cs typeface="Arial M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60</a:t>
            </a:r>
            <a:endParaRPr sz="1400">
              <a:latin typeface="Times New Roman"/>
              <a:cs typeface="Times New Roman"/>
            </a:endParaRPr>
          </a:p>
        </p:txBody>
      </p:sp>
      <p:grpSp>
        <p:nvGrpSpPr>
          <p:cNvPr id="3" name="object 3"/>
          <p:cNvGrpSpPr/>
          <p:nvPr/>
        </p:nvGrpSpPr>
        <p:grpSpPr>
          <a:xfrm>
            <a:off x="698269" y="108065"/>
            <a:ext cx="7701915" cy="1405255"/>
            <a:chOff x="698269" y="108065"/>
            <a:chExt cx="7701915" cy="1405255"/>
          </a:xfrm>
        </p:grpSpPr>
        <p:pic>
          <p:nvPicPr>
            <p:cNvPr id="4" name="object 4"/>
            <p:cNvPicPr/>
            <p:nvPr/>
          </p:nvPicPr>
          <p:blipFill>
            <a:blip r:embed="rId2" cstate="print"/>
            <a:stretch>
              <a:fillRect/>
            </a:stretch>
          </p:blipFill>
          <p:spPr>
            <a:xfrm>
              <a:off x="698269" y="108065"/>
              <a:ext cx="7701741" cy="818803"/>
            </a:xfrm>
            <a:prstGeom prst="rect">
              <a:avLst/>
            </a:prstGeom>
          </p:spPr>
        </p:pic>
        <p:pic>
          <p:nvPicPr>
            <p:cNvPr id="5" name="object 5"/>
            <p:cNvPicPr/>
            <p:nvPr/>
          </p:nvPicPr>
          <p:blipFill>
            <a:blip r:embed="rId3" cstate="print"/>
            <a:stretch>
              <a:fillRect/>
            </a:stretch>
          </p:blipFill>
          <p:spPr>
            <a:xfrm>
              <a:off x="698269" y="694113"/>
              <a:ext cx="4347556" cy="818803"/>
            </a:xfrm>
            <a:prstGeom prst="rect">
              <a:avLst/>
            </a:prstGeom>
          </p:spPr>
        </p:pic>
      </p:grpSp>
      <p:sp>
        <p:nvSpPr>
          <p:cNvPr id="6" name="object 6"/>
          <p:cNvSpPr txBox="1">
            <a:spLocks noGrp="1"/>
          </p:cNvSpPr>
          <p:nvPr>
            <p:ph type="title"/>
          </p:nvPr>
        </p:nvSpPr>
        <p:spPr>
          <a:xfrm>
            <a:off x="765174" y="68072"/>
            <a:ext cx="7408545" cy="1341120"/>
          </a:xfrm>
          <a:prstGeom prst="rect">
            <a:avLst/>
          </a:prstGeom>
        </p:spPr>
        <p:txBody>
          <a:bodyPr vert="horz" wrap="square" lIns="0" tIns="159385" rIns="0" bIns="0" rtlCol="0">
            <a:spAutoFit/>
          </a:bodyPr>
          <a:lstStyle/>
          <a:p>
            <a:pPr marL="12700" marR="5080">
              <a:lnSpc>
                <a:spcPct val="79900"/>
              </a:lnSpc>
              <a:spcBef>
                <a:spcPts val="1255"/>
              </a:spcBef>
              <a:tabLst>
                <a:tab pos="1350010" algn="l"/>
                <a:tab pos="5347335" algn="l"/>
                <a:tab pos="6819900" algn="l"/>
              </a:tabLst>
            </a:pPr>
            <a:r>
              <a:rPr dirty="0"/>
              <a:t>Co</a:t>
            </a:r>
            <a:r>
              <a:rPr spc="-5" dirty="0"/>
              <a:t>me</a:t>
            </a:r>
            <a:r>
              <a:rPr dirty="0"/>
              <a:t>n</a:t>
            </a:r>
            <a:r>
              <a:rPr spc="-5" dirty="0"/>
              <a:t>t</a:t>
            </a:r>
            <a:r>
              <a:rPr dirty="0"/>
              <a:t>ár</a:t>
            </a:r>
            <a:r>
              <a:rPr spc="-5" dirty="0"/>
              <a:t>i</a:t>
            </a:r>
            <a:r>
              <a:rPr dirty="0"/>
              <a:t>os sobre</a:t>
            </a:r>
            <a:r>
              <a:rPr spc="-5" dirty="0"/>
              <a:t> </a:t>
            </a:r>
            <a:r>
              <a:rPr dirty="0"/>
              <a:t>o	C</a:t>
            </a:r>
            <a:r>
              <a:rPr spc="-5" dirty="0"/>
              <a:t>icl</a:t>
            </a:r>
            <a:r>
              <a:rPr dirty="0"/>
              <a:t>o	de  </a:t>
            </a:r>
            <a:r>
              <a:rPr spc="-5" dirty="0"/>
              <a:t>Vida	em</a:t>
            </a:r>
            <a:r>
              <a:rPr spc="-10" dirty="0"/>
              <a:t> </a:t>
            </a:r>
            <a:r>
              <a:rPr spc="-5" dirty="0"/>
              <a:t>Espiral</a:t>
            </a:r>
          </a:p>
        </p:txBody>
      </p:sp>
      <p:sp>
        <p:nvSpPr>
          <p:cNvPr id="7" name="object 7"/>
          <p:cNvSpPr txBox="1"/>
          <p:nvPr/>
        </p:nvSpPr>
        <p:spPr>
          <a:xfrm>
            <a:off x="765174" y="1730058"/>
            <a:ext cx="7846695" cy="4183379"/>
          </a:xfrm>
          <a:prstGeom prst="rect">
            <a:avLst/>
          </a:prstGeom>
        </p:spPr>
        <p:txBody>
          <a:bodyPr vert="horz" wrap="square" lIns="0" tIns="12700" rIns="0" bIns="0" rtlCol="0">
            <a:spAutoFit/>
          </a:bodyPr>
          <a:lstStyle/>
          <a:p>
            <a:pPr marL="354965" marR="49530" indent="-342900">
              <a:lnSpc>
                <a:spcPts val="4000"/>
              </a:lnSpc>
              <a:spcBef>
                <a:spcPts val="100"/>
              </a:spcBef>
              <a:buClr>
                <a:srgbClr val="CC0066"/>
              </a:buClr>
              <a:buSzPct val="68750"/>
              <a:buFont typeface="Wingdings"/>
              <a:buChar char=""/>
              <a:tabLst>
                <a:tab pos="355600" algn="l"/>
              </a:tabLst>
            </a:pPr>
            <a:r>
              <a:rPr sz="3200" dirty="0">
                <a:latin typeface="Arial MT"/>
                <a:cs typeface="Arial MT"/>
              </a:rPr>
              <a:t>exige considerável experiência na </a:t>
            </a:r>
            <a:r>
              <a:rPr sz="3200" spc="5" dirty="0">
                <a:latin typeface="Arial MT"/>
                <a:cs typeface="Arial MT"/>
              </a:rPr>
              <a:t> </a:t>
            </a:r>
            <a:r>
              <a:rPr sz="3200" spc="-5" dirty="0">
                <a:latin typeface="Arial MT"/>
                <a:cs typeface="Arial MT"/>
              </a:rPr>
              <a:t>determinação</a:t>
            </a:r>
            <a:r>
              <a:rPr sz="3200" spc="-10" dirty="0">
                <a:latin typeface="Arial MT"/>
                <a:cs typeface="Arial MT"/>
              </a:rPr>
              <a:t> </a:t>
            </a:r>
            <a:r>
              <a:rPr sz="3200" dirty="0">
                <a:latin typeface="Arial MT"/>
                <a:cs typeface="Arial MT"/>
              </a:rPr>
              <a:t>de</a:t>
            </a:r>
            <a:r>
              <a:rPr sz="3200" spc="-10" dirty="0">
                <a:latin typeface="Arial MT"/>
                <a:cs typeface="Arial MT"/>
              </a:rPr>
              <a:t> </a:t>
            </a:r>
            <a:r>
              <a:rPr sz="3200" dirty="0">
                <a:latin typeface="Arial MT"/>
                <a:cs typeface="Arial MT"/>
              </a:rPr>
              <a:t>riscos</a:t>
            </a:r>
            <a:r>
              <a:rPr sz="3200" spc="-15" dirty="0">
                <a:latin typeface="Arial MT"/>
                <a:cs typeface="Arial MT"/>
              </a:rPr>
              <a:t> </a:t>
            </a:r>
            <a:r>
              <a:rPr sz="3200" dirty="0">
                <a:latin typeface="Arial MT"/>
                <a:cs typeface="Arial MT"/>
              </a:rPr>
              <a:t>e</a:t>
            </a:r>
            <a:r>
              <a:rPr sz="3200" spc="-10" dirty="0">
                <a:latin typeface="Arial MT"/>
                <a:cs typeface="Arial MT"/>
              </a:rPr>
              <a:t> </a:t>
            </a:r>
            <a:r>
              <a:rPr sz="3200" dirty="0">
                <a:latin typeface="Arial MT"/>
                <a:cs typeface="Arial MT"/>
              </a:rPr>
              <a:t>depende</a:t>
            </a:r>
            <a:r>
              <a:rPr sz="3200" spc="-5" dirty="0">
                <a:latin typeface="Arial MT"/>
                <a:cs typeface="Arial MT"/>
              </a:rPr>
              <a:t> </a:t>
            </a:r>
            <a:r>
              <a:rPr sz="3200" dirty="0">
                <a:latin typeface="Arial MT"/>
                <a:cs typeface="Arial MT"/>
              </a:rPr>
              <a:t>dessa </a:t>
            </a:r>
            <a:r>
              <a:rPr sz="3200" spc="-875" dirty="0">
                <a:latin typeface="Arial MT"/>
                <a:cs typeface="Arial MT"/>
              </a:rPr>
              <a:t> </a:t>
            </a:r>
            <a:r>
              <a:rPr sz="3200" dirty="0">
                <a:latin typeface="Arial MT"/>
                <a:cs typeface="Arial MT"/>
              </a:rPr>
              <a:t>experiência</a:t>
            </a:r>
            <a:r>
              <a:rPr sz="3200" spc="-5" dirty="0">
                <a:latin typeface="Arial MT"/>
                <a:cs typeface="Arial MT"/>
              </a:rPr>
              <a:t> </a:t>
            </a:r>
            <a:r>
              <a:rPr sz="3200" dirty="0">
                <a:latin typeface="Arial MT"/>
                <a:cs typeface="Arial MT"/>
              </a:rPr>
              <a:t>para</a:t>
            </a:r>
            <a:r>
              <a:rPr sz="3200" spc="-5" dirty="0">
                <a:latin typeface="Arial MT"/>
                <a:cs typeface="Arial MT"/>
              </a:rPr>
              <a:t> ter</a:t>
            </a:r>
            <a:r>
              <a:rPr sz="3200" spc="-10" dirty="0">
                <a:latin typeface="Arial MT"/>
                <a:cs typeface="Arial MT"/>
              </a:rPr>
              <a:t> </a:t>
            </a:r>
            <a:r>
              <a:rPr sz="3200" dirty="0">
                <a:latin typeface="Arial MT"/>
                <a:cs typeface="Arial MT"/>
              </a:rPr>
              <a:t>sucesso</a:t>
            </a:r>
            <a:endParaRPr sz="3200">
              <a:latin typeface="Arial MT"/>
              <a:cs typeface="Arial MT"/>
            </a:endParaRPr>
          </a:p>
          <a:p>
            <a:pPr marL="354965" marR="5080" indent="-342900">
              <a:lnSpc>
                <a:spcPct val="105000"/>
              </a:lnSpc>
              <a:spcBef>
                <a:spcPts val="575"/>
              </a:spcBef>
              <a:buClr>
                <a:srgbClr val="CC0066"/>
              </a:buClr>
              <a:buSzPct val="68750"/>
              <a:buFont typeface="Wingdings"/>
              <a:buChar char=""/>
              <a:tabLst>
                <a:tab pos="355600" algn="l"/>
              </a:tabLst>
            </a:pPr>
            <a:r>
              <a:rPr sz="3200" dirty="0">
                <a:latin typeface="Arial MT"/>
                <a:cs typeface="Arial MT"/>
              </a:rPr>
              <a:t>o</a:t>
            </a:r>
            <a:r>
              <a:rPr sz="3200" spc="-5" dirty="0">
                <a:latin typeface="Arial MT"/>
                <a:cs typeface="Arial MT"/>
              </a:rPr>
              <a:t> </a:t>
            </a:r>
            <a:r>
              <a:rPr sz="3200" dirty="0">
                <a:latin typeface="Arial MT"/>
                <a:cs typeface="Arial MT"/>
              </a:rPr>
              <a:t>modelo</a:t>
            </a:r>
            <a:r>
              <a:rPr sz="3200" spc="-5" dirty="0">
                <a:latin typeface="Arial MT"/>
                <a:cs typeface="Arial MT"/>
              </a:rPr>
              <a:t> </a:t>
            </a:r>
            <a:r>
              <a:rPr sz="3200" dirty="0">
                <a:latin typeface="Arial MT"/>
                <a:cs typeface="Arial MT"/>
              </a:rPr>
              <a:t>é</a:t>
            </a:r>
            <a:r>
              <a:rPr sz="3200" spc="-5" dirty="0">
                <a:latin typeface="Arial MT"/>
                <a:cs typeface="Arial MT"/>
              </a:rPr>
              <a:t> relativamente </a:t>
            </a:r>
            <a:r>
              <a:rPr sz="3200" dirty="0">
                <a:latin typeface="Arial MT"/>
                <a:cs typeface="Arial MT"/>
              </a:rPr>
              <a:t>novo</a:t>
            </a:r>
            <a:r>
              <a:rPr sz="3200" spc="-5" dirty="0">
                <a:latin typeface="Arial MT"/>
                <a:cs typeface="Arial MT"/>
              </a:rPr>
              <a:t> </a:t>
            </a:r>
            <a:r>
              <a:rPr sz="3200" dirty="0">
                <a:latin typeface="Arial MT"/>
                <a:cs typeface="Arial MT"/>
              </a:rPr>
              <a:t>e</a:t>
            </a:r>
            <a:r>
              <a:rPr sz="3200" spc="-5" dirty="0">
                <a:latin typeface="Arial MT"/>
                <a:cs typeface="Arial MT"/>
              </a:rPr>
              <a:t> </a:t>
            </a:r>
            <a:r>
              <a:rPr sz="3200" dirty="0">
                <a:latin typeface="Arial MT"/>
                <a:cs typeface="Arial MT"/>
              </a:rPr>
              <a:t>não</a:t>
            </a:r>
            <a:r>
              <a:rPr sz="3200" spc="-5" dirty="0">
                <a:latin typeface="Arial MT"/>
                <a:cs typeface="Arial MT"/>
              </a:rPr>
              <a:t> tem </a:t>
            </a:r>
            <a:r>
              <a:rPr sz="3200" spc="-875" dirty="0">
                <a:latin typeface="Arial MT"/>
                <a:cs typeface="Arial MT"/>
              </a:rPr>
              <a:t> </a:t>
            </a:r>
            <a:r>
              <a:rPr sz="3200" dirty="0">
                <a:latin typeface="Arial MT"/>
                <a:cs typeface="Arial MT"/>
              </a:rPr>
              <a:t>sido </a:t>
            </a:r>
            <a:r>
              <a:rPr sz="3200" spc="-5" dirty="0">
                <a:latin typeface="Arial MT"/>
                <a:cs typeface="Arial MT"/>
              </a:rPr>
              <a:t>amplamente </a:t>
            </a:r>
            <a:r>
              <a:rPr sz="3200" dirty="0">
                <a:latin typeface="Arial MT"/>
                <a:cs typeface="Arial MT"/>
              </a:rPr>
              <a:t>usado. Demorará </a:t>
            </a:r>
            <a:r>
              <a:rPr sz="3200" spc="5" dirty="0">
                <a:latin typeface="Arial MT"/>
                <a:cs typeface="Arial MT"/>
              </a:rPr>
              <a:t> </a:t>
            </a:r>
            <a:r>
              <a:rPr sz="3200" spc="-5" dirty="0">
                <a:latin typeface="Arial MT"/>
                <a:cs typeface="Arial MT"/>
              </a:rPr>
              <a:t>muitos </a:t>
            </a:r>
            <a:r>
              <a:rPr sz="3200" dirty="0">
                <a:latin typeface="Arial MT"/>
                <a:cs typeface="Arial MT"/>
              </a:rPr>
              <a:t>anos </a:t>
            </a:r>
            <a:r>
              <a:rPr sz="3200" spc="-5" dirty="0">
                <a:latin typeface="Arial MT"/>
                <a:cs typeface="Arial MT"/>
              </a:rPr>
              <a:t>até </a:t>
            </a:r>
            <a:r>
              <a:rPr sz="3200" dirty="0">
                <a:latin typeface="Arial MT"/>
                <a:cs typeface="Arial MT"/>
              </a:rPr>
              <a:t>que a </a:t>
            </a:r>
            <a:r>
              <a:rPr sz="3200" spc="-5" dirty="0">
                <a:latin typeface="Arial MT"/>
                <a:cs typeface="Arial MT"/>
              </a:rPr>
              <a:t>eficácia </a:t>
            </a:r>
            <a:r>
              <a:rPr sz="3200" dirty="0">
                <a:latin typeface="Arial MT"/>
                <a:cs typeface="Arial MT"/>
              </a:rPr>
              <a:t>desse </a:t>
            </a:r>
            <a:r>
              <a:rPr sz="3200" spc="5" dirty="0">
                <a:latin typeface="Arial MT"/>
                <a:cs typeface="Arial MT"/>
              </a:rPr>
              <a:t> </a:t>
            </a:r>
            <a:r>
              <a:rPr sz="3200" dirty="0">
                <a:latin typeface="Arial MT"/>
                <a:cs typeface="Arial MT"/>
              </a:rPr>
              <a:t>modelo possa ser </a:t>
            </a:r>
            <a:r>
              <a:rPr sz="3200" spc="-5" dirty="0">
                <a:latin typeface="Arial MT"/>
                <a:cs typeface="Arial MT"/>
              </a:rPr>
              <a:t>determinada </a:t>
            </a:r>
            <a:r>
              <a:rPr sz="3200" dirty="0">
                <a:latin typeface="Arial MT"/>
                <a:cs typeface="Arial MT"/>
              </a:rPr>
              <a:t>com </a:t>
            </a:r>
            <a:r>
              <a:rPr sz="3200" spc="5" dirty="0">
                <a:latin typeface="Arial MT"/>
                <a:cs typeface="Arial MT"/>
              </a:rPr>
              <a:t> </a:t>
            </a:r>
            <a:r>
              <a:rPr sz="3200" spc="-5" dirty="0">
                <a:latin typeface="Arial MT"/>
                <a:cs typeface="Arial MT"/>
              </a:rPr>
              <a:t>certeza absoluta</a:t>
            </a:r>
            <a:endParaRPr sz="32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56673" y="33019"/>
            <a:ext cx="1143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7</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765174" y="360681"/>
            <a:ext cx="4665345"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Cascata</a:t>
            </a:r>
          </a:p>
        </p:txBody>
      </p:sp>
      <p:grpSp>
        <p:nvGrpSpPr>
          <p:cNvPr id="5" name="object 5"/>
          <p:cNvGrpSpPr/>
          <p:nvPr/>
        </p:nvGrpSpPr>
        <p:grpSpPr>
          <a:xfrm>
            <a:off x="1470025" y="2128837"/>
            <a:ext cx="6429375" cy="3303904"/>
            <a:chOff x="1470025" y="2128837"/>
            <a:chExt cx="6429375" cy="3303904"/>
          </a:xfrm>
        </p:grpSpPr>
        <p:sp>
          <p:nvSpPr>
            <p:cNvPr id="6" name="object 6"/>
            <p:cNvSpPr/>
            <p:nvPr/>
          </p:nvSpPr>
          <p:spPr>
            <a:xfrm>
              <a:off x="1474787" y="2133600"/>
              <a:ext cx="1802130" cy="876300"/>
            </a:xfrm>
            <a:custGeom>
              <a:avLst/>
              <a:gdLst/>
              <a:ahLst/>
              <a:cxnLst/>
              <a:rect l="l" t="t" r="r" b="b"/>
              <a:pathLst>
                <a:path w="1802129" h="876300">
                  <a:moveTo>
                    <a:pt x="0" y="146053"/>
                  </a:moveTo>
                  <a:lnTo>
                    <a:pt x="7445" y="99889"/>
                  </a:lnTo>
                  <a:lnTo>
                    <a:pt x="28179" y="59796"/>
                  </a:lnTo>
                  <a:lnTo>
                    <a:pt x="59795" y="28179"/>
                  </a:lnTo>
                  <a:lnTo>
                    <a:pt x="99888" y="7445"/>
                  </a:lnTo>
                  <a:lnTo>
                    <a:pt x="146052" y="0"/>
                  </a:lnTo>
                  <a:lnTo>
                    <a:pt x="1655759" y="0"/>
                  </a:lnTo>
                  <a:lnTo>
                    <a:pt x="1701923" y="7445"/>
                  </a:lnTo>
                  <a:lnTo>
                    <a:pt x="1742016" y="28179"/>
                  </a:lnTo>
                  <a:lnTo>
                    <a:pt x="1773632" y="59796"/>
                  </a:lnTo>
                  <a:lnTo>
                    <a:pt x="1794366" y="99889"/>
                  </a:lnTo>
                  <a:lnTo>
                    <a:pt x="1801812" y="146053"/>
                  </a:lnTo>
                  <a:lnTo>
                    <a:pt x="1801812" y="730246"/>
                  </a:lnTo>
                  <a:lnTo>
                    <a:pt x="1794366" y="776410"/>
                  </a:lnTo>
                  <a:lnTo>
                    <a:pt x="1773632" y="816503"/>
                  </a:lnTo>
                  <a:lnTo>
                    <a:pt x="1742016" y="848120"/>
                  </a:lnTo>
                  <a:lnTo>
                    <a:pt x="1701923" y="868854"/>
                  </a:lnTo>
                  <a:lnTo>
                    <a:pt x="1655759" y="876299"/>
                  </a:lnTo>
                  <a:lnTo>
                    <a:pt x="146052" y="876299"/>
                  </a:lnTo>
                  <a:lnTo>
                    <a:pt x="99888" y="868854"/>
                  </a:lnTo>
                  <a:lnTo>
                    <a:pt x="59795" y="848120"/>
                  </a:lnTo>
                  <a:lnTo>
                    <a:pt x="28179" y="816503"/>
                  </a:lnTo>
                  <a:lnTo>
                    <a:pt x="7445" y="776410"/>
                  </a:lnTo>
                  <a:lnTo>
                    <a:pt x="0" y="730246"/>
                  </a:lnTo>
                  <a:lnTo>
                    <a:pt x="0" y="146053"/>
                  </a:lnTo>
                  <a:close/>
                </a:path>
              </a:pathLst>
            </a:custGeom>
            <a:ln w="9524">
              <a:solidFill>
                <a:srgbClr val="007DD6"/>
              </a:solidFill>
            </a:ln>
          </p:spPr>
          <p:txBody>
            <a:bodyPr wrap="square" lIns="0" tIns="0" rIns="0" bIns="0" rtlCol="0"/>
            <a:lstStyle/>
            <a:p>
              <a:endParaRPr/>
            </a:p>
          </p:txBody>
        </p:sp>
        <p:sp>
          <p:nvSpPr>
            <p:cNvPr id="7" name="object 7"/>
            <p:cNvSpPr/>
            <p:nvPr/>
          </p:nvSpPr>
          <p:spPr>
            <a:xfrm>
              <a:off x="2679701" y="2620963"/>
              <a:ext cx="1802130" cy="876300"/>
            </a:xfrm>
            <a:custGeom>
              <a:avLst/>
              <a:gdLst/>
              <a:ahLst/>
              <a:cxnLst/>
              <a:rect l="l" t="t" r="r" b="b"/>
              <a:pathLst>
                <a:path w="1802129" h="876300">
                  <a:moveTo>
                    <a:pt x="1655758" y="0"/>
                  </a:moveTo>
                  <a:lnTo>
                    <a:pt x="146052" y="0"/>
                  </a:lnTo>
                  <a:lnTo>
                    <a:pt x="99888" y="7445"/>
                  </a:lnTo>
                  <a:lnTo>
                    <a:pt x="59795" y="28179"/>
                  </a:lnTo>
                  <a:lnTo>
                    <a:pt x="28179" y="59795"/>
                  </a:lnTo>
                  <a:lnTo>
                    <a:pt x="7445" y="99888"/>
                  </a:lnTo>
                  <a:lnTo>
                    <a:pt x="0" y="146052"/>
                  </a:lnTo>
                  <a:lnTo>
                    <a:pt x="0" y="730246"/>
                  </a:lnTo>
                  <a:lnTo>
                    <a:pt x="7445" y="776410"/>
                  </a:lnTo>
                  <a:lnTo>
                    <a:pt x="28179" y="816503"/>
                  </a:lnTo>
                  <a:lnTo>
                    <a:pt x="59795" y="848119"/>
                  </a:lnTo>
                  <a:lnTo>
                    <a:pt x="99888" y="868854"/>
                  </a:lnTo>
                  <a:lnTo>
                    <a:pt x="146052" y="876300"/>
                  </a:lnTo>
                  <a:lnTo>
                    <a:pt x="1655758" y="876300"/>
                  </a:lnTo>
                  <a:lnTo>
                    <a:pt x="1701923" y="868854"/>
                  </a:lnTo>
                  <a:lnTo>
                    <a:pt x="1742016" y="848119"/>
                  </a:lnTo>
                  <a:lnTo>
                    <a:pt x="1773632" y="816503"/>
                  </a:lnTo>
                  <a:lnTo>
                    <a:pt x="1794366" y="776410"/>
                  </a:lnTo>
                  <a:lnTo>
                    <a:pt x="1801812" y="730246"/>
                  </a:lnTo>
                  <a:lnTo>
                    <a:pt x="1801812" y="146052"/>
                  </a:lnTo>
                  <a:lnTo>
                    <a:pt x="1794366" y="99888"/>
                  </a:lnTo>
                  <a:lnTo>
                    <a:pt x="1773632" y="59795"/>
                  </a:lnTo>
                  <a:lnTo>
                    <a:pt x="1742016" y="28179"/>
                  </a:lnTo>
                  <a:lnTo>
                    <a:pt x="1701923" y="7445"/>
                  </a:lnTo>
                  <a:lnTo>
                    <a:pt x="1655758" y="0"/>
                  </a:lnTo>
                  <a:close/>
                </a:path>
              </a:pathLst>
            </a:custGeom>
            <a:solidFill>
              <a:srgbClr val="FFFFFF"/>
            </a:solidFill>
          </p:spPr>
          <p:txBody>
            <a:bodyPr wrap="square" lIns="0" tIns="0" rIns="0" bIns="0" rtlCol="0"/>
            <a:lstStyle/>
            <a:p>
              <a:endParaRPr/>
            </a:p>
          </p:txBody>
        </p:sp>
        <p:sp>
          <p:nvSpPr>
            <p:cNvPr id="8" name="object 8"/>
            <p:cNvSpPr/>
            <p:nvPr/>
          </p:nvSpPr>
          <p:spPr>
            <a:xfrm>
              <a:off x="2679701" y="2620963"/>
              <a:ext cx="1802130" cy="876300"/>
            </a:xfrm>
            <a:custGeom>
              <a:avLst/>
              <a:gdLst/>
              <a:ahLst/>
              <a:cxnLst/>
              <a:rect l="l" t="t" r="r" b="b"/>
              <a:pathLst>
                <a:path w="1802129" h="876300">
                  <a:moveTo>
                    <a:pt x="0" y="146053"/>
                  </a:moveTo>
                  <a:lnTo>
                    <a:pt x="7445" y="99888"/>
                  </a:lnTo>
                  <a:lnTo>
                    <a:pt x="28179" y="59796"/>
                  </a:lnTo>
                  <a:lnTo>
                    <a:pt x="59795" y="28179"/>
                  </a:lnTo>
                  <a:lnTo>
                    <a:pt x="99888" y="7445"/>
                  </a:lnTo>
                  <a:lnTo>
                    <a:pt x="146052" y="0"/>
                  </a:lnTo>
                  <a:lnTo>
                    <a:pt x="1655759" y="0"/>
                  </a:lnTo>
                  <a:lnTo>
                    <a:pt x="1701923" y="7445"/>
                  </a:lnTo>
                  <a:lnTo>
                    <a:pt x="1742016" y="28179"/>
                  </a:lnTo>
                  <a:lnTo>
                    <a:pt x="1773632" y="59796"/>
                  </a:lnTo>
                  <a:lnTo>
                    <a:pt x="1794366" y="99888"/>
                  </a:lnTo>
                  <a:lnTo>
                    <a:pt x="1801812" y="146053"/>
                  </a:lnTo>
                  <a:lnTo>
                    <a:pt x="1801812" y="730246"/>
                  </a:lnTo>
                  <a:lnTo>
                    <a:pt x="1794366" y="776410"/>
                  </a:lnTo>
                  <a:lnTo>
                    <a:pt x="1773632" y="816503"/>
                  </a:lnTo>
                  <a:lnTo>
                    <a:pt x="1742016" y="848120"/>
                  </a:lnTo>
                  <a:lnTo>
                    <a:pt x="1701923" y="868853"/>
                  </a:lnTo>
                  <a:lnTo>
                    <a:pt x="1655759" y="876299"/>
                  </a:lnTo>
                  <a:lnTo>
                    <a:pt x="146052" y="876299"/>
                  </a:lnTo>
                  <a:lnTo>
                    <a:pt x="99888" y="868853"/>
                  </a:lnTo>
                  <a:lnTo>
                    <a:pt x="59795" y="848120"/>
                  </a:lnTo>
                  <a:lnTo>
                    <a:pt x="28179" y="816503"/>
                  </a:lnTo>
                  <a:lnTo>
                    <a:pt x="7445" y="776410"/>
                  </a:lnTo>
                  <a:lnTo>
                    <a:pt x="0" y="730246"/>
                  </a:lnTo>
                  <a:lnTo>
                    <a:pt x="0" y="146053"/>
                  </a:lnTo>
                  <a:close/>
                </a:path>
              </a:pathLst>
            </a:custGeom>
            <a:ln w="9524">
              <a:solidFill>
                <a:srgbClr val="007DD6"/>
              </a:solidFill>
            </a:ln>
          </p:spPr>
          <p:txBody>
            <a:bodyPr wrap="square" lIns="0" tIns="0" rIns="0" bIns="0" rtlCol="0"/>
            <a:lstStyle/>
            <a:p>
              <a:endParaRPr/>
            </a:p>
          </p:txBody>
        </p:sp>
        <p:sp>
          <p:nvSpPr>
            <p:cNvPr id="9" name="object 9"/>
            <p:cNvSpPr/>
            <p:nvPr/>
          </p:nvSpPr>
          <p:spPr>
            <a:xfrm>
              <a:off x="3817937" y="3106738"/>
              <a:ext cx="1802130" cy="876300"/>
            </a:xfrm>
            <a:custGeom>
              <a:avLst/>
              <a:gdLst/>
              <a:ahLst/>
              <a:cxnLst/>
              <a:rect l="l" t="t" r="r" b="b"/>
              <a:pathLst>
                <a:path w="1802129" h="876300">
                  <a:moveTo>
                    <a:pt x="1655759" y="0"/>
                  </a:moveTo>
                  <a:lnTo>
                    <a:pt x="146052" y="0"/>
                  </a:lnTo>
                  <a:lnTo>
                    <a:pt x="99888" y="7445"/>
                  </a:lnTo>
                  <a:lnTo>
                    <a:pt x="59795" y="28179"/>
                  </a:lnTo>
                  <a:lnTo>
                    <a:pt x="28179" y="59795"/>
                  </a:lnTo>
                  <a:lnTo>
                    <a:pt x="7445" y="99888"/>
                  </a:lnTo>
                  <a:lnTo>
                    <a:pt x="0" y="146052"/>
                  </a:lnTo>
                  <a:lnTo>
                    <a:pt x="0" y="730246"/>
                  </a:lnTo>
                  <a:lnTo>
                    <a:pt x="7445" y="776410"/>
                  </a:lnTo>
                  <a:lnTo>
                    <a:pt x="28179" y="816503"/>
                  </a:lnTo>
                  <a:lnTo>
                    <a:pt x="59795" y="848119"/>
                  </a:lnTo>
                  <a:lnTo>
                    <a:pt x="99888" y="868852"/>
                  </a:lnTo>
                  <a:lnTo>
                    <a:pt x="146052" y="876298"/>
                  </a:lnTo>
                  <a:lnTo>
                    <a:pt x="1655759" y="876298"/>
                  </a:lnTo>
                  <a:lnTo>
                    <a:pt x="1701923" y="868852"/>
                  </a:lnTo>
                  <a:lnTo>
                    <a:pt x="1742016" y="848119"/>
                  </a:lnTo>
                  <a:lnTo>
                    <a:pt x="1773632" y="816503"/>
                  </a:lnTo>
                  <a:lnTo>
                    <a:pt x="1794366" y="776410"/>
                  </a:lnTo>
                  <a:lnTo>
                    <a:pt x="1801812" y="730246"/>
                  </a:lnTo>
                  <a:lnTo>
                    <a:pt x="1801812" y="146052"/>
                  </a:lnTo>
                  <a:lnTo>
                    <a:pt x="1794366" y="99888"/>
                  </a:lnTo>
                  <a:lnTo>
                    <a:pt x="1773632" y="59795"/>
                  </a:lnTo>
                  <a:lnTo>
                    <a:pt x="1742016" y="28179"/>
                  </a:lnTo>
                  <a:lnTo>
                    <a:pt x="1701923" y="7445"/>
                  </a:lnTo>
                  <a:lnTo>
                    <a:pt x="1655759" y="0"/>
                  </a:lnTo>
                  <a:close/>
                </a:path>
              </a:pathLst>
            </a:custGeom>
            <a:solidFill>
              <a:srgbClr val="FFFFFF"/>
            </a:solidFill>
          </p:spPr>
          <p:txBody>
            <a:bodyPr wrap="square" lIns="0" tIns="0" rIns="0" bIns="0" rtlCol="0"/>
            <a:lstStyle/>
            <a:p>
              <a:endParaRPr/>
            </a:p>
          </p:txBody>
        </p:sp>
        <p:sp>
          <p:nvSpPr>
            <p:cNvPr id="10" name="object 10"/>
            <p:cNvSpPr/>
            <p:nvPr/>
          </p:nvSpPr>
          <p:spPr>
            <a:xfrm>
              <a:off x="3817937" y="3106738"/>
              <a:ext cx="1802130" cy="876300"/>
            </a:xfrm>
            <a:custGeom>
              <a:avLst/>
              <a:gdLst/>
              <a:ahLst/>
              <a:cxnLst/>
              <a:rect l="l" t="t" r="r" b="b"/>
              <a:pathLst>
                <a:path w="1802129" h="876300">
                  <a:moveTo>
                    <a:pt x="0" y="146053"/>
                  </a:moveTo>
                  <a:lnTo>
                    <a:pt x="7445" y="99889"/>
                  </a:lnTo>
                  <a:lnTo>
                    <a:pt x="28179" y="59796"/>
                  </a:lnTo>
                  <a:lnTo>
                    <a:pt x="59796" y="28179"/>
                  </a:lnTo>
                  <a:lnTo>
                    <a:pt x="99889" y="7445"/>
                  </a:lnTo>
                  <a:lnTo>
                    <a:pt x="146053" y="0"/>
                  </a:lnTo>
                  <a:lnTo>
                    <a:pt x="1655759" y="0"/>
                  </a:lnTo>
                  <a:lnTo>
                    <a:pt x="1701923" y="7445"/>
                  </a:lnTo>
                  <a:lnTo>
                    <a:pt x="1742016" y="28179"/>
                  </a:lnTo>
                  <a:lnTo>
                    <a:pt x="1773632" y="59796"/>
                  </a:lnTo>
                  <a:lnTo>
                    <a:pt x="1794366" y="99889"/>
                  </a:lnTo>
                  <a:lnTo>
                    <a:pt x="1801812" y="146053"/>
                  </a:lnTo>
                  <a:lnTo>
                    <a:pt x="1801812" y="730246"/>
                  </a:lnTo>
                  <a:lnTo>
                    <a:pt x="1794366" y="776410"/>
                  </a:lnTo>
                  <a:lnTo>
                    <a:pt x="1773632" y="816503"/>
                  </a:lnTo>
                  <a:lnTo>
                    <a:pt x="1742016" y="848120"/>
                  </a:lnTo>
                  <a:lnTo>
                    <a:pt x="1701923" y="868853"/>
                  </a:lnTo>
                  <a:lnTo>
                    <a:pt x="1655759" y="876299"/>
                  </a:lnTo>
                  <a:lnTo>
                    <a:pt x="146053" y="876299"/>
                  </a:lnTo>
                  <a:lnTo>
                    <a:pt x="99889" y="868853"/>
                  </a:lnTo>
                  <a:lnTo>
                    <a:pt x="59796" y="848120"/>
                  </a:lnTo>
                  <a:lnTo>
                    <a:pt x="28179" y="816503"/>
                  </a:lnTo>
                  <a:lnTo>
                    <a:pt x="7445" y="776410"/>
                  </a:lnTo>
                  <a:lnTo>
                    <a:pt x="0" y="730246"/>
                  </a:lnTo>
                  <a:lnTo>
                    <a:pt x="0" y="146053"/>
                  </a:lnTo>
                  <a:close/>
                </a:path>
              </a:pathLst>
            </a:custGeom>
            <a:ln w="9524">
              <a:solidFill>
                <a:srgbClr val="007DD6"/>
              </a:solidFill>
            </a:ln>
          </p:spPr>
          <p:txBody>
            <a:bodyPr wrap="square" lIns="0" tIns="0" rIns="0" bIns="0" rtlCol="0"/>
            <a:lstStyle/>
            <a:p>
              <a:endParaRPr/>
            </a:p>
          </p:txBody>
        </p:sp>
        <p:sp>
          <p:nvSpPr>
            <p:cNvPr id="11" name="object 11"/>
            <p:cNvSpPr/>
            <p:nvPr/>
          </p:nvSpPr>
          <p:spPr>
            <a:xfrm>
              <a:off x="4481512" y="3594100"/>
              <a:ext cx="1802130" cy="876300"/>
            </a:xfrm>
            <a:custGeom>
              <a:avLst/>
              <a:gdLst/>
              <a:ahLst/>
              <a:cxnLst/>
              <a:rect l="l" t="t" r="r" b="b"/>
              <a:pathLst>
                <a:path w="1802129" h="876300">
                  <a:moveTo>
                    <a:pt x="1655759" y="0"/>
                  </a:moveTo>
                  <a:lnTo>
                    <a:pt x="146052" y="0"/>
                  </a:lnTo>
                  <a:lnTo>
                    <a:pt x="99888" y="7445"/>
                  </a:lnTo>
                  <a:lnTo>
                    <a:pt x="59795" y="28180"/>
                  </a:lnTo>
                  <a:lnTo>
                    <a:pt x="28179" y="59796"/>
                  </a:lnTo>
                  <a:lnTo>
                    <a:pt x="7445" y="99889"/>
                  </a:lnTo>
                  <a:lnTo>
                    <a:pt x="0" y="146053"/>
                  </a:lnTo>
                  <a:lnTo>
                    <a:pt x="0" y="730247"/>
                  </a:lnTo>
                  <a:lnTo>
                    <a:pt x="7445" y="776411"/>
                  </a:lnTo>
                  <a:lnTo>
                    <a:pt x="28179" y="816504"/>
                  </a:lnTo>
                  <a:lnTo>
                    <a:pt x="59795" y="848120"/>
                  </a:lnTo>
                  <a:lnTo>
                    <a:pt x="99888" y="868854"/>
                  </a:lnTo>
                  <a:lnTo>
                    <a:pt x="146052" y="876300"/>
                  </a:lnTo>
                  <a:lnTo>
                    <a:pt x="1655759" y="876300"/>
                  </a:lnTo>
                  <a:lnTo>
                    <a:pt x="1701923" y="868854"/>
                  </a:lnTo>
                  <a:lnTo>
                    <a:pt x="1742016" y="848120"/>
                  </a:lnTo>
                  <a:lnTo>
                    <a:pt x="1773632" y="816504"/>
                  </a:lnTo>
                  <a:lnTo>
                    <a:pt x="1794366" y="776411"/>
                  </a:lnTo>
                  <a:lnTo>
                    <a:pt x="1801812" y="730247"/>
                  </a:lnTo>
                  <a:lnTo>
                    <a:pt x="1801812" y="146053"/>
                  </a:lnTo>
                  <a:lnTo>
                    <a:pt x="1794366" y="99889"/>
                  </a:lnTo>
                  <a:lnTo>
                    <a:pt x="1773632" y="59796"/>
                  </a:lnTo>
                  <a:lnTo>
                    <a:pt x="1742016" y="28180"/>
                  </a:lnTo>
                  <a:lnTo>
                    <a:pt x="1701923" y="7445"/>
                  </a:lnTo>
                  <a:lnTo>
                    <a:pt x="1655759" y="0"/>
                  </a:lnTo>
                  <a:close/>
                </a:path>
              </a:pathLst>
            </a:custGeom>
            <a:solidFill>
              <a:srgbClr val="FFFFFF"/>
            </a:solidFill>
          </p:spPr>
          <p:txBody>
            <a:bodyPr wrap="square" lIns="0" tIns="0" rIns="0" bIns="0" rtlCol="0"/>
            <a:lstStyle/>
            <a:p>
              <a:endParaRPr/>
            </a:p>
          </p:txBody>
        </p:sp>
        <p:sp>
          <p:nvSpPr>
            <p:cNvPr id="12" name="object 12"/>
            <p:cNvSpPr/>
            <p:nvPr/>
          </p:nvSpPr>
          <p:spPr>
            <a:xfrm>
              <a:off x="4481512" y="3594100"/>
              <a:ext cx="1802130" cy="876300"/>
            </a:xfrm>
            <a:custGeom>
              <a:avLst/>
              <a:gdLst/>
              <a:ahLst/>
              <a:cxnLst/>
              <a:rect l="l" t="t" r="r" b="b"/>
              <a:pathLst>
                <a:path w="1802129" h="876300">
                  <a:moveTo>
                    <a:pt x="0" y="146052"/>
                  </a:moveTo>
                  <a:lnTo>
                    <a:pt x="7445" y="99888"/>
                  </a:lnTo>
                  <a:lnTo>
                    <a:pt x="28179" y="59795"/>
                  </a:lnTo>
                  <a:lnTo>
                    <a:pt x="59796" y="28179"/>
                  </a:lnTo>
                  <a:lnTo>
                    <a:pt x="99889" y="7445"/>
                  </a:lnTo>
                  <a:lnTo>
                    <a:pt x="146053" y="0"/>
                  </a:lnTo>
                  <a:lnTo>
                    <a:pt x="1655759" y="0"/>
                  </a:lnTo>
                  <a:lnTo>
                    <a:pt x="1701923" y="7445"/>
                  </a:lnTo>
                  <a:lnTo>
                    <a:pt x="1742016" y="28179"/>
                  </a:lnTo>
                  <a:lnTo>
                    <a:pt x="1773633" y="59795"/>
                  </a:lnTo>
                  <a:lnTo>
                    <a:pt x="1794366" y="99888"/>
                  </a:lnTo>
                  <a:lnTo>
                    <a:pt x="1801812" y="146052"/>
                  </a:lnTo>
                  <a:lnTo>
                    <a:pt x="1801812" y="730246"/>
                  </a:lnTo>
                  <a:lnTo>
                    <a:pt x="1794366" y="776410"/>
                  </a:lnTo>
                  <a:lnTo>
                    <a:pt x="1773633" y="816503"/>
                  </a:lnTo>
                  <a:lnTo>
                    <a:pt x="1742016" y="848120"/>
                  </a:lnTo>
                  <a:lnTo>
                    <a:pt x="1701923" y="868853"/>
                  </a:lnTo>
                  <a:lnTo>
                    <a:pt x="1655759" y="876299"/>
                  </a:lnTo>
                  <a:lnTo>
                    <a:pt x="146053" y="876299"/>
                  </a:lnTo>
                  <a:lnTo>
                    <a:pt x="99889" y="868853"/>
                  </a:lnTo>
                  <a:lnTo>
                    <a:pt x="59796" y="848120"/>
                  </a:lnTo>
                  <a:lnTo>
                    <a:pt x="28179" y="816503"/>
                  </a:lnTo>
                  <a:lnTo>
                    <a:pt x="7445" y="776410"/>
                  </a:lnTo>
                  <a:lnTo>
                    <a:pt x="0" y="730246"/>
                  </a:lnTo>
                  <a:lnTo>
                    <a:pt x="0" y="146052"/>
                  </a:lnTo>
                  <a:close/>
                </a:path>
              </a:pathLst>
            </a:custGeom>
            <a:ln w="9524">
              <a:solidFill>
                <a:srgbClr val="007DD6"/>
              </a:solidFill>
            </a:ln>
          </p:spPr>
          <p:txBody>
            <a:bodyPr wrap="square" lIns="0" tIns="0" rIns="0" bIns="0" rtlCol="0"/>
            <a:lstStyle/>
            <a:p>
              <a:endParaRPr/>
            </a:p>
          </p:txBody>
        </p:sp>
        <p:sp>
          <p:nvSpPr>
            <p:cNvPr id="13" name="object 13"/>
            <p:cNvSpPr/>
            <p:nvPr/>
          </p:nvSpPr>
          <p:spPr>
            <a:xfrm>
              <a:off x="5240337" y="4081463"/>
              <a:ext cx="1802130" cy="876300"/>
            </a:xfrm>
            <a:custGeom>
              <a:avLst/>
              <a:gdLst/>
              <a:ahLst/>
              <a:cxnLst/>
              <a:rect l="l" t="t" r="r" b="b"/>
              <a:pathLst>
                <a:path w="1802129" h="876300">
                  <a:moveTo>
                    <a:pt x="1655759" y="0"/>
                  </a:moveTo>
                  <a:lnTo>
                    <a:pt x="146052" y="0"/>
                  </a:lnTo>
                  <a:lnTo>
                    <a:pt x="99888" y="7445"/>
                  </a:lnTo>
                  <a:lnTo>
                    <a:pt x="59795" y="28179"/>
                  </a:lnTo>
                  <a:lnTo>
                    <a:pt x="28179" y="59795"/>
                  </a:lnTo>
                  <a:lnTo>
                    <a:pt x="7445" y="99888"/>
                  </a:lnTo>
                  <a:lnTo>
                    <a:pt x="0" y="146052"/>
                  </a:lnTo>
                  <a:lnTo>
                    <a:pt x="0" y="730246"/>
                  </a:lnTo>
                  <a:lnTo>
                    <a:pt x="7445" y="776410"/>
                  </a:lnTo>
                  <a:lnTo>
                    <a:pt x="28179" y="816503"/>
                  </a:lnTo>
                  <a:lnTo>
                    <a:pt x="59795" y="848119"/>
                  </a:lnTo>
                  <a:lnTo>
                    <a:pt x="99888" y="868852"/>
                  </a:lnTo>
                  <a:lnTo>
                    <a:pt x="146052" y="876298"/>
                  </a:lnTo>
                  <a:lnTo>
                    <a:pt x="1655759" y="876298"/>
                  </a:lnTo>
                  <a:lnTo>
                    <a:pt x="1701923" y="868852"/>
                  </a:lnTo>
                  <a:lnTo>
                    <a:pt x="1742016" y="848119"/>
                  </a:lnTo>
                  <a:lnTo>
                    <a:pt x="1773632" y="816503"/>
                  </a:lnTo>
                  <a:lnTo>
                    <a:pt x="1794366" y="776410"/>
                  </a:lnTo>
                  <a:lnTo>
                    <a:pt x="1801812" y="730246"/>
                  </a:lnTo>
                  <a:lnTo>
                    <a:pt x="1801812" y="146052"/>
                  </a:lnTo>
                  <a:lnTo>
                    <a:pt x="1794366" y="99888"/>
                  </a:lnTo>
                  <a:lnTo>
                    <a:pt x="1773632" y="59795"/>
                  </a:lnTo>
                  <a:lnTo>
                    <a:pt x="1742016" y="28179"/>
                  </a:lnTo>
                  <a:lnTo>
                    <a:pt x="1701923" y="7445"/>
                  </a:lnTo>
                  <a:lnTo>
                    <a:pt x="1655759" y="0"/>
                  </a:lnTo>
                  <a:close/>
                </a:path>
              </a:pathLst>
            </a:custGeom>
            <a:solidFill>
              <a:srgbClr val="FFFFFF"/>
            </a:solidFill>
          </p:spPr>
          <p:txBody>
            <a:bodyPr wrap="square" lIns="0" tIns="0" rIns="0" bIns="0" rtlCol="0"/>
            <a:lstStyle/>
            <a:p>
              <a:endParaRPr/>
            </a:p>
          </p:txBody>
        </p:sp>
        <p:sp>
          <p:nvSpPr>
            <p:cNvPr id="14" name="object 14"/>
            <p:cNvSpPr/>
            <p:nvPr/>
          </p:nvSpPr>
          <p:spPr>
            <a:xfrm>
              <a:off x="5240337" y="4081463"/>
              <a:ext cx="1802130" cy="876300"/>
            </a:xfrm>
            <a:custGeom>
              <a:avLst/>
              <a:gdLst/>
              <a:ahLst/>
              <a:cxnLst/>
              <a:rect l="l" t="t" r="r" b="b"/>
              <a:pathLst>
                <a:path w="1802129" h="876300">
                  <a:moveTo>
                    <a:pt x="0" y="146052"/>
                  </a:moveTo>
                  <a:lnTo>
                    <a:pt x="7445" y="99888"/>
                  </a:lnTo>
                  <a:lnTo>
                    <a:pt x="28179" y="59795"/>
                  </a:lnTo>
                  <a:lnTo>
                    <a:pt x="59796" y="28179"/>
                  </a:lnTo>
                  <a:lnTo>
                    <a:pt x="99888" y="7445"/>
                  </a:lnTo>
                  <a:lnTo>
                    <a:pt x="146053" y="0"/>
                  </a:lnTo>
                  <a:lnTo>
                    <a:pt x="1655759" y="0"/>
                  </a:lnTo>
                  <a:lnTo>
                    <a:pt x="1701923" y="7445"/>
                  </a:lnTo>
                  <a:lnTo>
                    <a:pt x="1742016" y="28179"/>
                  </a:lnTo>
                  <a:lnTo>
                    <a:pt x="1773632" y="59795"/>
                  </a:lnTo>
                  <a:lnTo>
                    <a:pt x="1794366" y="99888"/>
                  </a:lnTo>
                  <a:lnTo>
                    <a:pt x="1801812" y="146052"/>
                  </a:lnTo>
                  <a:lnTo>
                    <a:pt x="1801812" y="730246"/>
                  </a:lnTo>
                  <a:lnTo>
                    <a:pt x="1794366" y="776410"/>
                  </a:lnTo>
                  <a:lnTo>
                    <a:pt x="1773632" y="816503"/>
                  </a:lnTo>
                  <a:lnTo>
                    <a:pt x="1742016" y="848120"/>
                  </a:lnTo>
                  <a:lnTo>
                    <a:pt x="1701923" y="868853"/>
                  </a:lnTo>
                  <a:lnTo>
                    <a:pt x="1655759" y="876299"/>
                  </a:lnTo>
                  <a:lnTo>
                    <a:pt x="146053" y="876299"/>
                  </a:lnTo>
                  <a:lnTo>
                    <a:pt x="99888" y="868853"/>
                  </a:lnTo>
                  <a:lnTo>
                    <a:pt x="59796" y="848120"/>
                  </a:lnTo>
                  <a:lnTo>
                    <a:pt x="28179" y="816503"/>
                  </a:lnTo>
                  <a:lnTo>
                    <a:pt x="7445" y="776410"/>
                  </a:lnTo>
                  <a:lnTo>
                    <a:pt x="0" y="730246"/>
                  </a:lnTo>
                  <a:lnTo>
                    <a:pt x="0" y="146052"/>
                  </a:lnTo>
                  <a:close/>
                </a:path>
              </a:pathLst>
            </a:custGeom>
            <a:ln w="9524">
              <a:solidFill>
                <a:srgbClr val="007DD6"/>
              </a:solidFill>
            </a:ln>
          </p:spPr>
          <p:txBody>
            <a:bodyPr wrap="square" lIns="0" tIns="0" rIns="0" bIns="0" rtlCol="0"/>
            <a:lstStyle/>
            <a:p>
              <a:endParaRPr/>
            </a:p>
          </p:txBody>
        </p:sp>
        <p:sp>
          <p:nvSpPr>
            <p:cNvPr id="15" name="object 15"/>
            <p:cNvSpPr/>
            <p:nvPr/>
          </p:nvSpPr>
          <p:spPr>
            <a:xfrm>
              <a:off x="6092825" y="4551362"/>
              <a:ext cx="1802130" cy="876300"/>
            </a:xfrm>
            <a:custGeom>
              <a:avLst/>
              <a:gdLst/>
              <a:ahLst/>
              <a:cxnLst/>
              <a:rect l="l" t="t" r="r" b="b"/>
              <a:pathLst>
                <a:path w="1802129" h="876300">
                  <a:moveTo>
                    <a:pt x="1655759" y="0"/>
                  </a:moveTo>
                  <a:lnTo>
                    <a:pt x="146053" y="0"/>
                  </a:lnTo>
                  <a:lnTo>
                    <a:pt x="99889" y="7445"/>
                  </a:lnTo>
                  <a:lnTo>
                    <a:pt x="59796" y="28180"/>
                  </a:lnTo>
                  <a:lnTo>
                    <a:pt x="28180" y="59796"/>
                  </a:lnTo>
                  <a:lnTo>
                    <a:pt x="7445" y="99889"/>
                  </a:lnTo>
                  <a:lnTo>
                    <a:pt x="0" y="146053"/>
                  </a:lnTo>
                  <a:lnTo>
                    <a:pt x="0" y="730247"/>
                  </a:lnTo>
                  <a:lnTo>
                    <a:pt x="7445" y="776411"/>
                  </a:lnTo>
                  <a:lnTo>
                    <a:pt x="28180" y="816504"/>
                  </a:lnTo>
                  <a:lnTo>
                    <a:pt x="59796" y="848120"/>
                  </a:lnTo>
                  <a:lnTo>
                    <a:pt x="99889" y="868854"/>
                  </a:lnTo>
                  <a:lnTo>
                    <a:pt x="146053" y="876300"/>
                  </a:lnTo>
                  <a:lnTo>
                    <a:pt x="1655759" y="876300"/>
                  </a:lnTo>
                  <a:lnTo>
                    <a:pt x="1701924" y="868854"/>
                  </a:lnTo>
                  <a:lnTo>
                    <a:pt x="1742017" y="848120"/>
                  </a:lnTo>
                  <a:lnTo>
                    <a:pt x="1773633" y="816504"/>
                  </a:lnTo>
                  <a:lnTo>
                    <a:pt x="1794367" y="776411"/>
                  </a:lnTo>
                  <a:lnTo>
                    <a:pt x="1801813" y="730247"/>
                  </a:lnTo>
                  <a:lnTo>
                    <a:pt x="1801813" y="146053"/>
                  </a:lnTo>
                  <a:lnTo>
                    <a:pt x="1794367" y="99889"/>
                  </a:lnTo>
                  <a:lnTo>
                    <a:pt x="1773633" y="59796"/>
                  </a:lnTo>
                  <a:lnTo>
                    <a:pt x="1742017" y="28180"/>
                  </a:lnTo>
                  <a:lnTo>
                    <a:pt x="1701924" y="7445"/>
                  </a:lnTo>
                  <a:lnTo>
                    <a:pt x="1655759" y="0"/>
                  </a:lnTo>
                  <a:close/>
                </a:path>
              </a:pathLst>
            </a:custGeom>
            <a:solidFill>
              <a:srgbClr val="FFFFFF"/>
            </a:solidFill>
          </p:spPr>
          <p:txBody>
            <a:bodyPr wrap="square" lIns="0" tIns="0" rIns="0" bIns="0" rtlCol="0"/>
            <a:lstStyle/>
            <a:p>
              <a:endParaRPr/>
            </a:p>
          </p:txBody>
        </p:sp>
        <p:sp>
          <p:nvSpPr>
            <p:cNvPr id="16" name="object 16"/>
            <p:cNvSpPr/>
            <p:nvPr/>
          </p:nvSpPr>
          <p:spPr>
            <a:xfrm>
              <a:off x="6092825" y="4551362"/>
              <a:ext cx="1802130" cy="876300"/>
            </a:xfrm>
            <a:custGeom>
              <a:avLst/>
              <a:gdLst/>
              <a:ahLst/>
              <a:cxnLst/>
              <a:rect l="l" t="t" r="r" b="b"/>
              <a:pathLst>
                <a:path w="1802129" h="876300">
                  <a:moveTo>
                    <a:pt x="0" y="146052"/>
                  </a:moveTo>
                  <a:lnTo>
                    <a:pt x="7445" y="99888"/>
                  </a:lnTo>
                  <a:lnTo>
                    <a:pt x="28179" y="59795"/>
                  </a:lnTo>
                  <a:lnTo>
                    <a:pt x="59796" y="28179"/>
                  </a:lnTo>
                  <a:lnTo>
                    <a:pt x="99889" y="7445"/>
                  </a:lnTo>
                  <a:lnTo>
                    <a:pt x="146053" y="0"/>
                  </a:lnTo>
                  <a:lnTo>
                    <a:pt x="1655759" y="0"/>
                  </a:lnTo>
                  <a:lnTo>
                    <a:pt x="1701923" y="7445"/>
                  </a:lnTo>
                  <a:lnTo>
                    <a:pt x="1742016" y="28179"/>
                  </a:lnTo>
                  <a:lnTo>
                    <a:pt x="1773632" y="59795"/>
                  </a:lnTo>
                  <a:lnTo>
                    <a:pt x="1794366" y="99888"/>
                  </a:lnTo>
                  <a:lnTo>
                    <a:pt x="1801812" y="146052"/>
                  </a:lnTo>
                  <a:lnTo>
                    <a:pt x="1801812" y="730246"/>
                  </a:lnTo>
                  <a:lnTo>
                    <a:pt x="1794366" y="776410"/>
                  </a:lnTo>
                  <a:lnTo>
                    <a:pt x="1773632" y="816503"/>
                  </a:lnTo>
                  <a:lnTo>
                    <a:pt x="1742016" y="848120"/>
                  </a:lnTo>
                  <a:lnTo>
                    <a:pt x="1701923" y="868853"/>
                  </a:lnTo>
                  <a:lnTo>
                    <a:pt x="1655759" y="876299"/>
                  </a:lnTo>
                  <a:lnTo>
                    <a:pt x="146053" y="876299"/>
                  </a:lnTo>
                  <a:lnTo>
                    <a:pt x="99889" y="868853"/>
                  </a:lnTo>
                  <a:lnTo>
                    <a:pt x="59796" y="848120"/>
                  </a:lnTo>
                  <a:lnTo>
                    <a:pt x="28179" y="816503"/>
                  </a:lnTo>
                  <a:lnTo>
                    <a:pt x="7445" y="776410"/>
                  </a:lnTo>
                  <a:lnTo>
                    <a:pt x="0" y="730246"/>
                  </a:lnTo>
                  <a:lnTo>
                    <a:pt x="0" y="146052"/>
                  </a:lnTo>
                  <a:close/>
                </a:path>
              </a:pathLst>
            </a:custGeom>
            <a:ln w="9524">
              <a:solidFill>
                <a:srgbClr val="007DD6"/>
              </a:solidFill>
            </a:ln>
          </p:spPr>
          <p:txBody>
            <a:bodyPr wrap="square" lIns="0" tIns="0" rIns="0" bIns="0" rtlCol="0"/>
            <a:lstStyle/>
            <a:p>
              <a:endParaRPr/>
            </a:p>
          </p:txBody>
        </p:sp>
      </p:grpSp>
      <p:sp>
        <p:nvSpPr>
          <p:cNvPr id="17" name="object 17"/>
          <p:cNvSpPr txBox="1"/>
          <p:nvPr/>
        </p:nvSpPr>
        <p:spPr>
          <a:xfrm>
            <a:off x="1596304" y="2209397"/>
            <a:ext cx="5959475" cy="2717800"/>
          </a:xfrm>
          <a:prstGeom prst="rect">
            <a:avLst/>
          </a:prstGeom>
        </p:spPr>
        <p:txBody>
          <a:bodyPr vert="horz" wrap="square" lIns="0" tIns="27939" rIns="0" bIns="0" rtlCol="0">
            <a:spAutoFit/>
          </a:bodyPr>
          <a:lstStyle/>
          <a:p>
            <a:pPr marL="12700" marR="4646930">
              <a:lnSpc>
                <a:spcPts val="2100"/>
              </a:lnSpc>
              <a:spcBef>
                <a:spcPts val="219"/>
              </a:spcBef>
            </a:pPr>
            <a:r>
              <a:rPr sz="1800" b="1" spc="-220" dirty="0">
                <a:solidFill>
                  <a:srgbClr val="CC0066"/>
                </a:solidFill>
                <a:latin typeface="Arial"/>
                <a:cs typeface="Arial"/>
              </a:rPr>
              <a:t>E</a:t>
            </a:r>
            <a:r>
              <a:rPr sz="1800" b="1" spc="-195" dirty="0">
                <a:solidFill>
                  <a:srgbClr val="CC0066"/>
                </a:solidFill>
                <a:latin typeface="Arial"/>
                <a:cs typeface="Arial"/>
              </a:rPr>
              <a:t>ngenha</a:t>
            </a:r>
            <a:r>
              <a:rPr sz="1800" b="1" spc="-135" dirty="0">
                <a:solidFill>
                  <a:srgbClr val="CC0066"/>
                </a:solidFill>
                <a:latin typeface="Arial"/>
                <a:cs typeface="Arial"/>
              </a:rPr>
              <a:t>ria</a:t>
            </a:r>
            <a:r>
              <a:rPr sz="1800" b="1" spc="-90" dirty="0">
                <a:solidFill>
                  <a:srgbClr val="CC0066"/>
                </a:solidFill>
                <a:latin typeface="Arial"/>
                <a:cs typeface="Arial"/>
              </a:rPr>
              <a:t> </a:t>
            </a:r>
            <a:r>
              <a:rPr sz="1800" b="1" spc="-140" dirty="0">
                <a:solidFill>
                  <a:srgbClr val="CC0066"/>
                </a:solidFill>
                <a:latin typeface="Arial"/>
                <a:cs typeface="Arial"/>
              </a:rPr>
              <a:t>de  </a:t>
            </a:r>
            <a:r>
              <a:rPr sz="1800" b="1" spc="-180" dirty="0">
                <a:solidFill>
                  <a:srgbClr val="CC0066"/>
                </a:solidFill>
                <a:latin typeface="Arial"/>
                <a:cs typeface="Arial"/>
              </a:rPr>
              <a:t>Sistemas</a:t>
            </a:r>
            <a:endParaRPr sz="1800" dirty="0">
              <a:latin typeface="Arial"/>
              <a:cs typeface="Arial"/>
            </a:endParaRPr>
          </a:p>
          <a:p>
            <a:pPr marL="1217295">
              <a:lnSpc>
                <a:spcPts val="1650"/>
              </a:lnSpc>
            </a:pPr>
            <a:r>
              <a:rPr sz="1800" b="1" spc="-165" dirty="0">
                <a:solidFill>
                  <a:srgbClr val="CC0066"/>
                </a:solidFill>
                <a:latin typeface="Arial"/>
                <a:cs typeface="Arial"/>
              </a:rPr>
              <a:t>Análise</a:t>
            </a:r>
            <a:r>
              <a:rPr sz="1800" b="1" spc="-65" dirty="0">
                <a:solidFill>
                  <a:srgbClr val="CC0066"/>
                </a:solidFill>
                <a:latin typeface="Arial"/>
                <a:cs typeface="Arial"/>
              </a:rPr>
              <a:t> </a:t>
            </a:r>
            <a:r>
              <a:rPr sz="1800" b="1" spc="-190" dirty="0">
                <a:solidFill>
                  <a:srgbClr val="CC0066"/>
                </a:solidFill>
                <a:latin typeface="Arial"/>
                <a:cs typeface="Arial"/>
              </a:rPr>
              <a:t>de</a:t>
            </a:r>
            <a:endParaRPr sz="1800" dirty="0">
              <a:latin typeface="Arial"/>
              <a:cs typeface="Arial"/>
            </a:endParaRPr>
          </a:p>
          <a:p>
            <a:pPr marL="1217295">
              <a:lnSpc>
                <a:spcPts val="1910"/>
              </a:lnSpc>
            </a:pPr>
            <a:r>
              <a:rPr sz="1800" b="1" spc="-170" dirty="0">
                <a:solidFill>
                  <a:srgbClr val="CC0066"/>
                </a:solidFill>
                <a:latin typeface="Arial"/>
                <a:cs typeface="Arial"/>
              </a:rPr>
              <a:t>Requisitos</a:t>
            </a:r>
            <a:endParaRPr sz="1800" dirty="0">
              <a:latin typeface="Arial"/>
              <a:cs typeface="Arial"/>
            </a:endParaRPr>
          </a:p>
          <a:p>
            <a:pPr marL="2355850">
              <a:lnSpc>
                <a:spcPts val="1939"/>
              </a:lnSpc>
            </a:pPr>
            <a:r>
              <a:rPr sz="1800" b="1" spc="-165" dirty="0">
                <a:solidFill>
                  <a:srgbClr val="CC0066"/>
                </a:solidFill>
                <a:latin typeface="Arial"/>
                <a:cs typeface="Arial"/>
              </a:rPr>
              <a:t>Projeto</a:t>
            </a:r>
            <a:endParaRPr sz="1800" dirty="0">
              <a:latin typeface="Arial"/>
              <a:cs typeface="Arial"/>
            </a:endParaRPr>
          </a:p>
          <a:p>
            <a:pPr marL="3019425">
              <a:lnSpc>
                <a:spcPct val="100000"/>
              </a:lnSpc>
              <a:spcBef>
                <a:spcPts val="1675"/>
              </a:spcBef>
            </a:pPr>
            <a:r>
              <a:rPr sz="1800" b="1" spc="-170" dirty="0">
                <a:solidFill>
                  <a:srgbClr val="CC0066"/>
                </a:solidFill>
                <a:latin typeface="Arial"/>
                <a:cs typeface="Arial"/>
              </a:rPr>
              <a:t>Codificação</a:t>
            </a:r>
            <a:endParaRPr sz="1800" dirty="0">
              <a:latin typeface="Arial"/>
              <a:cs typeface="Arial"/>
            </a:endParaRPr>
          </a:p>
          <a:p>
            <a:pPr marL="3778250">
              <a:lnSpc>
                <a:spcPct val="100000"/>
              </a:lnSpc>
              <a:spcBef>
                <a:spcPts val="1680"/>
              </a:spcBef>
            </a:pPr>
            <a:r>
              <a:rPr sz="1800" b="1" spc="-195" dirty="0">
                <a:solidFill>
                  <a:srgbClr val="CC0066"/>
                </a:solidFill>
                <a:latin typeface="Arial"/>
                <a:cs typeface="Arial"/>
              </a:rPr>
              <a:t>Testes</a:t>
            </a:r>
            <a:endParaRPr sz="1800" dirty="0">
              <a:latin typeface="Arial"/>
              <a:cs typeface="Arial"/>
            </a:endParaRPr>
          </a:p>
          <a:p>
            <a:pPr marR="5080" algn="r">
              <a:lnSpc>
                <a:spcPct val="100000"/>
              </a:lnSpc>
              <a:spcBef>
                <a:spcPts val="1540"/>
              </a:spcBef>
            </a:pPr>
            <a:r>
              <a:rPr sz="1800" b="1" spc="-190" dirty="0">
                <a:solidFill>
                  <a:srgbClr val="CC0066"/>
                </a:solidFill>
                <a:latin typeface="Arial"/>
                <a:cs typeface="Arial"/>
              </a:rPr>
              <a:t>Manutenção</a:t>
            </a:r>
            <a:endParaRPr sz="1800" dirty="0">
              <a:latin typeface="Arial"/>
              <a:cs typeface="Arial"/>
            </a:endParaRPr>
          </a:p>
        </p:txBody>
      </p:sp>
      <p:grpSp>
        <p:nvGrpSpPr>
          <p:cNvPr id="18" name="object 18"/>
          <p:cNvGrpSpPr/>
          <p:nvPr/>
        </p:nvGrpSpPr>
        <p:grpSpPr>
          <a:xfrm>
            <a:off x="2068513" y="2406650"/>
            <a:ext cx="5408930" cy="3246755"/>
            <a:chOff x="2068513" y="2406650"/>
            <a:chExt cx="5408930" cy="3246755"/>
          </a:xfrm>
        </p:grpSpPr>
        <p:sp>
          <p:nvSpPr>
            <p:cNvPr id="19" name="object 19"/>
            <p:cNvSpPr/>
            <p:nvPr/>
          </p:nvSpPr>
          <p:spPr>
            <a:xfrm>
              <a:off x="3249612" y="2425700"/>
              <a:ext cx="473075" cy="0"/>
            </a:xfrm>
            <a:custGeom>
              <a:avLst/>
              <a:gdLst/>
              <a:ahLst/>
              <a:cxnLst/>
              <a:rect l="l" t="t" r="r" b="b"/>
              <a:pathLst>
                <a:path w="473075">
                  <a:moveTo>
                    <a:pt x="0" y="0"/>
                  </a:moveTo>
                  <a:lnTo>
                    <a:pt x="473074" y="1"/>
                  </a:lnTo>
                </a:path>
              </a:pathLst>
            </a:custGeom>
            <a:ln w="38099">
              <a:solidFill>
                <a:srgbClr val="007DD6"/>
              </a:solidFill>
            </a:ln>
          </p:spPr>
          <p:txBody>
            <a:bodyPr wrap="square" lIns="0" tIns="0" rIns="0" bIns="0" rtlCol="0"/>
            <a:lstStyle/>
            <a:p>
              <a:endParaRPr/>
            </a:p>
          </p:txBody>
        </p:sp>
        <p:sp>
          <p:nvSpPr>
            <p:cNvPr id="20" name="object 20"/>
            <p:cNvSpPr/>
            <p:nvPr/>
          </p:nvSpPr>
          <p:spPr>
            <a:xfrm>
              <a:off x="4481512" y="2814638"/>
              <a:ext cx="284480" cy="0"/>
            </a:xfrm>
            <a:custGeom>
              <a:avLst/>
              <a:gdLst/>
              <a:ahLst/>
              <a:cxnLst/>
              <a:rect l="l" t="t" r="r" b="b"/>
              <a:pathLst>
                <a:path w="284479">
                  <a:moveTo>
                    <a:pt x="0" y="0"/>
                  </a:moveTo>
                  <a:lnTo>
                    <a:pt x="284162" y="1"/>
                  </a:lnTo>
                </a:path>
              </a:pathLst>
            </a:custGeom>
            <a:ln w="38099">
              <a:solidFill>
                <a:srgbClr val="007DD6"/>
              </a:solidFill>
            </a:ln>
          </p:spPr>
          <p:txBody>
            <a:bodyPr wrap="square" lIns="0" tIns="0" rIns="0" bIns="0" rtlCol="0"/>
            <a:lstStyle/>
            <a:p>
              <a:endParaRPr/>
            </a:p>
          </p:txBody>
        </p:sp>
        <p:sp>
          <p:nvSpPr>
            <p:cNvPr id="21" name="object 21"/>
            <p:cNvSpPr/>
            <p:nvPr/>
          </p:nvSpPr>
          <p:spPr>
            <a:xfrm>
              <a:off x="5619749" y="3302000"/>
              <a:ext cx="284480" cy="0"/>
            </a:xfrm>
            <a:custGeom>
              <a:avLst/>
              <a:gdLst/>
              <a:ahLst/>
              <a:cxnLst/>
              <a:rect l="l" t="t" r="r" b="b"/>
              <a:pathLst>
                <a:path w="284479">
                  <a:moveTo>
                    <a:pt x="0" y="0"/>
                  </a:moveTo>
                  <a:lnTo>
                    <a:pt x="284162" y="1"/>
                  </a:lnTo>
                </a:path>
              </a:pathLst>
            </a:custGeom>
            <a:ln w="38099">
              <a:solidFill>
                <a:srgbClr val="007DD6"/>
              </a:solidFill>
            </a:ln>
          </p:spPr>
          <p:txBody>
            <a:bodyPr wrap="square" lIns="0" tIns="0" rIns="0" bIns="0" rtlCol="0"/>
            <a:lstStyle/>
            <a:p>
              <a:endParaRPr/>
            </a:p>
          </p:txBody>
        </p:sp>
        <p:sp>
          <p:nvSpPr>
            <p:cNvPr id="22" name="object 22"/>
            <p:cNvSpPr/>
            <p:nvPr/>
          </p:nvSpPr>
          <p:spPr>
            <a:xfrm>
              <a:off x="6283325" y="3789363"/>
              <a:ext cx="284480" cy="0"/>
            </a:xfrm>
            <a:custGeom>
              <a:avLst/>
              <a:gdLst/>
              <a:ahLst/>
              <a:cxnLst/>
              <a:rect l="l" t="t" r="r" b="b"/>
              <a:pathLst>
                <a:path w="284479">
                  <a:moveTo>
                    <a:pt x="0" y="0"/>
                  </a:moveTo>
                  <a:lnTo>
                    <a:pt x="284163" y="0"/>
                  </a:lnTo>
                </a:path>
              </a:pathLst>
            </a:custGeom>
            <a:ln w="38099">
              <a:solidFill>
                <a:srgbClr val="007DD6"/>
              </a:solidFill>
            </a:ln>
          </p:spPr>
          <p:txBody>
            <a:bodyPr wrap="square" lIns="0" tIns="0" rIns="0" bIns="0" rtlCol="0"/>
            <a:lstStyle/>
            <a:p>
              <a:endParaRPr/>
            </a:p>
          </p:txBody>
        </p:sp>
        <p:sp>
          <p:nvSpPr>
            <p:cNvPr id="23" name="object 23"/>
            <p:cNvSpPr/>
            <p:nvPr/>
          </p:nvSpPr>
          <p:spPr>
            <a:xfrm>
              <a:off x="7042150" y="4275138"/>
              <a:ext cx="377825" cy="0"/>
            </a:xfrm>
            <a:custGeom>
              <a:avLst/>
              <a:gdLst/>
              <a:ahLst/>
              <a:cxnLst/>
              <a:rect l="l" t="t" r="r" b="b"/>
              <a:pathLst>
                <a:path w="377825">
                  <a:moveTo>
                    <a:pt x="0" y="0"/>
                  </a:moveTo>
                  <a:lnTo>
                    <a:pt x="377825" y="0"/>
                  </a:lnTo>
                </a:path>
              </a:pathLst>
            </a:custGeom>
            <a:ln w="38099">
              <a:solidFill>
                <a:srgbClr val="007DD6"/>
              </a:solidFill>
            </a:ln>
          </p:spPr>
          <p:txBody>
            <a:bodyPr wrap="square" lIns="0" tIns="0" rIns="0" bIns="0" rtlCol="0"/>
            <a:lstStyle/>
            <a:p>
              <a:endParaRPr/>
            </a:p>
          </p:txBody>
        </p:sp>
        <p:sp>
          <p:nvSpPr>
            <p:cNvPr id="24" name="object 24"/>
            <p:cNvSpPr/>
            <p:nvPr/>
          </p:nvSpPr>
          <p:spPr>
            <a:xfrm>
              <a:off x="3722687" y="2425700"/>
              <a:ext cx="0" cy="157480"/>
            </a:xfrm>
            <a:custGeom>
              <a:avLst/>
              <a:gdLst/>
              <a:ahLst/>
              <a:cxnLst/>
              <a:rect l="l" t="t" r="r" b="b"/>
              <a:pathLst>
                <a:path h="157480">
                  <a:moveTo>
                    <a:pt x="0" y="0"/>
                  </a:moveTo>
                  <a:lnTo>
                    <a:pt x="0" y="157162"/>
                  </a:lnTo>
                </a:path>
              </a:pathLst>
            </a:custGeom>
            <a:ln w="38099">
              <a:solidFill>
                <a:srgbClr val="007DD6"/>
              </a:solidFill>
            </a:ln>
          </p:spPr>
          <p:txBody>
            <a:bodyPr wrap="square" lIns="0" tIns="0" rIns="0" bIns="0" rtlCol="0"/>
            <a:lstStyle/>
            <a:p>
              <a:endParaRPr/>
            </a:p>
          </p:txBody>
        </p:sp>
        <p:sp>
          <p:nvSpPr>
            <p:cNvPr id="25" name="object 25"/>
            <p:cNvSpPr/>
            <p:nvPr/>
          </p:nvSpPr>
          <p:spPr>
            <a:xfrm>
              <a:off x="3665537" y="2506662"/>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007DD6"/>
            </a:solidFill>
          </p:spPr>
          <p:txBody>
            <a:bodyPr wrap="square" lIns="0" tIns="0" rIns="0" bIns="0" rtlCol="0"/>
            <a:lstStyle/>
            <a:p>
              <a:endParaRPr/>
            </a:p>
          </p:txBody>
        </p:sp>
        <p:sp>
          <p:nvSpPr>
            <p:cNvPr id="26" name="object 26"/>
            <p:cNvSpPr/>
            <p:nvPr/>
          </p:nvSpPr>
          <p:spPr>
            <a:xfrm>
              <a:off x="4765674" y="2814638"/>
              <a:ext cx="0" cy="254000"/>
            </a:xfrm>
            <a:custGeom>
              <a:avLst/>
              <a:gdLst/>
              <a:ahLst/>
              <a:cxnLst/>
              <a:rect l="l" t="t" r="r" b="b"/>
              <a:pathLst>
                <a:path h="254000">
                  <a:moveTo>
                    <a:pt x="0" y="0"/>
                  </a:moveTo>
                  <a:lnTo>
                    <a:pt x="0" y="253999"/>
                  </a:lnTo>
                </a:path>
              </a:pathLst>
            </a:custGeom>
            <a:ln w="38099">
              <a:solidFill>
                <a:srgbClr val="007DD6"/>
              </a:solidFill>
            </a:ln>
          </p:spPr>
          <p:txBody>
            <a:bodyPr wrap="square" lIns="0" tIns="0" rIns="0" bIns="0" rtlCol="0"/>
            <a:lstStyle/>
            <a:p>
              <a:endParaRPr/>
            </a:p>
          </p:txBody>
        </p:sp>
        <p:sp>
          <p:nvSpPr>
            <p:cNvPr id="27" name="object 27"/>
            <p:cNvSpPr/>
            <p:nvPr/>
          </p:nvSpPr>
          <p:spPr>
            <a:xfrm>
              <a:off x="4708525" y="2992438"/>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007DD6"/>
            </a:solidFill>
          </p:spPr>
          <p:txBody>
            <a:bodyPr wrap="square" lIns="0" tIns="0" rIns="0" bIns="0" rtlCol="0"/>
            <a:lstStyle/>
            <a:p>
              <a:endParaRPr/>
            </a:p>
          </p:txBody>
        </p:sp>
        <p:sp>
          <p:nvSpPr>
            <p:cNvPr id="28" name="object 28"/>
            <p:cNvSpPr/>
            <p:nvPr/>
          </p:nvSpPr>
          <p:spPr>
            <a:xfrm>
              <a:off x="5903912" y="3302000"/>
              <a:ext cx="0" cy="254000"/>
            </a:xfrm>
            <a:custGeom>
              <a:avLst/>
              <a:gdLst/>
              <a:ahLst/>
              <a:cxnLst/>
              <a:rect l="l" t="t" r="r" b="b"/>
              <a:pathLst>
                <a:path h="254000">
                  <a:moveTo>
                    <a:pt x="0" y="0"/>
                  </a:moveTo>
                  <a:lnTo>
                    <a:pt x="0" y="253999"/>
                  </a:lnTo>
                </a:path>
              </a:pathLst>
            </a:custGeom>
            <a:ln w="38099">
              <a:solidFill>
                <a:srgbClr val="007DD6"/>
              </a:solidFill>
            </a:ln>
          </p:spPr>
          <p:txBody>
            <a:bodyPr wrap="square" lIns="0" tIns="0" rIns="0" bIns="0" rtlCol="0"/>
            <a:lstStyle/>
            <a:p>
              <a:endParaRPr/>
            </a:p>
          </p:txBody>
        </p:sp>
        <p:sp>
          <p:nvSpPr>
            <p:cNvPr id="29" name="object 29"/>
            <p:cNvSpPr/>
            <p:nvPr/>
          </p:nvSpPr>
          <p:spPr>
            <a:xfrm>
              <a:off x="5846762" y="3479800"/>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007DD6"/>
            </a:solidFill>
          </p:spPr>
          <p:txBody>
            <a:bodyPr wrap="square" lIns="0" tIns="0" rIns="0" bIns="0" rtlCol="0"/>
            <a:lstStyle/>
            <a:p>
              <a:endParaRPr/>
            </a:p>
          </p:txBody>
        </p:sp>
        <p:sp>
          <p:nvSpPr>
            <p:cNvPr id="30" name="object 30"/>
            <p:cNvSpPr/>
            <p:nvPr/>
          </p:nvSpPr>
          <p:spPr>
            <a:xfrm>
              <a:off x="6567486" y="3789363"/>
              <a:ext cx="0" cy="254000"/>
            </a:xfrm>
            <a:custGeom>
              <a:avLst/>
              <a:gdLst/>
              <a:ahLst/>
              <a:cxnLst/>
              <a:rect l="l" t="t" r="r" b="b"/>
              <a:pathLst>
                <a:path h="254000">
                  <a:moveTo>
                    <a:pt x="0" y="0"/>
                  </a:moveTo>
                  <a:lnTo>
                    <a:pt x="0" y="253999"/>
                  </a:lnTo>
                </a:path>
              </a:pathLst>
            </a:custGeom>
            <a:ln w="38099">
              <a:solidFill>
                <a:srgbClr val="007DD6"/>
              </a:solidFill>
            </a:ln>
          </p:spPr>
          <p:txBody>
            <a:bodyPr wrap="square" lIns="0" tIns="0" rIns="0" bIns="0" rtlCol="0"/>
            <a:lstStyle/>
            <a:p>
              <a:endParaRPr/>
            </a:p>
          </p:txBody>
        </p:sp>
        <p:sp>
          <p:nvSpPr>
            <p:cNvPr id="31" name="object 31"/>
            <p:cNvSpPr/>
            <p:nvPr/>
          </p:nvSpPr>
          <p:spPr>
            <a:xfrm>
              <a:off x="6510336" y="3967163"/>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007DD6"/>
            </a:solidFill>
          </p:spPr>
          <p:txBody>
            <a:bodyPr wrap="square" lIns="0" tIns="0" rIns="0" bIns="0" rtlCol="0"/>
            <a:lstStyle/>
            <a:p>
              <a:endParaRPr/>
            </a:p>
          </p:txBody>
        </p:sp>
        <p:sp>
          <p:nvSpPr>
            <p:cNvPr id="32" name="object 32"/>
            <p:cNvSpPr/>
            <p:nvPr/>
          </p:nvSpPr>
          <p:spPr>
            <a:xfrm>
              <a:off x="7419974" y="4275138"/>
              <a:ext cx="0" cy="252729"/>
            </a:xfrm>
            <a:custGeom>
              <a:avLst/>
              <a:gdLst/>
              <a:ahLst/>
              <a:cxnLst/>
              <a:rect l="l" t="t" r="r" b="b"/>
              <a:pathLst>
                <a:path h="252729">
                  <a:moveTo>
                    <a:pt x="0" y="0"/>
                  </a:moveTo>
                  <a:lnTo>
                    <a:pt x="0" y="252412"/>
                  </a:lnTo>
                </a:path>
              </a:pathLst>
            </a:custGeom>
            <a:ln w="38099">
              <a:solidFill>
                <a:srgbClr val="007DD6"/>
              </a:solidFill>
            </a:ln>
          </p:spPr>
          <p:txBody>
            <a:bodyPr wrap="square" lIns="0" tIns="0" rIns="0" bIns="0" rtlCol="0"/>
            <a:lstStyle/>
            <a:p>
              <a:endParaRPr/>
            </a:p>
          </p:txBody>
        </p:sp>
        <p:sp>
          <p:nvSpPr>
            <p:cNvPr id="33" name="object 33"/>
            <p:cNvSpPr/>
            <p:nvPr/>
          </p:nvSpPr>
          <p:spPr>
            <a:xfrm>
              <a:off x="7362823" y="4451351"/>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007DD6"/>
            </a:solidFill>
          </p:spPr>
          <p:txBody>
            <a:bodyPr wrap="square" lIns="0" tIns="0" rIns="0" bIns="0" rtlCol="0"/>
            <a:lstStyle/>
            <a:p>
              <a:endParaRPr/>
            </a:p>
          </p:txBody>
        </p:sp>
        <p:sp>
          <p:nvSpPr>
            <p:cNvPr id="34" name="object 34"/>
            <p:cNvSpPr/>
            <p:nvPr/>
          </p:nvSpPr>
          <p:spPr>
            <a:xfrm>
              <a:off x="6919912" y="5427662"/>
              <a:ext cx="0" cy="211454"/>
            </a:xfrm>
            <a:custGeom>
              <a:avLst/>
              <a:gdLst/>
              <a:ahLst/>
              <a:cxnLst/>
              <a:rect l="l" t="t" r="r" b="b"/>
              <a:pathLst>
                <a:path h="211454">
                  <a:moveTo>
                    <a:pt x="0" y="0"/>
                  </a:moveTo>
                  <a:lnTo>
                    <a:pt x="0" y="211137"/>
                  </a:lnTo>
                </a:path>
              </a:pathLst>
            </a:custGeom>
            <a:ln w="28574">
              <a:solidFill>
                <a:srgbClr val="CBCBCB"/>
              </a:solidFill>
            </a:ln>
          </p:spPr>
          <p:txBody>
            <a:bodyPr wrap="square" lIns="0" tIns="0" rIns="0" bIns="0" rtlCol="0"/>
            <a:lstStyle/>
            <a:p>
              <a:endParaRPr/>
            </a:p>
          </p:txBody>
        </p:sp>
        <p:sp>
          <p:nvSpPr>
            <p:cNvPr id="35" name="object 35"/>
            <p:cNvSpPr/>
            <p:nvPr/>
          </p:nvSpPr>
          <p:spPr>
            <a:xfrm>
              <a:off x="2111376" y="5638799"/>
              <a:ext cx="4835525" cy="0"/>
            </a:xfrm>
            <a:custGeom>
              <a:avLst/>
              <a:gdLst/>
              <a:ahLst/>
              <a:cxnLst/>
              <a:rect l="l" t="t" r="r" b="b"/>
              <a:pathLst>
                <a:path w="4835525">
                  <a:moveTo>
                    <a:pt x="0" y="0"/>
                  </a:moveTo>
                  <a:lnTo>
                    <a:pt x="4835523" y="0"/>
                  </a:lnTo>
                </a:path>
              </a:pathLst>
            </a:custGeom>
            <a:ln w="28574">
              <a:solidFill>
                <a:srgbClr val="CBCBCB"/>
              </a:solidFill>
            </a:ln>
          </p:spPr>
          <p:txBody>
            <a:bodyPr wrap="square" lIns="0" tIns="0" rIns="0" bIns="0" rtlCol="0"/>
            <a:lstStyle/>
            <a:p>
              <a:endParaRPr/>
            </a:p>
          </p:txBody>
        </p:sp>
        <p:sp>
          <p:nvSpPr>
            <p:cNvPr id="36" name="object 36"/>
            <p:cNvSpPr/>
            <p:nvPr/>
          </p:nvSpPr>
          <p:spPr>
            <a:xfrm>
              <a:off x="2111376" y="3038475"/>
              <a:ext cx="0" cy="2600325"/>
            </a:xfrm>
            <a:custGeom>
              <a:avLst/>
              <a:gdLst/>
              <a:ahLst/>
              <a:cxnLst/>
              <a:rect l="l" t="t" r="r" b="b"/>
              <a:pathLst>
                <a:path h="2600325">
                  <a:moveTo>
                    <a:pt x="0" y="0"/>
                  </a:moveTo>
                  <a:lnTo>
                    <a:pt x="0" y="2600324"/>
                  </a:lnTo>
                </a:path>
              </a:pathLst>
            </a:custGeom>
            <a:ln w="28574">
              <a:solidFill>
                <a:srgbClr val="CBCBCB"/>
              </a:solidFill>
            </a:ln>
          </p:spPr>
          <p:txBody>
            <a:bodyPr wrap="square" lIns="0" tIns="0" rIns="0" bIns="0" rtlCol="0"/>
            <a:lstStyle/>
            <a:p>
              <a:endParaRPr/>
            </a:p>
          </p:txBody>
        </p:sp>
        <p:sp>
          <p:nvSpPr>
            <p:cNvPr id="37" name="object 37"/>
            <p:cNvSpPr/>
            <p:nvPr/>
          </p:nvSpPr>
          <p:spPr>
            <a:xfrm>
              <a:off x="2068513" y="3009900"/>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CBCBCB"/>
            </a:solidFill>
          </p:spPr>
          <p:txBody>
            <a:bodyPr wrap="square" lIns="0" tIns="0" rIns="0" bIns="0" rtlCol="0"/>
            <a:lstStyle/>
            <a:p>
              <a:endParaRPr/>
            </a:p>
          </p:txBody>
        </p:sp>
        <p:sp>
          <p:nvSpPr>
            <p:cNvPr id="38" name="object 38"/>
            <p:cNvSpPr/>
            <p:nvPr/>
          </p:nvSpPr>
          <p:spPr>
            <a:xfrm>
              <a:off x="3343275" y="3525838"/>
              <a:ext cx="0" cy="2113280"/>
            </a:xfrm>
            <a:custGeom>
              <a:avLst/>
              <a:gdLst/>
              <a:ahLst/>
              <a:cxnLst/>
              <a:rect l="l" t="t" r="r" b="b"/>
              <a:pathLst>
                <a:path h="2113279">
                  <a:moveTo>
                    <a:pt x="0" y="0"/>
                  </a:moveTo>
                  <a:lnTo>
                    <a:pt x="0" y="2112962"/>
                  </a:lnTo>
                </a:path>
              </a:pathLst>
            </a:custGeom>
            <a:ln w="28574">
              <a:solidFill>
                <a:srgbClr val="CBCBCB"/>
              </a:solidFill>
            </a:ln>
          </p:spPr>
          <p:txBody>
            <a:bodyPr wrap="square" lIns="0" tIns="0" rIns="0" bIns="0" rtlCol="0"/>
            <a:lstStyle/>
            <a:p>
              <a:endParaRPr/>
            </a:p>
          </p:txBody>
        </p:sp>
        <p:sp>
          <p:nvSpPr>
            <p:cNvPr id="39" name="object 39"/>
            <p:cNvSpPr/>
            <p:nvPr/>
          </p:nvSpPr>
          <p:spPr>
            <a:xfrm>
              <a:off x="3300412" y="3497263"/>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CBCBCB"/>
            </a:solidFill>
          </p:spPr>
          <p:txBody>
            <a:bodyPr wrap="square" lIns="0" tIns="0" rIns="0" bIns="0" rtlCol="0"/>
            <a:lstStyle/>
            <a:p>
              <a:endParaRPr/>
            </a:p>
          </p:txBody>
        </p:sp>
        <p:sp>
          <p:nvSpPr>
            <p:cNvPr id="40" name="object 40"/>
            <p:cNvSpPr/>
            <p:nvPr/>
          </p:nvSpPr>
          <p:spPr>
            <a:xfrm>
              <a:off x="4292601" y="4011612"/>
              <a:ext cx="0" cy="1627505"/>
            </a:xfrm>
            <a:custGeom>
              <a:avLst/>
              <a:gdLst/>
              <a:ahLst/>
              <a:cxnLst/>
              <a:rect l="l" t="t" r="r" b="b"/>
              <a:pathLst>
                <a:path h="1627504">
                  <a:moveTo>
                    <a:pt x="0" y="0"/>
                  </a:moveTo>
                  <a:lnTo>
                    <a:pt x="0" y="1627187"/>
                  </a:lnTo>
                </a:path>
              </a:pathLst>
            </a:custGeom>
            <a:ln w="28574">
              <a:solidFill>
                <a:srgbClr val="CBCBCB"/>
              </a:solidFill>
            </a:ln>
          </p:spPr>
          <p:txBody>
            <a:bodyPr wrap="square" lIns="0" tIns="0" rIns="0" bIns="0" rtlCol="0"/>
            <a:lstStyle/>
            <a:p>
              <a:endParaRPr/>
            </a:p>
          </p:txBody>
        </p:sp>
        <p:sp>
          <p:nvSpPr>
            <p:cNvPr id="41" name="object 41"/>
            <p:cNvSpPr/>
            <p:nvPr/>
          </p:nvSpPr>
          <p:spPr>
            <a:xfrm>
              <a:off x="4249738" y="3983037"/>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CBCBCB"/>
            </a:solidFill>
          </p:spPr>
          <p:txBody>
            <a:bodyPr wrap="square" lIns="0" tIns="0" rIns="0" bIns="0" rtlCol="0"/>
            <a:lstStyle/>
            <a:p>
              <a:endParaRPr/>
            </a:p>
          </p:txBody>
        </p:sp>
        <p:sp>
          <p:nvSpPr>
            <p:cNvPr id="42" name="object 42"/>
            <p:cNvSpPr/>
            <p:nvPr/>
          </p:nvSpPr>
          <p:spPr>
            <a:xfrm>
              <a:off x="4956175" y="4498975"/>
              <a:ext cx="0" cy="1139825"/>
            </a:xfrm>
            <a:custGeom>
              <a:avLst/>
              <a:gdLst/>
              <a:ahLst/>
              <a:cxnLst/>
              <a:rect l="l" t="t" r="r" b="b"/>
              <a:pathLst>
                <a:path h="1139825">
                  <a:moveTo>
                    <a:pt x="0" y="0"/>
                  </a:moveTo>
                  <a:lnTo>
                    <a:pt x="0" y="1139824"/>
                  </a:lnTo>
                </a:path>
              </a:pathLst>
            </a:custGeom>
            <a:ln w="28574">
              <a:solidFill>
                <a:srgbClr val="CBCBCB"/>
              </a:solidFill>
            </a:ln>
          </p:spPr>
          <p:txBody>
            <a:bodyPr wrap="square" lIns="0" tIns="0" rIns="0" bIns="0" rtlCol="0"/>
            <a:lstStyle/>
            <a:p>
              <a:endParaRPr/>
            </a:p>
          </p:txBody>
        </p:sp>
        <p:sp>
          <p:nvSpPr>
            <p:cNvPr id="43" name="object 43"/>
            <p:cNvSpPr/>
            <p:nvPr/>
          </p:nvSpPr>
          <p:spPr>
            <a:xfrm>
              <a:off x="4913312" y="4470400"/>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CBCBCB"/>
            </a:solidFill>
          </p:spPr>
          <p:txBody>
            <a:bodyPr wrap="square" lIns="0" tIns="0" rIns="0" bIns="0" rtlCol="0"/>
            <a:lstStyle/>
            <a:p>
              <a:endParaRPr/>
            </a:p>
          </p:txBody>
        </p:sp>
        <p:sp>
          <p:nvSpPr>
            <p:cNvPr id="44" name="object 44"/>
            <p:cNvSpPr/>
            <p:nvPr/>
          </p:nvSpPr>
          <p:spPr>
            <a:xfrm>
              <a:off x="5713412" y="4986337"/>
              <a:ext cx="0" cy="652780"/>
            </a:xfrm>
            <a:custGeom>
              <a:avLst/>
              <a:gdLst/>
              <a:ahLst/>
              <a:cxnLst/>
              <a:rect l="l" t="t" r="r" b="b"/>
              <a:pathLst>
                <a:path h="652779">
                  <a:moveTo>
                    <a:pt x="0" y="0"/>
                  </a:moveTo>
                  <a:lnTo>
                    <a:pt x="0" y="652462"/>
                  </a:lnTo>
                </a:path>
              </a:pathLst>
            </a:custGeom>
            <a:ln w="28574">
              <a:solidFill>
                <a:srgbClr val="CBCBCB"/>
              </a:solidFill>
            </a:ln>
          </p:spPr>
          <p:txBody>
            <a:bodyPr wrap="square" lIns="0" tIns="0" rIns="0" bIns="0" rtlCol="0"/>
            <a:lstStyle/>
            <a:p>
              <a:endParaRPr/>
            </a:p>
          </p:txBody>
        </p:sp>
        <p:sp>
          <p:nvSpPr>
            <p:cNvPr id="45" name="object 45"/>
            <p:cNvSpPr/>
            <p:nvPr/>
          </p:nvSpPr>
          <p:spPr>
            <a:xfrm>
              <a:off x="5670550" y="4957762"/>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CBCBCB"/>
            </a:solidFill>
          </p:spPr>
          <p:txBody>
            <a:bodyPr wrap="square" lIns="0" tIns="0" rIns="0" bIns="0" rtlCol="0"/>
            <a:lstStyle/>
            <a:p>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61</a:t>
            </a:r>
            <a:endParaRPr sz="1400">
              <a:latin typeface="Times New Roman"/>
              <a:cs typeface="Times New Roman"/>
            </a:endParaRPr>
          </a:p>
        </p:txBody>
      </p:sp>
      <p:grpSp>
        <p:nvGrpSpPr>
          <p:cNvPr id="3" name="object 3"/>
          <p:cNvGrpSpPr/>
          <p:nvPr/>
        </p:nvGrpSpPr>
        <p:grpSpPr>
          <a:xfrm>
            <a:off x="800099" y="1835151"/>
            <a:ext cx="7861300" cy="4953000"/>
            <a:chOff x="800099" y="1835151"/>
            <a:chExt cx="7861300" cy="4953000"/>
          </a:xfrm>
        </p:grpSpPr>
        <p:sp>
          <p:nvSpPr>
            <p:cNvPr id="4" name="object 4"/>
            <p:cNvSpPr/>
            <p:nvPr/>
          </p:nvSpPr>
          <p:spPr>
            <a:xfrm>
              <a:off x="1060449" y="1844676"/>
              <a:ext cx="7358380" cy="4464050"/>
            </a:xfrm>
            <a:custGeom>
              <a:avLst/>
              <a:gdLst/>
              <a:ahLst/>
              <a:cxnLst/>
              <a:rect l="l" t="t" r="r" b="b"/>
              <a:pathLst>
                <a:path w="7358380" h="4464050">
                  <a:moveTo>
                    <a:pt x="2452687" y="2111374"/>
                  </a:moveTo>
                  <a:lnTo>
                    <a:pt x="2471737" y="1973261"/>
                  </a:lnTo>
                  <a:lnTo>
                    <a:pt x="2549524" y="1851024"/>
                  </a:lnTo>
                  <a:lnTo>
                    <a:pt x="2665412" y="1730374"/>
                  </a:lnTo>
                  <a:lnTo>
                    <a:pt x="2819399" y="1627186"/>
                  </a:lnTo>
                  <a:lnTo>
                    <a:pt x="2992437" y="1539874"/>
                  </a:lnTo>
                  <a:lnTo>
                    <a:pt x="3205162" y="1487486"/>
                  </a:lnTo>
                  <a:lnTo>
                    <a:pt x="3687762" y="1436686"/>
                  </a:lnTo>
                  <a:lnTo>
                    <a:pt x="4151310" y="1487486"/>
                  </a:lnTo>
                  <a:lnTo>
                    <a:pt x="4557711" y="1627186"/>
                  </a:lnTo>
                  <a:lnTo>
                    <a:pt x="4692648" y="1730374"/>
                  </a:lnTo>
                  <a:lnTo>
                    <a:pt x="4808536" y="1851024"/>
                  </a:lnTo>
                  <a:lnTo>
                    <a:pt x="4886324" y="1973261"/>
                  </a:lnTo>
                  <a:lnTo>
                    <a:pt x="4905374" y="2111374"/>
                  </a:lnTo>
                  <a:lnTo>
                    <a:pt x="4865686" y="2301874"/>
                  </a:lnTo>
                  <a:lnTo>
                    <a:pt x="4789486" y="2474911"/>
                  </a:lnTo>
                  <a:lnTo>
                    <a:pt x="4633911" y="2630487"/>
                  </a:lnTo>
                  <a:lnTo>
                    <a:pt x="4422774" y="2768599"/>
                  </a:lnTo>
                  <a:lnTo>
                    <a:pt x="4306886" y="2819399"/>
                  </a:lnTo>
                  <a:lnTo>
                    <a:pt x="4190998" y="2871786"/>
                  </a:lnTo>
                  <a:lnTo>
                    <a:pt x="3900487" y="2959099"/>
                  </a:lnTo>
                  <a:lnTo>
                    <a:pt x="3592512" y="3009899"/>
                  </a:lnTo>
                  <a:lnTo>
                    <a:pt x="3263899" y="3027361"/>
                  </a:lnTo>
                  <a:lnTo>
                    <a:pt x="2935287" y="3009899"/>
                  </a:lnTo>
                  <a:lnTo>
                    <a:pt x="2625724" y="2959099"/>
                  </a:lnTo>
                  <a:lnTo>
                    <a:pt x="2105024" y="2768599"/>
                  </a:lnTo>
                  <a:lnTo>
                    <a:pt x="1911349" y="2630487"/>
                  </a:lnTo>
                  <a:lnTo>
                    <a:pt x="1757361" y="2474911"/>
                  </a:lnTo>
                  <a:lnTo>
                    <a:pt x="1660524" y="2301874"/>
                  </a:lnTo>
                  <a:lnTo>
                    <a:pt x="1641474" y="2111374"/>
                  </a:lnTo>
                  <a:lnTo>
                    <a:pt x="1679574" y="1885949"/>
                  </a:lnTo>
                  <a:lnTo>
                    <a:pt x="1795461" y="1660524"/>
                  </a:lnTo>
                  <a:lnTo>
                    <a:pt x="1989137" y="1471611"/>
                  </a:lnTo>
                  <a:lnTo>
                    <a:pt x="2239961" y="1281111"/>
                  </a:lnTo>
                  <a:lnTo>
                    <a:pt x="2528887" y="1142999"/>
                  </a:lnTo>
                  <a:lnTo>
                    <a:pt x="2876549" y="1020762"/>
                  </a:lnTo>
                  <a:lnTo>
                    <a:pt x="3263899" y="952499"/>
                  </a:lnTo>
                  <a:lnTo>
                    <a:pt x="3687762" y="935037"/>
                  </a:lnTo>
                  <a:lnTo>
                    <a:pt x="4094160" y="952499"/>
                  </a:lnTo>
                  <a:lnTo>
                    <a:pt x="4479924" y="1020762"/>
                  </a:lnTo>
                  <a:lnTo>
                    <a:pt x="4827586" y="1142999"/>
                  </a:lnTo>
                  <a:lnTo>
                    <a:pt x="5137148" y="1281111"/>
                  </a:lnTo>
                  <a:lnTo>
                    <a:pt x="5368923" y="1471611"/>
                  </a:lnTo>
                  <a:lnTo>
                    <a:pt x="5561010" y="1660524"/>
                  </a:lnTo>
                  <a:lnTo>
                    <a:pt x="5638798" y="1765299"/>
                  </a:lnTo>
                  <a:lnTo>
                    <a:pt x="5676898" y="1885949"/>
                  </a:lnTo>
                  <a:lnTo>
                    <a:pt x="5735636" y="2111374"/>
                  </a:lnTo>
                  <a:lnTo>
                    <a:pt x="5676898" y="2387599"/>
                  </a:lnTo>
                  <a:lnTo>
                    <a:pt x="5541960" y="2663824"/>
                  </a:lnTo>
                  <a:lnTo>
                    <a:pt x="5426073" y="2786061"/>
                  </a:lnTo>
                  <a:lnTo>
                    <a:pt x="5310186" y="2906711"/>
                  </a:lnTo>
                  <a:lnTo>
                    <a:pt x="5002211" y="3114674"/>
                  </a:lnTo>
                  <a:lnTo>
                    <a:pt x="4654548" y="3287711"/>
                  </a:lnTo>
                  <a:lnTo>
                    <a:pt x="4229098" y="3425824"/>
                  </a:lnTo>
                  <a:lnTo>
                    <a:pt x="3765549" y="3511549"/>
                  </a:lnTo>
                  <a:lnTo>
                    <a:pt x="3263899" y="3529011"/>
                  </a:lnTo>
                  <a:lnTo>
                    <a:pt x="2781299" y="3511549"/>
                  </a:lnTo>
                  <a:lnTo>
                    <a:pt x="2317749" y="3425824"/>
                  </a:lnTo>
                  <a:lnTo>
                    <a:pt x="1892299" y="3287711"/>
                  </a:lnTo>
                  <a:lnTo>
                    <a:pt x="1525587" y="3114674"/>
                  </a:lnTo>
                  <a:lnTo>
                    <a:pt x="1235074" y="2906711"/>
                  </a:lnTo>
                  <a:lnTo>
                    <a:pt x="1119187" y="2786061"/>
                  </a:lnTo>
                  <a:lnTo>
                    <a:pt x="1004886" y="2663824"/>
                  </a:lnTo>
                  <a:lnTo>
                    <a:pt x="927099" y="2525711"/>
                  </a:lnTo>
                  <a:lnTo>
                    <a:pt x="868362" y="2387599"/>
                  </a:lnTo>
                  <a:lnTo>
                    <a:pt x="811212" y="2111374"/>
                  </a:lnTo>
                  <a:lnTo>
                    <a:pt x="868362" y="1800224"/>
                  </a:lnTo>
                  <a:lnTo>
                    <a:pt x="1042986" y="1487486"/>
                  </a:lnTo>
                  <a:lnTo>
                    <a:pt x="1158874" y="1349374"/>
                  </a:lnTo>
                  <a:lnTo>
                    <a:pt x="1312861" y="1211261"/>
                  </a:lnTo>
                  <a:lnTo>
                    <a:pt x="1466849" y="1073149"/>
                  </a:lnTo>
                  <a:lnTo>
                    <a:pt x="1660524" y="952499"/>
                  </a:lnTo>
                  <a:lnTo>
                    <a:pt x="2085974" y="761999"/>
                  </a:lnTo>
                  <a:lnTo>
                    <a:pt x="2317749" y="674687"/>
                  </a:lnTo>
                  <a:lnTo>
                    <a:pt x="2568574" y="606424"/>
                  </a:lnTo>
                  <a:lnTo>
                    <a:pt x="3108324" y="501649"/>
                  </a:lnTo>
                  <a:lnTo>
                    <a:pt x="3687762" y="468312"/>
                  </a:lnTo>
                  <a:lnTo>
                    <a:pt x="4248148" y="501649"/>
                  </a:lnTo>
                  <a:lnTo>
                    <a:pt x="4538661" y="536574"/>
                  </a:lnTo>
                  <a:lnTo>
                    <a:pt x="4789486" y="606424"/>
                  </a:lnTo>
                  <a:lnTo>
                    <a:pt x="5040311" y="674687"/>
                  </a:lnTo>
                  <a:lnTo>
                    <a:pt x="5291136" y="761999"/>
                  </a:lnTo>
                  <a:lnTo>
                    <a:pt x="5503860" y="847724"/>
                  </a:lnTo>
                  <a:lnTo>
                    <a:pt x="5695948" y="952499"/>
                  </a:lnTo>
                  <a:lnTo>
                    <a:pt x="5889624" y="1073149"/>
                  </a:lnTo>
                  <a:lnTo>
                    <a:pt x="6064248" y="1211261"/>
                  </a:lnTo>
                  <a:lnTo>
                    <a:pt x="6315074" y="1487486"/>
                  </a:lnTo>
                  <a:lnTo>
                    <a:pt x="6488111" y="1800224"/>
                  </a:lnTo>
                  <a:lnTo>
                    <a:pt x="6526211" y="1955799"/>
                  </a:lnTo>
                  <a:lnTo>
                    <a:pt x="6546848" y="2111374"/>
                  </a:lnTo>
                  <a:lnTo>
                    <a:pt x="6488111" y="2490787"/>
                  </a:lnTo>
                  <a:lnTo>
                    <a:pt x="6391274" y="2663824"/>
                  </a:lnTo>
                  <a:lnTo>
                    <a:pt x="6296024" y="2836861"/>
                  </a:lnTo>
                  <a:lnTo>
                    <a:pt x="6140448" y="2992437"/>
                  </a:lnTo>
                  <a:lnTo>
                    <a:pt x="5986461" y="3148011"/>
                  </a:lnTo>
                  <a:lnTo>
                    <a:pt x="5792786" y="3305174"/>
                  </a:lnTo>
                  <a:lnTo>
                    <a:pt x="5580060" y="3443287"/>
                  </a:lnTo>
                  <a:lnTo>
                    <a:pt x="5097461" y="3667124"/>
                  </a:lnTo>
                  <a:lnTo>
                    <a:pt x="4538661" y="3840160"/>
                  </a:lnTo>
                  <a:lnTo>
                    <a:pt x="3938586" y="3962398"/>
                  </a:lnTo>
                  <a:lnTo>
                    <a:pt x="3263899" y="3995736"/>
                  </a:lnTo>
                  <a:lnTo>
                    <a:pt x="2606674" y="3962398"/>
                  </a:lnTo>
                  <a:lnTo>
                    <a:pt x="2298699" y="3910010"/>
                  </a:lnTo>
                  <a:lnTo>
                    <a:pt x="1989137" y="3840160"/>
                  </a:lnTo>
                  <a:lnTo>
                    <a:pt x="1447799" y="3667124"/>
                  </a:lnTo>
                  <a:lnTo>
                    <a:pt x="965199" y="3443287"/>
                  </a:lnTo>
                  <a:lnTo>
                    <a:pt x="752474" y="3305174"/>
                  </a:lnTo>
                  <a:lnTo>
                    <a:pt x="560387" y="3148011"/>
                  </a:lnTo>
                  <a:lnTo>
                    <a:pt x="250824" y="2836861"/>
                  </a:lnTo>
                  <a:lnTo>
                    <a:pt x="134937" y="2663824"/>
                  </a:lnTo>
                  <a:lnTo>
                    <a:pt x="57149" y="2490787"/>
                  </a:lnTo>
                  <a:lnTo>
                    <a:pt x="0" y="2111374"/>
                  </a:lnTo>
                  <a:lnTo>
                    <a:pt x="19049" y="1903411"/>
                  </a:lnTo>
                  <a:lnTo>
                    <a:pt x="77787" y="1695449"/>
                  </a:lnTo>
                  <a:lnTo>
                    <a:pt x="288924" y="1298574"/>
                  </a:lnTo>
                  <a:lnTo>
                    <a:pt x="617537" y="952499"/>
                  </a:lnTo>
                  <a:lnTo>
                    <a:pt x="830262" y="779462"/>
                  </a:lnTo>
                  <a:lnTo>
                    <a:pt x="1081087" y="641349"/>
                  </a:lnTo>
                  <a:lnTo>
                    <a:pt x="1331911" y="501649"/>
                  </a:lnTo>
                  <a:lnTo>
                    <a:pt x="1622424" y="363537"/>
                  </a:lnTo>
                  <a:lnTo>
                    <a:pt x="2239961" y="173037"/>
                  </a:lnTo>
                  <a:lnTo>
                    <a:pt x="2587624" y="104774"/>
                  </a:lnTo>
                  <a:lnTo>
                    <a:pt x="2935287" y="52387"/>
                  </a:lnTo>
                  <a:lnTo>
                    <a:pt x="3687762" y="0"/>
                  </a:lnTo>
                  <a:lnTo>
                    <a:pt x="4422774" y="52387"/>
                  </a:lnTo>
                  <a:lnTo>
                    <a:pt x="5116511" y="173037"/>
                  </a:lnTo>
                  <a:lnTo>
                    <a:pt x="5735636" y="363537"/>
                  </a:lnTo>
                  <a:lnTo>
                    <a:pt x="6024561" y="501649"/>
                  </a:lnTo>
                  <a:lnTo>
                    <a:pt x="6275386" y="641349"/>
                  </a:lnTo>
                  <a:lnTo>
                    <a:pt x="6738936" y="952499"/>
                  </a:lnTo>
                  <a:lnTo>
                    <a:pt x="6913561" y="1125537"/>
                  </a:lnTo>
                  <a:lnTo>
                    <a:pt x="7067548" y="1298574"/>
                  </a:lnTo>
                  <a:lnTo>
                    <a:pt x="7202486" y="1504949"/>
                  </a:lnTo>
                  <a:lnTo>
                    <a:pt x="7280274" y="1695449"/>
                  </a:lnTo>
                  <a:lnTo>
                    <a:pt x="7337424" y="1903411"/>
                  </a:lnTo>
                  <a:lnTo>
                    <a:pt x="7358061" y="2111374"/>
                  </a:lnTo>
                  <a:lnTo>
                    <a:pt x="7337424" y="2335211"/>
                  </a:lnTo>
                  <a:lnTo>
                    <a:pt x="7280274" y="2543174"/>
                  </a:lnTo>
                  <a:lnTo>
                    <a:pt x="7202486" y="2751137"/>
                  </a:lnTo>
                  <a:lnTo>
                    <a:pt x="7067548" y="2959099"/>
                  </a:lnTo>
                  <a:lnTo>
                    <a:pt x="6913561" y="3165474"/>
                  </a:lnTo>
                  <a:lnTo>
                    <a:pt x="6738936" y="3355974"/>
                  </a:lnTo>
                  <a:lnTo>
                    <a:pt x="6275386" y="3719511"/>
                  </a:lnTo>
                  <a:lnTo>
                    <a:pt x="5735636" y="4013198"/>
                  </a:lnTo>
                  <a:lnTo>
                    <a:pt x="5116511" y="4256086"/>
                  </a:lnTo>
                  <a:lnTo>
                    <a:pt x="4770436" y="4341810"/>
                  </a:lnTo>
                  <a:lnTo>
                    <a:pt x="4422774" y="4411660"/>
                  </a:lnTo>
                  <a:lnTo>
                    <a:pt x="3687762" y="4464048"/>
                  </a:lnTo>
                </a:path>
              </a:pathLst>
            </a:custGeom>
            <a:ln w="19049">
              <a:solidFill>
                <a:srgbClr val="E32305"/>
              </a:solidFill>
            </a:ln>
          </p:spPr>
          <p:txBody>
            <a:bodyPr wrap="square" lIns="0" tIns="0" rIns="0" bIns="0" rtlCol="0"/>
            <a:lstStyle/>
            <a:p>
              <a:endParaRPr/>
            </a:p>
          </p:txBody>
        </p:sp>
        <p:sp>
          <p:nvSpPr>
            <p:cNvPr id="5" name="object 5"/>
            <p:cNvSpPr/>
            <p:nvPr/>
          </p:nvSpPr>
          <p:spPr>
            <a:xfrm>
              <a:off x="1644649" y="2438400"/>
              <a:ext cx="6400800" cy="3505200"/>
            </a:xfrm>
            <a:custGeom>
              <a:avLst/>
              <a:gdLst/>
              <a:ahLst/>
              <a:cxnLst/>
              <a:rect l="l" t="t" r="r" b="b"/>
              <a:pathLst>
                <a:path w="6400800" h="3505200">
                  <a:moveTo>
                    <a:pt x="0" y="0"/>
                  </a:moveTo>
                  <a:lnTo>
                    <a:pt x="6400798" y="3505198"/>
                  </a:lnTo>
                </a:path>
              </a:pathLst>
            </a:custGeom>
            <a:ln w="12699">
              <a:solidFill>
                <a:srgbClr val="000000"/>
              </a:solidFill>
            </a:ln>
          </p:spPr>
          <p:txBody>
            <a:bodyPr wrap="square" lIns="0" tIns="0" rIns="0" bIns="0" rtlCol="0"/>
            <a:lstStyle/>
            <a:p>
              <a:endParaRPr/>
            </a:p>
          </p:txBody>
        </p:sp>
        <p:sp>
          <p:nvSpPr>
            <p:cNvPr id="6" name="object 6"/>
            <p:cNvSpPr/>
            <p:nvPr/>
          </p:nvSpPr>
          <p:spPr>
            <a:xfrm>
              <a:off x="3276599" y="2057400"/>
              <a:ext cx="2133600" cy="4724400"/>
            </a:xfrm>
            <a:custGeom>
              <a:avLst/>
              <a:gdLst/>
              <a:ahLst/>
              <a:cxnLst/>
              <a:rect l="l" t="t" r="r" b="b"/>
              <a:pathLst>
                <a:path w="2133600" h="4724400">
                  <a:moveTo>
                    <a:pt x="2133599" y="0"/>
                  </a:moveTo>
                  <a:lnTo>
                    <a:pt x="0" y="4724398"/>
                  </a:lnTo>
                </a:path>
              </a:pathLst>
            </a:custGeom>
            <a:ln w="12699">
              <a:solidFill>
                <a:srgbClr val="000000"/>
              </a:solidFill>
            </a:ln>
          </p:spPr>
          <p:txBody>
            <a:bodyPr wrap="square" lIns="0" tIns="0" rIns="0" bIns="0" rtlCol="0"/>
            <a:lstStyle/>
            <a:p>
              <a:endParaRPr/>
            </a:p>
          </p:txBody>
        </p:sp>
        <p:sp>
          <p:nvSpPr>
            <p:cNvPr id="7" name="object 7"/>
            <p:cNvSpPr/>
            <p:nvPr/>
          </p:nvSpPr>
          <p:spPr>
            <a:xfrm>
              <a:off x="806449" y="3124200"/>
              <a:ext cx="7848600" cy="1828800"/>
            </a:xfrm>
            <a:custGeom>
              <a:avLst/>
              <a:gdLst/>
              <a:ahLst/>
              <a:cxnLst/>
              <a:rect l="l" t="t" r="r" b="b"/>
              <a:pathLst>
                <a:path w="7848600" h="1828800">
                  <a:moveTo>
                    <a:pt x="0" y="1828799"/>
                  </a:moveTo>
                  <a:lnTo>
                    <a:pt x="7848597" y="0"/>
                  </a:lnTo>
                </a:path>
              </a:pathLst>
            </a:custGeom>
            <a:ln w="12699">
              <a:solidFill>
                <a:srgbClr val="000000"/>
              </a:solidFill>
            </a:ln>
          </p:spPr>
          <p:txBody>
            <a:bodyPr wrap="square" lIns="0" tIns="0" rIns="0" bIns="0" rtlCol="0"/>
            <a:lstStyle/>
            <a:p>
              <a:endParaRPr/>
            </a:p>
          </p:txBody>
        </p:sp>
      </p:grpSp>
      <p:sp>
        <p:nvSpPr>
          <p:cNvPr id="8" name="object 8"/>
          <p:cNvSpPr txBox="1"/>
          <p:nvPr/>
        </p:nvSpPr>
        <p:spPr>
          <a:xfrm>
            <a:off x="2482850" y="1676401"/>
            <a:ext cx="1978025" cy="457200"/>
          </a:xfrm>
          <a:prstGeom prst="rect">
            <a:avLst/>
          </a:prstGeom>
          <a:solidFill>
            <a:srgbClr val="FFFEEA"/>
          </a:solidFill>
        </p:spPr>
        <p:txBody>
          <a:bodyPr vert="horz" wrap="square" lIns="0" tIns="45719" rIns="0" bIns="0" rtlCol="0">
            <a:spAutoFit/>
          </a:bodyPr>
          <a:lstStyle/>
          <a:p>
            <a:pPr marL="90805">
              <a:lnSpc>
                <a:spcPct val="100000"/>
              </a:lnSpc>
              <a:spcBef>
                <a:spcPts val="359"/>
              </a:spcBef>
            </a:pPr>
            <a:r>
              <a:rPr sz="2400" b="1" spc="-5" dirty="0">
                <a:latin typeface="Times New Roman"/>
                <a:cs typeface="Times New Roman"/>
              </a:rPr>
              <a:t>Planejamento</a:t>
            </a:r>
            <a:endParaRPr sz="2400">
              <a:latin typeface="Times New Roman"/>
              <a:cs typeface="Times New Roman"/>
            </a:endParaRPr>
          </a:p>
        </p:txBody>
      </p:sp>
      <p:sp>
        <p:nvSpPr>
          <p:cNvPr id="9" name="object 9"/>
          <p:cNvSpPr txBox="1"/>
          <p:nvPr/>
        </p:nvSpPr>
        <p:spPr>
          <a:xfrm>
            <a:off x="5988048" y="2133600"/>
            <a:ext cx="2437130" cy="457200"/>
          </a:xfrm>
          <a:prstGeom prst="rect">
            <a:avLst/>
          </a:prstGeom>
          <a:solidFill>
            <a:srgbClr val="FFFEEA"/>
          </a:solidFill>
        </p:spPr>
        <p:txBody>
          <a:bodyPr vert="horz" wrap="square" lIns="0" tIns="45720" rIns="0" bIns="0" rtlCol="0">
            <a:spAutoFit/>
          </a:bodyPr>
          <a:lstStyle/>
          <a:p>
            <a:pPr marL="91440">
              <a:lnSpc>
                <a:spcPct val="100000"/>
              </a:lnSpc>
              <a:spcBef>
                <a:spcPts val="360"/>
              </a:spcBef>
            </a:pPr>
            <a:r>
              <a:rPr sz="2400" b="1" spc="-5" dirty="0">
                <a:latin typeface="Times New Roman"/>
                <a:cs typeface="Times New Roman"/>
              </a:rPr>
              <a:t>Análise</a:t>
            </a:r>
            <a:r>
              <a:rPr sz="2400" b="1" spc="-25" dirty="0">
                <a:latin typeface="Times New Roman"/>
                <a:cs typeface="Times New Roman"/>
              </a:rPr>
              <a:t> </a:t>
            </a:r>
            <a:r>
              <a:rPr sz="2400" b="1" dirty="0">
                <a:latin typeface="Times New Roman"/>
                <a:cs typeface="Times New Roman"/>
              </a:rPr>
              <a:t>de</a:t>
            </a:r>
            <a:r>
              <a:rPr sz="2400" b="1" spc="-20" dirty="0">
                <a:latin typeface="Times New Roman"/>
                <a:cs typeface="Times New Roman"/>
              </a:rPr>
              <a:t> </a:t>
            </a:r>
            <a:r>
              <a:rPr sz="2400" b="1" spc="-5" dirty="0">
                <a:latin typeface="Times New Roman"/>
                <a:cs typeface="Times New Roman"/>
              </a:rPr>
              <a:t>Riscos</a:t>
            </a:r>
            <a:endParaRPr sz="2400">
              <a:latin typeface="Times New Roman"/>
              <a:cs typeface="Times New Roman"/>
            </a:endParaRPr>
          </a:p>
        </p:txBody>
      </p:sp>
      <p:sp>
        <p:nvSpPr>
          <p:cNvPr id="10" name="object 10"/>
          <p:cNvSpPr txBox="1"/>
          <p:nvPr/>
        </p:nvSpPr>
        <p:spPr>
          <a:xfrm>
            <a:off x="7054848" y="4114800"/>
            <a:ext cx="1708150" cy="457200"/>
          </a:xfrm>
          <a:prstGeom prst="rect">
            <a:avLst/>
          </a:prstGeom>
          <a:solidFill>
            <a:srgbClr val="FFFEEA"/>
          </a:solidFill>
        </p:spPr>
        <p:txBody>
          <a:bodyPr vert="horz" wrap="square" lIns="0" tIns="45720" rIns="0" bIns="0" rtlCol="0">
            <a:spAutoFit/>
          </a:bodyPr>
          <a:lstStyle/>
          <a:p>
            <a:pPr marL="90805">
              <a:lnSpc>
                <a:spcPct val="100000"/>
              </a:lnSpc>
              <a:spcBef>
                <a:spcPts val="360"/>
              </a:spcBef>
            </a:pPr>
            <a:r>
              <a:rPr sz="2400" b="1" spc="-5" dirty="0">
                <a:latin typeface="Times New Roman"/>
                <a:cs typeface="Times New Roman"/>
              </a:rPr>
              <a:t>Engenharia</a:t>
            </a:r>
            <a:endParaRPr sz="2400">
              <a:latin typeface="Times New Roman"/>
              <a:cs typeface="Times New Roman"/>
            </a:endParaRPr>
          </a:p>
        </p:txBody>
      </p:sp>
      <p:sp>
        <p:nvSpPr>
          <p:cNvPr id="11" name="object 11"/>
          <p:cNvSpPr txBox="1"/>
          <p:nvPr/>
        </p:nvSpPr>
        <p:spPr>
          <a:xfrm>
            <a:off x="4083048" y="5867399"/>
            <a:ext cx="3298825" cy="457200"/>
          </a:xfrm>
          <a:prstGeom prst="rect">
            <a:avLst/>
          </a:prstGeom>
          <a:solidFill>
            <a:srgbClr val="FFFEEA"/>
          </a:solidFill>
        </p:spPr>
        <p:txBody>
          <a:bodyPr vert="horz" wrap="square" lIns="0" tIns="45719" rIns="0" bIns="0" rtlCol="0">
            <a:spAutoFit/>
          </a:bodyPr>
          <a:lstStyle/>
          <a:p>
            <a:pPr marL="91440">
              <a:lnSpc>
                <a:spcPct val="100000"/>
              </a:lnSpc>
              <a:spcBef>
                <a:spcPts val="359"/>
              </a:spcBef>
            </a:pPr>
            <a:r>
              <a:rPr sz="2400" b="1" spc="-5" dirty="0">
                <a:latin typeface="Times New Roman"/>
                <a:cs typeface="Times New Roman"/>
              </a:rPr>
              <a:t>Construção</a:t>
            </a:r>
            <a:r>
              <a:rPr sz="2400" b="1" spc="-15" dirty="0">
                <a:latin typeface="Times New Roman"/>
                <a:cs typeface="Times New Roman"/>
              </a:rPr>
              <a:t> </a:t>
            </a:r>
            <a:r>
              <a:rPr sz="2400" b="1" dirty="0">
                <a:latin typeface="Times New Roman"/>
                <a:cs typeface="Times New Roman"/>
              </a:rPr>
              <a:t>e</a:t>
            </a:r>
            <a:r>
              <a:rPr sz="2400" b="1" spc="-15" dirty="0">
                <a:latin typeface="Times New Roman"/>
                <a:cs typeface="Times New Roman"/>
              </a:rPr>
              <a:t> </a:t>
            </a:r>
            <a:r>
              <a:rPr sz="2400" b="1" spc="-5" dirty="0">
                <a:latin typeface="Times New Roman"/>
                <a:cs typeface="Times New Roman"/>
              </a:rPr>
              <a:t>Liberação</a:t>
            </a:r>
            <a:endParaRPr sz="2400">
              <a:latin typeface="Times New Roman"/>
              <a:cs typeface="Times New Roman"/>
            </a:endParaRPr>
          </a:p>
        </p:txBody>
      </p:sp>
      <p:sp>
        <p:nvSpPr>
          <p:cNvPr id="12" name="object 12"/>
          <p:cNvSpPr txBox="1"/>
          <p:nvPr/>
        </p:nvSpPr>
        <p:spPr>
          <a:xfrm>
            <a:off x="501649" y="5334000"/>
            <a:ext cx="2875280" cy="457200"/>
          </a:xfrm>
          <a:prstGeom prst="rect">
            <a:avLst/>
          </a:prstGeom>
          <a:solidFill>
            <a:srgbClr val="FFFEEA"/>
          </a:solidFill>
        </p:spPr>
        <p:txBody>
          <a:bodyPr vert="horz" wrap="square" lIns="0" tIns="45719" rIns="0" bIns="0" rtlCol="0">
            <a:spAutoFit/>
          </a:bodyPr>
          <a:lstStyle/>
          <a:p>
            <a:pPr marL="104139">
              <a:lnSpc>
                <a:spcPct val="100000"/>
              </a:lnSpc>
              <a:spcBef>
                <a:spcPts val="359"/>
              </a:spcBef>
            </a:pPr>
            <a:r>
              <a:rPr sz="2400" b="1" spc="-25" dirty="0">
                <a:latin typeface="Times New Roman"/>
                <a:cs typeface="Times New Roman"/>
              </a:rPr>
              <a:t>Avaliação</a:t>
            </a:r>
            <a:r>
              <a:rPr sz="2400" b="1" spc="-15" dirty="0">
                <a:latin typeface="Times New Roman"/>
                <a:cs typeface="Times New Roman"/>
              </a:rPr>
              <a:t> </a:t>
            </a:r>
            <a:r>
              <a:rPr sz="2400" b="1" dirty="0">
                <a:latin typeface="Times New Roman"/>
                <a:cs typeface="Times New Roman"/>
              </a:rPr>
              <a:t>do</a:t>
            </a:r>
            <a:r>
              <a:rPr sz="2400" b="1" spc="-15" dirty="0">
                <a:latin typeface="Times New Roman"/>
                <a:cs typeface="Times New Roman"/>
              </a:rPr>
              <a:t> </a:t>
            </a:r>
            <a:r>
              <a:rPr sz="2400" b="1" spc="-5" dirty="0">
                <a:latin typeface="Times New Roman"/>
                <a:cs typeface="Times New Roman"/>
              </a:rPr>
              <a:t>Cliente</a:t>
            </a:r>
            <a:endParaRPr sz="2400">
              <a:latin typeface="Times New Roman"/>
              <a:cs typeface="Times New Roman"/>
            </a:endParaRPr>
          </a:p>
        </p:txBody>
      </p:sp>
      <p:sp>
        <p:nvSpPr>
          <p:cNvPr id="13" name="object 13"/>
          <p:cNvSpPr txBox="1"/>
          <p:nvPr/>
        </p:nvSpPr>
        <p:spPr>
          <a:xfrm>
            <a:off x="349250" y="2971800"/>
            <a:ext cx="2209800" cy="822325"/>
          </a:xfrm>
          <a:prstGeom prst="rect">
            <a:avLst/>
          </a:prstGeom>
          <a:solidFill>
            <a:srgbClr val="FFFEEA"/>
          </a:solidFill>
        </p:spPr>
        <p:txBody>
          <a:bodyPr vert="horz" wrap="square" lIns="0" tIns="65405" rIns="0" bIns="0" rtlCol="0">
            <a:spAutoFit/>
          </a:bodyPr>
          <a:lstStyle/>
          <a:p>
            <a:pPr marL="332740" marR="243840" indent="-153035">
              <a:lnSpc>
                <a:spcPts val="2800"/>
              </a:lnSpc>
              <a:spcBef>
                <a:spcPts val="515"/>
              </a:spcBef>
            </a:pPr>
            <a:r>
              <a:rPr sz="2400" b="1" dirty="0">
                <a:latin typeface="Times New Roman"/>
                <a:cs typeface="Times New Roman"/>
              </a:rPr>
              <a:t>Comun</a:t>
            </a:r>
            <a:r>
              <a:rPr sz="2400" b="1" spc="-5" dirty="0">
                <a:latin typeface="Times New Roman"/>
                <a:cs typeface="Times New Roman"/>
              </a:rPr>
              <a:t>ic</a:t>
            </a:r>
            <a:r>
              <a:rPr sz="2400" b="1" dirty="0">
                <a:latin typeface="Times New Roman"/>
                <a:cs typeface="Times New Roman"/>
              </a:rPr>
              <a:t>a</a:t>
            </a:r>
            <a:r>
              <a:rPr sz="2400" b="1" spc="-5" dirty="0">
                <a:latin typeface="Times New Roman"/>
                <a:cs typeface="Times New Roman"/>
              </a:rPr>
              <a:t>ç</a:t>
            </a:r>
            <a:r>
              <a:rPr sz="2400" b="1" dirty="0">
                <a:latin typeface="Times New Roman"/>
                <a:cs typeface="Times New Roman"/>
              </a:rPr>
              <a:t>ão  </a:t>
            </a:r>
            <a:r>
              <a:rPr sz="2400" b="1" spc="-5" dirty="0">
                <a:latin typeface="Times New Roman"/>
                <a:cs typeface="Times New Roman"/>
              </a:rPr>
              <a:t>com</a:t>
            </a:r>
            <a:r>
              <a:rPr sz="2400" b="1" spc="-35" dirty="0">
                <a:latin typeface="Times New Roman"/>
                <a:cs typeface="Times New Roman"/>
              </a:rPr>
              <a:t> </a:t>
            </a:r>
            <a:r>
              <a:rPr sz="2400" b="1" spc="-5" dirty="0">
                <a:latin typeface="Times New Roman"/>
                <a:cs typeface="Times New Roman"/>
              </a:rPr>
              <a:t>Cliente</a:t>
            </a:r>
            <a:endParaRPr sz="2400">
              <a:latin typeface="Times New Roman"/>
              <a:cs typeface="Times New Roman"/>
            </a:endParaRPr>
          </a:p>
        </p:txBody>
      </p:sp>
      <p:grpSp>
        <p:nvGrpSpPr>
          <p:cNvPr id="14" name="object 14"/>
          <p:cNvGrpSpPr/>
          <p:nvPr/>
        </p:nvGrpSpPr>
        <p:grpSpPr>
          <a:xfrm>
            <a:off x="1562100" y="4117602"/>
            <a:ext cx="1993900" cy="842010"/>
            <a:chOff x="1562100" y="4117602"/>
            <a:chExt cx="1993900" cy="842010"/>
          </a:xfrm>
        </p:grpSpPr>
        <p:sp>
          <p:nvSpPr>
            <p:cNvPr id="15" name="object 15"/>
            <p:cNvSpPr/>
            <p:nvPr/>
          </p:nvSpPr>
          <p:spPr>
            <a:xfrm>
              <a:off x="2332059" y="4276351"/>
              <a:ext cx="379730" cy="242570"/>
            </a:xfrm>
            <a:custGeom>
              <a:avLst/>
              <a:gdLst/>
              <a:ahLst/>
              <a:cxnLst/>
              <a:rect l="l" t="t" r="r" b="b"/>
              <a:pathLst>
                <a:path w="379730" h="242570">
                  <a:moveTo>
                    <a:pt x="252390" y="0"/>
                  </a:moveTo>
                  <a:lnTo>
                    <a:pt x="252390" y="45720"/>
                  </a:lnTo>
                  <a:lnTo>
                    <a:pt x="184827" y="58975"/>
                  </a:lnTo>
                  <a:lnTo>
                    <a:pt x="126282" y="76936"/>
                  </a:lnTo>
                  <a:lnTo>
                    <a:pt x="77644" y="98867"/>
                  </a:lnTo>
                  <a:lnTo>
                    <a:pt x="39806" y="124031"/>
                  </a:lnTo>
                  <a:lnTo>
                    <a:pt x="92" y="181117"/>
                  </a:lnTo>
                  <a:lnTo>
                    <a:pt x="0" y="211567"/>
                  </a:lnTo>
                  <a:lnTo>
                    <a:pt x="14271" y="242308"/>
                  </a:lnTo>
                  <a:lnTo>
                    <a:pt x="41374" y="214186"/>
                  </a:lnTo>
                  <a:lnTo>
                    <a:pt x="80052" y="189030"/>
                  </a:lnTo>
                  <a:lnTo>
                    <a:pt x="128989" y="167420"/>
                  </a:lnTo>
                  <a:lnTo>
                    <a:pt x="186873" y="149937"/>
                  </a:lnTo>
                  <a:lnTo>
                    <a:pt x="252390" y="137160"/>
                  </a:lnTo>
                  <a:lnTo>
                    <a:pt x="252390" y="182880"/>
                  </a:lnTo>
                  <a:lnTo>
                    <a:pt x="379390" y="82288"/>
                  </a:lnTo>
                  <a:lnTo>
                    <a:pt x="252390" y="0"/>
                  </a:lnTo>
                  <a:close/>
                </a:path>
              </a:pathLst>
            </a:custGeom>
            <a:solidFill>
              <a:srgbClr val="AB1500"/>
            </a:solidFill>
          </p:spPr>
          <p:txBody>
            <a:bodyPr wrap="square" lIns="0" tIns="0" rIns="0" bIns="0" rtlCol="0"/>
            <a:lstStyle/>
            <a:p>
              <a:endParaRPr/>
            </a:p>
          </p:txBody>
        </p:sp>
        <p:sp>
          <p:nvSpPr>
            <p:cNvPr id="16" name="object 16"/>
            <p:cNvSpPr/>
            <p:nvPr/>
          </p:nvSpPr>
          <p:spPr>
            <a:xfrm>
              <a:off x="2330450" y="4472939"/>
              <a:ext cx="381000" cy="251460"/>
            </a:xfrm>
            <a:custGeom>
              <a:avLst/>
              <a:gdLst/>
              <a:ahLst/>
              <a:cxnLst/>
              <a:rect l="l" t="t" r="r" b="b"/>
              <a:pathLst>
                <a:path w="381000" h="251460">
                  <a:moveTo>
                    <a:pt x="0" y="0"/>
                  </a:moveTo>
                  <a:lnTo>
                    <a:pt x="0" y="91440"/>
                  </a:lnTo>
                  <a:lnTo>
                    <a:pt x="4986" y="117396"/>
                  </a:lnTo>
                  <a:lnTo>
                    <a:pt x="42526" y="164978"/>
                  </a:lnTo>
                  <a:lnTo>
                    <a:pt x="111592" y="204591"/>
                  </a:lnTo>
                  <a:lnTo>
                    <a:pt x="155986" y="220585"/>
                  </a:lnTo>
                  <a:lnTo>
                    <a:pt x="205908" y="233598"/>
                  </a:lnTo>
                  <a:lnTo>
                    <a:pt x="260574" y="243302"/>
                  </a:lnTo>
                  <a:lnTo>
                    <a:pt x="319199" y="249365"/>
                  </a:lnTo>
                  <a:lnTo>
                    <a:pt x="381000" y="251460"/>
                  </a:lnTo>
                  <a:lnTo>
                    <a:pt x="381000" y="160020"/>
                  </a:lnTo>
                  <a:lnTo>
                    <a:pt x="319199" y="157925"/>
                  </a:lnTo>
                  <a:lnTo>
                    <a:pt x="260574" y="151862"/>
                  </a:lnTo>
                  <a:lnTo>
                    <a:pt x="205908" y="142158"/>
                  </a:lnTo>
                  <a:lnTo>
                    <a:pt x="155986" y="129145"/>
                  </a:lnTo>
                  <a:lnTo>
                    <a:pt x="111592" y="113151"/>
                  </a:lnTo>
                  <a:lnTo>
                    <a:pt x="73510" y="94505"/>
                  </a:lnTo>
                  <a:lnTo>
                    <a:pt x="19423" y="50578"/>
                  </a:lnTo>
                  <a:lnTo>
                    <a:pt x="4986" y="25956"/>
                  </a:lnTo>
                  <a:lnTo>
                    <a:pt x="0" y="0"/>
                  </a:lnTo>
                  <a:close/>
                </a:path>
              </a:pathLst>
            </a:custGeom>
            <a:solidFill>
              <a:srgbClr val="8F1000"/>
            </a:solidFill>
          </p:spPr>
          <p:txBody>
            <a:bodyPr wrap="square" lIns="0" tIns="0" rIns="0" bIns="0" rtlCol="0"/>
            <a:lstStyle/>
            <a:p>
              <a:endParaRPr/>
            </a:p>
          </p:txBody>
        </p:sp>
        <p:sp>
          <p:nvSpPr>
            <p:cNvPr id="17" name="object 17"/>
            <p:cNvSpPr/>
            <p:nvPr/>
          </p:nvSpPr>
          <p:spPr>
            <a:xfrm>
              <a:off x="1570059" y="4504951"/>
              <a:ext cx="379730" cy="242570"/>
            </a:xfrm>
            <a:custGeom>
              <a:avLst/>
              <a:gdLst/>
              <a:ahLst/>
              <a:cxnLst/>
              <a:rect l="l" t="t" r="r" b="b"/>
              <a:pathLst>
                <a:path w="379730" h="242570">
                  <a:moveTo>
                    <a:pt x="252391" y="0"/>
                  </a:moveTo>
                  <a:lnTo>
                    <a:pt x="252391" y="45720"/>
                  </a:lnTo>
                  <a:lnTo>
                    <a:pt x="184828" y="58975"/>
                  </a:lnTo>
                  <a:lnTo>
                    <a:pt x="126282" y="76936"/>
                  </a:lnTo>
                  <a:lnTo>
                    <a:pt x="77644" y="98867"/>
                  </a:lnTo>
                  <a:lnTo>
                    <a:pt x="39806" y="124031"/>
                  </a:lnTo>
                  <a:lnTo>
                    <a:pt x="92" y="181117"/>
                  </a:lnTo>
                  <a:lnTo>
                    <a:pt x="0" y="211567"/>
                  </a:lnTo>
                  <a:lnTo>
                    <a:pt x="14271" y="242308"/>
                  </a:lnTo>
                  <a:lnTo>
                    <a:pt x="41375" y="214186"/>
                  </a:lnTo>
                  <a:lnTo>
                    <a:pt x="80052" y="189030"/>
                  </a:lnTo>
                  <a:lnTo>
                    <a:pt x="128990" y="167420"/>
                  </a:lnTo>
                  <a:lnTo>
                    <a:pt x="186874" y="149937"/>
                  </a:lnTo>
                  <a:lnTo>
                    <a:pt x="252391" y="137160"/>
                  </a:lnTo>
                  <a:lnTo>
                    <a:pt x="252391" y="182880"/>
                  </a:lnTo>
                  <a:lnTo>
                    <a:pt x="379390" y="82288"/>
                  </a:lnTo>
                  <a:lnTo>
                    <a:pt x="252391" y="0"/>
                  </a:lnTo>
                  <a:close/>
                </a:path>
              </a:pathLst>
            </a:custGeom>
            <a:solidFill>
              <a:srgbClr val="AB1500"/>
            </a:solidFill>
          </p:spPr>
          <p:txBody>
            <a:bodyPr wrap="square" lIns="0" tIns="0" rIns="0" bIns="0" rtlCol="0"/>
            <a:lstStyle/>
            <a:p>
              <a:endParaRPr/>
            </a:p>
          </p:txBody>
        </p:sp>
        <p:sp>
          <p:nvSpPr>
            <p:cNvPr id="18" name="object 18"/>
            <p:cNvSpPr/>
            <p:nvPr/>
          </p:nvSpPr>
          <p:spPr>
            <a:xfrm>
              <a:off x="1568449" y="4701539"/>
              <a:ext cx="381000" cy="251460"/>
            </a:xfrm>
            <a:custGeom>
              <a:avLst/>
              <a:gdLst/>
              <a:ahLst/>
              <a:cxnLst/>
              <a:rect l="l" t="t" r="r" b="b"/>
              <a:pathLst>
                <a:path w="381000" h="251460">
                  <a:moveTo>
                    <a:pt x="0" y="0"/>
                  </a:moveTo>
                  <a:lnTo>
                    <a:pt x="0" y="91440"/>
                  </a:lnTo>
                  <a:lnTo>
                    <a:pt x="4986" y="117396"/>
                  </a:lnTo>
                  <a:lnTo>
                    <a:pt x="42526" y="164978"/>
                  </a:lnTo>
                  <a:lnTo>
                    <a:pt x="111592" y="204591"/>
                  </a:lnTo>
                  <a:lnTo>
                    <a:pt x="155986" y="220585"/>
                  </a:lnTo>
                  <a:lnTo>
                    <a:pt x="205908" y="233598"/>
                  </a:lnTo>
                  <a:lnTo>
                    <a:pt x="260574" y="243302"/>
                  </a:lnTo>
                  <a:lnTo>
                    <a:pt x="319199" y="249365"/>
                  </a:lnTo>
                  <a:lnTo>
                    <a:pt x="381000" y="251460"/>
                  </a:lnTo>
                  <a:lnTo>
                    <a:pt x="381000" y="160020"/>
                  </a:lnTo>
                  <a:lnTo>
                    <a:pt x="319199" y="157925"/>
                  </a:lnTo>
                  <a:lnTo>
                    <a:pt x="260574" y="151862"/>
                  </a:lnTo>
                  <a:lnTo>
                    <a:pt x="205908" y="142158"/>
                  </a:lnTo>
                  <a:lnTo>
                    <a:pt x="155986" y="129145"/>
                  </a:lnTo>
                  <a:lnTo>
                    <a:pt x="111592" y="113151"/>
                  </a:lnTo>
                  <a:lnTo>
                    <a:pt x="73510" y="94505"/>
                  </a:lnTo>
                  <a:lnTo>
                    <a:pt x="19423" y="50578"/>
                  </a:lnTo>
                  <a:lnTo>
                    <a:pt x="4986" y="25956"/>
                  </a:lnTo>
                  <a:lnTo>
                    <a:pt x="0" y="0"/>
                  </a:lnTo>
                  <a:close/>
                </a:path>
              </a:pathLst>
            </a:custGeom>
            <a:solidFill>
              <a:srgbClr val="8F1000"/>
            </a:solidFill>
          </p:spPr>
          <p:txBody>
            <a:bodyPr wrap="square" lIns="0" tIns="0" rIns="0" bIns="0" rtlCol="0"/>
            <a:lstStyle/>
            <a:p>
              <a:endParaRPr/>
            </a:p>
          </p:txBody>
        </p:sp>
        <p:sp>
          <p:nvSpPr>
            <p:cNvPr id="19" name="object 19"/>
            <p:cNvSpPr/>
            <p:nvPr/>
          </p:nvSpPr>
          <p:spPr>
            <a:xfrm>
              <a:off x="1568450" y="4504952"/>
              <a:ext cx="381000" cy="448309"/>
            </a:xfrm>
            <a:custGeom>
              <a:avLst/>
              <a:gdLst/>
              <a:ahLst/>
              <a:cxnLst/>
              <a:rect l="l" t="t" r="r" b="b"/>
              <a:pathLst>
                <a:path w="381000" h="448310">
                  <a:moveTo>
                    <a:pt x="0" y="196587"/>
                  </a:moveTo>
                  <a:lnTo>
                    <a:pt x="19423" y="247166"/>
                  </a:lnTo>
                  <a:lnTo>
                    <a:pt x="73510" y="291093"/>
                  </a:lnTo>
                  <a:lnTo>
                    <a:pt x="111592" y="309738"/>
                  </a:lnTo>
                  <a:lnTo>
                    <a:pt x="155986" y="325733"/>
                  </a:lnTo>
                  <a:lnTo>
                    <a:pt x="205908" y="338746"/>
                  </a:lnTo>
                  <a:lnTo>
                    <a:pt x="260574" y="348449"/>
                  </a:lnTo>
                  <a:lnTo>
                    <a:pt x="319199" y="354513"/>
                  </a:lnTo>
                  <a:lnTo>
                    <a:pt x="380999" y="356607"/>
                  </a:lnTo>
                  <a:lnTo>
                    <a:pt x="380999" y="448047"/>
                  </a:lnTo>
                  <a:lnTo>
                    <a:pt x="319199" y="445953"/>
                  </a:lnTo>
                  <a:lnTo>
                    <a:pt x="260574" y="439889"/>
                  </a:lnTo>
                  <a:lnTo>
                    <a:pt x="205908" y="430186"/>
                  </a:lnTo>
                  <a:lnTo>
                    <a:pt x="155986" y="417173"/>
                  </a:lnTo>
                  <a:lnTo>
                    <a:pt x="111592" y="401179"/>
                  </a:lnTo>
                  <a:lnTo>
                    <a:pt x="73510" y="382533"/>
                  </a:lnTo>
                  <a:lnTo>
                    <a:pt x="19423" y="338606"/>
                  </a:lnTo>
                  <a:lnTo>
                    <a:pt x="0" y="288027"/>
                  </a:lnTo>
                  <a:lnTo>
                    <a:pt x="0" y="196587"/>
                  </a:lnTo>
                  <a:lnTo>
                    <a:pt x="23727" y="140975"/>
                  </a:lnTo>
                  <a:lnTo>
                    <a:pt x="90120" y="93236"/>
                  </a:lnTo>
                  <a:lnTo>
                    <a:pt x="137073" y="73652"/>
                  </a:lnTo>
                  <a:lnTo>
                    <a:pt x="191999" y="57635"/>
                  </a:lnTo>
                  <a:lnTo>
                    <a:pt x="254001" y="45719"/>
                  </a:lnTo>
                  <a:lnTo>
                    <a:pt x="254000" y="0"/>
                  </a:lnTo>
                  <a:lnTo>
                    <a:pt x="380999" y="82287"/>
                  </a:lnTo>
                  <a:lnTo>
                    <a:pt x="254000" y="182879"/>
                  </a:lnTo>
                  <a:lnTo>
                    <a:pt x="254000" y="137159"/>
                  </a:lnTo>
                  <a:lnTo>
                    <a:pt x="188484" y="149936"/>
                  </a:lnTo>
                  <a:lnTo>
                    <a:pt x="130600" y="167420"/>
                  </a:lnTo>
                  <a:lnTo>
                    <a:pt x="81662" y="189030"/>
                  </a:lnTo>
                  <a:lnTo>
                    <a:pt x="42985" y="214186"/>
                  </a:lnTo>
                  <a:lnTo>
                    <a:pt x="15881" y="242308"/>
                  </a:lnTo>
                </a:path>
              </a:pathLst>
            </a:custGeom>
            <a:ln w="12699">
              <a:solidFill>
                <a:srgbClr val="FFFFFF"/>
              </a:solidFill>
            </a:ln>
          </p:spPr>
          <p:txBody>
            <a:bodyPr wrap="square" lIns="0" tIns="0" rIns="0" bIns="0" rtlCol="0"/>
            <a:lstStyle/>
            <a:p>
              <a:endParaRPr/>
            </a:p>
          </p:txBody>
        </p:sp>
        <p:sp>
          <p:nvSpPr>
            <p:cNvPr id="20" name="object 20"/>
            <p:cNvSpPr/>
            <p:nvPr/>
          </p:nvSpPr>
          <p:spPr>
            <a:xfrm>
              <a:off x="3170259" y="4123952"/>
              <a:ext cx="379730" cy="242570"/>
            </a:xfrm>
            <a:custGeom>
              <a:avLst/>
              <a:gdLst/>
              <a:ahLst/>
              <a:cxnLst/>
              <a:rect l="l" t="t" r="r" b="b"/>
              <a:pathLst>
                <a:path w="379729" h="242570">
                  <a:moveTo>
                    <a:pt x="252391" y="0"/>
                  </a:moveTo>
                  <a:lnTo>
                    <a:pt x="252391" y="45718"/>
                  </a:lnTo>
                  <a:lnTo>
                    <a:pt x="184828" y="58974"/>
                  </a:lnTo>
                  <a:lnTo>
                    <a:pt x="126282" y="76935"/>
                  </a:lnTo>
                  <a:lnTo>
                    <a:pt x="77644" y="98866"/>
                  </a:lnTo>
                  <a:lnTo>
                    <a:pt x="39806" y="124030"/>
                  </a:lnTo>
                  <a:lnTo>
                    <a:pt x="92" y="181116"/>
                  </a:lnTo>
                  <a:lnTo>
                    <a:pt x="0" y="211566"/>
                  </a:lnTo>
                  <a:lnTo>
                    <a:pt x="14271" y="242307"/>
                  </a:lnTo>
                  <a:lnTo>
                    <a:pt x="41374" y="214185"/>
                  </a:lnTo>
                  <a:lnTo>
                    <a:pt x="80052" y="189029"/>
                  </a:lnTo>
                  <a:lnTo>
                    <a:pt x="128989" y="167419"/>
                  </a:lnTo>
                  <a:lnTo>
                    <a:pt x="186874" y="149936"/>
                  </a:lnTo>
                  <a:lnTo>
                    <a:pt x="252391" y="137158"/>
                  </a:lnTo>
                  <a:lnTo>
                    <a:pt x="252391" y="182880"/>
                  </a:lnTo>
                  <a:lnTo>
                    <a:pt x="379390" y="82287"/>
                  </a:lnTo>
                  <a:lnTo>
                    <a:pt x="252391" y="0"/>
                  </a:lnTo>
                  <a:close/>
                </a:path>
              </a:pathLst>
            </a:custGeom>
            <a:solidFill>
              <a:srgbClr val="AB1500"/>
            </a:solidFill>
          </p:spPr>
          <p:txBody>
            <a:bodyPr wrap="square" lIns="0" tIns="0" rIns="0" bIns="0" rtlCol="0"/>
            <a:lstStyle/>
            <a:p>
              <a:endParaRPr/>
            </a:p>
          </p:txBody>
        </p:sp>
        <p:sp>
          <p:nvSpPr>
            <p:cNvPr id="21" name="object 21"/>
            <p:cNvSpPr/>
            <p:nvPr/>
          </p:nvSpPr>
          <p:spPr>
            <a:xfrm>
              <a:off x="3168650" y="4320539"/>
              <a:ext cx="381000" cy="251460"/>
            </a:xfrm>
            <a:custGeom>
              <a:avLst/>
              <a:gdLst/>
              <a:ahLst/>
              <a:cxnLst/>
              <a:rect l="l" t="t" r="r" b="b"/>
              <a:pathLst>
                <a:path w="381000" h="251460">
                  <a:moveTo>
                    <a:pt x="0" y="0"/>
                  </a:moveTo>
                  <a:lnTo>
                    <a:pt x="0" y="91440"/>
                  </a:lnTo>
                  <a:lnTo>
                    <a:pt x="4986" y="117396"/>
                  </a:lnTo>
                  <a:lnTo>
                    <a:pt x="42526" y="164978"/>
                  </a:lnTo>
                  <a:lnTo>
                    <a:pt x="111592" y="204591"/>
                  </a:lnTo>
                  <a:lnTo>
                    <a:pt x="155986" y="220585"/>
                  </a:lnTo>
                  <a:lnTo>
                    <a:pt x="205908" y="233598"/>
                  </a:lnTo>
                  <a:lnTo>
                    <a:pt x="260574" y="243302"/>
                  </a:lnTo>
                  <a:lnTo>
                    <a:pt x="319199" y="249365"/>
                  </a:lnTo>
                  <a:lnTo>
                    <a:pt x="381000" y="251460"/>
                  </a:lnTo>
                  <a:lnTo>
                    <a:pt x="381000" y="160020"/>
                  </a:lnTo>
                  <a:lnTo>
                    <a:pt x="319199" y="157925"/>
                  </a:lnTo>
                  <a:lnTo>
                    <a:pt x="260574" y="151862"/>
                  </a:lnTo>
                  <a:lnTo>
                    <a:pt x="205908" y="142158"/>
                  </a:lnTo>
                  <a:lnTo>
                    <a:pt x="155986" y="129145"/>
                  </a:lnTo>
                  <a:lnTo>
                    <a:pt x="111592" y="113151"/>
                  </a:lnTo>
                  <a:lnTo>
                    <a:pt x="73510" y="94505"/>
                  </a:lnTo>
                  <a:lnTo>
                    <a:pt x="19423" y="50578"/>
                  </a:lnTo>
                  <a:lnTo>
                    <a:pt x="4986" y="25956"/>
                  </a:lnTo>
                  <a:lnTo>
                    <a:pt x="0" y="0"/>
                  </a:lnTo>
                  <a:close/>
                </a:path>
              </a:pathLst>
            </a:custGeom>
            <a:solidFill>
              <a:srgbClr val="8F1000"/>
            </a:solidFill>
          </p:spPr>
          <p:txBody>
            <a:bodyPr wrap="square" lIns="0" tIns="0" rIns="0" bIns="0" rtlCol="0"/>
            <a:lstStyle/>
            <a:p>
              <a:endParaRPr/>
            </a:p>
          </p:txBody>
        </p:sp>
        <p:sp>
          <p:nvSpPr>
            <p:cNvPr id="22" name="object 22"/>
            <p:cNvSpPr/>
            <p:nvPr/>
          </p:nvSpPr>
          <p:spPr>
            <a:xfrm>
              <a:off x="3168649" y="4123952"/>
              <a:ext cx="381000" cy="448309"/>
            </a:xfrm>
            <a:custGeom>
              <a:avLst/>
              <a:gdLst/>
              <a:ahLst/>
              <a:cxnLst/>
              <a:rect l="l" t="t" r="r" b="b"/>
              <a:pathLst>
                <a:path w="381000" h="448310">
                  <a:moveTo>
                    <a:pt x="0" y="196587"/>
                  </a:moveTo>
                  <a:lnTo>
                    <a:pt x="19423" y="247166"/>
                  </a:lnTo>
                  <a:lnTo>
                    <a:pt x="73510" y="291093"/>
                  </a:lnTo>
                  <a:lnTo>
                    <a:pt x="111592" y="309739"/>
                  </a:lnTo>
                  <a:lnTo>
                    <a:pt x="155986" y="325733"/>
                  </a:lnTo>
                  <a:lnTo>
                    <a:pt x="205908" y="338746"/>
                  </a:lnTo>
                  <a:lnTo>
                    <a:pt x="260574" y="348449"/>
                  </a:lnTo>
                  <a:lnTo>
                    <a:pt x="319199" y="354513"/>
                  </a:lnTo>
                  <a:lnTo>
                    <a:pt x="381000" y="356607"/>
                  </a:lnTo>
                  <a:lnTo>
                    <a:pt x="381000" y="448047"/>
                  </a:lnTo>
                  <a:lnTo>
                    <a:pt x="319199" y="445953"/>
                  </a:lnTo>
                  <a:lnTo>
                    <a:pt x="260574" y="439889"/>
                  </a:lnTo>
                  <a:lnTo>
                    <a:pt x="205908" y="430186"/>
                  </a:lnTo>
                  <a:lnTo>
                    <a:pt x="155986" y="417173"/>
                  </a:lnTo>
                  <a:lnTo>
                    <a:pt x="111592" y="401179"/>
                  </a:lnTo>
                  <a:lnTo>
                    <a:pt x="73510" y="382533"/>
                  </a:lnTo>
                  <a:lnTo>
                    <a:pt x="19423" y="338606"/>
                  </a:lnTo>
                  <a:lnTo>
                    <a:pt x="0" y="288027"/>
                  </a:lnTo>
                  <a:lnTo>
                    <a:pt x="0" y="196587"/>
                  </a:lnTo>
                  <a:lnTo>
                    <a:pt x="23727" y="140975"/>
                  </a:lnTo>
                  <a:lnTo>
                    <a:pt x="90120" y="93236"/>
                  </a:lnTo>
                  <a:lnTo>
                    <a:pt x="137073" y="73652"/>
                  </a:lnTo>
                  <a:lnTo>
                    <a:pt x="191999" y="57635"/>
                  </a:lnTo>
                  <a:lnTo>
                    <a:pt x="254001" y="45719"/>
                  </a:lnTo>
                  <a:lnTo>
                    <a:pt x="254001" y="0"/>
                  </a:lnTo>
                  <a:lnTo>
                    <a:pt x="381000" y="82287"/>
                  </a:lnTo>
                  <a:lnTo>
                    <a:pt x="254001" y="182879"/>
                  </a:lnTo>
                  <a:lnTo>
                    <a:pt x="254001" y="137159"/>
                  </a:lnTo>
                  <a:lnTo>
                    <a:pt x="188484" y="149936"/>
                  </a:lnTo>
                  <a:lnTo>
                    <a:pt x="130600" y="167420"/>
                  </a:lnTo>
                  <a:lnTo>
                    <a:pt x="81662" y="189030"/>
                  </a:lnTo>
                  <a:lnTo>
                    <a:pt x="42985" y="214186"/>
                  </a:lnTo>
                  <a:lnTo>
                    <a:pt x="15881" y="242308"/>
                  </a:lnTo>
                </a:path>
              </a:pathLst>
            </a:custGeom>
            <a:ln w="12699">
              <a:solidFill>
                <a:srgbClr val="FFFFFF"/>
              </a:solidFill>
            </a:ln>
          </p:spPr>
          <p:txBody>
            <a:bodyPr wrap="square" lIns="0" tIns="0" rIns="0" bIns="0" rtlCol="0"/>
            <a:lstStyle/>
            <a:p>
              <a:endParaRPr/>
            </a:p>
          </p:txBody>
        </p:sp>
      </p:grpSp>
      <p:pic>
        <p:nvPicPr>
          <p:cNvPr id="23" name="object 23"/>
          <p:cNvPicPr/>
          <p:nvPr/>
        </p:nvPicPr>
        <p:blipFill>
          <a:blip r:embed="rId2" cstate="print"/>
          <a:stretch>
            <a:fillRect/>
          </a:stretch>
        </p:blipFill>
        <p:spPr>
          <a:xfrm>
            <a:off x="822960" y="403167"/>
            <a:ext cx="7805651" cy="818803"/>
          </a:xfrm>
          <a:prstGeom prst="rect">
            <a:avLst/>
          </a:prstGeom>
        </p:spPr>
      </p:pic>
      <p:sp>
        <p:nvSpPr>
          <p:cNvPr id="24" name="object 24"/>
          <p:cNvSpPr txBox="1">
            <a:spLocks noGrp="1"/>
          </p:cNvSpPr>
          <p:nvPr>
            <p:ph type="title"/>
          </p:nvPr>
        </p:nvSpPr>
        <p:spPr>
          <a:xfrm>
            <a:off x="901402" y="360681"/>
            <a:ext cx="7653020"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Espiral</a:t>
            </a:r>
            <a:r>
              <a:rPr spc="-15" dirty="0"/>
              <a:t> </a:t>
            </a:r>
            <a:r>
              <a:rPr sz="3200" spc="-5" dirty="0">
                <a:solidFill>
                  <a:srgbClr val="AB1500"/>
                </a:solidFill>
                <a:latin typeface="Arial"/>
                <a:cs typeface="Arial"/>
              </a:rPr>
              <a:t>(com</a:t>
            </a:r>
            <a:r>
              <a:rPr sz="3200" spc="-10" dirty="0">
                <a:solidFill>
                  <a:srgbClr val="AB1500"/>
                </a:solidFill>
                <a:latin typeface="Arial"/>
                <a:cs typeface="Arial"/>
              </a:rPr>
              <a:t> </a:t>
            </a:r>
            <a:r>
              <a:rPr sz="3200" dirty="0">
                <a:solidFill>
                  <a:srgbClr val="AB1500"/>
                </a:solidFill>
                <a:latin typeface="Arial"/>
                <a:cs typeface="Arial"/>
              </a:rPr>
              <a:t>6</a:t>
            </a:r>
            <a:r>
              <a:rPr sz="3200" spc="-5" dirty="0">
                <a:solidFill>
                  <a:srgbClr val="AB1500"/>
                </a:solidFill>
                <a:latin typeface="Arial"/>
                <a:cs typeface="Arial"/>
              </a:rPr>
              <a:t> regiões)</a:t>
            </a:r>
            <a:endParaRPr sz="3200">
              <a:latin typeface="Arial"/>
              <a:cs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62</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792286" cy="818803"/>
          </a:xfrm>
          <a:prstGeom prst="rect">
            <a:avLst/>
          </a:prstGeom>
        </p:spPr>
      </p:pic>
      <p:sp>
        <p:nvSpPr>
          <p:cNvPr id="4" name="object 4"/>
          <p:cNvSpPr txBox="1">
            <a:spLocks noGrp="1"/>
          </p:cNvSpPr>
          <p:nvPr>
            <p:ph type="title"/>
          </p:nvPr>
        </p:nvSpPr>
        <p:spPr>
          <a:xfrm>
            <a:off x="765174" y="360681"/>
            <a:ext cx="4496435" cy="756920"/>
          </a:xfrm>
          <a:prstGeom prst="rect">
            <a:avLst/>
          </a:prstGeom>
        </p:spPr>
        <p:txBody>
          <a:bodyPr vert="horz" wrap="square" lIns="0" tIns="12700" rIns="0" bIns="0" rtlCol="0">
            <a:spAutoFit/>
          </a:bodyPr>
          <a:lstStyle/>
          <a:p>
            <a:pPr marL="12700">
              <a:lnSpc>
                <a:spcPct val="100000"/>
              </a:lnSpc>
              <a:spcBef>
                <a:spcPts val="100"/>
              </a:spcBef>
            </a:pPr>
            <a:r>
              <a:rPr dirty="0"/>
              <a:t>O</a:t>
            </a:r>
            <a:r>
              <a:rPr spc="-25" dirty="0"/>
              <a:t> </a:t>
            </a:r>
            <a:r>
              <a:rPr spc="-5" dirty="0"/>
              <a:t>Modelo</a:t>
            </a:r>
            <a:r>
              <a:rPr spc="-25" dirty="0"/>
              <a:t> </a:t>
            </a:r>
            <a:r>
              <a:rPr spc="-5" dirty="0"/>
              <a:t>Espiral</a:t>
            </a:r>
          </a:p>
        </p:txBody>
      </p:sp>
      <p:sp>
        <p:nvSpPr>
          <p:cNvPr id="5" name="object 5"/>
          <p:cNvSpPr txBox="1"/>
          <p:nvPr/>
        </p:nvSpPr>
        <p:spPr>
          <a:xfrm>
            <a:off x="765174" y="1503998"/>
            <a:ext cx="7860665" cy="4015740"/>
          </a:xfrm>
          <a:prstGeom prst="rect">
            <a:avLst/>
          </a:prstGeom>
        </p:spPr>
        <p:txBody>
          <a:bodyPr vert="horz" wrap="square" lIns="0" tIns="12700" rIns="0" bIns="0" rtlCol="0">
            <a:spAutoFit/>
          </a:bodyPr>
          <a:lstStyle/>
          <a:p>
            <a:pPr marL="355600" indent="-342900" algn="just">
              <a:lnSpc>
                <a:spcPct val="100000"/>
              </a:lnSpc>
              <a:spcBef>
                <a:spcPts val="100"/>
              </a:spcBef>
              <a:buClr>
                <a:srgbClr val="CC0066"/>
              </a:buClr>
              <a:buSzPct val="69642"/>
              <a:buFont typeface="Wingdings"/>
              <a:buChar char=""/>
              <a:tabLst>
                <a:tab pos="355600" algn="l"/>
              </a:tabLst>
            </a:pPr>
            <a:r>
              <a:rPr sz="2800" dirty="0">
                <a:latin typeface="Arial MT"/>
                <a:cs typeface="Arial MT"/>
              </a:rPr>
              <a:t>adiciona</a:t>
            </a:r>
            <a:r>
              <a:rPr sz="2800" spc="-10" dirty="0">
                <a:latin typeface="Arial MT"/>
                <a:cs typeface="Arial MT"/>
              </a:rPr>
              <a:t> </a:t>
            </a:r>
            <a:r>
              <a:rPr sz="2800" dirty="0">
                <a:latin typeface="Arial MT"/>
                <a:cs typeface="Arial MT"/>
              </a:rPr>
              <a:t>um</a:t>
            </a:r>
            <a:r>
              <a:rPr sz="2800" spc="-15" dirty="0">
                <a:latin typeface="Arial MT"/>
                <a:cs typeface="Arial MT"/>
              </a:rPr>
              <a:t> </a:t>
            </a:r>
            <a:r>
              <a:rPr sz="2800" dirty="0">
                <a:latin typeface="Arial MT"/>
                <a:cs typeface="Arial MT"/>
              </a:rPr>
              <a:t>novo</a:t>
            </a:r>
            <a:r>
              <a:rPr sz="2800" spc="-10" dirty="0">
                <a:latin typeface="Arial MT"/>
                <a:cs typeface="Arial MT"/>
              </a:rPr>
              <a:t> </a:t>
            </a:r>
            <a:r>
              <a:rPr sz="2800" spc="-5" dirty="0">
                <a:latin typeface="Arial MT"/>
                <a:cs typeface="Arial MT"/>
              </a:rPr>
              <a:t>elemento:</a:t>
            </a:r>
            <a:r>
              <a:rPr sz="2800" spc="-10" dirty="0">
                <a:latin typeface="Arial MT"/>
                <a:cs typeface="Arial MT"/>
              </a:rPr>
              <a:t> </a:t>
            </a:r>
            <a:r>
              <a:rPr sz="2800" dirty="0">
                <a:latin typeface="Arial MT"/>
                <a:cs typeface="Arial MT"/>
              </a:rPr>
              <a:t>a</a:t>
            </a:r>
            <a:r>
              <a:rPr sz="2800" spc="-15" dirty="0">
                <a:latin typeface="Arial MT"/>
                <a:cs typeface="Arial MT"/>
              </a:rPr>
              <a:t> </a:t>
            </a:r>
            <a:r>
              <a:rPr sz="2800" i="1" dirty="0">
                <a:solidFill>
                  <a:srgbClr val="990000"/>
                </a:solidFill>
                <a:latin typeface="Arial"/>
                <a:cs typeface="Arial"/>
              </a:rPr>
              <a:t>Análise</a:t>
            </a:r>
            <a:r>
              <a:rPr sz="2800" i="1" spc="-10" dirty="0">
                <a:solidFill>
                  <a:srgbClr val="990000"/>
                </a:solidFill>
                <a:latin typeface="Arial"/>
                <a:cs typeface="Arial"/>
              </a:rPr>
              <a:t> </a:t>
            </a:r>
            <a:r>
              <a:rPr sz="2800" i="1" dirty="0">
                <a:solidFill>
                  <a:srgbClr val="990000"/>
                </a:solidFill>
                <a:latin typeface="Arial"/>
                <a:cs typeface="Arial"/>
              </a:rPr>
              <a:t>de</a:t>
            </a:r>
            <a:r>
              <a:rPr sz="2800" i="1" spc="-5" dirty="0">
                <a:solidFill>
                  <a:srgbClr val="990000"/>
                </a:solidFill>
                <a:latin typeface="Arial"/>
                <a:cs typeface="Arial"/>
              </a:rPr>
              <a:t> </a:t>
            </a:r>
            <a:r>
              <a:rPr sz="2800" i="1" dirty="0">
                <a:solidFill>
                  <a:srgbClr val="990000"/>
                </a:solidFill>
                <a:latin typeface="Arial"/>
                <a:cs typeface="Arial"/>
              </a:rPr>
              <a:t>Risco</a:t>
            </a:r>
            <a:endParaRPr sz="2800">
              <a:latin typeface="Arial"/>
              <a:cs typeface="Arial"/>
            </a:endParaRPr>
          </a:p>
          <a:p>
            <a:pPr marL="354965" marR="795020" indent="-342900" algn="just">
              <a:lnSpc>
                <a:spcPct val="85200"/>
              </a:lnSpc>
              <a:spcBef>
                <a:spcPts val="610"/>
              </a:spcBef>
              <a:buClr>
                <a:srgbClr val="CC0066"/>
              </a:buClr>
              <a:buSzPct val="69642"/>
              <a:buFont typeface="Wingdings"/>
              <a:buChar char=""/>
              <a:tabLst>
                <a:tab pos="355600" algn="l"/>
              </a:tabLst>
            </a:pPr>
            <a:r>
              <a:rPr sz="2800" dirty="0">
                <a:latin typeface="Arial MT"/>
                <a:cs typeface="Arial MT"/>
              </a:rPr>
              <a:t>usa a </a:t>
            </a:r>
            <a:r>
              <a:rPr sz="2800" spc="-5" dirty="0">
                <a:solidFill>
                  <a:srgbClr val="990000"/>
                </a:solidFill>
                <a:latin typeface="Arial MT"/>
                <a:cs typeface="Arial MT"/>
              </a:rPr>
              <a:t>Prototipação</a:t>
            </a:r>
            <a:r>
              <a:rPr sz="2800" spc="-5" dirty="0">
                <a:latin typeface="Arial MT"/>
                <a:cs typeface="Arial MT"/>
              </a:rPr>
              <a:t>, </a:t>
            </a:r>
            <a:r>
              <a:rPr sz="2800" dirty="0">
                <a:latin typeface="Arial MT"/>
                <a:cs typeface="Arial MT"/>
              </a:rPr>
              <a:t>em qualquer </a:t>
            </a:r>
            <a:r>
              <a:rPr sz="2800" spc="-5" dirty="0">
                <a:latin typeface="Arial MT"/>
                <a:cs typeface="Arial MT"/>
              </a:rPr>
              <a:t>etapa </a:t>
            </a:r>
            <a:r>
              <a:rPr sz="2800" dirty="0">
                <a:latin typeface="Arial MT"/>
                <a:cs typeface="Arial MT"/>
              </a:rPr>
              <a:t>da </a:t>
            </a:r>
            <a:r>
              <a:rPr sz="2800" spc="-765" dirty="0">
                <a:latin typeface="Arial MT"/>
                <a:cs typeface="Arial MT"/>
              </a:rPr>
              <a:t> </a:t>
            </a:r>
            <a:r>
              <a:rPr sz="2800" dirty="0">
                <a:latin typeface="Arial MT"/>
                <a:cs typeface="Arial MT"/>
              </a:rPr>
              <a:t>evolução</a:t>
            </a:r>
            <a:r>
              <a:rPr sz="2800" spc="-15" dirty="0">
                <a:latin typeface="Arial MT"/>
                <a:cs typeface="Arial MT"/>
              </a:rPr>
              <a:t> </a:t>
            </a:r>
            <a:r>
              <a:rPr sz="2800" dirty="0">
                <a:latin typeface="Arial MT"/>
                <a:cs typeface="Arial MT"/>
              </a:rPr>
              <a:t>do</a:t>
            </a:r>
            <a:r>
              <a:rPr sz="2800" spc="-15" dirty="0">
                <a:latin typeface="Arial MT"/>
                <a:cs typeface="Arial MT"/>
              </a:rPr>
              <a:t> </a:t>
            </a:r>
            <a:r>
              <a:rPr sz="2800" spc="-5" dirty="0">
                <a:latin typeface="Arial MT"/>
                <a:cs typeface="Arial MT"/>
              </a:rPr>
              <a:t>produto,</a:t>
            </a:r>
            <a:r>
              <a:rPr sz="2800" spc="-15" dirty="0">
                <a:latin typeface="Arial MT"/>
                <a:cs typeface="Arial MT"/>
              </a:rPr>
              <a:t> </a:t>
            </a:r>
            <a:r>
              <a:rPr sz="2800" dirty="0">
                <a:latin typeface="Arial MT"/>
                <a:cs typeface="Arial MT"/>
              </a:rPr>
              <a:t>como</a:t>
            </a:r>
            <a:r>
              <a:rPr sz="2800" spc="-15" dirty="0">
                <a:latin typeface="Arial MT"/>
                <a:cs typeface="Arial MT"/>
              </a:rPr>
              <a:t> </a:t>
            </a:r>
            <a:r>
              <a:rPr sz="2800" dirty="0">
                <a:latin typeface="Arial MT"/>
                <a:cs typeface="Arial MT"/>
              </a:rPr>
              <a:t>mecanismo</a:t>
            </a:r>
            <a:r>
              <a:rPr sz="2800" spc="-10" dirty="0">
                <a:latin typeface="Arial MT"/>
                <a:cs typeface="Arial MT"/>
              </a:rPr>
              <a:t> </a:t>
            </a:r>
            <a:r>
              <a:rPr sz="2800" dirty="0">
                <a:latin typeface="Arial MT"/>
                <a:cs typeface="Arial MT"/>
              </a:rPr>
              <a:t>de </a:t>
            </a:r>
            <a:r>
              <a:rPr sz="2800" spc="-770" dirty="0">
                <a:latin typeface="Arial MT"/>
                <a:cs typeface="Arial MT"/>
              </a:rPr>
              <a:t> </a:t>
            </a:r>
            <a:r>
              <a:rPr sz="2800" dirty="0">
                <a:latin typeface="Arial MT"/>
                <a:cs typeface="Arial MT"/>
              </a:rPr>
              <a:t>redução</a:t>
            </a:r>
            <a:r>
              <a:rPr sz="2800" spc="-5" dirty="0">
                <a:latin typeface="Arial MT"/>
                <a:cs typeface="Arial MT"/>
              </a:rPr>
              <a:t> </a:t>
            </a:r>
            <a:r>
              <a:rPr sz="2800" dirty="0">
                <a:latin typeface="Arial MT"/>
                <a:cs typeface="Arial MT"/>
              </a:rPr>
              <a:t>de riscos</a:t>
            </a:r>
            <a:endParaRPr sz="2800">
              <a:latin typeface="Arial MT"/>
              <a:cs typeface="Arial MT"/>
            </a:endParaRPr>
          </a:p>
          <a:p>
            <a:pPr marL="354965" marR="992505" indent="-342900">
              <a:lnSpc>
                <a:spcPct val="106100"/>
              </a:lnSpc>
              <a:spcBef>
                <a:spcPts val="465"/>
              </a:spcBef>
              <a:buClr>
                <a:srgbClr val="CC0066"/>
              </a:buClr>
              <a:buSzPct val="69642"/>
              <a:buFont typeface="Wingdings"/>
              <a:buChar char=""/>
              <a:tabLst>
                <a:tab pos="354965" algn="l"/>
                <a:tab pos="355600" algn="l"/>
              </a:tabLst>
            </a:pPr>
            <a:r>
              <a:rPr sz="2800" dirty="0">
                <a:latin typeface="Arial MT"/>
                <a:cs typeface="Arial MT"/>
              </a:rPr>
              <a:t>exige considerável experiência na </a:t>
            </a:r>
            <a:r>
              <a:rPr sz="2800" spc="5" dirty="0">
                <a:latin typeface="Arial MT"/>
                <a:cs typeface="Arial MT"/>
              </a:rPr>
              <a:t> </a:t>
            </a:r>
            <a:r>
              <a:rPr sz="2800" spc="-5" dirty="0">
                <a:latin typeface="Arial MT"/>
                <a:cs typeface="Arial MT"/>
              </a:rPr>
              <a:t>determinação</a:t>
            </a:r>
            <a:r>
              <a:rPr sz="2800" spc="-10" dirty="0">
                <a:latin typeface="Arial MT"/>
                <a:cs typeface="Arial MT"/>
              </a:rPr>
              <a:t> </a:t>
            </a:r>
            <a:r>
              <a:rPr sz="2800" dirty="0">
                <a:latin typeface="Arial MT"/>
                <a:cs typeface="Arial MT"/>
              </a:rPr>
              <a:t>de</a:t>
            </a:r>
            <a:r>
              <a:rPr sz="2800" spc="-10" dirty="0">
                <a:latin typeface="Arial MT"/>
                <a:cs typeface="Arial MT"/>
              </a:rPr>
              <a:t> </a:t>
            </a:r>
            <a:r>
              <a:rPr sz="2800" dirty="0">
                <a:latin typeface="Arial MT"/>
                <a:cs typeface="Arial MT"/>
              </a:rPr>
              <a:t>riscos</a:t>
            </a:r>
            <a:r>
              <a:rPr sz="2800" spc="-15" dirty="0">
                <a:latin typeface="Arial MT"/>
                <a:cs typeface="Arial MT"/>
              </a:rPr>
              <a:t> </a:t>
            </a:r>
            <a:r>
              <a:rPr sz="2800" dirty="0">
                <a:latin typeface="Arial MT"/>
                <a:cs typeface="Arial MT"/>
              </a:rPr>
              <a:t>e</a:t>
            </a:r>
            <a:r>
              <a:rPr sz="2800" spc="-10" dirty="0">
                <a:latin typeface="Arial MT"/>
                <a:cs typeface="Arial MT"/>
              </a:rPr>
              <a:t> </a:t>
            </a:r>
            <a:r>
              <a:rPr sz="2800" dirty="0">
                <a:latin typeface="Arial MT"/>
                <a:cs typeface="Arial MT"/>
              </a:rPr>
              <a:t>depende</a:t>
            </a:r>
            <a:r>
              <a:rPr sz="2800" spc="-5" dirty="0">
                <a:latin typeface="Arial MT"/>
                <a:cs typeface="Arial MT"/>
              </a:rPr>
              <a:t> </a:t>
            </a:r>
            <a:r>
              <a:rPr sz="2800" dirty="0">
                <a:latin typeface="Arial MT"/>
                <a:cs typeface="Arial MT"/>
              </a:rPr>
              <a:t>dessa </a:t>
            </a:r>
            <a:r>
              <a:rPr sz="2800" spc="-765" dirty="0">
                <a:latin typeface="Arial MT"/>
                <a:cs typeface="Arial MT"/>
              </a:rPr>
              <a:t> </a:t>
            </a:r>
            <a:r>
              <a:rPr sz="2800" dirty="0">
                <a:latin typeface="Arial MT"/>
                <a:cs typeface="Arial MT"/>
              </a:rPr>
              <a:t>experiência</a:t>
            </a:r>
            <a:r>
              <a:rPr sz="2800" spc="-5" dirty="0">
                <a:latin typeface="Arial MT"/>
                <a:cs typeface="Arial MT"/>
              </a:rPr>
              <a:t> </a:t>
            </a:r>
            <a:r>
              <a:rPr sz="2800" dirty="0">
                <a:latin typeface="Arial MT"/>
                <a:cs typeface="Arial MT"/>
              </a:rPr>
              <a:t>para</a:t>
            </a:r>
            <a:r>
              <a:rPr sz="2800" spc="-5" dirty="0">
                <a:latin typeface="Arial MT"/>
                <a:cs typeface="Arial MT"/>
              </a:rPr>
              <a:t> ter</a:t>
            </a:r>
            <a:r>
              <a:rPr sz="2800" spc="-10" dirty="0">
                <a:latin typeface="Arial MT"/>
                <a:cs typeface="Arial MT"/>
              </a:rPr>
              <a:t> </a:t>
            </a:r>
            <a:r>
              <a:rPr sz="2800" dirty="0">
                <a:latin typeface="Arial MT"/>
                <a:cs typeface="Arial MT"/>
              </a:rPr>
              <a:t>sucesso</a:t>
            </a:r>
            <a:endParaRPr sz="2800">
              <a:latin typeface="Arial MT"/>
              <a:cs typeface="Arial MT"/>
            </a:endParaRPr>
          </a:p>
          <a:p>
            <a:pPr marL="354965" marR="201930" indent="-342900">
              <a:lnSpc>
                <a:spcPct val="105000"/>
              </a:lnSpc>
              <a:spcBef>
                <a:spcPts val="645"/>
              </a:spcBef>
              <a:buClr>
                <a:srgbClr val="CC0066"/>
              </a:buClr>
              <a:buSzPct val="69642"/>
              <a:buFont typeface="Wingdings"/>
              <a:buChar char=""/>
              <a:tabLst>
                <a:tab pos="354965" algn="l"/>
                <a:tab pos="355600" algn="l"/>
              </a:tabLst>
            </a:pPr>
            <a:r>
              <a:rPr sz="2800" dirty="0">
                <a:latin typeface="Arial MT"/>
                <a:cs typeface="Arial MT"/>
              </a:rPr>
              <a:t>o modelo é </a:t>
            </a:r>
            <a:r>
              <a:rPr sz="2800" spc="-5" dirty="0">
                <a:latin typeface="Arial MT"/>
                <a:cs typeface="Arial MT"/>
              </a:rPr>
              <a:t>relativamente </a:t>
            </a:r>
            <a:r>
              <a:rPr sz="2800" dirty="0">
                <a:latin typeface="Arial MT"/>
                <a:cs typeface="Arial MT"/>
              </a:rPr>
              <a:t>novo e não </a:t>
            </a:r>
            <a:r>
              <a:rPr sz="2800" spc="-5" dirty="0">
                <a:latin typeface="Arial MT"/>
                <a:cs typeface="Arial MT"/>
              </a:rPr>
              <a:t>tem </a:t>
            </a:r>
            <a:r>
              <a:rPr sz="2800" dirty="0">
                <a:latin typeface="Arial MT"/>
                <a:cs typeface="Arial MT"/>
              </a:rPr>
              <a:t>sido </a:t>
            </a:r>
            <a:r>
              <a:rPr sz="2800" spc="-770" dirty="0">
                <a:latin typeface="Arial MT"/>
                <a:cs typeface="Arial MT"/>
              </a:rPr>
              <a:t> </a:t>
            </a:r>
            <a:r>
              <a:rPr sz="2800" spc="-5" dirty="0">
                <a:latin typeface="Arial MT"/>
                <a:cs typeface="Arial MT"/>
              </a:rPr>
              <a:t>amplamente </a:t>
            </a:r>
            <a:r>
              <a:rPr sz="2800" dirty="0">
                <a:latin typeface="Arial MT"/>
                <a:cs typeface="Arial MT"/>
              </a:rPr>
              <a:t>usado.</a:t>
            </a:r>
            <a:endParaRPr sz="2800">
              <a:latin typeface="Arial MT"/>
              <a:cs typeface="Arial M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63</a:t>
            </a:r>
            <a:endParaRPr sz="1400">
              <a:latin typeface="Times New Roman"/>
              <a:cs typeface="Times New Roman"/>
            </a:endParaRPr>
          </a:p>
        </p:txBody>
      </p:sp>
      <p:grpSp>
        <p:nvGrpSpPr>
          <p:cNvPr id="3" name="object 3"/>
          <p:cNvGrpSpPr/>
          <p:nvPr/>
        </p:nvGrpSpPr>
        <p:grpSpPr>
          <a:xfrm>
            <a:off x="698269" y="108065"/>
            <a:ext cx="6305550" cy="1405255"/>
            <a:chOff x="698269" y="108065"/>
            <a:chExt cx="6305550" cy="1405255"/>
          </a:xfrm>
        </p:grpSpPr>
        <p:pic>
          <p:nvPicPr>
            <p:cNvPr id="4" name="object 4"/>
            <p:cNvPicPr/>
            <p:nvPr/>
          </p:nvPicPr>
          <p:blipFill>
            <a:blip r:embed="rId2" cstate="print"/>
            <a:stretch>
              <a:fillRect/>
            </a:stretch>
          </p:blipFill>
          <p:spPr>
            <a:xfrm>
              <a:off x="698269" y="108065"/>
              <a:ext cx="6305203" cy="818803"/>
            </a:xfrm>
            <a:prstGeom prst="rect">
              <a:avLst/>
            </a:prstGeom>
          </p:spPr>
        </p:pic>
        <p:pic>
          <p:nvPicPr>
            <p:cNvPr id="5" name="object 5"/>
            <p:cNvPicPr/>
            <p:nvPr/>
          </p:nvPicPr>
          <p:blipFill>
            <a:blip r:embed="rId3" cstate="print"/>
            <a:stretch>
              <a:fillRect/>
            </a:stretch>
          </p:blipFill>
          <p:spPr>
            <a:xfrm>
              <a:off x="698269" y="694113"/>
              <a:ext cx="2556163" cy="818803"/>
            </a:xfrm>
            <a:prstGeom prst="rect">
              <a:avLst/>
            </a:prstGeom>
          </p:spPr>
        </p:pic>
      </p:grpSp>
      <p:sp>
        <p:nvSpPr>
          <p:cNvPr id="6" name="object 6"/>
          <p:cNvSpPr txBox="1">
            <a:spLocks noGrp="1"/>
          </p:cNvSpPr>
          <p:nvPr>
            <p:ph type="title"/>
          </p:nvPr>
        </p:nvSpPr>
        <p:spPr>
          <a:xfrm>
            <a:off x="765174" y="68072"/>
            <a:ext cx="6002020" cy="1341120"/>
          </a:xfrm>
          <a:prstGeom prst="rect">
            <a:avLst/>
          </a:prstGeom>
        </p:spPr>
        <p:txBody>
          <a:bodyPr vert="horz" wrap="square" lIns="0" tIns="159385" rIns="0" bIns="0" rtlCol="0">
            <a:spAutoFit/>
          </a:bodyPr>
          <a:lstStyle/>
          <a:p>
            <a:pPr marL="12700" marR="5080">
              <a:lnSpc>
                <a:spcPct val="79900"/>
              </a:lnSpc>
              <a:spcBef>
                <a:spcPts val="1255"/>
              </a:spcBef>
              <a:tabLst>
                <a:tab pos="5413375" algn="l"/>
              </a:tabLst>
            </a:pPr>
            <a:r>
              <a:rPr dirty="0"/>
              <a:t>Mod</a:t>
            </a:r>
            <a:r>
              <a:rPr spc="-5" dirty="0"/>
              <a:t>el</a:t>
            </a:r>
            <a:r>
              <a:rPr dirty="0"/>
              <a:t>os de</a:t>
            </a:r>
            <a:r>
              <a:rPr spc="-5" dirty="0"/>
              <a:t> P</a:t>
            </a:r>
            <a:r>
              <a:rPr dirty="0"/>
              <a:t>ro</a:t>
            </a:r>
            <a:r>
              <a:rPr spc="-5" dirty="0"/>
              <a:t>ce</a:t>
            </a:r>
            <a:r>
              <a:rPr dirty="0"/>
              <a:t>sso	de  </a:t>
            </a:r>
            <a:r>
              <a:rPr spc="-5" dirty="0"/>
              <a:t>Software</a:t>
            </a:r>
          </a:p>
        </p:txBody>
      </p:sp>
      <p:sp>
        <p:nvSpPr>
          <p:cNvPr id="7" name="object 7"/>
          <p:cNvSpPr txBox="1"/>
          <p:nvPr/>
        </p:nvSpPr>
        <p:spPr>
          <a:xfrm>
            <a:off x="765174" y="1597978"/>
            <a:ext cx="7504430" cy="4528820"/>
          </a:xfrm>
          <a:prstGeom prst="rect">
            <a:avLst/>
          </a:prstGeom>
        </p:spPr>
        <p:txBody>
          <a:bodyPr vert="horz" wrap="square" lIns="0" tIns="12700" rIns="0" bIns="0" rtlCol="0">
            <a:spAutoFit/>
          </a:bodyPr>
          <a:lstStyle/>
          <a:p>
            <a:pPr marL="355600" indent="-342900">
              <a:lnSpc>
                <a:spcPts val="3250"/>
              </a:lnSpc>
              <a:spcBef>
                <a:spcPts val="100"/>
              </a:spcBef>
              <a:buClr>
                <a:srgbClr val="969696"/>
              </a:buClr>
              <a:buSzPct val="69642"/>
              <a:buFont typeface="Wingdings"/>
              <a:buChar char=""/>
              <a:tabLst>
                <a:tab pos="354965" algn="l"/>
                <a:tab pos="355600" algn="l"/>
              </a:tabLst>
            </a:pPr>
            <a:r>
              <a:rPr sz="2800" i="1" dirty="0">
                <a:solidFill>
                  <a:srgbClr val="A7A7A7"/>
                </a:solidFill>
                <a:latin typeface="Arial"/>
                <a:cs typeface="Arial"/>
              </a:rPr>
              <a:t>O</a:t>
            </a:r>
            <a:r>
              <a:rPr sz="2800" i="1" spc="-30" dirty="0">
                <a:solidFill>
                  <a:srgbClr val="A7A7A7"/>
                </a:solidFill>
                <a:latin typeface="Arial"/>
                <a:cs typeface="Arial"/>
              </a:rPr>
              <a:t> </a:t>
            </a:r>
            <a:r>
              <a:rPr sz="2800" i="1" dirty="0">
                <a:solidFill>
                  <a:srgbClr val="A7A7A7"/>
                </a:solidFill>
                <a:latin typeface="Arial"/>
                <a:cs typeface="Arial"/>
              </a:rPr>
              <a:t>Modelo</a:t>
            </a:r>
            <a:r>
              <a:rPr sz="2800" i="1" spc="-25" dirty="0">
                <a:solidFill>
                  <a:srgbClr val="A7A7A7"/>
                </a:solidFill>
                <a:latin typeface="Arial"/>
                <a:cs typeface="Arial"/>
              </a:rPr>
              <a:t> </a:t>
            </a:r>
            <a:r>
              <a:rPr sz="2800" i="1" dirty="0">
                <a:solidFill>
                  <a:srgbClr val="A7A7A7"/>
                </a:solidFill>
                <a:latin typeface="Arial"/>
                <a:cs typeface="Arial"/>
              </a:rPr>
              <a:t>Sequencial</a:t>
            </a:r>
            <a:r>
              <a:rPr sz="2800" i="1" spc="-25" dirty="0">
                <a:solidFill>
                  <a:srgbClr val="A7A7A7"/>
                </a:solidFill>
                <a:latin typeface="Arial"/>
                <a:cs typeface="Arial"/>
              </a:rPr>
              <a:t> </a:t>
            </a:r>
            <a:r>
              <a:rPr sz="2800" i="1" dirty="0">
                <a:solidFill>
                  <a:srgbClr val="A7A7A7"/>
                </a:solidFill>
                <a:latin typeface="Arial"/>
                <a:cs typeface="Arial"/>
              </a:rPr>
              <a:t>Linear</a:t>
            </a:r>
            <a:endParaRPr sz="2800">
              <a:latin typeface="Arial"/>
              <a:cs typeface="Arial"/>
            </a:endParaRPr>
          </a:p>
          <a:p>
            <a:pPr marL="755650" lvl="1" indent="-286385">
              <a:lnSpc>
                <a:spcPts val="2660"/>
              </a:lnSpc>
              <a:buClr>
                <a:srgbClr val="990000"/>
              </a:buClr>
              <a:buFont typeface="Wingdings"/>
              <a:buChar char=""/>
              <a:tabLst>
                <a:tab pos="755015" algn="l"/>
                <a:tab pos="755650" algn="l"/>
              </a:tabLst>
            </a:pPr>
            <a:r>
              <a:rPr sz="2400" i="1" spc="-5" dirty="0">
                <a:solidFill>
                  <a:srgbClr val="969696"/>
                </a:solidFill>
                <a:latin typeface="Arial"/>
                <a:cs typeface="Arial"/>
              </a:rPr>
              <a:t>também</a:t>
            </a:r>
            <a:r>
              <a:rPr sz="2400" i="1" spc="-20" dirty="0">
                <a:solidFill>
                  <a:srgbClr val="969696"/>
                </a:solidFill>
                <a:latin typeface="Arial"/>
                <a:cs typeface="Arial"/>
              </a:rPr>
              <a:t> </a:t>
            </a:r>
            <a:r>
              <a:rPr sz="2400" i="1" dirty="0">
                <a:solidFill>
                  <a:srgbClr val="969696"/>
                </a:solidFill>
                <a:latin typeface="Arial"/>
                <a:cs typeface="Arial"/>
              </a:rPr>
              <a:t>chamado</a:t>
            </a:r>
            <a:r>
              <a:rPr sz="2400" i="1" spc="-15" dirty="0">
                <a:solidFill>
                  <a:srgbClr val="969696"/>
                </a:solidFill>
                <a:latin typeface="Arial"/>
                <a:cs typeface="Arial"/>
              </a:rPr>
              <a:t> </a:t>
            </a:r>
            <a:r>
              <a:rPr sz="2400" i="1" dirty="0">
                <a:solidFill>
                  <a:srgbClr val="969696"/>
                </a:solidFill>
                <a:latin typeface="Arial"/>
                <a:cs typeface="Arial"/>
              </a:rPr>
              <a:t>Modelo</a:t>
            </a:r>
            <a:r>
              <a:rPr sz="2400" i="1" spc="-10" dirty="0">
                <a:solidFill>
                  <a:srgbClr val="969696"/>
                </a:solidFill>
                <a:latin typeface="Arial"/>
                <a:cs typeface="Arial"/>
              </a:rPr>
              <a:t> </a:t>
            </a:r>
            <a:r>
              <a:rPr sz="2400" i="1" spc="-5" dirty="0">
                <a:solidFill>
                  <a:srgbClr val="969696"/>
                </a:solidFill>
                <a:latin typeface="Arial"/>
                <a:cs typeface="Arial"/>
              </a:rPr>
              <a:t>Cascata</a:t>
            </a:r>
            <a:endParaRPr sz="2400">
              <a:latin typeface="Arial"/>
              <a:cs typeface="Arial"/>
            </a:endParaRPr>
          </a:p>
          <a:p>
            <a:pPr marL="355600" indent="-342900">
              <a:lnSpc>
                <a:spcPts val="3120"/>
              </a:lnSpc>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Modelo</a:t>
            </a:r>
            <a:r>
              <a:rPr sz="2800" i="1" spc="-10" dirty="0">
                <a:solidFill>
                  <a:srgbClr val="969696"/>
                </a:solidFill>
                <a:latin typeface="Arial"/>
                <a:cs typeface="Arial"/>
              </a:rPr>
              <a:t> </a:t>
            </a:r>
            <a:r>
              <a:rPr sz="2800" i="1" dirty="0">
                <a:solidFill>
                  <a:srgbClr val="969696"/>
                </a:solidFill>
                <a:latin typeface="Arial"/>
                <a:cs typeface="Arial"/>
              </a:rPr>
              <a:t>de</a:t>
            </a:r>
            <a:r>
              <a:rPr sz="2800" i="1" spc="-15" dirty="0">
                <a:solidFill>
                  <a:srgbClr val="969696"/>
                </a:solidFill>
                <a:latin typeface="Arial"/>
                <a:cs typeface="Arial"/>
              </a:rPr>
              <a:t> </a:t>
            </a:r>
            <a:r>
              <a:rPr sz="2800" i="1" spc="-5" dirty="0">
                <a:solidFill>
                  <a:srgbClr val="969696"/>
                </a:solidFill>
                <a:latin typeface="Arial"/>
                <a:cs typeface="Arial"/>
              </a:rPr>
              <a:t>Prototipação</a:t>
            </a:r>
            <a:endParaRPr sz="2800">
              <a:latin typeface="Arial"/>
              <a:cs typeface="Arial"/>
            </a:endParaRPr>
          </a:p>
          <a:p>
            <a:pPr marL="354965" marR="1764030" indent="-342900">
              <a:lnSpc>
                <a:spcPts val="3000"/>
              </a:lnSpc>
              <a:spcBef>
                <a:spcPts val="270"/>
              </a:spcBef>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Modelo</a:t>
            </a:r>
            <a:r>
              <a:rPr sz="2800" i="1" spc="-10" dirty="0">
                <a:solidFill>
                  <a:srgbClr val="969696"/>
                </a:solidFill>
                <a:latin typeface="Arial"/>
                <a:cs typeface="Arial"/>
              </a:rPr>
              <a:t> </a:t>
            </a:r>
            <a:r>
              <a:rPr sz="2800" i="1" dirty="0">
                <a:solidFill>
                  <a:srgbClr val="969696"/>
                </a:solidFill>
                <a:latin typeface="Arial"/>
                <a:cs typeface="Arial"/>
              </a:rPr>
              <a:t>RAD</a:t>
            </a:r>
            <a:r>
              <a:rPr sz="2800" i="1" spc="-15" dirty="0">
                <a:solidFill>
                  <a:srgbClr val="969696"/>
                </a:solidFill>
                <a:latin typeface="Arial"/>
                <a:cs typeface="Arial"/>
              </a:rPr>
              <a:t> </a:t>
            </a:r>
            <a:r>
              <a:rPr sz="2800" i="1" dirty="0">
                <a:solidFill>
                  <a:srgbClr val="969696"/>
                </a:solidFill>
                <a:latin typeface="Arial"/>
                <a:cs typeface="Arial"/>
              </a:rPr>
              <a:t>(Rapid</a:t>
            </a:r>
            <a:r>
              <a:rPr sz="2800" i="1" spc="-10" dirty="0">
                <a:solidFill>
                  <a:srgbClr val="969696"/>
                </a:solidFill>
                <a:latin typeface="Arial"/>
                <a:cs typeface="Arial"/>
              </a:rPr>
              <a:t> </a:t>
            </a:r>
            <a:r>
              <a:rPr sz="2800" i="1" spc="-5" dirty="0">
                <a:solidFill>
                  <a:srgbClr val="969696"/>
                </a:solidFill>
                <a:latin typeface="Arial"/>
                <a:cs typeface="Arial"/>
              </a:rPr>
              <a:t>Application </a:t>
            </a:r>
            <a:r>
              <a:rPr sz="2800" i="1" spc="-765" dirty="0">
                <a:solidFill>
                  <a:srgbClr val="969696"/>
                </a:solidFill>
                <a:latin typeface="Arial"/>
                <a:cs typeface="Arial"/>
              </a:rPr>
              <a:t> </a:t>
            </a:r>
            <a:r>
              <a:rPr sz="2800" i="1" spc="-5" dirty="0">
                <a:solidFill>
                  <a:srgbClr val="969696"/>
                </a:solidFill>
                <a:latin typeface="Arial"/>
                <a:cs typeface="Arial"/>
              </a:rPr>
              <a:t>Development)</a:t>
            </a:r>
            <a:endParaRPr sz="2800">
              <a:latin typeface="Arial"/>
              <a:cs typeface="Arial"/>
            </a:endParaRPr>
          </a:p>
          <a:p>
            <a:pPr marL="355600" indent="-342900">
              <a:lnSpc>
                <a:spcPts val="3000"/>
              </a:lnSpc>
              <a:buSzPct val="69642"/>
              <a:buFont typeface="Wingdings"/>
              <a:buChar char=""/>
              <a:tabLst>
                <a:tab pos="354965" algn="l"/>
                <a:tab pos="355600" algn="l"/>
              </a:tabLst>
            </a:pPr>
            <a:r>
              <a:rPr sz="2800" i="1" dirty="0">
                <a:solidFill>
                  <a:srgbClr val="969696"/>
                </a:solidFill>
                <a:latin typeface="Arial"/>
                <a:cs typeface="Arial"/>
              </a:rPr>
              <a:t>Modelos</a:t>
            </a:r>
            <a:r>
              <a:rPr sz="2800" i="1" spc="-10" dirty="0">
                <a:solidFill>
                  <a:srgbClr val="969696"/>
                </a:solidFill>
                <a:latin typeface="Arial"/>
                <a:cs typeface="Arial"/>
              </a:rPr>
              <a:t> </a:t>
            </a:r>
            <a:r>
              <a:rPr sz="2800" i="1" spc="-5" dirty="0">
                <a:solidFill>
                  <a:srgbClr val="969696"/>
                </a:solidFill>
                <a:latin typeface="Arial"/>
                <a:cs typeface="Arial"/>
              </a:rPr>
              <a:t>Evolutivos</a:t>
            </a:r>
            <a:r>
              <a:rPr sz="2800" i="1" spc="-10" dirty="0">
                <a:solidFill>
                  <a:srgbClr val="969696"/>
                </a:solidFill>
                <a:latin typeface="Arial"/>
                <a:cs typeface="Arial"/>
              </a:rPr>
              <a:t> </a:t>
            </a:r>
            <a:r>
              <a:rPr sz="2800" i="1" dirty="0">
                <a:solidFill>
                  <a:srgbClr val="969696"/>
                </a:solidFill>
                <a:latin typeface="Arial"/>
                <a:cs typeface="Arial"/>
              </a:rPr>
              <a:t>de</a:t>
            </a:r>
            <a:r>
              <a:rPr sz="2800" i="1" spc="-5" dirty="0">
                <a:solidFill>
                  <a:srgbClr val="969696"/>
                </a:solidFill>
                <a:latin typeface="Arial"/>
                <a:cs typeface="Arial"/>
              </a:rPr>
              <a:t> </a:t>
            </a:r>
            <a:r>
              <a:rPr sz="2800" i="1" dirty="0">
                <a:solidFill>
                  <a:srgbClr val="969696"/>
                </a:solidFill>
                <a:latin typeface="Arial"/>
                <a:cs typeface="Arial"/>
              </a:rPr>
              <a:t>Processo</a:t>
            </a:r>
            <a:r>
              <a:rPr sz="2800" i="1" spc="-5" dirty="0">
                <a:solidFill>
                  <a:srgbClr val="969696"/>
                </a:solidFill>
                <a:latin typeface="Arial"/>
                <a:cs typeface="Arial"/>
              </a:rPr>
              <a:t> </a:t>
            </a:r>
            <a:r>
              <a:rPr sz="2800" i="1" dirty="0">
                <a:solidFill>
                  <a:srgbClr val="969696"/>
                </a:solidFill>
                <a:latin typeface="Arial"/>
                <a:cs typeface="Arial"/>
              </a:rPr>
              <a:t>de</a:t>
            </a:r>
            <a:r>
              <a:rPr sz="2800" i="1" spc="-5" dirty="0">
                <a:solidFill>
                  <a:srgbClr val="969696"/>
                </a:solidFill>
                <a:latin typeface="Arial"/>
                <a:cs typeface="Arial"/>
              </a:rPr>
              <a:t> Software</a:t>
            </a:r>
            <a:endParaRPr sz="2800">
              <a:latin typeface="Arial"/>
              <a:cs typeface="Arial"/>
            </a:endParaRPr>
          </a:p>
          <a:p>
            <a:pPr marL="755650" lvl="1" indent="-286385">
              <a:lnSpc>
                <a:spcPts val="2730"/>
              </a:lnSpc>
              <a:buClr>
                <a:srgbClr val="969696"/>
              </a:buClr>
              <a:buFont typeface="Wingdings"/>
              <a:buChar char=""/>
              <a:tabLst>
                <a:tab pos="755015" algn="l"/>
                <a:tab pos="755650" algn="l"/>
              </a:tabLst>
            </a:pPr>
            <a:r>
              <a:rPr sz="2400" dirty="0">
                <a:solidFill>
                  <a:srgbClr val="A7A7A7"/>
                </a:solidFill>
                <a:latin typeface="Arial MT"/>
                <a:cs typeface="Arial MT"/>
              </a:rPr>
              <a:t>O</a:t>
            </a:r>
            <a:r>
              <a:rPr sz="2400" spc="-20" dirty="0">
                <a:solidFill>
                  <a:srgbClr val="A7A7A7"/>
                </a:solidFill>
                <a:latin typeface="Arial MT"/>
                <a:cs typeface="Arial MT"/>
              </a:rPr>
              <a:t> </a:t>
            </a:r>
            <a:r>
              <a:rPr sz="2400" i="1" dirty="0">
                <a:solidFill>
                  <a:srgbClr val="A7A7A7"/>
                </a:solidFill>
                <a:latin typeface="Arial"/>
                <a:cs typeface="Arial"/>
              </a:rPr>
              <a:t>Modelo</a:t>
            </a:r>
            <a:r>
              <a:rPr sz="2400" i="1" spc="-15" dirty="0">
                <a:solidFill>
                  <a:srgbClr val="A7A7A7"/>
                </a:solidFill>
                <a:latin typeface="Arial"/>
                <a:cs typeface="Arial"/>
              </a:rPr>
              <a:t> </a:t>
            </a:r>
            <a:r>
              <a:rPr sz="2400" i="1" spc="-5" dirty="0">
                <a:solidFill>
                  <a:srgbClr val="A7A7A7"/>
                </a:solidFill>
                <a:latin typeface="Arial"/>
                <a:cs typeface="Arial"/>
              </a:rPr>
              <a:t>Incremental</a:t>
            </a:r>
            <a:endParaRPr sz="2400">
              <a:latin typeface="Arial"/>
              <a:cs typeface="Arial"/>
            </a:endParaRPr>
          </a:p>
          <a:p>
            <a:pPr marL="755650" lvl="1" indent="-286385">
              <a:lnSpc>
                <a:spcPts val="2650"/>
              </a:lnSpc>
              <a:buClr>
                <a:srgbClr val="C0C0C0"/>
              </a:buClr>
              <a:buFont typeface="Wingdings"/>
              <a:buChar char=""/>
              <a:tabLst>
                <a:tab pos="755015" algn="l"/>
                <a:tab pos="755650" algn="l"/>
              </a:tabLst>
            </a:pPr>
            <a:r>
              <a:rPr sz="2400" i="1" dirty="0">
                <a:solidFill>
                  <a:srgbClr val="969696"/>
                </a:solidFill>
                <a:latin typeface="Arial"/>
                <a:cs typeface="Arial"/>
              </a:rPr>
              <a:t>O</a:t>
            </a:r>
            <a:r>
              <a:rPr sz="2400" i="1" spc="-40" dirty="0">
                <a:solidFill>
                  <a:srgbClr val="969696"/>
                </a:solidFill>
                <a:latin typeface="Arial"/>
                <a:cs typeface="Arial"/>
              </a:rPr>
              <a:t> </a:t>
            </a:r>
            <a:r>
              <a:rPr sz="2400" i="1" dirty="0">
                <a:solidFill>
                  <a:srgbClr val="969696"/>
                </a:solidFill>
                <a:latin typeface="Arial"/>
                <a:cs typeface="Arial"/>
              </a:rPr>
              <a:t>Modelo</a:t>
            </a:r>
            <a:r>
              <a:rPr sz="2400" i="1" spc="-30" dirty="0">
                <a:solidFill>
                  <a:srgbClr val="969696"/>
                </a:solidFill>
                <a:latin typeface="Arial"/>
                <a:cs typeface="Arial"/>
              </a:rPr>
              <a:t> </a:t>
            </a:r>
            <a:r>
              <a:rPr sz="2400" i="1" dirty="0">
                <a:solidFill>
                  <a:srgbClr val="969696"/>
                </a:solidFill>
                <a:latin typeface="Arial"/>
                <a:cs typeface="Arial"/>
              </a:rPr>
              <a:t>Espiral</a:t>
            </a:r>
            <a:endParaRPr sz="2400">
              <a:latin typeface="Arial"/>
              <a:cs typeface="Arial"/>
            </a:endParaRPr>
          </a:p>
          <a:p>
            <a:pPr marL="755650" lvl="1" indent="-286385">
              <a:lnSpc>
                <a:spcPts val="2650"/>
              </a:lnSpc>
              <a:buClr>
                <a:srgbClr val="990000"/>
              </a:buClr>
              <a:buFont typeface="Wingdings"/>
              <a:buChar char=""/>
              <a:tabLst>
                <a:tab pos="755015" algn="l"/>
                <a:tab pos="755650" algn="l"/>
              </a:tabLst>
            </a:pPr>
            <a:r>
              <a:rPr sz="2400" b="1" i="1" dirty="0">
                <a:solidFill>
                  <a:srgbClr val="AB1500"/>
                </a:solidFill>
                <a:latin typeface="Arial"/>
                <a:cs typeface="Arial"/>
              </a:rPr>
              <a:t>O</a:t>
            </a:r>
            <a:r>
              <a:rPr sz="2400" b="1" i="1" spc="-10" dirty="0">
                <a:solidFill>
                  <a:srgbClr val="AB1500"/>
                </a:solidFill>
                <a:latin typeface="Arial"/>
                <a:cs typeface="Arial"/>
              </a:rPr>
              <a:t> </a:t>
            </a:r>
            <a:r>
              <a:rPr sz="2400" b="1" i="1" spc="-5" dirty="0">
                <a:solidFill>
                  <a:srgbClr val="AB1500"/>
                </a:solidFill>
                <a:latin typeface="Arial"/>
                <a:cs typeface="Arial"/>
              </a:rPr>
              <a:t>Modelo</a:t>
            </a:r>
            <a:r>
              <a:rPr sz="2400" b="1" i="1" spc="-10" dirty="0">
                <a:solidFill>
                  <a:srgbClr val="AB1500"/>
                </a:solidFill>
                <a:latin typeface="Arial"/>
                <a:cs typeface="Arial"/>
              </a:rPr>
              <a:t> </a:t>
            </a:r>
            <a:r>
              <a:rPr sz="2400" b="1" i="1" spc="-5" dirty="0">
                <a:solidFill>
                  <a:srgbClr val="AB1500"/>
                </a:solidFill>
                <a:latin typeface="Arial"/>
                <a:cs typeface="Arial"/>
              </a:rPr>
              <a:t>de</a:t>
            </a:r>
            <a:r>
              <a:rPr sz="2400" b="1" i="1" dirty="0">
                <a:solidFill>
                  <a:srgbClr val="AB1500"/>
                </a:solidFill>
                <a:latin typeface="Arial"/>
                <a:cs typeface="Arial"/>
              </a:rPr>
              <a:t> </a:t>
            </a:r>
            <a:r>
              <a:rPr sz="2400" b="1" i="1" spc="-5" dirty="0">
                <a:solidFill>
                  <a:srgbClr val="AB1500"/>
                </a:solidFill>
                <a:latin typeface="Arial"/>
                <a:cs typeface="Arial"/>
              </a:rPr>
              <a:t>Montagem de Componentes</a:t>
            </a:r>
            <a:endParaRPr sz="2400">
              <a:latin typeface="Arial"/>
              <a:cs typeface="Arial"/>
            </a:endParaRPr>
          </a:p>
          <a:p>
            <a:pPr marL="755650" lvl="1" indent="-286385">
              <a:lnSpc>
                <a:spcPts val="2680"/>
              </a:lnSpc>
              <a:buFont typeface="Wingdings"/>
              <a:buChar char=""/>
              <a:tabLst>
                <a:tab pos="755015" algn="l"/>
                <a:tab pos="755650" algn="l"/>
              </a:tabLst>
            </a:pPr>
            <a:r>
              <a:rPr sz="2400" i="1" dirty="0">
                <a:solidFill>
                  <a:srgbClr val="969696"/>
                </a:solidFill>
                <a:latin typeface="Arial"/>
                <a:cs typeface="Arial"/>
              </a:rPr>
              <a:t>O</a:t>
            </a:r>
            <a:r>
              <a:rPr sz="2400" i="1" spc="-5" dirty="0">
                <a:solidFill>
                  <a:srgbClr val="969696"/>
                </a:solidFill>
                <a:latin typeface="Arial"/>
                <a:cs typeface="Arial"/>
              </a:rPr>
              <a:t> </a:t>
            </a:r>
            <a:r>
              <a:rPr sz="2400" i="1" dirty="0">
                <a:solidFill>
                  <a:srgbClr val="969696"/>
                </a:solidFill>
                <a:latin typeface="Arial"/>
                <a:cs typeface="Arial"/>
              </a:rPr>
              <a:t>Modelo</a:t>
            </a:r>
            <a:r>
              <a:rPr sz="2400" i="1" spc="5" dirty="0">
                <a:solidFill>
                  <a:srgbClr val="969696"/>
                </a:solidFill>
                <a:latin typeface="Arial"/>
                <a:cs typeface="Arial"/>
              </a:rPr>
              <a:t> </a:t>
            </a:r>
            <a:r>
              <a:rPr sz="2400" i="1" dirty="0">
                <a:solidFill>
                  <a:srgbClr val="969696"/>
                </a:solidFill>
                <a:latin typeface="Arial"/>
                <a:cs typeface="Arial"/>
              </a:rPr>
              <a:t>de</a:t>
            </a:r>
            <a:r>
              <a:rPr sz="2400" i="1" spc="5" dirty="0">
                <a:solidFill>
                  <a:srgbClr val="969696"/>
                </a:solidFill>
                <a:latin typeface="Arial"/>
                <a:cs typeface="Arial"/>
              </a:rPr>
              <a:t> </a:t>
            </a:r>
            <a:r>
              <a:rPr sz="2400" i="1" spc="-5" dirty="0">
                <a:solidFill>
                  <a:srgbClr val="969696"/>
                </a:solidFill>
                <a:latin typeface="Arial"/>
                <a:cs typeface="Arial"/>
              </a:rPr>
              <a:t>Desenvolvimento</a:t>
            </a:r>
            <a:r>
              <a:rPr sz="2400" i="1" spc="5" dirty="0">
                <a:solidFill>
                  <a:srgbClr val="969696"/>
                </a:solidFill>
                <a:latin typeface="Arial"/>
                <a:cs typeface="Arial"/>
              </a:rPr>
              <a:t> </a:t>
            </a:r>
            <a:r>
              <a:rPr sz="2400" i="1" spc="-5" dirty="0">
                <a:solidFill>
                  <a:srgbClr val="969696"/>
                </a:solidFill>
                <a:latin typeface="Arial"/>
                <a:cs typeface="Arial"/>
              </a:rPr>
              <a:t>Concorrente</a:t>
            </a:r>
            <a:endParaRPr sz="2400">
              <a:latin typeface="Arial"/>
              <a:cs typeface="Arial"/>
            </a:endParaRPr>
          </a:p>
          <a:p>
            <a:pPr marL="355600" indent="-342900">
              <a:lnSpc>
                <a:spcPts val="3170"/>
              </a:lnSpc>
              <a:buSzPct val="69642"/>
              <a:buFont typeface="Wingdings"/>
              <a:buChar char=""/>
              <a:tabLst>
                <a:tab pos="354965" algn="l"/>
                <a:tab pos="355600" algn="l"/>
              </a:tabLst>
            </a:pPr>
            <a:r>
              <a:rPr sz="2800" i="1" dirty="0">
                <a:solidFill>
                  <a:srgbClr val="969696"/>
                </a:solidFill>
                <a:latin typeface="Arial"/>
                <a:cs typeface="Arial"/>
              </a:rPr>
              <a:t>Modelos</a:t>
            </a:r>
            <a:r>
              <a:rPr sz="2800" i="1" spc="-15" dirty="0">
                <a:solidFill>
                  <a:srgbClr val="969696"/>
                </a:solidFill>
                <a:latin typeface="Arial"/>
                <a:cs typeface="Arial"/>
              </a:rPr>
              <a:t> </a:t>
            </a:r>
            <a:r>
              <a:rPr sz="2800" i="1" dirty="0">
                <a:solidFill>
                  <a:srgbClr val="969696"/>
                </a:solidFill>
                <a:latin typeface="Arial"/>
                <a:cs typeface="Arial"/>
              </a:rPr>
              <a:t>de</a:t>
            </a:r>
            <a:r>
              <a:rPr sz="2800" i="1" spc="-10" dirty="0">
                <a:solidFill>
                  <a:srgbClr val="969696"/>
                </a:solidFill>
                <a:latin typeface="Arial"/>
                <a:cs typeface="Arial"/>
              </a:rPr>
              <a:t> </a:t>
            </a:r>
            <a:r>
              <a:rPr sz="2800" i="1" spc="-5" dirty="0">
                <a:solidFill>
                  <a:srgbClr val="969696"/>
                </a:solidFill>
                <a:latin typeface="Arial"/>
                <a:cs typeface="Arial"/>
              </a:rPr>
              <a:t>Métodos</a:t>
            </a:r>
            <a:r>
              <a:rPr sz="2800" i="1" spc="-15" dirty="0">
                <a:solidFill>
                  <a:srgbClr val="969696"/>
                </a:solidFill>
                <a:latin typeface="Arial"/>
                <a:cs typeface="Arial"/>
              </a:rPr>
              <a:t> </a:t>
            </a:r>
            <a:r>
              <a:rPr sz="2800" i="1" spc="-5" dirty="0">
                <a:solidFill>
                  <a:srgbClr val="969696"/>
                </a:solidFill>
                <a:latin typeface="Arial"/>
                <a:cs typeface="Arial"/>
              </a:rPr>
              <a:t>Formais</a:t>
            </a:r>
            <a:endParaRPr sz="2800">
              <a:latin typeface="Arial"/>
              <a:cs typeface="Arial"/>
            </a:endParaRPr>
          </a:p>
          <a:p>
            <a:pPr marL="355600" indent="-342900">
              <a:lnSpc>
                <a:spcPts val="3279"/>
              </a:lnSpc>
              <a:buClr>
                <a:srgbClr val="CC0066"/>
              </a:buClr>
              <a:buSzPct val="69642"/>
              <a:buFont typeface="Wingdings"/>
              <a:buChar char=""/>
              <a:tabLst>
                <a:tab pos="354965" algn="l"/>
                <a:tab pos="355600" algn="l"/>
              </a:tabLst>
            </a:pPr>
            <a:r>
              <a:rPr sz="2800" i="1" spc="-5" dirty="0">
                <a:solidFill>
                  <a:srgbClr val="969696"/>
                </a:solidFill>
                <a:latin typeface="Arial"/>
                <a:cs typeface="Arial"/>
              </a:rPr>
              <a:t>Técnicas</a:t>
            </a:r>
            <a:r>
              <a:rPr sz="2800" i="1" spc="-10" dirty="0">
                <a:solidFill>
                  <a:srgbClr val="969696"/>
                </a:solidFill>
                <a:latin typeface="Arial"/>
                <a:cs typeface="Arial"/>
              </a:rPr>
              <a:t> </a:t>
            </a:r>
            <a:r>
              <a:rPr sz="2800" i="1" dirty="0">
                <a:solidFill>
                  <a:srgbClr val="969696"/>
                </a:solidFill>
                <a:latin typeface="Arial"/>
                <a:cs typeface="Arial"/>
              </a:rPr>
              <a:t>de</a:t>
            </a:r>
            <a:r>
              <a:rPr sz="2800" i="1" spc="-5" dirty="0">
                <a:solidFill>
                  <a:srgbClr val="969696"/>
                </a:solidFill>
                <a:latin typeface="Arial"/>
                <a:cs typeface="Arial"/>
              </a:rPr>
              <a:t> Quarta Geração</a:t>
            </a:r>
            <a:endParaRPr sz="2800">
              <a:latin typeface="Arial"/>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64</a:t>
            </a:r>
            <a:endParaRPr sz="1400">
              <a:latin typeface="Times New Roman"/>
              <a:cs typeface="Times New Roman"/>
            </a:endParaRPr>
          </a:p>
        </p:txBody>
      </p:sp>
      <p:grpSp>
        <p:nvGrpSpPr>
          <p:cNvPr id="3" name="object 3"/>
          <p:cNvGrpSpPr/>
          <p:nvPr/>
        </p:nvGrpSpPr>
        <p:grpSpPr>
          <a:xfrm>
            <a:off x="698269" y="108065"/>
            <a:ext cx="7128509" cy="1405255"/>
            <a:chOff x="698269" y="108065"/>
            <a:chExt cx="7128509" cy="1405255"/>
          </a:xfrm>
        </p:grpSpPr>
        <p:pic>
          <p:nvPicPr>
            <p:cNvPr id="4" name="object 4"/>
            <p:cNvPicPr/>
            <p:nvPr/>
          </p:nvPicPr>
          <p:blipFill>
            <a:blip r:embed="rId2" cstate="print"/>
            <a:stretch>
              <a:fillRect/>
            </a:stretch>
          </p:blipFill>
          <p:spPr>
            <a:xfrm>
              <a:off x="698269" y="108065"/>
              <a:ext cx="7128163" cy="818803"/>
            </a:xfrm>
            <a:prstGeom prst="rect">
              <a:avLst/>
            </a:prstGeom>
          </p:spPr>
        </p:pic>
        <p:pic>
          <p:nvPicPr>
            <p:cNvPr id="5" name="object 5"/>
            <p:cNvPicPr/>
            <p:nvPr/>
          </p:nvPicPr>
          <p:blipFill>
            <a:blip r:embed="rId3" cstate="print"/>
            <a:stretch>
              <a:fillRect/>
            </a:stretch>
          </p:blipFill>
          <p:spPr>
            <a:xfrm>
              <a:off x="698269" y="694113"/>
              <a:ext cx="3740726" cy="818803"/>
            </a:xfrm>
            <a:prstGeom prst="rect">
              <a:avLst/>
            </a:prstGeom>
          </p:spPr>
        </p:pic>
      </p:grpSp>
      <p:sp>
        <p:nvSpPr>
          <p:cNvPr id="6" name="object 6"/>
          <p:cNvSpPr txBox="1">
            <a:spLocks noGrp="1"/>
          </p:cNvSpPr>
          <p:nvPr>
            <p:ph type="title"/>
          </p:nvPr>
        </p:nvSpPr>
        <p:spPr>
          <a:xfrm>
            <a:off x="765174" y="68072"/>
            <a:ext cx="6831965" cy="1341120"/>
          </a:xfrm>
          <a:prstGeom prst="rect">
            <a:avLst/>
          </a:prstGeom>
        </p:spPr>
        <p:txBody>
          <a:bodyPr vert="horz" wrap="square" lIns="0" tIns="159385" rIns="0" bIns="0" rtlCol="0">
            <a:spAutoFit/>
          </a:bodyPr>
          <a:lstStyle/>
          <a:p>
            <a:pPr marL="12700" marR="5080">
              <a:lnSpc>
                <a:spcPct val="79900"/>
              </a:lnSpc>
              <a:spcBef>
                <a:spcPts val="1255"/>
              </a:spcBef>
              <a:tabLst>
                <a:tab pos="2653665" algn="l"/>
              </a:tabLst>
            </a:pPr>
            <a:r>
              <a:rPr dirty="0"/>
              <a:t>O</a:t>
            </a:r>
            <a:r>
              <a:rPr spc="10" dirty="0"/>
              <a:t> </a:t>
            </a:r>
            <a:r>
              <a:rPr spc="-5" dirty="0"/>
              <a:t>Modelo	</a:t>
            </a:r>
            <a:r>
              <a:rPr dirty="0"/>
              <a:t>de</a:t>
            </a:r>
            <a:r>
              <a:rPr spc="-40" dirty="0"/>
              <a:t> </a:t>
            </a:r>
            <a:r>
              <a:rPr spc="-5" dirty="0"/>
              <a:t>Montagem</a:t>
            </a:r>
            <a:r>
              <a:rPr spc="-40" dirty="0"/>
              <a:t> </a:t>
            </a:r>
            <a:r>
              <a:rPr dirty="0"/>
              <a:t>de </a:t>
            </a:r>
            <a:r>
              <a:rPr spc="-1185" dirty="0"/>
              <a:t> </a:t>
            </a:r>
            <a:r>
              <a:rPr spc="-5" dirty="0"/>
              <a:t>Componentes</a:t>
            </a:r>
          </a:p>
        </p:txBody>
      </p:sp>
      <p:sp>
        <p:nvSpPr>
          <p:cNvPr id="7" name="object 7"/>
          <p:cNvSpPr txBox="1"/>
          <p:nvPr/>
        </p:nvSpPr>
        <p:spPr>
          <a:xfrm>
            <a:off x="765174" y="1632014"/>
            <a:ext cx="7846695" cy="3729990"/>
          </a:xfrm>
          <a:prstGeom prst="rect">
            <a:avLst/>
          </a:prstGeom>
        </p:spPr>
        <p:txBody>
          <a:bodyPr vert="horz" wrap="square" lIns="0" tIns="41275" rIns="0" bIns="0" rtlCol="0">
            <a:spAutoFit/>
          </a:bodyPr>
          <a:lstStyle/>
          <a:p>
            <a:pPr marL="355600" indent="-342900">
              <a:lnSpc>
                <a:spcPct val="100000"/>
              </a:lnSpc>
              <a:spcBef>
                <a:spcPts val="325"/>
              </a:spcBef>
              <a:buClr>
                <a:srgbClr val="CC0066"/>
              </a:buClr>
              <a:buSzPct val="68750"/>
              <a:buFont typeface="Wingdings"/>
              <a:buChar char=""/>
              <a:tabLst>
                <a:tab pos="355600" algn="l"/>
              </a:tabLst>
            </a:pPr>
            <a:r>
              <a:rPr sz="3200" spc="-5" dirty="0">
                <a:latin typeface="Arial MT"/>
                <a:cs typeface="Arial MT"/>
              </a:rPr>
              <a:t>Utiliza</a:t>
            </a:r>
            <a:r>
              <a:rPr sz="3200" dirty="0">
                <a:latin typeface="Arial MT"/>
                <a:cs typeface="Arial MT"/>
              </a:rPr>
              <a:t> </a:t>
            </a:r>
            <a:r>
              <a:rPr sz="3200" spc="-5" dirty="0">
                <a:solidFill>
                  <a:srgbClr val="990000"/>
                </a:solidFill>
                <a:latin typeface="Arial MT"/>
                <a:cs typeface="Arial MT"/>
              </a:rPr>
              <a:t>tecnologias</a:t>
            </a:r>
            <a:r>
              <a:rPr sz="3200" spc="5" dirty="0">
                <a:solidFill>
                  <a:srgbClr val="990000"/>
                </a:solidFill>
                <a:latin typeface="Arial MT"/>
                <a:cs typeface="Arial MT"/>
              </a:rPr>
              <a:t> </a:t>
            </a:r>
            <a:r>
              <a:rPr sz="3200" spc="-5" dirty="0">
                <a:solidFill>
                  <a:srgbClr val="990000"/>
                </a:solidFill>
                <a:latin typeface="Arial MT"/>
                <a:cs typeface="Arial MT"/>
              </a:rPr>
              <a:t>orientadas</a:t>
            </a:r>
            <a:r>
              <a:rPr sz="3200" spc="5" dirty="0">
                <a:solidFill>
                  <a:srgbClr val="990000"/>
                </a:solidFill>
                <a:latin typeface="Arial MT"/>
                <a:cs typeface="Arial MT"/>
              </a:rPr>
              <a:t> </a:t>
            </a:r>
            <a:r>
              <a:rPr sz="3200" dirty="0">
                <a:solidFill>
                  <a:srgbClr val="990000"/>
                </a:solidFill>
                <a:latin typeface="Arial MT"/>
                <a:cs typeface="Arial MT"/>
              </a:rPr>
              <a:t>a</a:t>
            </a:r>
            <a:r>
              <a:rPr sz="3200" spc="10" dirty="0">
                <a:solidFill>
                  <a:srgbClr val="990000"/>
                </a:solidFill>
                <a:latin typeface="Arial MT"/>
                <a:cs typeface="Arial MT"/>
              </a:rPr>
              <a:t> </a:t>
            </a:r>
            <a:r>
              <a:rPr sz="3200" spc="-5" dirty="0">
                <a:solidFill>
                  <a:srgbClr val="990000"/>
                </a:solidFill>
                <a:latin typeface="Arial MT"/>
                <a:cs typeface="Arial MT"/>
              </a:rPr>
              <a:t>objeto</a:t>
            </a:r>
            <a:endParaRPr sz="3200">
              <a:latin typeface="Arial MT"/>
              <a:cs typeface="Arial MT"/>
            </a:endParaRPr>
          </a:p>
          <a:p>
            <a:pPr marL="354965" marR="50165" indent="-342900">
              <a:lnSpc>
                <a:spcPct val="88000"/>
              </a:lnSpc>
              <a:spcBef>
                <a:spcPts val="690"/>
              </a:spcBef>
              <a:buClr>
                <a:srgbClr val="CC0066"/>
              </a:buClr>
              <a:buSzPct val="68750"/>
              <a:buFont typeface="Wingdings"/>
              <a:buChar char=""/>
              <a:tabLst>
                <a:tab pos="355600" algn="l"/>
                <a:tab pos="2501265" algn="l"/>
              </a:tabLst>
            </a:pPr>
            <a:r>
              <a:rPr sz="3200" spc="-5" dirty="0">
                <a:latin typeface="Arial MT"/>
                <a:cs typeface="Arial MT"/>
              </a:rPr>
              <a:t>Quando</a:t>
            </a:r>
            <a:r>
              <a:rPr sz="3200" dirty="0">
                <a:latin typeface="Arial MT"/>
                <a:cs typeface="Arial MT"/>
              </a:rPr>
              <a:t> </a:t>
            </a:r>
            <a:r>
              <a:rPr sz="3200" spc="-5" dirty="0">
                <a:latin typeface="Arial MT"/>
                <a:cs typeface="Arial MT"/>
              </a:rPr>
              <a:t>projetadas</a:t>
            </a:r>
            <a:r>
              <a:rPr sz="3200" dirty="0">
                <a:latin typeface="Arial MT"/>
                <a:cs typeface="Arial MT"/>
              </a:rPr>
              <a:t> e </a:t>
            </a:r>
            <a:r>
              <a:rPr sz="3200" spc="-5" dirty="0">
                <a:latin typeface="Arial MT"/>
                <a:cs typeface="Arial MT"/>
              </a:rPr>
              <a:t>implementadas </a:t>
            </a:r>
            <a:r>
              <a:rPr sz="3200" dirty="0">
                <a:latin typeface="Arial MT"/>
                <a:cs typeface="Arial MT"/>
              </a:rPr>
              <a:t> </a:t>
            </a:r>
            <a:r>
              <a:rPr sz="3200" spc="-5" dirty="0">
                <a:latin typeface="Arial MT"/>
                <a:cs typeface="Arial MT"/>
              </a:rPr>
              <a:t>apropriadamente</a:t>
            </a:r>
            <a:r>
              <a:rPr sz="3200" dirty="0">
                <a:latin typeface="Arial MT"/>
                <a:cs typeface="Arial MT"/>
              </a:rPr>
              <a:t> as </a:t>
            </a:r>
            <a:r>
              <a:rPr sz="3200" dirty="0">
                <a:solidFill>
                  <a:srgbClr val="990000"/>
                </a:solidFill>
                <a:latin typeface="Arial MT"/>
                <a:cs typeface="Arial MT"/>
              </a:rPr>
              <a:t>classes </a:t>
            </a:r>
            <a:r>
              <a:rPr sz="3200" spc="-5" dirty="0">
                <a:latin typeface="Arial MT"/>
                <a:cs typeface="Arial MT"/>
              </a:rPr>
              <a:t>orientadas </a:t>
            </a:r>
            <a:r>
              <a:rPr sz="3200" dirty="0">
                <a:latin typeface="Arial MT"/>
                <a:cs typeface="Arial MT"/>
              </a:rPr>
              <a:t>a </a:t>
            </a:r>
            <a:r>
              <a:rPr sz="3200" spc="-869" dirty="0">
                <a:latin typeface="Arial MT"/>
                <a:cs typeface="Arial MT"/>
              </a:rPr>
              <a:t> </a:t>
            </a:r>
            <a:r>
              <a:rPr sz="3200" spc="-5" dirty="0">
                <a:latin typeface="Arial MT"/>
                <a:cs typeface="Arial MT"/>
              </a:rPr>
              <a:t>objeto</a:t>
            </a:r>
            <a:r>
              <a:rPr sz="3200" dirty="0">
                <a:latin typeface="Arial MT"/>
                <a:cs typeface="Arial MT"/>
              </a:rPr>
              <a:t> são</a:t>
            </a:r>
            <a:r>
              <a:rPr sz="3200" spc="-5" dirty="0">
                <a:latin typeface="Arial MT"/>
                <a:cs typeface="Arial MT"/>
              </a:rPr>
              <a:t> </a:t>
            </a:r>
            <a:r>
              <a:rPr sz="3200" spc="-5" dirty="0">
                <a:solidFill>
                  <a:srgbClr val="990000"/>
                </a:solidFill>
                <a:latin typeface="Arial MT"/>
                <a:cs typeface="Arial MT"/>
              </a:rPr>
              <a:t>reutilizáveis</a:t>
            </a:r>
            <a:r>
              <a:rPr sz="3200" dirty="0">
                <a:solidFill>
                  <a:srgbClr val="990000"/>
                </a:solidFill>
                <a:latin typeface="Arial MT"/>
                <a:cs typeface="Arial MT"/>
              </a:rPr>
              <a:t> </a:t>
            </a:r>
            <a:r>
              <a:rPr sz="3200" dirty="0">
                <a:latin typeface="Arial MT"/>
                <a:cs typeface="Arial MT"/>
              </a:rPr>
              <a:t>em</a:t>
            </a:r>
            <a:r>
              <a:rPr sz="3200" spc="-5" dirty="0">
                <a:latin typeface="Arial MT"/>
                <a:cs typeface="Arial MT"/>
              </a:rPr>
              <a:t> diferentes </a:t>
            </a:r>
            <a:r>
              <a:rPr sz="3200" dirty="0">
                <a:latin typeface="Arial MT"/>
                <a:cs typeface="Arial MT"/>
              </a:rPr>
              <a:t> aplicações	e</a:t>
            </a:r>
            <a:r>
              <a:rPr sz="3200" spc="-5" dirty="0">
                <a:latin typeface="Arial MT"/>
                <a:cs typeface="Arial MT"/>
              </a:rPr>
              <a:t> arquiteturas </a:t>
            </a:r>
            <a:r>
              <a:rPr sz="3200" dirty="0">
                <a:latin typeface="Arial MT"/>
                <a:cs typeface="Arial MT"/>
              </a:rPr>
              <a:t>de</a:t>
            </a:r>
            <a:r>
              <a:rPr sz="3200" spc="-5" dirty="0">
                <a:latin typeface="Arial MT"/>
                <a:cs typeface="Arial MT"/>
              </a:rPr>
              <a:t> sistema</a:t>
            </a:r>
            <a:endParaRPr sz="3200">
              <a:latin typeface="Arial MT"/>
              <a:cs typeface="Arial MT"/>
            </a:endParaRPr>
          </a:p>
          <a:p>
            <a:pPr marL="354965" marR="5080" indent="-342900">
              <a:lnSpc>
                <a:spcPct val="87700"/>
              </a:lnSpc>
              <a:spcBef>
                <a:spcPts val="800"/>
              </a:spcBef>
              <a:buClr>
                <a:srgbClr val="CC0066"/>
              </a:buClr>
              <a:buSzPct val="68750"/>
              <a:buFont typeface="Wingdings"/>
              <a:buChar char=""/>
              <a:tabLst>
                <a:tab pos="355600" algn="l"/>
              </a:tabLst>
            </a:pPr>
            <a:r>
              <a:rPr sz="3200" dirty="0">
                <a:latin typeface="Arial MT"/>
                <a:cs typeface="Arial MT"/>
              </a:rPr>
              <a:t>O modelo de </a:t>
            </a:r>
            <a:r>
              <a:rPr sz="3200" spc="-5" dirty="0">
                <a:latin typeface="Arial MT"/>
                <a:cs typeface="Arial MT"/>
              </a:rPr>
              <a:t>montagem </a:t>
            </a:r>
            <a:r>
              <a:rPr sz="3200" dirty="0">
                <a:latin typeface="Arial MT"/>
                <a:cs typeface="Arial MT"/>
              </a:rPr>
              <a:t>de </a:t>
            </a:r>
            <a:r>
              <a:rPr sz="3200" spc="-5" dirty="0">
                <a:latin typeface="Arial MT"/>
                <a:cs typeface="Arial MT"/>
              </a:rPr>
              <a:t>componentes </a:t>
            </a:r>
            <a:r>
              <a:rPr sz="3200" spc="-875" dirty="0">
                <a:latin typeface="Arial MT"/>
                <a:cs typeface="Arial MT"/>
              </a:rPr>
              <a:t> </a:t>
            </a:r>
            <a:r>
              <a:rPr sz="3200" dirty="0">
                <a:latin typeface="Arial MT"/>
                <a:cs typeface="Arial MT"/>
              </a:rPr>
              <a:t>incorpora </a:t>
            </a:r>
            <a:r>
              <a:rPr sz="3200" spc="-5" dirty="0">
                <a:latin typeface="Arial MT"/>
                <a:cs typeface="Arial MT"/>
              </a:rPr>
              <a:t>muitas </a:t>
            </a:r>
            <a:r>
              <a:rPr sz="3200" dirty="0">
                <a:latin typeface="Arial MT"/>
                <a:cs typeface="Arial MT"/>
              </a:rPr>
              <a:t>das </a:t>
            </a:r>
            <a:r>
              <a:rPr sz="3200" spc="-5" dirty="0">
                <a:latin typeface="Arial MT"/>
                <a:cs typeface="Arial MT"/>
              </a:rPr>
              <a:t>características </a:t>
            </a:r>
            <a:r>
              <a:rPr sz="3200" dirty="0">
                <a:latin typeface="Arial MT"/>
                <a:cs typeface="Arial MT"/>
              </a:rPr>
              <a:t>do </a:t>
            </a:r>
            <a:r>
              <a:rPr sz="3200" spc="5" dirty="0">
                <a:latin typeface="Arial MT"/>
                <a:cs typeface="Arial MT"/>
              </a:rPr>
              <a:t> </a:t>
            </a:r>
            <a:r>
              <a:rPr sz="3200" dirty="0">
                <a:solidFill>
                  <a:srgbClr val="990000"/>
                </a:solidFill>
                <a:latin typeface="Arial MT"/>
                <a:cs typeface="Arial MT"/>
              </a:rPr>
              <a:t>modelo</a:t>
            </a:r>
            <a:r>
              <a:rPr sz="3200" spc="-5" dirty="0">
                <a:solidFill>
                  <a:srgbClr val="990000"/>
                </a:solidFill>
                <a:latin typeface="Arial MT"/>
                <a:cs typeface="Arial MT"/>
              </a:rPr>
              <a:t> espiral</a:t>
            </a:r>
            <a:r>
              <a:rPr sz="3200" spc="-5" dirty="0">
                <a:latin typeface="Arial MT"/>
                <a:cs typeface="Arial MT"/>
              </a:rPr>
              <a:t>.</a:t>
            </a:r>
            <a:endParaRPr sz="3200">
              <a:latin typeface="Arial MT"/>
              <a:cs typeface="Arial M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65</a:t>
            </a:r>
            <a:endParaRPr sz="1400">
              <a:latin typeface="Times New Roman"/>
              <a:cs typeface="Times New Roman"/>
            </a:endParaRPr>
          </a:p>
        </p:txBody>
      </p:sp>
      <p:grpSp>
        <p:nvGrpSpPr>
          <p:cNvPr id="3" name="object 3"/>
          <p:cNvGrpSpPr/>
          <p:nvPr/>
        </p:nvGrpSpPr>
        <p:grpSpPr>
          <a:xfrm>
            <a:off x="800099" y="1835151"/>
            <a:ext cx="7861300" cy="4953000"/>
            <a:chOff x="800099" y="1835151"/>
            <a:chExt cx="7861300" cy="4953000"/>
          </a:xfrm>
        </p:grpSpPr>
        <p:sp>
          <p:nvSpPr>
            <p:cNvPr id="4" name="object 4"/>
            <p:cNvSpPr/>
            <p:nvPr/>
          </p:nvSpPr>
          <p:spPr>
            <a:xfrm>
              <a:off x="1060449" y="1844676"/>
              <a:ext cx="7358380" cy="4464050"/>
            </a:xfrm>
            <a:custGeom>
              <a:avLst/>
              <a:gdLst/>
              <a:ahLst/>
              <a:cxnLst/>
              <a:rect l="l" t="t" r="r" b="b"/>
              <a:pathLst>
                <a:path w="7358380" h="4464050">
                  <a:moveTo>
                    <a:pt x="2452687" y="2111374"/>
                  </a:moveTo>
                  <a:lnTo>
                    <a:pt x="2471737" y="1973261"/>
                  </a:lnTo>
                  <a:lnTo>
                    <a:pt x="2549524" y="1851024"/>
                  </a:lnTo>
                  <a:lnTo>
                    <a:pt x="2665412" y="1730374"/>
                  </a:lnTo>
                  <a:lnTo>
                    <a:pt x="2819399" y="1627186"/>
                  </a:lnTo>
                  <a:lnTo>
                    <a:pt x="2992437" y="1539874"/>
                  </a:lnTo>
                  <a:lnTo>
                    <a:pt x="3205162" y="1487486"/>
                  </a:lnTo>
                  <a:lnTo>
                    <a:pt x="3687762" y="1436686"/>
                  </a:lnTo>
                  <a:lnTo>
                    <a:pt x="4151310" y="1487486"/>
                  </a:lnTo>
                  <a:lnTo>
                    <a:pt x="4557711" y="1627186"/>
                  </a:lnTo>
                  <a:lnTo>
                    <a:pt x="4692648" y="1730374"/>
                  </a:lnTo>
                  <a:lnTo>
                    <a:pt x="4808536" y="1851024"/>
                  </a:lnTo>
                  <a:lnTo>
                    <a:pt x="4886324" y="1973261"/>
                  </a:lnTo>
                  <a:lnTo>
                    <a:pt x="4905374" y="2111374"/>
                  </a:lnTo>
                  <a:lnTo>
                    <a:pt x="4865686" y="2301874"/>
                  </a:lnTo>
                  <a:lnTo>
                    <a:pt x="4789486" y="2474911"/>
                  </a:lnTo>
                  <a:lnTo>
                    <a:pt x="4633911" y="2630487"/>
                  </a:lnTo>
                  <a:lnTo>
                    <a:pt x="4422774" y="2768599"/>
                  </a:lnTo>
                  <a:lnTo>
                    <a:pt x="4306886" y="2819399"/>
                  </a:lnTo>
                  <a:lnTo>
                    <a:pt x="4190998" y="2871786"/>
                  </a:lnTo>
                  <a:lnTo>
                    <a:pt x="3900487" y="2959099"/>
                  </a:lnTo>
                  <a:lnTo>
                    <a:pt x="3592512" y="3009899"/>
                  </a:lnTo>
                  <a:lnTo>
                    <a:pt x="3263899" y="3027361"/>
                  </a:lnTo>
                  <a:lnTo>
                    <a:pt x="2935287" y="3009899"/>
                  </a:lnTo>
                  <a:lnTo>
                    <a:pt x="2625724" y="2959099"/>
                  </a:lnTo>
                  <a:lnTo>
                    <a:pt x="2105024" y="2768599"/>
                  </a:lnTo>
                  <a:lnTo>
                    <a:pt x="1911349" y="2630487"/>
                  </a:lnTo>
                  <a:lnTo>
                    <a:pt x="1757361" y="2474911"/>
                  </a:lnTo>
                  <a:lnTo>
                    <a:pt x="1660524" y="2301874"/>
                  </a:lnTo>
                  <a:lnTo>
                    <a:pt x="1641474" y="2111374"/>
                  </a:lnTo>
                  <a:lnTo>
                    <a:pt x="1679574" y="1885949"/>
                  </a:lnTo>
                  <a:lnTo>
                    <a:pt x="1795461" y="1660524"/>
                  </a:lnTo>
                  <a:lnTo>
                    <a:pt x="1989137" y="1471611"/>
                  </a:lnTo>
                  <a:lnTo>
                    <a:pt x="2239961" y="1281111"/>
                  </a:lnTo>
                  <a:lnTo>
                    <a:pt x="2528887" y="1142999"/>
                  </a:lnTo>
                  <a:lnTo>
                    <a:pt x="2876549" y="1020762"/>
                  </a:lnTo>
                  <a:lnTo>
                    <a:pt x="3263899" y="952499"/>
                  </a:lnTo>
                  <a:lnTo>
                    <a:pt x="3687762" y="935037"/>
                  </a:lnTo>
                  <a:lnTo>
                    <a:pt x="4094160" y="952499"/>
                  </a:lnTo>
                  <a:lnTo>
                    <a:pt x="4479924" y="1020762"/>
                  </a:lnTo>
                  <a:lnTo>
                    <a:pt x="4827586" y="1142999"/>
                  </a:lnTo>
                  <a:lnTo>
                    <a:pt x="5137148" y="1281111"/>
                  </a:lnTo>
                  <a:lnTo>
                    <a:pt x="5368923" y="1471611"/>
                  </a:lnTo>
                  <a:lnTo>
                    <a:pt x="5561010" y="1660524"/>
                  </a:lnTo>
                  <a:lnTo>
                    <a:pt x="5638798" y="1765299"/>
                  </a:lnTo>
                  <a:lnTo>
                    <a:pt x="5676898" y="1885949"/>
                  </a:lnTo>
                  <a:lnTo>
                    <a:pt x="5735636" y="2111374"/>
                  </a:lnTo>
                  <a:lnTo>
                    <a:pt x="5676898" y="2387599"/>
                  </a:lnTo>
                  <a:lnTo>
                    <a:pt x="5541960" y="2663824"/>
                  </a:lnTo>
                  <a:lnTo>
                    <a:pt x="5426073" y="2786061"/>
                  </a:lnTo>
                  <a:lnTo>
                    <a:pt x="5310186" y="2906711"/>
                  </a:lnTo>
                  <a:lnTo>
                    <a:pt x="5002211" y="3114674"/>
                  </a:lnTo>
                  <a:lnTo>
                    <a:pt x="4654548" y="3287711"/>
                  </a:lnTo>
                  <a:lnTo>
                    <a:pt x="4229098" y="3425824"/>
                  </a:lnTo>
                  <a:lnTo>
                    <a:pt x="3765549" y="3511549"/>
                  </a:lnTo>
                  <a:lnTo>
                    <a:pt x="3263899" y="3529011"/>
                  </a:lnTo>
                  <a:lnTo>
                    <a:pt x="2781299" y="3511549"/>
                  </a:lnTo>
                  <a:lnTo>
                    <a:pt x="2317749" y="3425824"/>
                  </a:lnTo>
                  <a:lnTo>
                    <a:pt x="1892299" y="3287711"/>
                  </a:lnTo>
                  <a:lnTo>
                    <a:pt x="1525587" y="3114674"/>
                  </a:lnTo>
                  <a:lnTo>
                    <a:pt x="1235074" y="2906711"/>
                  </a:lnTo>
                  <a:lnTo>
                    <a:pt x="1119187" y="2786061"/>
                  </a:lnTo>
                  <a:lnTo>
                    <a:pt x="1004886" y="2663824"/>
                  </a:lnTo>
                  <a:lnTo>
                    <a:pt x="927099" y="2525711"/>
                  </a:lnTo>
                  <a:lnTo>
                    <a:pt x="868362" y="2387599"/>
                  </a:lnTo>
                  <a:lnTo>
                    <a:pt x="811212" y="2111374"/>
                  </a:lnTo>
                  <a:lnTo>
                    <a:pt x="868362" y="1800224"/>
                  </a:lnTo>
                  <a:lnTo>
                    <a:pt x="1042986" y="1487486"/>
                  </a:lnTo>
                  <a:lnTo>
                    <a:pt x="1158874" y="1349374"/>
                  </a:lnTo>
                  <a:lnTo>
                    <a:pt x="1312861" y="1211261"/>
                  </a:lnTo>
                  <a:lnTo>
                    <a:pt x="1466849" y="1073149"/>
                  </a:lnTo>
                  <a:lnTo>
                    <a:pt x="1660524" y="952499"/>
                  </a:lnTo>
                  <a:lnTo>
                    <a:pt x="2085974" y="761999"/>
                  </a:lnTo>
                  <a:lnTo>
                    <a:pt x="2317749" y="674687"/>
                  </a:lnTo>
                  <a:lnTo>
                    <a:pt x="2568574" y="606424"/>
                  </a:lnTo>
                  <a:lnTo>
                    <a:pt x="3108324" y="501649"/>
                  </a:lnTo>
                  <a:lnTo>
                    <a:pt x="3687762" y="468312"/>
                  </a:lnTo>
                  <a:lnTo>
                    <a:pt x="4248148" y="501649"/>
                  </a:lnTo>
                  <a:lnTo>
                    <a:pt x="4538661" y="536574"/>
                  </a:lnTo>
                  <a:lnTo>
                    <a:pt x="4789486" y="606424"/>
                  </a:lnTo>
                  <a:lnTo>
                    <a:pt x="5040311" y="674687"/>
                  </a:lnTo>
                  <a:lnTo>
                    <a:pt x="5291136" y="761999"/>
                  </a:lnTo>
                  <a:lnTo>
                    <a:pt x="5503860" y="847724"/>
                  </a:lnTo>
                  <a:lnTo>
                    <a:pt x="5695948" y="952499"/>
                  </a:lnTo>
                  <a:lnTo>
                    <a:pt x="5889624" y="1073149"/>
                  </a:lnTo>
                  <a:lnTo>
                    <a:pt x="6064248" y="1211261"/>
                  </a:lnTo>
                  <a:lnTo>
                    <a:pt x="6315074" y="1487486"/>
                  </a:lnTo>
                  <a:lnTo>
                    <a:pt x="6488111" y="1800224"/>
                  </a:lnTo>
                  <a:lnTo>
                    <a:pt x="6526211" y="1955799"/>
                  </a:lnTo>
                  <a:lnTo>
                    <a:pt x="6546848" y="2111374"/>
                  </a:lnTo>
                  <a:lnTo>
                    <a:pt x="6488111" y="2490787"/>
                  </a:lnTo>
                  <a:lnTo>
                    <a:pt x="6391274" y="2663824"/>
                  </a:lnTo>
                  <a:lnTo>
                    <a:pt x="6296024" y="2836861"/>
                  </a:lnTo>
                  <a:lnTo>
                    <a:pt x="6140448" y="2992437"/>
                  </a:lnTo>
                  <a:lnTo>
                    <a:pt x="5986461" y="3148011"/>
                  </a:lnTo>
                  <a:lnTo>
                    <a:pt x="5792786" y="3305174"/>
                  </a:lnTo>
                  <a:lnTo>
                    <a:pt x="5580060" y="3443287"/>
                  </a:lnTo>
                  <a:lnTo>
                    <a:pt x="5097461" y="3667124"/>
                  </a:lnTo>
                  <a:lnTo>
                    <a:pt x="4538661" y="3840160"/>
                  </a:lnTo>
                  <a:lnTo>
                    <a:pt x="3938586" y="3962398"/>
                  </a:lnTo>
                  <a:lnTo>
                    <a:pt x="3263899" y="3995736"/>
                  </a:lnTo>
                  <a:lnTo>
                    <a:pt x="2606674" y="3962398"/>
                  </a:lnTo>
                  <a:lnTo>
                    <a:pt x="2298699" y="3910010"/>
                  </a:lnTo>
                  <a:lnTo>
                    <a:pt x="1989137" y="3840160"/>
                  </a:lnTo>
                  <a:lnTo>
                    <a:pt x="1447799" y="3667124"/>
                  </a:lnTo>
                  <a:lnTo>
                    <a:pt x="965199" y="3443287"/>
                  </a:lnTo>
                  <a:lnTo>
                    <a:pt x="752474" y="3305174"/>
                  </a:lnTo>
                  <a:lnTo>
                    <a:pt x="560387" y="3148011"/>
                  </a:lnTo>
                  <a:lnTo>
                    <a:pt x="250824" y="2836861"/>
                  </a:lnTo>
                  <a:lnTo>
                    <a:pt x="134937" y="2663824"/>
                  </a:lnTo>
                  <a:lnTo>
                    <a:pt x="57149" y="2490787"/>
                  </a:lnTo>
                  <a:lnTo>
                    <a:pt x="0" y="2111374"/>
                  </a:lnTo>
                  <a:lnTo>
                    <a:pt x="19049" y="1903411"/>
                  </a:lnTo>
                  <a:lnTo>
                    <a:pt x="77787" y="1695449"/>
                  </a:lnTo>
                  <a:lnTo>
                    <a:pt x="288924" y="1298574"/>
                  </a:lnTo>
                  <a:lnTo>
                    <a:pt x="617537" y="952499"/>
                  </a:lnTo>
                  <a:lnTo>
                    <a:pt x="830262" y="779462"/>
                  </a:lnTo>
                  <a:lnTo>
                    <a:pt x="1081087" y="641349"/>
                  </a:lnTo>
                  <a:lnTo>
                    <a:pt x="1331911" y="501649"/>
                  </a:lnTo>
                  <a:lnTo>
                    <a:pt x="1622424" y="363537"/>
                  </a:lnTo>
                  <a:lnTo>
                    <a:pt x="2239961" y="173037"/>
                  </a:lnTo>
                  <a:lnTo>
                    <a:pt x="2587624" y="104774"/>
                  </a:lnTo>
                  <a:lnTo>
                    <a:pt x="2935287" y="52387"/>
                  </a:lnTo>
                  <a:lnTo>
                    <a:pt x="3687762" y="0"/>
                  </a:lnTo>
                  <a:lnTo>
                    <a:pt x="4422774" y="52387"/>
                  </a:lnTo>
                  <a:lnTo>
                    <a:pt x="5116511" y="173037"/>
                  </a:lnTo>
                  <a:lnTo>
                    <a:pt x="5735636" y="363537"/>
                  </a:lnTo>
                  <a:lnTo>
                    <a:pt x="6024561" y="501649"/>
                  </a:lnTo>
                  <a:lnTo>
                    <a:pt x="6275386" y="641349"/>
                  </a:lnTo>
                  <a:lnTo>
                    <a:pt x="6738936" y="952499"/>
                  </a:lnTo>
                  <a:lnTo>
                    <a:pt x="6913561" y="1125537"/>
                  </a:lnTo>
                  <a:lnTo>
                    <a:pt x="7067548" y="1298574"/>
                  </a:lnTo>
                  <a:lnTo>
                    <a:pt x="7202486" y="1504949"/>
                  </a:lnTo>
                  <a:lnTo>
                    <a:pt x="7280274" y="1695449"/>
                  </a:lnTo>
                  <a:lnTo>
                    <a:pt x="7337424" y="1903411"/>
                  </a:lnTo>
                  <a:lnTo>
                    <a:pt x="7358061" y="2111374"/>
                  </a:lnTo>
                  <a:lnTo>
                    <a:pt x="7337424" y="2335211"/>
                  </a:lnTo>
                  <a:lnTo>
                    <a:pt x="7280274" y="2543174"/>
                  </a:lnTo>
                  <a:lnTo>
                    <a:pt x="7202486" y="2751137"/>
                  </a:lnTo>
                  <a:lnTo>
                    <a:pt x="7067548" y="2959099"/>
                  </a:lnTo>
                  <a:lnTo>
                    <a:pt x="6913561" y="3165474"/>
                  </a:lnTo>
                  <a:lnTo>
                    <a:pt x="6738936" y="3355974"/>
                  </a:lnTo>
                  <a:lnTo>
                    <a:pt x="6275386" y="3719511"/>
                  </a:lnTo>
                  <a:lnTo>
                    <a:pt x="5735636" y="4013198"/>
                  </a:lnTo>
                  <a:lnTo>
                    <a:pt x="5116511" y="4256086"/>
                  </a:lnTo>
                  <a:lnTo>
                    <a:pt x="4770436" y="4341810"/>
                  </a:lnTo>
                  <a:lnTo>
                    <a:pt x="4422774" y="4411660"/>
                  </a:lnTo>
                  <a:lnTo>
                    <a:pt x="3687762" y="4464048"/>
                  </a:lnTo>
                </a:path>
              </a:pathLst>
            </a:custGeom>
            <a:ln w="19049">
              <a:solidFill>
                <a:srgbClr val="E32305"/>
              </a:solidFill>
            </a:ln>
          </p:spPr>
          <p:txBody>
            <a:bodyPr wrap="square" lIns="0" tIns="0" rIns="0" bIns="0" rtlCol="0"/>
            <a:lstStyle/>
            <a:p>
              <a:endParaRPr/>
            </a:p>
          </p:txBody>
        </p:sp>
        <p:sp>
          <p:nvSpPr>
            <p:cNvPr id="5" name="object 5"/>
            <p:cNvSpPr/>
            <p:nvPr/>
          </p:nvSpPr>
          <p:spPr>
            <a:xfrm>
              <a:off x="1644649" y="2447925"/>
              <a:ext cx="2851150" cy="1590675"/>
            </a:xfrm>
            <a:custGeom>
              <a:avLst/>
              <a:gdLst/>
              <a:ahLst/>
              <a:cxnLst/>
              <a:rect l="l" t="t" r="r" b="b"/>
              <a:pathLst>
                <a:path w="2851150" h="1590675">
                  <a:moveTo>
                    <a:pt x="0" y="0"/>
                  </a:moveTo>
                  <a:lnTo>
                    <a:pt x="2851149" y="1590674"/>
                  </a:lnTo>
                </a:path>
              </a:pathLst>
            </a:custGeom>
            <a:ln w="12699">
              <a:solidFill>
                <a:srgbClr val="000000"/>
              </a:solidFill>
            </a:ln>
          </p:spPr>
          <p:txBody>
            <a:bodyPr wrap="square" lIns="0" tIns="0" rIns="0" bIns="0" rtlCol="0"/>
            <a:lstStyle/>
            <a:p>
              <a:endParaRPr/>
            </a:p>
          </p:txBody>
        </p:sp>
        <p:sp>
          <p:nvSpPr>
            <p:cNvPr id="6" name="object 6"/>
            <p:cNvSpPr/>
            <p:nvPr/>
          </p:nvSpPr>
          <p:spPr>
            <a:xfrm>
              <a:off x="3276599" y="2057400"/>
              <a:ext cx="2133600" cy="4724400"/>
            </a:xfrm>
            <a:custGeom>
              <a:avLst/>
              <a:gdLst/>
              <a:ahLst/>
              <a:cxnLst/>
              <a:rect l="l" t="t" r="r" b="b"/>
              <a:pathLst>
                <a:path w="2133600" h="4724400">
                  <a:moveTo>
                    <a:pt x="2133599" y="0"/>
                  </a:moveTo>
                  <a:lnTo>
                    <a:pt x="0" y="4724398"/>
                  </a:lnTo>
                </a:path>
              </a:pathLst>
            </a:custGeom>
            <a:ln w="12699">
              <a:solidFill>
                <a:srgbClr val="000000"/>
              </a:solidFill>
            </a:ln>
          </p:spPr>
          <p:txBody>
            <a:bodyPr wrap="square" lIns="0" tIns="0" rIns="0" bIns="0" rtlCol="0"/>
            <a:lstStyle/>
            <a:p>
              <a:endParaRPr/>
            </a:p>
          </p:txBody>
        </p:sp>
        <p:sp>
          <p:nvSpPr>
            <p:cNvPr id="7" name="object 7"/>
            <p:cNvSpPr/>
            <p:nvPr/>
          </p:nvSpPr>
          <p:spPr>
            <a:xfrm>
              <a:off x="806449" y="3124200"/>
              <a:ext cx="7848600" cy="1828800"/>
            </a:xfrm>
            <a:custGeom>
              <a:avLst/>
              <a:gdLst/>
              <a:ahLst/>
              <a:cxnLst/>
              <a:rect l="l" t="t" r="r" b="b"/>
              <a:pathLst>
                <a:path w="7848600" h="1828800">
                  <a:moveTo>
                    <a:pt x="0" y="1828799"/>
                  </a:moveTo>
                  <a:lnTo>
                    <a:pt x="7848597" y="0"/>
                  </a:lnTo>
                </a:path>
              </a:pathLst>
            </a:custGeom>
            <a:ln w="12699">
              <a:solidFill>
                <a:srgbClr val="000000"/>
              </a:solidFill>
            </a:ln>
          </p:spPr>
          <p:txBody>
            <a:bodyPr wrap="square" lIns="0" tIns="0" rIns="0" bIns="0" rtlCol="0"/>
            <a:lstStyle/>
            <a:p>
              <a:endParaRPr/>
            </a:p>
          </p:txBody>
        </p:sp>
      </p:grpSp>
      <p:grpSp>
        <p:nvGrpSpPr>
          <p:cNvPr id="8" name="object 8"/>
          <p:cNvGrpSpPr/>
          <p:nvPr/>
        </p:nvGrpSpPr>
        <p:grpSpPr>
          <a:xfrm>
            <a:off x="698269" y="108065"/>
            <a:ext cx="7128509" cy="1405255"/>
            <a:chOff x="698269" y="108065"/>
            <a:chExt cx="7128509" cy="1405255"/>
          </a:xfrm>
        </p:grpSpPr>
        <p:pic>
          <p:nvPicPr>
            <p:cNvPr id="9" name="object 9"/>
            <p:cNvPicPr/>
            <p:nvPr/>
          </p:nvPicPr>
          <p:blipFill>
            <a:blip r:embed="rId2" cstate="print"/>
            <a:stretch>
              <a:fillRect/>
            </a:stretch>
          </p:blipFill>
          <p:spPr>
            <a:xfrm>
              <a:off x="698269" y="108065"/>
              <a:ext cx="7128163" cy="818803"/>
            </a:xfrm>
            <a:prstGeom prst="rect">
              <a:avLst/>
            </a:prstGeom>
          </p:spPr>
        </p:pic>
        <p:pic>
          <p:nvPicPr>
            <p:cNvPr id="10" name="object 10"/>
            <p:cNvPicPr/>
            <p:nvPr/>
          </p:nvPicPr>
          <p:blipFill>
            <a:blip r:embed="rId3" cstate="print"/>
            <a:stretch>
              <a:fillRect/>
            </a:stretch>
          </p:blipFill>
          <p:spPr>
            <a:xfrm>
              <a:off x="698269" y="694113"/>
              <a:ext cx="3740726" cy="818803"/>
            </a:xfrm>
            <a:prstGeom prst="rect">
              <a:avLst/>
            </a:prstGeom>
          </p:spPr>
        </p:pic>
      </p:grpSp>
      <p:sp>
        <p:nvSpPr>
          <p:cNvPr id="11" name="object 11"/>
          <p:cNvSpPr txBox="1">
            <a:spLocks noGrp="1"/>
          </p:cNvSpPr>
          <p:nvPr>
            <p:ph type="title"/>
          </p:nvPr>
        </p:nvSpPr>
        <p:spPr>
          <a:xfrm>
            <a:off x="765174" y="68072"/>
            <a:ext cx="6831965" cy="1341120"/>
          </a:xfrm>
          <a:prstGeom prst="rect">
            <a:avLst/>
          </a:prstGeom>
        </p:spPr>
        <p:txBody>
          <a:bodyPr vert="horz" wrap="square" lIns="0" tIns="159385" rIns="0" bIns="0" rtlCol="0">
            <a:spAutoFit/>
          </a:bodyPr>
          <a:lstStyle/>
          <a:p>
            <a:pPr marL="12700" marR="5080">
              <a:lnSpc>
                <a:spcPct val="79900"/>
              </a:lnSpc>
              <a:spcBef>
                <a:spcPts val="1255"/>
              </a:spcBef>
              <a:tabLst>
                <a:tab pos="2653665" algn="l"/>
              </a:tabLst>
            </a:pPr>
            <a:r>
              <a:rPr dirty="0"/>
              <a:t>O</a:t>
            </a:r>
            <a:r>
              <a:rPr spc="10" dirty="0"/>
              <a:t> </a:t>
            </a:r>
            <a:r>
              <a:rPr spc="-5" dirty="0"/>
              <a:t>Modelo	</a:t>
            </a:r>
            <a:r>
              <a:rPr dirty="0"/>
              <a:t>de</a:t>
            </a:r>
            <a:r>
              <a:rPr spc="-40" dirty="0"/>
              <a:t> </a:t>
            </a:r>
            <a:r>
              <a:rPr spc="-5" dirty="0"/>
              <a:t>Montagem</a:t>
            </a:r>
            <a:r>
              <a:rPr spc="-40" dirty="0"/>
              <a:t> </a:t>
            </a:r>
            <a:r>
              <a:rPr dirty="0"/>
              <a:t>de </a:t>
            </a:r>
            <a:r>
              <a:rPr spc="-1185" dirty="0"/>
              <a:t> </a:t>
            </a:r>
            <a:r>
              <a:rPr spc="-5" dirty="0"/>
              <a:t>Componentes</a:t>
            </a:r>
          </a:p>
        </p:txBody>
      </p:sp>
      <p:sp>
        <p:nvSpPr>
          <p:cNvPr id="12" name="object 12"/>
          <p:cNvSpPr txBox="1"/>
          <p:nvPr/>
        </p:nvSpPr>
        <p:spPr>
          <a:xfrm>
            <a:off x="2482850" y="1676401"/>
            <a:ext cx="1978025" cy="457200"/>
          </a:xfrm>
          <a:prstGeom prst="rect">
            <a:avLst/>
          </a:prstGeom>
          <a:solidFill>
            <a:srgbClr val="FFFEEA"/>
          </a:solidFill>
        </p:spPr>
        <p:txBody>
          <a:bodyPr vert="horz" wrap="square" lIns="0" tIns="45719" rIns="0" bIns="0" rtlCol="0">
            <a:spAutoFit/>
          </a:bodyPr>
          <a:lstStyle/>
          <a:p>
            <a:pPr marL="90805">
              <a:lnSpc>
                <a:spcPct val="100000"/>
              </a:lnSpc>
              <a:spcBef>
                <a:spcPts val="359"/>
              </a:spcBef>
            </a:pPr>
            <a:r>
              <a:rPr sz="2400" b="1" spc="-5" dirty="0">
                <a:latin typeface="Times New Roman"/>
                <a:cs typeface="Times New Roman"/>
              </a:rPr>
              <a:t>Planejamento</a:t>
            </a:r>
            <a:endParaRPr sz="2400">
              <a:latin typeface="Times New Roman"/>
              <a:cs typeface="Times New Roman"/>
            </a:endParaRPr>
          </a:p>
        </p:txBody>
      </p:sp>
      <p:sp>
        <p:nvSpPr>
          <p:cNvPr id="13" name="object 13"/>
          <p:cNvSpPr txBox="1"/>
          <p:nvPr/>
        </p:nvSpPr>
        <p:spPr>
          <a:xfrm>
            <a:off x="5988048" y="2133600"/>
            <a:ext cx="2437130" cy="457200"/>
          </a:xfrm>
          <a:prstGeom prst="rect">
            <a:avLst/>
          </a:prstGeom>
          <a:solidFill>
            <a:srgbClr val="FFFEEA"/>
          </a:solidFill>
        </p:spPr>
        <p:txBody>
          <a:bodyPr vert="horz" wrap="square" lIns="0" tIns="45720" rIns="0" bIns="0" rtlCol="0">
            <a:spAutoFit/>
          </a:bodyPr>
          <a:lstStyle/>
          <a:p>
            <a:pPr marL="91440">
              <a:lnSpc>
                <a:spcPct val="100000"/>
              </a:lnSpc>
              <a:spcBef>
                <a:spcPts val="360"/>
              </a:spcBef>
            </a:pPr>
            <a:r>
              <a:rPr sz="2400" b="1" spc="-5" dirty="0">
                <a:latin typeface="Times New Roman"/>
                <a:cs typeface="Times New Roman"/>
              </a:rPr>
              <a:t>Análise</a:t>
            </a:r>
            <a:r>
              <a:rPr sz="2400" b="1" spc="-25" dirty="0">
                <a:latin typeface="Times New Roman"/>
                <a:cs typeface="Times New Roman"/>
              </a:rPr>
              <a:t> </a:t>
            </a:r>
            <a:r>
              <a:rPr sz="2400" b="1" dirty="0">
                <a:latin typeface="Times New Roman"/>
                <a:cs typeface="Times New Roman"/>
              </a:rPr>
              <a:t>de</a:t>
            </a:r>
            <a:r>
              <a:rPr sz="2400" b="1" spc="-20" dirty="0">
                <a:latin typeface="Times New Roman"/>
                <a:cs typeface="Times New Roman"/>
              </a:rPr>
              <a:t> </a:t>
            </a:r>
            <a:r>
              <a:rPr sz="2400" b="1" spc="-5" dirty="0">
                <a:latin typeface="Times New Roman"/>
                <a:cs typeface="Times New Roman"/>
              </a:rPr>
              <a:t>Riscos</a:t>
            </a:r>
            <a:endParaRPr sz="2400">
              <a:latin typeface="Times New Roman"/>
              <a:cs typeface="Times New Roman"/>
            </a:endParaRPr>
          </a:p>
        </p:txBody>
      </p:sp>
      <p:grpSp>
        <p:nvGrpSpPr>
          <p:cNvPr id="14" name="object 14"/>
          <p:cNvGrpSpPr/>
          <p:nvPr/>
        </p:nvGrpSpPr>
        <p:grpSpPr>
          <a:xfrm>
            <a:off x="1568450" y="4114800"/>
            <a:ext cx="6432550" cy="838200"/>
            <a:chOff x="1568450" y="4114800"/>
            <a:chExt cx="6432550" cy="838200"/>
          </a:xfrm>
        </p:grpSpPr>
        <p:sp>
          <p:nvSpPr>
            <p:cNvPr id="15" name="object 15"/>
            <p:cNvSpPr/>
            <p:nvPr/>
          </p:nvSpPr>
          <p:spPr>
            <a:xfrm>
              <a:off x="7816848" y="4114800"/>
              <a:ext cx="184150" cy="457200"/>
            </a:xfrm>
            <a:custGeom>
              <a:avLst/>
              <a:gdLst/>
              <a:ahLst/>
              <a:cxnLst/>
              <a:rect l="l" t="t" r="r" b="b"/>
              <a:pathLst>
                <a:path w="184150" h="457200">
                  <a:moveTo>
                    <a:pt x="184150" y="0"/>
                  </a:moveTo>
                  <a:lnTo>
                    <a:pt x="0" y="0"/>
                  </a:lnTo>
                  <a:lnTo>
                    <a:pt x="0" y="457200"/>
                  </a:lnTo>
                  <a:lnTo>
                    <a:pt x="184150" y="457200"/>
                  </a:lnTo>
                  <a:lnTo>
                    <a:pt x="184150" y="0"/>
                  </a:lnTo>
                  <a:close/>
                </a:path>
              </a:pathLst>
            </a:custGeom>
            <a:solidFill>
              <a:srgbClr val="FFFEEA"/>
            </a:solidFill>
          </p:spPr>
          <p:txBody>
            <a:bodyPr wrap="square" lIns="0" tIns="0" rIns="0" bIns="0" rtlCol="0"/>
            <a:lstStyle/>
            <a:p>
              <a:endParaRPr/>
            </a:p>
          </p:txBody>
        </p:sp>
        <p:sp>
          <p:nvSpPr>
            <p:cNvPr id="16" name="object 16"/>
            <p:cNvSpPr/>
            <p:nvPr/>
          </p:nvSpPr>
          <p:spPr>
            <a:xfrm>
              <a:off x="2332059" y="4276351"/>
              <a:ext cx="379730" cy="242570"/>
            </a:xfrm>
            <a:custGeom>
              <a:avLst/>
              <a:gdLst/>
              <a:ahLst/>
              <a:cxnLst/>
              <a:rect l="l" t="t" r="r" b="b"/>
              <a:pathLst>
                <a:path w="379730" h="242570">
                  <a:moveTo>
                    <a:pt x="252390" y="0"/>
                  </a:moveTo>
                  <a:lnTo>
                    <a:pt x="252390" y="45720"/>
                  </a:lnTo>
                  <a:lnTo>
                    <a:pt x="184827" y="58975"/>
                  </a:lnTo>
                  <a:lnTo>
                    <a:pt x="126282" y="76936"/>
                  </a:lnTo>
                  <a:lnTo>
                    <a:pt x="77644" y="98867"/>
                  </a:lnTo>
                  <a:lnTo>
                    <a:pt x="39806" y="124031"/>
                  </a:lnTo>
                  <a:lnTo>
                    <a:pt x="92" y="181117"/>
                  </a:lnTo>
                  <a:lnTo>
                    <a:pt x="0" y="211567"/>
                  </a:lnTo>
                  <a:lnTo>
                    <a:pt x="14271" y="242308"/>
                  </a:lnTo>
                  <a:lnTo>
                    <a:pt x="41374" y="214186"/>
                  </a:lnTo>
                  <a:lnTo>
                    <a:pt x="80052" y="189030"/>
                  </a:lnTo>
                  <a:lnTo>
                    <a:pt x="128989" y="167420"/>
                  </a:lnTo>
                  <a:lnTo>
                    <a:pt x="186873" y="149937"/>
                  </a:lnTo>
                  <a:lnTo>
                    <a:pt x="252390" y="137160"/>
                  </a:lnTo>
                  <a:lnTo>
                    <a:pt x="252390" y="182880"/>
                  </a:lnTo>
                  <a:lnTo>
                    <a:pt x="379390" y="82288"/>
                  </a:lnTo>
                  <a:lnTo>
                    <a:pt x="252390" y="0"/>
                  </a:lnTo>
                  <a:close/>
                </a:path>
              </a:pathLst>
            </a:custGeom>
            <a:solidFill>
              <a:srgbClr val="AB1500"/>
            </a:solidFill>
          </p:spPr>
          <p:txBody>
            <a:bodyPr wrap="square" lIns="0" tIns="0" rIns="0" bIns="0" rtlCol="0"/>
            <a:lstStyle/>
            <a:p>
              <a:endParaRPr/>
            </a:p>
          </p:txBody>
        </p:sp>
        <p:sp>
          <p:nvSpPr>
            <p:cNvPr id="17" name="object 17"/>
            <p:cNvSpPr/>
            <p:nvPr/>
          </p:nvSpPr>
          <p:spPr>
            <a:xfrm>
              <a:off x="2330450" y="4472940"/>
              <a:ext cx="381000" cy="251460"/>
            </a:xfrm>
            <a:custGeom>
              <a:avLst/>
              <a:gdLst/>
              <a:ahLst/>
              <a:cxnLst/>
              <a:rect l="l" t="t" r="r" b="b"/>
              <a:pathLst>
                <a:path w="381000" h="251460">
                  <a:moveTo>
                    <a:pt x="0" y="0"/>
                  </a:moveTo>
                  <a:lnTo>
                    <a:pt x="0" y="91440"/>
                  </a:lnTo>
                  <a:lnTo>
                    <a:pt x="4986" y="117396"/>
                  </a:lnTo>
                  <a:lnTo>
                    <a:pt x="42526" y="164978"/>
                  </a:lnTo>
                  <a:lnTo>
                    <a:pt x="111592" y="204591"/>
                  </a:lnTo>
                  <a:lnTo>
                    <a:pt x="155986" y="220585"/>
                  </a:lnTo>
                  <a:lnTo>
                    <a:pt x="205908" y="233598"/>
                  </a:lnTo>
                  <a:lnTo>
                    <a:pt x="260574" y="243302"/>
                  </a:lnTo>
                  <a:lnTo>
                    <a:pt x="319199" y="249365"/>
                  </a:lnTo>
                  <a:lnTo>
                    <a:pt x="381000" y="251460"/>
                  </a:lnTo>
                  <a:lnTo>
                    <a:pt x="381000" y="160020"/>
                  </a:lnTo>
                  <a:lnTo>
                    <a:pt x="319199" y="157925"/>
                  </a:lnTo>
                  <a:lnTo>
                    <a:pt x="260574" y="151862"/>
                  </a:lnTo>
                  <a:lnTo>
                    <a:pt x="205908" y="142158"/>
                  </a:lnTo>
                  <a:lnTo>
                    <a:pt x="155986" y="129145"/>
                  </a:lnTo>
                  <a:lnTo>
                    <a:pt x="111592" y="113151"/>
                  </a:lnTo>
                  <a:lnTo>
                    <a:pt x="73510" y="94505"/>
                  </a:lnTo>
                  <a:lnTo>
                    <a:pt x="19423" y="50578"/>
                  </a:lnTo>
                  <a:lnTo>
                    <a:pt x="4986" y="25956"/>
                  </a:lnTo>
                  <a:lnTo>
                    <a:pt x="0" y="0"/>
                  </a:lnTo>
                  <a:close/>
                </a:path>
              </a:pathLst>
            </a:custGeom>
            <a:solidFill>
              <a:srgbClr val="8F1000"/>
            </a:solidFill>
          </p:spPr>
          <p:txBody>
            <a:bodyPr wrap="square" lIns="0" tIns="0" rIns="0" bIns="0" rtlCol="0"/>
            <a:lstStyle/>
            <a:p>
              <a:endParaRPr/>
            </a:p>
          </p:txBody>
        </p:sp>
        <p:sp>
          <p:nvSpPr>
            <p:cNvPr id="18" name="object 18"/>
            <p:cNvSpPr/>
            <p:nvPr/>
          </p:nvSpPr>
          <p:spPr>
            <a:xfrm>
              <a:off x="1570059" y="4504951"/>
              <a:ext cx="379730" cy="242570"/>
            </a:xfrm>
            <a:custGeom>
              <a:avLst/>
              <a:gdLst/>
              <a:ahLst/>
              <a:cxnLst/>
              <a:rect l="l" t="t" r="r" b="b"/>
              <a:pathLst>
                <a:path w="379730" h="242570">
                  <a:moveTo>
                    <a:pt x="252391" y="0"/>
                  </a:moveTo>
                  <a:lnTo>
                    <a:pt x="252391" y="45720"/>
                  </a:lnTo>
                  <a:lnTo>
                    <a:pt x="184828" y="58975"/>
                  </a:lnTo>
                  <a:lnTo>
                    <a:pt x="126282" y="76936"/>
                  </a:lnTo>
                  <a:lnTo>
                    <a:pt x="77644" y="98867"/>
                  </a:lnTo>
                  <a:lnTo>
                    <a:pt x="39806" y="124031"/>
                  </a:lnTo>
                  <a:lnTo>
                    <a:pt x="92" y="181117"/>
                  </a:lnTo>
                  <a:lnTo>
                    <a:pt x="0" y="211567"/>
                  </a:lnTo>
                  <a:lnTo>
                    <a:pt x="14271" y="242308"/>
                  </a:lnTo>
                  <a:lnTo>
                    <a:pt x="41375" y="214186"/>
                  </a:lnTo>
                  <a:lnTo>
                    <a:pt x="80052" y="189030"/>
                  </a:lnTo>
                  <a:lnTo>
                    <a:pt x="128990" y="167420"/>
                  </a:lnTo>
                  <a:lnTo>
                    <a:pt x="186874" y="149937"/>
                  </a:lnTo>
                  <a:lnTo>
                    <a:pt x="252391" y="137160"/>
                  </a:lnTo>
                  <a:lnTo>
                    <a:pt x="252391" y="182880"/>
                  </a:lnTo>
                  <a:lnTo>
                    <a:pt x="379390" y="82288"/>
                  </a:lnTo>
                  <a:lnTo>
                    <a:pt x="252391" y="0"/>
                  </a:lnTo>
                  <a:close/>
                </a:path>
              </a:pathLst>
            </a:custGeom>
            <a:solidFill>
              <a:srgbClr val="AB1500"/>
            </a:solidFill>
          </p:spPr>
          <p:txBody>
            <a:bodyPr wrap="square" lIns="0" tIns="0" rIns="0" bIns="0" rtlCol="0"/>
            <a:lstStyle/>
            <a:p>
              <a:endParaRPr/>
            </a:p>
          </p:txBody>
        </p:sp>
        <p:sp>
          <p:nvSpPr>
            <p:cNvPr id="19" name="object 19"/>
            <p:cNvSpPr/>
            <p:nvPr/>
          </p:nvSpPr>
          <p:spPr>
            <a:xfrm>
              <a:off x="1568450" y="4701540"/>
              <a:ext cx="381000" cy="251460"/>
            </a:xfrm>
            <a:custGeom>
              <a:avLst/>
              <a:gdLst/>
              <a:ahLst/>
              <a:cxnLst/>
              <a:rect l="l" t="t" r="r" b="b"/>
              <a:pathLst>
                <a:path w="381000" h="251460">
                  <a:moveTo>
                    <a:pt x="0" y="0"/>
                  </a:moveTo>
                  <a:lnTo>
                    <a:pt x="0" y="91440"/>
                  </a:lnTo>
                  <a:lnTo>
                    <a:pt x="4986" y="117396"/>
                  </a:lnTo>
                  <a:lnTo>
                    <a:pt x="42526" y="164978"/>
                  </a:lnTo>
                  <a:lnTo>
                    <a:pt x="111592" y="204591"/>
                  </a:lnTo>
                  <a:lnTo>
                    <a:pt x="155986" y="220585"/>
                  </a:lnTo>
                  <a:lnTo>
                    <a:pt x="205908" y="233598"/>
                  </a:lnTo>
                  <a:lnTo>
                    <a:pt x="260574" y="243302"/>
                  </a:lnTo>
                  <a:lnTo>
                    <a:pt x="319199" y="249365"/>
                  </a:lnTo>
                  <a:lnTo>
                    <a:pt x="381000" y="251460"/>
                  </a:lnTo>
                  <a:lnTo>
                    <a:pt x="381000" y="160020"/>
                  </a:lnTo>
                  <a:lnTo>
                    <a:pt x="319199" y="157925"/>
                  </a:lnTo>
                  <a:lnTo>
                    <a:pt x="260574" y="151862"/>
                  </a:lnTo>
                  <a:lnTo>
                    <a:pt x="205908" y="142158"/>
                  </a:lnTo>
                  <a:lnTo>
                    <a:pt x="155986" y="129145"/>
                  </a:lnTo>
                  <a:lnTo>
                    <a:pt x="111592" y="113151"/>
                  </a:lnTo>
                  <a:lnTo>
                    <a:pt x="73510" y="94505"/>
                  </a:lnTo>
                  <a:lnTo>
                    <a:pt x="19423" y="50578"/>
                  </a:lnTo>
                  <a:lnTo>
                    <a:pt x="4986" y="25956"/>
                  </a:lnTo>
                  <a:lnTo>
                    <a:pt x="0" y="0"/>
                  </a:lnTo>
                  <a:close/>
                </a:path>
              </a:pathLst>
            </a:custGeom>
            <a:solidFill>
              <a:srgbClr val="8F1000"/>
            </a:solidFill>
          </p:spPr>
          <p:txBody>
            <a:bodyPr wrap="square" lIns="0" tIns="0" rIns="0" bIns="0" rtlCol="0"/>
            <a:lstStyle/>
            <a:p>
              <a:endParaRPr/>
            </a:p>
          </p:txBody>
        </p:sp>
        <p:sp>
          <p:nvSpPr>
            <p:cNvPr id="20" name="object 20"/>
            <p:cNvSpPr/>
            <p:nvPr/>
          </p:nvSpPr>
          <p:spPr>
            <a:xfrm>
              <a:off x="3170259" y="4123952"/>
              <a:ext cx="379730" cy="242570"/>
            </a:xfrm>
            <a:custGeom>
              <a:avLst/>
              <a:gdLst/>
              <a:ahLst/>
              <a:cxnLst/>
              <a:rect l="l" t="t" r="r" b="b"/>
              <a:pathLst>
                <a:path w="379729" h="242570">
                  <a:moveTo>
                    <a:pt x="252391" y="0"/>
                  </a:moveTo>
                  <a:lnTo>
                    <a:pt x="252391" y="45718"/>
                  </a:lnTo>
                  <a:lnTo>
                    <a:pt x="184828" y="58974"/>
                  </a:lnTo>
                  <a:lnTo>
                    <a:pt x="126282" y="76935"/>
                  </a:lnTo>
                  <a:lnTo>
                    <a:pt x="77644" y="98866"/>
                  </a:lnTo>
                  <a:lnTo>
                    <a:pt x="39806" y="124030"/>
                  </a:lnTo>
                  <a:lnTo>
                    <a:pt x="92" y="181116"/>
                  </a:lnTo>
                  <a:lnTo>
                    <a:pt x="0" y="211566"/>
                  </a:lnTo>
                  <a:lnTo>
                    <a:pt x="14271" y="242307"/>
                  </a:lnTo>
                  <a:lnTo>
                    <a:pt x="41374" y="214185"/>
                  </a:lnTo>
                  <a:lnTo>
                    <a:pt x="80052" y="189029"/>
                  </a:lnTo>
                  <a:lnTo>
                    <a:pt x="128989" y="167419"/>
                  </a:lnTo>
                  <a:lnTo>
                    <a:pt x="186874" y="149936"/>
                  </a:lnTo>
                  <a:lnTo>
                    <a:pt x="252391" y="137158"/>
                  </a:lnTo>
                  <a:lnTo>
                    <a:pt x="252391" y="182880"/>
                  </a:lnTo>
                  <a:lnTo>
                    <a:pt x="379390" y="82287"/>
                  </a:lnTo>
                  <a:lnTo>
                    <a:pt x="252391" y="0"/>
                  </a:lnTo>
                  <a:close/>
                </a:path>
              </a:pathLst>
            </a:custGeom>
            <a:solidFill>
              <a:srgbClr val="AB1500"/>
            </a:solidFill>
          </p:spPr>
          <p:txBody>
            <a:bodyPr wrap="square" lIns="0" tIns="0" rIns="0" bIns="0" rtlCol="0"/>
            <a:lstStyle/>
            <a:p>
              <a:endParaRPr/>
            </a:p>
          </p:txBody>
        </p:sp>
        <p:sp>
          <p:nvSpPr>
            <p:cNvPr id="21" name="object 21"/>
            <p:cNvSpPr/>
            <p:nvPr/>
          </p:nvSpPr>
          <p:spPr>
            <a:xfrm>
              <a:off x="3168650" y="4320540"/>
              <a:ext cx="381000" cy="251460"/>
            </a:xfrm>
            <a:custGeom>
              <a:avLst/>
              <a:gdLst/>
              <a:ahLst/>
              <a:cxnLst/>
              <a:rect l="l" t="t" r="r" b="b"/>
              <a:pathLst>
                <a:path w="381000" h="251460">
                  <a:moveTo>
                    <a:pt x="0" y="0"/>
                  </a:moveTo>
                  <a:lnTo>
                    <a:pt x="0" y="91440"/>
                  </a:lnTo>
                  <a:lnTo>
                    <a:pt x="4986" y="117396"/>
                  </a:lnTo>
                  <a:lnTo>
                    <a:pt x="42526" y="164978"/>
                  </a:lnTo>
                  <a:lnTo>
                    <a:pt x="111592" y="204591"/>
                  </a:lnTo>
                  <a:lnTo>
                    <a:pt x="155986" y="220585"/>
                  </a:lnTo>
                  <a:lnTo>
                    <a:pt x="205908" y="233598"/>
                  </a:lnTo>
                  <a:lnTo>
                    <a:pt x="260574" y="243302"/>
                  </a:lnTo>
                  <a:lnTo>
                    <a:pt x="319199" y="249365"/>
                  </a:lnTo>
                  <a:lnTo>
                    <a:pt x="381000" y="251460"/>
                  </a:lnTo>
                  <a:lnTo>
                    <a:pt x="381000" y="160020"/>
                  </a:lnTo>
                  <a:lnTo>
                    <a:pt x="319199" y="157925"/>
                  </a:lnTo>
                  <a:lnTo>
                    <a:pt x="260574" y="151862"/>
                  </a:lnTo>
                  <a:lnTo>
                    <a:pt x="205908" y="142158"/>
                  </a:lnTo>
                  <a:lnTo>
                    <a:pt x="155986" y="129145"/>
                  </a:lnTo>
                  <a:lnTo>
                    <a:pt x="111592" y="113151"/>
                  </a:lnTo>
                  <a:lnTo>
                    <a:pt x="73510" y="94505"/>
                  </a:lnTo>
                  <a:lnTo>
                    <a:pt x="19423" y="50578"/>
                  </a:lnTo>
                  <a:lnTo>
                    <a:pt x="4986" y="25956"/>
                  </a:lnTo>
                  <a:lnTo>
                    <a:pt x="0" y="0"/>
                  </a:lnTo>
                  <a:close/>
                </a:path>
              </a:pathLst>
            </a:custGeom>
            <a:solidFill>
              <a:srgbClr val="8F1000"/>
            </a:solidFill>
          </p:spPr>
          <p:txBody>
            <a:bodyPr wrap="square" lIns="0" tIns="0" rIns="0" bIns="0" rtlCol="0"/>
            <a:lstStyle/>
            <a:p>
              <a:endParaRPr/>
            </a:p>
          </p:txBody>
        </p:sp>
        <p:sp>
          <p:nvSpPr>
            <p:cNvPr id="22" name="object 22"/>
            <p:cNvSpPr/>
            <p:nvPr/>
          </p:nvSpPr>
          <p:spPr>
            <a:xfrm>
              <a:off x="3168649" y="4123952"/>
              <a:ext cx="381000" cy="448309"/>
            </a:xfrm>
            <a:custGeom>
              <a:avLst/>
              <a:gdLst/>
              <a:ahLst/>
              <a:cxnLst/>
              <a:rect l="l" t="t" r="r" b="b"/>
              <a:pathLst>
                <a:path w="381000" h="448310">
                  <a:moveTo>
                    <a:pt x="0" y="196587"/>
                  </a:moveTo>
                  <a:lnTo>
                    <a:pt x="19423" y="247166"/>
                  </a:lnTo>
                  <a:lnTo>
                    <a:pt x="73510" y="291093"/>
                  </a:lnTo>
                  <a:lnTo>
                    <a:pt x="111592" y="309739"/>
                  </a:lnTo>
                  <a:lnTo>
                    <a:pt x="155986" y="325733"/>
                  </a:lnTo>
                  <a:lnTo>
                    <a:pt x="205908" y="338746"/>
                  </a:lnTo>
                  <a:lnTo>
                    <a:pt x="260574" y="348449"/>
                  </a:lnTo>
                  <a:lnTo>
                    <a:pt x="319199" y="354513"/>
                  </a:lnTo>
                  <a:lnTo>
                    <a:pt x="381000" y="356607"/>
                  </a:lnTo>
                  <a:lnTo>
                    <a:pt x="381000" y="448047"/>
                  </a:lnTo>
                  <a:lnTo>
                    <a:pt x="319199" y="445953"/>
                  </a:lnTo>
                  <a:lnTo>
                    <a:pt x="260574" y="439889"/>
                  </a:lnTo>
                  <a:lnTo>
                    <a:pt x="205908" y="430186"/>
                  </a:lnTo>
                  <a:lnTo>
                    <a:pt x="155986" y="417173"/>
                  </a:lnTo>
                  <a:lnTo>
                    <a:pt x="111592" y="401179"/>
                  </a:lnTo>
                  <a:lnTo>
                    <a:pt x="73510" y="382533"/>
                  </a:lnTo>
                  <a:lnTo>
                    <a:pt x="19423" y="338606"/>
                  </a:lnTo>
                  <a:lnTo>
                    <a:pt x="0" y="288027"/>
                  </a:lnTo>
                  <a:lnTo>
                    <a:pt x="0" y="196587"/>
                  </a:lnTo>
                  <a:lnTo>
                    <a:pt x="23727" y="140975"/>
                  </a:lnTo>
                  <a:lnTo>
                    <a:pt x="90120" y="93236"/>
                  </a:lnTo>
                  <a:lnTo>
                    <a:pt x="137073" y="73652"/>
                  </a:lnTo>
                  <a:lnTo>
                    <a:pt x="191999" y="57635"/>
                  </a:lnTo>
                  <a:lnTo>
                    <a:pt x="254001" y="45719"/>
                  </a:lnTo>
                  <a:lnTo>
                    <a:pt x="254001" y="0"/>
                  </a:lnTo>
                  <a:lnTo>
                    <a:pt x="381000" y="82287"/>
                  </a:lnTo>
                  <a:lnTo>
                    <a:pt x="254001" y="182879"/>
                  </a:lnTo>
                  <a:lnTo>
                    <a:pt x="254001" y="137159"/>
                  </a:lnTo>
                  <a:lnTo>
                    <a:pt x="188484" y="149936"/>
                  </a:lnTo>
                  <a:lnTo>
                    <a:pt x="130600" y="167420"/>
                  </a:lnTo>
                  <a:lnTo>
                    <a:pt x="81662" y="189030"/>
                  </a:lnTo>
                  <a:lnTo>
                    <a:pt x="42985" y="214186"/>
                  </a:lnTo>
                  <a:lnTo>
                    <a:pt x="15881" y="242308"/>
                  </a:lnTo>
                </a:path>
              </a:pathLst>
            </a:custGeom>
            <a:ln w="12699">
              <a:solidFill>
                <a:srgbClr val="FFFFFF"/>
              </a:solidFill>
            </a:ln>
          </p:spPr>
          <p:txBody>
            <a:bodyPr wrap="square" lIns="0" tIns="0" rIns="0" bIns="0" rtlCol="0"/>
            <a:lstStyle/>
            <a:p>
              <a:endParaRPr/>
            </a:p>
          </p:txBody>
        </p:sp>
      </p:grpSp>
      <p:sp>
        <p:nvSpPr>
          <p:cNvPr id="23" name="object 23"/>
          <p:cNvSpPr txBox="1"/>
          <p:nvPr/>
        </p:nvSpPr>
        <p:spPr>
          <a:xfrm>
            <a:off x="501649" y="5334000"/>
            <a:ext cx="2875280" cy="457200"/>
          </a:xfrm>
          <a:prstGeom prst="rect">
            <a:avLst/>
          </a:prstGeom>
          <a:solidFill>
            <a:srgbClr val="FFFEEA"/>
          </a:solidFill>
        </p:spPr>
        <p:txBody>
          <a:bodyPr vert="horz" wrap="square" lIns="0" tIns="45719" rIns="0" bIns="0" rtlCol="0">
            <a:spAutoFit/>
          </a:bodyPr>
          <a:lstStyle/>
          <a:p>
            <a:pPr marL="104139">
              <a:lnSpc>
                <a:spcPct val="100000"/>
              </a:lnSpc>
              <a:spcBef>
                <a:spcPts val="359"/>
              </a:spcBef>
            </a:pPr>
            <a:r>
              <a:rPr sz="2400" b="1" spc="-25" dirty="0">
                <a:latin typeface="Times New Roman"/>
                <a:cs typeface="Times New Roman"/>
              </a:rPr>
              <a:t>Avaliação</a:t>
            </a:r>
            <a:r>
              <a:rPr sz="2400" b="1" spc="-15" dirty="0">
                <a:latin typeface="Times New Roman"/>
                <a:cs typeface="Times New Roman"/>
              </a:rPr>
              <a:t> </a:t>
            </a:r>
            <a:r>
              <a:rPr sz="2400" b="1" dirty="0">
                <a:latin typeface="Times New Roman"/>
                <a:cs typeface="Times New Roman"/>
              </a:rPr>
              <a:t>do</a:t>
            </a:r>
            <a:r>
              <a:rPr sz="2400" b="1" spc="-15" dirty="0">
                <a:latin typeface="Times New Roman"/>
                <a:cs typeface="Times New Roman"/>
              </a:rPr>
              <a:t> </a:t>
            </a:r>
            <a:r>
              <a:rPr sz="2400" b="1" spc="-5" dirty="0">
                <a:latin typeface="Times New Roman"/>
                <a:cs typeface="Times New Roman"/>
              </a:rPr>
              <a:t>Cliente</a:t>
            </a:r>
            <a:endParaRPr sz="2400">
              <a:latin typeface="Times New Roman"/>
              <a:cs typeface="Times New Roman"/>
            </a:endParaRPr>
          </a:p>
        </p:txBody>
      </p:sp>
      <p:sp>
        <p:nvSpPr>
          <p:cNvPr id="24" name="object 24"/>
          <p:cNvSpPr txBox="1"/>
          <p:nvPr/>
        </p:nvSpPr>
        <p:spPr>
          <a:xfrm>
            <a:off x="349250" y="2971800"/>
            <a:ext cx="2209800" cy="822325"/>
          </a:xfrm>
          <a:prstGeom prst="rect">
            <a:avLst/>
          </a:prstGeom>
          <a:solidFill>
            <a:srgbClr val="FFFEEA"/>
          </a:solidFill>
        </p:spPr>
        <p:txBody>
          <a:bodyPr vert="horz" wrap="square" lIns="0" tIns="65405" rIns="0" bIns="0" rtlCol="0">
            <a:spAutoFit/>
          </a:bodyPr>
          <a:lstStyle/>
          <a:p>
            <a:pPr marL="332740" marR="243840" indent="-153035">
              <a:lnSpc>
                <a:spcPts val="2800"/>
              </a:lnSpc>
              <a:spcBef>
                <a:spcPts val="515"/>
              </a:spcBef>
            </a:pPr>
            <a:r>
              <a:rPr sz="2400" b="1" dirty="0">
                <a:latin typeface="Times New Roman"/>
                <a:cs typeface="Times New Roman"/>
              </a:rPr>
              <a:t>Comun</a:t>
            </a:r>
            <a:r>
              <a:rPr sz="2400" b="1" spc="-5" dirty="0">
                <a:latin typeface="Times New Roman"/>
                <a:cs typeface="Times New Roman"/>
              </a:rPr>
              <a:t>ic</a:t>
            </a:r>
            <a:r>
              <a:rPr sz="2400" b="1" dirty="0">
                <a:latin typeface="Times New Roman"/>
                <a:cs typeface="Times New Roman"/>
              </a:rPr>
              <a:t>a</a:t>
            </a:r>
            <a:r>
              <a:rPr sz="2400" b="1" spc="-5" dirty="0">
                <a:latin typeface="Times New Roman"/>
                <a:cs typeface="Times New Roman"/>
              </a:rPr>
              <a:t>ç</a:t>
            </a:r>
            <a:r>
              <a:rPr sz="2400" b="1" dirty="0">
                <a:latin typeface="Times New Roman"/>
                <a:cs typeface="Times New Roman"/>
              </a:rPr>
              <a:t>ão  </a:t>
            </a:r>
            <a:r>
              <a:rPr sz="2400" b="1" spc="-5" dirty="0">
                <a:latin typeface="Times New Roman"/>
                <a:cs typeface="Times New Roman"/>
              </a:rPr>
              <a:t>com</a:t>
            </a:r>
            <a:r>
              <a:rPr sz="2400" b="1" spc="-35" dirty="0">
                <a:latin typeface="Times New Roman"/>
                <a:cs typeface="Times New Roman"/>
              </a:rPr>
              <a:t> </a:t>
            </a:r>
            <a:r>
              <a:rPr sz="2400" b="1" spc="-5" dirty="0">
                <a:latin typeface="Times New Roman"/>
                <a:cs typeface="Times New Roman"/>
              </a:rPr>
              <a:t>Cliente</a:t>
            </a:r>
            <a:endParaRPr sz="2400">
              <a:latin typeface="Times New Roman"/>
              <a:cs typeface="Times New Roman"/>
            </a:endParaRPr>
          </a:p>
        </p:txBody>
      </p:sp>
      <p:sp>
        <p:nvSpPr>
          <p:cNvPr id="25" name="object 25"/>
          <p:cNvSpPr txBox="1"/>
          <p:nvPr/>
        </p:nvSpPr>
        <p:spPr>
          <a:xfrm>
            <a:off x="4876800" y="5937249"/>
            <a:ext cx="3727450" cy="835025"/>
          </a:xfrm>
          <a:prstGeom prst="rect">
            <a:avLst/>
          </a:prstGeom>
          <a:solidFill>
            <a:srgbClr val="E4E4E4"/>
          </a:solidFill>
          <a:ln w="12699">
            <a:solidFill>
              <a:srgbClr val="AB1500"/>
            </a:solidFill>
          </a:ln>
        </p:spPr>
        <p:txBody>
          <a:bodyPr vert="horz" wrap="square" lIns="0" tIns="71755" rIns="0" bIns="0" rtlCol="0">
            <a:spAutoFit/>
          </a:bodyPr>
          <a:lstStyle/>
          <a:p>
            <a:pPr marL="308610" marR="295910" indent="528320">
              <a:lnSpc>
                <a:spcPts val="2800"/>
              </a:lnSpc>
              <a:spcBef>
                <a:spcPts val="565"/>
              </a:spcBef>
            </a:pPr>
            <a:r>
              <a:rPr sz="2400" b="1" spc="-5" dirty="0">
                <a:solidFill>
                  <a:srgbClr val="990000"/>
                </a:solidFill>
                <a:latin typeface="Times New Roman"/>
                <a:cs typeface="Times New Roman"/>
              </a:rPr>
              <a:t>Engenharia </a:t>
            </a:r>
            <a:r>
              <a:rPr sz="2400" b="1" dirty="0">
                <a:solidFill>
                  <a:srgbClr val="990000"/>
                </a:solidFill>
                <a:latin typeface="Times New Roman"/>
                <a:cs typeface="Times New Roman"/>
              </a:rPr>
              <a:t> </a:t>
            </a:r>
            <a:r>
              <a:rPr sz="2400" b="1" spc="-5" dirty="0">
                <a:solidFill>
                  <a:srgbClr val="990000"/>
                </a:solidFill>
                <a:latin typeface="Times New Roman"/>
                <a:cs typeface="Times New Roman"/>
              </a:rPr>
              <a:t>Construção</a:t>
            </a:r>
            <a:r>
              <a:rPr sz="2400" b="1" spc="-20" dirty="0">
                <a:solidFill>
                  <a:srgbClr val="990000"/>
                </a:solidFill>
                <a:latin typeface="Times New Roman"/>
                <a:cs typeface="Times New Roman"/>
              </a:rPr>
              <a:t> </a:t>
            </a:r>
            <a:r>
              <a:rPr sz="2400" b="1" dirty="0">
                <a:solidFill>
                  <a:srgbClr val="990000"/>
                </a:solidFill>
                <a:latin typeface="Times New Roman"/>
                <a:cs typeface="Times New Roman"/>
              </a:rPr>
              <a:t>e</a:t>
            </a:r>
            <a:r>
              <a:rPr sz="2400" b="1" spc="-20" dirty="0">
                <a:solidFill>
                  <a:srgbClr val="990000"/>
                </a:solidFill>
                <a:latin typeface="Times New Roman"/>
                <a:cs typeface="Times New Roman"/>
              </a:rPr>
              <a:t> </a:t>
            </a:r>
            <a:r>
              <a:rPr sz="2400" b="1" spc="-5" dirty="0">
                <a:solidFill>
                  <a:srgbClr val="990000"/>
                </a:solidFill>
                <a:latin typeface="Times New Roman"/>
                <a:cs typeface="Times New Roman"/>
              </a:rPr>
              <a:t>Liberação</a:t>
            </a:r>
            <a:endParaRPr sz="240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66</a:t>
            </a:r>
            <a:endParaRPr sz="1400">
              <a:latin typeface="Times New Roman"/>
              <a:cs typeface="Times New Roman"/>
            </a:endParaRPr>
          </a:p>
        </p:txBody>
      </p:sp>
      <p:grpSp>
        <p:nvGrpSpPr>
          <p:cNvPr id="3" name="object 3"/>
          <p:cNvGrpSpPr/>
          <p:nvPr/>
        </p:nvGrpSpPr>
        <p:grpSpPr>
          <a:xfrm>
            <a:off x="698269" y="108065"/>
            <a:ext cx="7963534" cy="6680200"/>
            <a:chOff x="698269" y="108065"/>
            <a:chExt cx="7963534" cy="6680200"/>
          </a:xfrm>
        </p:grpSpPr>
        <p:sp>
          <p:nvSpPr>
            <p:cNvPr id="4" name="object 4"/>
            <p:cNvSpPr/>
            <p:nvPr/>
          </p:nvSpPr>
          <p:spPr>
            <a:xfrm>
              <a:off x="1060449" y="1844676"/>
              <a:ext cx="7358380" cy="4464050"/>
            </a:xfrm>
            <a:custGeom>
              <a:avLst/>
              <a:gdLst/>
              <a:ahLst/>
              <a:cxnLst/>
              <a:rect l="l" t="t" r="r" b="b"/>
              <a:pathLst>
                <a:path w="7358380" h="4464050">
                  <a:moveTo>
                    <a:pt x="2452687" y="2111374"/>
                  </a:moveTo>
                  <a:lnTo>
                    <a:pt x="2471737" y="1973261"/>
                  </a:lnTo>
                  <a:lnTo>
                    <a:pt x="2549524" y="1851024"/>
                  </a:lnTo>
                  <a:lnTo>
                    <a:pt x="2665412" y="1730374"/>
                  </a:lnTo>
                  <a:lnTo>
                    <a:pt x="2819399" y="1627186"/>
                  </a:lnTo>
                  <a:lnTo>
                    <a:pt x="2992437" y="1539874"/>
                  </a:lnTo>
                  <a:lnTo>
                    <a:pt x="3205162" y="1487486"/>
                  </a:lnTo>
                  <a:lnTo>
                    <a:pt x="3687762" y="1436686"/>
                  </a:lnTo>
                  <a:lnTo>
                    <a:pt x="4151310" y="1487486"/>
                  </a:lnTo>
                  <a:lnTo>
                    <a:pt x="4557711" y="1627186"/>
                  </a:lnTo>
                  <a:lnTo>
                    <a:pt x="4692648" y="1730374"/>
                  </a:lnTo>
                  <a:lnTo>
                    <a:pt x="4808536" y="1851024"/>
                  </a:lnTo>
                  <a:lnTo>
                    <a:pt x="4886324" y="1973261"/>
                  </a:lnTo>
                  <a:lnTo>
                    <a:pt x="4905374" y="2111374"/>
                  </a:lnTo>
                  <a:lnTo>
                    <a:pt x="4865686" y="2301874"/>
                  </a:lnTo>
                  <a:lnTo>
                    <a:pt x="4789486" y="2474911"/>
                  </a:lnTo>
                  <a:lnTo>
                    <a:pt x="4633911" y="2630487"/>
                  </a:lnTo>
                  <a:lnTo>
                    <a:pt x="4422774" y="2768599"/>
                  </a:lnTo>
                  <a:lnTo>
                    <a:pt x="4306886" y="2819399"/>
                  </a:lnTo>
                  <a:lnTo>
                    <a:pt x="4190998" y="2871786"/>
                  </a:lnTo>
                  <a:lnTo>
                    <a:pt x="3900487" y="2959099"/>
                  </a:lnTo>
                  <a:lnTo>
                    <a:pt x="3592512" y="3009899"/>
                  </a:lnTo>
                  <a:lnTo>
                    <a:pt x="3263899" y="3027361"/>
                  </a:lnTo>
                  <a:lnTo>
                    <a:pt x="2935287" y="3009899"/>
                  </a:lnTo>
                  <a:lnTo>
                    <a:pt x="2625724" y="2959099"/>
                  </a:lnTo>
                  <a:lnTo>
                    <a:pt x="2105024" y="2768599"/>
                  </a:lnTo>
                  <a:lnTo>
                    <a:pt x="1911349" y="2630487"/>
                  </a:lnTo>
                  <a:lnTo>
                    <a:pt x="1757361" y="2474911"/>
                  </a:lnTo>
                  <a:lnTo>
                    <a:pt x="1660524" y="2301874"/>
                  </a:lnTo>
                  <a:lnTo>
                    <a:pt x="1641474" y="2111374"/>
                  </a:lnTo>
                  <a:lnTo>
                    <a:pt x="1679574" y="1885949"/>
                  </a:lnTo>
                  <a:lnTo>
                    <a:pt x="1795461" y="1660524"/>
                  </a:lnTo>
                  <a:lnTo>
                    <a:pt x="1989137" y="1471611"/>
                  </a:lnTo>
                  <a:lnTo>
                    <a:pt x="2239961" y="1281111"/>
                  </a:lnTo>
                  <a:lnTo>
                    <a:pt x="2528887" y="1142999"/>
                  </a:lnTo>
                  <a:lnTo>
                    <a:pt x="2876549" y="1020762"/>
                  </a:lnTo>
                  <a:lnTo>
                    <a:pt x="3263899" y="952499"/>
                  </a:lnTo>
                  <a:lnTo>
                    <a:pt x="3687762" y="935037"/>
                  </a:lnTo>
                  <a:lnTo>
                    <a:pt x="4094160" y="952499"/>
                  </a:lnTo>
                  <a:lnTo>
                    <a:pt x="4479924" y="1020762"/>
                  </a:lnTo>
                  <a:lnTo>
                    <a:pt x="4827586" y="1142999"/>
                  </a:lnTo>
                  <a:lnTo>
                    <a:pt x="5137148" y="1281111"/>
                  </a:lnTo>
                  <a:lnTo>
                    <a:pt x="5368923" y="1471611"/>
                  </a:lnTo>
                  <a:lnTo>
                    <a:pt x="5561010" y="1660524"/>
                  </a:lnTo>
                  <a:lnTo>
                    <a:pt x="5638798" y="1765299"/>
                  </a:lnTo>
                  <a:lnTo>
                    <a:pt x="5676898" y="1885949"/>
                  </a:lnTo>
                  <a:lnTo>
                    <a:pt x="5735636" y="2111374"/>
                  </a:lnTo>
                  <a:lnTo>
                    <a:pt x="5676898" y="2387599"/>
                  </a:lnTo>
                  <a:lnTo>
                    <a:pt x="5541960" y="2663824"/>
                  </a:lnTo>
                  <a:lnTo>
                    <a:pt x="5426073" y="2786061"/>
                  </a:lnTo>
                  <a:lnTo>
                    <a:pt x="5310186" y="2906711"/>
                  </a:lnTo>
                  <a:lnTo>
                    <a:pt x="5002211" y="3114674"/>
                  </a:lnTo>
                  <a:lnTo>
                    <a:pt x="4654548" y="3287711"/>
                  </a:lnTo>
                  <a:lnTo>
                    <a:pt x="4229098" y="3425824"/>
                  </a:lnTo>
                  <a:lnTo>
                    <a:pt x="3765549" y="3511549"/>
                  </a:lnTo>
                  <a:lnTo>
                    <a:pt x="3263899" y="3529011"/>
                  </a:lnTo>
                  <a:lnTo>
                    <a:pt x="2781299" y="3511549"/>
                  </a:lnTo>
                  <a:lnTo>
                    <a:pt x="2317749" y="3425824"/>
                  </a:lnTo>
                  <a:lnTo>
                    <a:pt x="1892299" y="3287711"/>
                  </a:lnTo>
                  <a:lnTo>
                    <a:pt x="1525587" y="3114674"/>
                  </a:lnTo>
                  <a:lnTo>
                    <a:pt x="1235074" y="2906711"/>
                  </a:lnTo>
                  <a:lnTo>
                    <a:pt x="1119187" y="2786061"/>
                  </a:lnTo>
                  <a:lnTo>
                    <a:pt x="1004886" y="2663824"/>
                  </a:lnTo>
                  <a:lnTo>
                    <a:pt x="927099" y="2525711"/>
                  </a:lnTo>
                  <a:lnTo>
                    <a:pt x="868362" y="2387599"/>
                  </a:lnTo>
                  <a:lnTo>
                    <a:pt x="811212" y="2111374"/>
                  </a:lnTo>
                  <a:lnTo>
                    <a:pt x="868362" y="1800224"/>
                  </a:lnTo>
                  <a:lnTo>
                    <a:pt x="1042986" y="1487486"/>
                  </a:lnTo>
                  <a:lnTo>
                    <a:pt x="1158874" y="1349374"/>
                  </a:lnTo>
                  <a:lnTo>
                    <a:pt x="1312861" y="1211261"/>
                  </a:lnTo>
                  <a:lnTo>
                    <a:pt x="1466849" y="1073149"/>
                  </a:lnTo>
                  <a:lnTo>
                    <a:pt x="1660524" y="952499"/>
                  </a:lnTo>
                  <a:lnTo>
                    <a:pt x="2085974" y="761999"/>
                  </a:lnTo>
                  <a:lnTo>
                    <a:pt x="2317749" y="674687"/>
                  </a:lnTo>
                  <a:lnTo>
                    <a:pt x="2568574" y="606424"/>
                  </a:lnTo>
                  <a:lnTo>
                    <a:pt x="3108324" y="501649"/>
                  </a:lnTo>
                  <a:lnTo>
                    <a:pt x="3687762" y="468312"/>
                  </a:lnTo>
                  <a:lnTo>
                    <a:pt x="4248148" y="501649"/>
                  </a:lnTo>
                  <a:lnTo>
                    <a:pt x="4538661" y="536574"/>
                  </a:lnTo>
                  <a:lnTo>
                    <a:pt x="4789486" y="606424"/>
                  </a:lnTo>
                  <a:lnTo>
                    <a:pt x="5040311" y="674687"/>
                  </a:lnTo>
                  <a:lnTo>
                    <a:pt x="5291136" y="761999"/>
                  </a:lnTo>
                  <a:lnTo>
                    <a:pt x="5503860" y="847724"/>
                  </a:lnTo>
                  <a:lnTo>
                    <a:pt x="5695948" y="952499"/>
                  </a:lnTo>
                  <a:lnTo>
                    <a:pt x="5889624" y="1073149"/>
                  </a:lnTo>
                  <a:lnTo>
                    <a:pt x="6064248" y="1211261"/>
                  </a:lnTo>
                  <a:lnTo>
                    <a:pt x="6315074" y="1487486"/>
                  </a:lnTo>
                  <a:lnTo>
                    <a:pt x="6488111" y="1800224"/>
                  </a:lnTo>
                  <a:lnTo>
                    <a:pt x="6526211" y="1955799"/>
                  </a:lnTo>
                  <a:lnTo>
                    <a:pt x="6546848" y="2111374"/>
                  </a:lnTo>
                  <a:lnTo>
                    <a:pt x="6488111" y="2490787"/>
                  </a:lnTo>
                  <a:lnTo>
                    <a:pt x="6391274" y="2663824"/>
                  </a:lnTo>
                  <a:lnTo>
                    <a:pt x="6296024" y="2836861"/>
                  </a:lnTo>
                  <a:lnTo>
                    <a:pt x="6140448" y="2992437"/>
                  </a:lnTo>
                  <a:lnTo>
                    <a:pt x="5986461" y="3148011"/>
                  </a:lnTo>
                  <a:lnTo>
                    <a:pt x="5792786" y="3305174"/>
                  </a:lnTo>
                  <a:lnTo>
                    <a:pt x="5580060" y="3443287"/>
                  </a:lnTo>
                  <a:lnTo>
                    <a:pt x="5097461" y="3667124"/>
                  </a:lnTo>
                  <a:lnTo>
                    <a:pt x="4538661" y="3840160"/>
                  </a:lnTo>
                  <a:lnTo>
                    <a:pt x="3938586" y="3962398"/>
                  </a:lnTo>
                  <a:lnTo>
                    <a:pt x="3263899" y="3995736"/>
                  </a:lnTo>
                  <a:lnTo>
                    <a:pt x="2606674" y="3962398"/>
                  </a:lnTo>
                  <a:lnTo>
                    <a:pt x="2298699" y="3910010"/>
                  </a:lnTo>
                  <a:lnTo>
                    <a:pt x="1989137" y="3840160"/>
                  </a:lnTo>
                  <a:lnTo>
                    <a:pt x="1447799" y="3667124"/>
                  </a:lnTo>
                  <a:lnTo>
                    <a:pt x="965199" y="3443287"/>
                  </a:lnTo>
                  <a:lnTo>
                    <a:pt x="752474" y="3305174"/>
                  </a:lnTo>
                  <a:lnTo>
                    <a:pt x="560387" y="3148011"/>
                  </a:lnTo>
                  <a:lnTo>
                    <a:pt x="250824" y="2836861"/>
                  </a:lnTo>
                  <a:lnTo>
                    <a:pt x="134937" y="2663824"/>
                  </a:lnTo>
                  <a:lnTo>
                    <a:pt x="57149" y="2490787"/>
                  </a:lnTo>
                  <a:lnTo>
                    <a:pt x="0" y="2111374"/>
                  </a:lnTo>
                  <a:lnTo>
                    <a:pt x="19049" y="1903411"/>
                  </a:lnTo>
                  <a:lnTo>
                    <a:pt x="77787" y="1695449"/>
                  </a:lnTo>
                  <a:lnTo>
                    <a:pt x="288924" y="1298574"/>
                  </a:lnTo>
                  <a:lnTo>
                    <a:pt x="617537" y="952499"/>
                  </a:lnTo>
                  <a:lnTo>
                    <a:pt x="830262" y="779462"/>
                  </a:lnTo>
                  <a:lnTo>
                    <a:pt x="1081087" y="641349"/>
                  </a:lnTo>
                  <a:lnTo>
                    <a:pt x="1331911" y="501649"/>
                  </a:lnTo>
                  <a:lnTo>
                    <a:pt x="1622424" y="363537"/>
                  </a:lnTo>
                  <a:lnTo>
                    <a:pt x="2239961" y="173037"/>
                  </a:lnTo>
                  <a:lnTo>
                    <a:pt x="2587624" y="104774"/>
                  </a:lnTo>
                  <a:lnTo>
                    <a:pt x="2935287" y="52387"/>
                  </a:lnTo>
                  <a:lnTo>
                    <a:pt x="3687762" y="0"/>
                  </a:lnTo>
                  <a:lnTo>
                    <a:pt x="4422774" y="52387"/>
                  </a:lnTo>
                  <a:lnTo>
                    <a:pt x="5116511" y="173037"/>
                  </a:lnTo>
                  <a:lnTo>
                    <a:pt x="5735636" y="363537"/>
                  </a:lnTo>
                  <a:lnTo>
                    <a:pt x="6024561" y="501649"/>
                  </a:lnTo>
                  <a:lnTo>
                    <a:pt x="6275386" y="641349"/>
                  </a:lnTo>
                  <a:lnTo>
                    <a:pt x="6738936" y="952499"/>
                  </a:lnTo>
                  <a:lnTo>
                    <a:pt x="6913561" y="1125537"/>
                  </a:lnTo>
                  <a:lnTo>
                    <a:pt x="7067548" y="1298574"/>
                  </a:lnTo>
                  <a:lnTo>
                    <a:pt x="7202486" y="1504949"/>
                  </a:lnTo>
                  <a:lnTo>
                    <a:pt x="7280274" y="1695449"/>
                  </a:lnTo>
                  <a:lnTo>
                    <a:pt x="7337424" y="1903411"/>
                  </a:lnTo>
                  <a:lnTo>
                    <a:pt x="7358061" y="2111374"/>
                  </a:lnTo>
                  <a:lnTo>
                    <a:pt x="7337424" y="2335211"/>
                  </a:lnTo>
                  <a:lnTo>
                    <a:pt x="7280274" y="2543174"/>
                  </a:lnTo>
                  <a:lnTo>
                    <a:pt x="7202486" y="2751137"/>
                  </a:lnTo>
                  <a:lnTo>
                    <a:pt x="7067548" y="2959099"/>
                  </a:lnTo>
                  <a:lnTo>
                    <a:pt x="6913561" y="3165474"/>
                  </a:lnTo>
                  <a:lnTo>
                    <a:pt x="6738936" y="3355974"/>
                  </a:lnTo>
                  <a:lnTo>
                    <a:pt x="6275386" y="3719511"/>
                  </a:lnTo>
                  <a:lnTo>
                    <a:pt x="5735636" y="4013198"/>
                  </a:lnTo>
                  <a:lnTo>
                    <a:pt x="5116511" y="4256086"/>
                  </a:lnTo>
                  <a:lnTo>
                    <a:pt x="4770436" y="4341810"/>
                  </a:lnTo>
                  <a:lnTo>
                    <a:pt x="4422774" y="4411660"/>
                  </a:lnTo>
                  <a:lnTo>
                    <a:pt x="3687762" y="4464048"/>
                  </a:lnTo>
                </a:path>
              </a:pathLst>
            </a:custGeom>
            <a:ln w="19049">
              <a:solidFill>
                <a:srgbClr val="E32305"/>
              </a:solidFill>
            </a:ln>
          </p:spPr>
          <p:txBody>
            <a:bodyPr wrap="square" lIns="0" tIns="0" rIns="0" bIns="0" rtlCol="0"/>
            <a:lstStyle/>
            <a:p>
              <a:endParaRPr/>
            </a:p>
          </p:txBody>
        </p:sp>
        <p:sp>
          <p:nvSpPr>
            <p:cNvPr id="5" name="object 5"/>
            <p:cNvSpPr/>
            <p:nvPr/>
          </p:nvSpPr>
          <p:spPr>
            <a:xfrm>
              <a:off x="3276599" y="2057400"/>
              <a:ext cx="2133600" cy="4724400"/>
            </a:xfrm>
            <a:custGeom>
              <a:avLst/>
              <a:gdLst/>
              <a:ahLst/>
              <a:cxnLst/>
              <a:rect l="l" t="t" r="r" b="b"/>
              <a:pathLst>
                <a:path w="2133600" h="4724400">
                  <a:moveTo>
                    <a:pt x="2133599" y="0"/>
                  </a:moveTo>
                  <a:lnTo>
                    <a:pt x="0" y="4724398"/>
                  </a:lnTo>
                </a:path>
              </a:pathLst>
            </a:custGeom>
            <a:ln w="12699">
              <a:solidFill>
                <a:srgbClr val="000000"/>
              </a:solidFill>
            </a:ln>
          </p:spPr>
          <p:txBody>
            <a:bodyPr wrap="square" lIns="0" tIns="0" rIns="0" bIns="0" rtlCol="0"/>
            <a:lstStyle/>
            <a:p>
              <a:endParaRPr/>
            </a:p>
          </p:txBody>
        </p:sp>
        <p:sp>
          <p:nvSpPr>
            <p:cNvPr id="6" name="object 6"/>
            <p:cNvSpPr/>
            <p:nvPr/>
          </p:nvSpPr>
          <p:spPr>
            <a:xfrm>
              <a:off x="806449" y="3124200"/>
              <a:ext cx="7848600" cy="1828800"/>
            </a:xfrm>
            <a:custGeom>
              <a:avLst/>
              <a:gdLst/>
              <a:ahLst/>
              <a:cxnLst/>
              <a:rect l="l" t="t" r="r" b="b"/>
              <a:pathLst>
                <a:path w="7848600" h="1828800">
                  <a:moveTo>
                    <a:pt x="0" y="1828799"/>
                  </a:moveTo>
                  <a:lnTo>
                    <a:pt x="7848597" y="0"/>
                  </a:lnTo>
                </a:path>
              </a:pathLst>
            </a:custGeom>
            <a:ln w="12699">
              <a:solidFill>
                <a:srgbClr val="000000"/>
              </a:solidFill>
            </a:ln>
          </p:spPr>
          <p:txBody>
            <a:bodyPr wrap="square" lIns="0" tIns="0" rIns="0" bIns="0" rtlCol="0"/>
            <a:lstStyle/>
            <a:p>
              <a:endParaRPr/>
            </a:p>
          </p:txBody>
        </p:sp>
        <p:pic>
          <p:nvPicPr>
            <p:cNvPr id="7" name="object 7"/>
            <p:cNvPicPr/>
            <p:nvPr/>
          </p:nvPicPr>
          <p:blipFill>
            <a:blip r:embed="rId2" cstate="print"/>
            <a:stretch>
              <a:fillRect/>
            </a:stretch>
          </p:blipFill>
          <p:spPr>
            <a:xfrm>
              <a:off x="698269" y="108065"/>
              <a:ext cx="7128163" cy="818803"/>
            </a:xfrm>
            <a:prstGeom prst="rect">
              <a:avLst/>
            </a:prstGeom>
          </p:spPr>
        </p:pic>
        <p:pic>
          <p:nvPicPr>
            <p:cNvPr id="8" name="object 8"/>
            <p:cNvPicPr/>
            <p:nvPr/>
          </p:nvPicPr>
          <p:blipFill>
            <a:blip r:embed="rId3" cstate="print"/>
            <a:stretch>
              <a:fillRect/>
            </a:stretch>
          </p:blipFill>
          <p:spPr>
            <a:xfrm>
              <a:off x="698269" y="694113"/>
              <a:ext cx="3740726" cy="818803"/>
            </a:xfrm>
            <a:prstGeom prst="rect">
              <a:avLst/>
            </a:prstGeom>
          </p:spPr>
        </p:pic>
      </p:grpSp>
      <p:sp>
        <p:nvSpPr>
          <p:cNvPr id="9" name="object 9"/>
          <p:cNvSpPr txBox="1">
            <a:spLocks noGrp="1"/>
          </p:cNvSpPr>
          <p:nvPr>
            <p:ph type="title"/>
          </p:nvPr>
        </p:nvSpPr>
        <p:spPr>
          <a:xfrm>
            <a:off x="5794282" y="68072"/>
            <a:ext cx="1802764" cy="756920"/>
          </a:xfrm>
          <a:prstGeom prst="rect">
            <a:avLst/>
          </a:prstGeom>
        </p:spPr>
        <p:txBody>
          <a:bodyPr vert="horz" wrap="square" lIns="0" tIns="12700" rIns="0" bIns="0" rtlCol="0">
            <a:spAutoFit/>
          </a:bodyPr>
          <a:lstStyle/>
          <a:p>
            <a:pPr marL="12700">
              <a:lnSpc>
                <a:spcPct val="100000"/>
              </a:lnSpc>
              <a:spcBef>
                <a:spcPts val="100"/>
              </a:spcBef>
            </a:pPr>
            <a:r>
              <a:rPr spc="-5" dirty="0"/>
              <a:t>gem</a:t>
            </a:r>
            <a:r>
              <a:rPr spc="-90" dirty="0"/>
              <a:t> </a:t>
            </a:r>
            <a:r>
              <a:rPr dirty="0"/>
              <a:t>de</a:t>
            </a:r>
          </a:p>
        </p:txBody>
      </p:sp>
      <p:sp>
        <p:nvSpPr>
          <p:cNvPr id="10" name="object 10"/>
          <p:cNvSpPr/>
          <p:nvPr/>
        </p:nvSpPr>
        <p:spPr>
          <a:xfrm>
            <a:off x="5988048" y="2133600"/>
            <a:ext cx="2437130" cy="457200"/>
          </a:xfrm>
          <a:custGeom>
            <a:avLst/>
            <a:gdLst/>
            <a:ahLst/>
            <a:cxnLst/>
            <a:rect l="l" t="t" r="r" b="b"/>
            <a:pathLst>
              <a:path w="2437129" h="457200">
                <a:moveTo>
                  <a:pt x="2436812" y="0"/>
                </a:moveTo>
                <a:lnTo>
                  <a:pt x="0" y="0"/>
                </a:lnTo>
                <a:lnTo>
                  <a:pt x="0" y="457200"/>
                </a:lnTo>
                <a:lnTo>
                  <a:pt x="2436812" y="457200"/>
                </a:lnTo>
                <a:lnTo>
                  <a:pt x="2436812" y="0"/>
                </a:lnTo>
                <a:close/>
              </a:path>
            </a:pathLst>
          </a:custGeom>
          <a:solidFill>
            <a:srgbClr val="FFFEEA"/>
          </a:solidFill>
        </p:spPr>
        <p:txBody>
          <a:bodyPr wrap="square" lIns="0" tIns="0" rIns="0" bIns="0" rtlCol="0"/>
          <a:lstStyle/>
          <a:p>
            <a:endParaRPr/>
          </a:p>
        </p:txBody>
      </p:sp>
      <p:sp>
        <p:nvSpPr>
          <p:cNvPr id="11" name="object 11"/>
          <p:cNvSpPr txBox="1"/>
          <p:nvPr/>
        </p:nvSpPr>
        <p:spPr>
          <a:xfrm>
            <a:off x="6066790" y="2166620"/>
            <a:ext cx="22777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Análise</a:t>
            </a:r>
            <a:r>
              <a:rPr sz="2400" b="1" spc="-30" dirty="0">
                <a:latin typeface="Times New Roman"/>
                <a:cs typeface="Times New Roman"/>
              </a:rPr>
              <a:t> </a:t>
            </a:r>
            <a:r>
              <a:rPr sz="2400" b="1" dirty="0">
                <a:latin typeface="Times New Roman"/>
                <a:cs typeface="Times New Roman"/>
              </a:rPr>
              <a:t>de</a:t>
            </a:r>
            <a:r>
              <a:rPr sz="2400" b="1" spc="-30" dirty="0">
                <a:latin typeface="Times New Roman"/>
                <a:cs typeface="Times New Roman"/>
              </a:rPr>
              <a:t> </a:t>
            </a:r>
            <a:r>
              <a:rPr sz="2400" b="1" spc="-5" dirty="0">
                <a:latin typeface="Times New Roman"/>
                <a:cs typeface="Times New Roman"/>
              </a:rPr>
              <a:t>Riscos</a:t>
            </a:r>
            <a:endParaRPr sz="2400">
              <a:latin typeface="Times New Roman"/>
              <a:cs typeface="Times New Roman"/>
            </a:endParaRPr>
          </a:p>
        </p:txBody>
      </p:sp>
      <p:sp>
        <p:nvSpPr>
          <p:cNvPr id="12" name="object 12"/>
          <p:cNvSpPr txBox="1"/>
          <p:nvPr/>
        </p:nvSpPr>
        <p:spPr>
          <a:xfrm>
            <a:off x="529639" y="147150"/>
            <a:ext cx="5277485" cy="5603875"/>
          </a:xfrm>
          <a:prstGeom prst="rect">
            <a:avLst/>
          </a:prstGeom>
        </p:spPr>
        <p:txBody>
          <a:bodyPr vert="horz" wrap="square" lIns="0" tIns="80645" rIns="0" bIns="0" rtlCol="0">
            <a:spAutoFit/>
          </a:bodyPr>
          <a:lstStyle/>
          <a:p>
            <a:pPr marL="247650">
              <a:lnSpc>
                <a:spcPct val="79900"/>
              </a:lnSpc>
              <a:spcBef>
                <a:spcPts val="635"/>
              </a:spcBef>
              <a:tabLst>
                <a:tab pos="2889250" algn="l"/>
              </a:tabLst>
            </a:pPr>
            <a:r>
              <a:rPr sz="4800" b="1" i="1" dirty="0">
                <a:solidFill>
                  <a:srgbClr val="990000"/>
                </a:solidFill>
                <a:latin typeface="Times New Roman"/>
                <a:cs typeface="Times New Roman"/>
              </a:rPr>
              <a:t>O</a:t>
            </a:r>
            <a:r>
              <a:rPr sz="4800" b="1" i="1" spc="10" dirty="0">
                <a:solidFill>
                  <a:srgbClr val="990000"/>
                </a:solidFill>
                <a:latin typeface="Times New Roman"/>
                <a:cs typeface="Times New Roman"/>
              </a:rPr>
              <a:t> </a:t>
            </a:r>
            <a:r>
              <a:rPr sz="4800" b="1" i="1" spc="-5" dirty="0">
                <a:solidFill>
                  <a:srgbClr val="990000"/>
                </a:solidFill>
                <a:latin typeface="Times New Roman"/>
                <a:cs typeface="Times New Roman"/>
              </a:rPr>
              <a:t>Modelo	</a:t>
            </a:r>
            <a:r>
              <a:rPr sz="4800" b="1" i="1" dirty="0">
                <a:solidFill>
                  <a:srgbClr val="990000"/>
                </a:solidFill>
                <a:latin typeface="Times New Roman"/>
                <a:cs typeface="Times New Roman"/>
              </a:rPr>
              <a:t>de</a:t>
            </a:r>
            <a:r>
              <a:rPr sz="4800" b="1" i="1" spc="-85" dirty="0">
                <a:solidFill>
                  <a:srgbClr val="990000"/>
                </a:solidFill>
                <a:latin typeface="Times New Roman"/>
                <a:cs typeface="Times New Roman"/>
              </a:rPr>
              <a:t> </a:t>
            </a:r>
            <a:r>
              <a:rPr sz="4800" b="1" i="1" spc="-5" dirty="0">
                <a:solidFill>
                  <a:srgbClr val="990000"/>
                </a:solidFill>
                <a:latin typeface="Times New Roman"/>
                <a:cs typeface="Times New Roman"/>
              </a:rPr>
              <a:t>Monta </a:t>
            </a:r>
            <a:r>
              <a:rPr sz="4800" b="1" i="1" spc="-1190" dirty="0">
                <a:solidFill>
                  <a:srgbClr val="990000"/>
                </a:solidFill>
                <a:latin typeface="Times New Roman"/>
                <a:cs typeface="Times New Roman"/>
              </a:rPr>
              <a:t> </a:t>
            </a:r>
            <a:r>
              <a:rPr sz="4800" b="1" i="1" dirty="0">
                <a:solidFill>
                  <a:srgbClr val="990000"/>
                </a:solidFill>
                <a:latin typeface="Times New Roman"/>
                <a:cs typeface="Times New Roman"/>
              </a:rPr>
              <a:t>C</a:t>
            </a:r>
            <a:endParaRPr sz="4800">
              <a:latin typeface="Times New Roman"/>
              <a:cs typeface="Times New Roman"/>
            </a:endParaRPr>
          </a:p>
          <a:p>
            <a:pPr>
              <a:lnSpc>
                <a:spcPct val="100000"/>
              </a:lnSpc>
            </a:pPr>
            <a:endParaRPr sz="5300">
              <a:latin typeface="Times New Roman"/>
              <a:cs typeface="Times New Roman"/>
            </a:endParaRPr>
          </a:p>
          <a:p>
            <a:pPr>
              <a:lnSpc>
                <a:spcPct val="100000"/>
              </a:lnSpc>
              <a:spcBef>
                <a:spcPts val="55"/>
              </a:spcBef>
            </a:pPr>
            <a:endParaRPr sz="5750">
              <a:latin typeface="Times New Roman"/>
              <a:cs typeface="Times New Roman"/>
            </a:endParaRPr>
          </a:p>
          <a:p>
            <a:pPr>
              <a:lnSpc>
                <a:spcPts val="2840"/>
              </a:lnSpc>
            </a:pPr>
            <a:r>
              <a:rPr sz="2400" b="1" dirty="0">
                <a:latin typeface="Times New Roman"/>
                <a:cs typeface="Times New Roman"/>
              </a:rPr>
              <a:t>Co</a:t>
            </a:r>
            <a:endParaRPr sz="2400">
              <a:latin typeface="Times New Roman"/>
              <a:cs typeface="Times New Roman"/>
            </a:endParaRPr>
          </a:p>
          <a:p>
            <a:pPr marL="152400">
              <a:lnSpc>
                <a:spcPts val="2840"/>
              </a:lnSpc>
            </a:pPr>
            <a:r>
              <a:rPr sz="2400" b="1" spc="-5" dirty="0">
                <a:latin typeface="Times New Roman"/>
                <a:cs typeface="Times New Roman"/>
              </a:rPr>
              <a:t>co</a:t>
            </a:r>
            <a:endParaRPr sz="2400">
              <a:latin typeface="Times New Roman"/>
              <a:cs typeface="Times New Roman"/>
            </a:endParaRPr>
          </a:p>
          <a:p>
            <a:pPr>
              <a:lnSpc>
                <a:spcPct val="100000"/>
              </a:lnSpc>
            </a:pPr>
            <a:endParaRPr sz="2600">
              <a:latin typeface="Times New Roman"/>
              <a:cs typeface="Times New Roman"/>
            </a:endParaRPr>
          </a:p>
          <a:p>
            <a:pPr>
              <a:lnSpc>
                <a:spcPct val="100000"/>
              </a:lnSpc>
            </a:pPr>
            <a:endParaRPr sz="2600">
              <a:latin typeface="Times New Roman"/>
              <a:cs typeface="Times New Roman"/>
            </a:endParaRPr>
          </a:p>
          <a:p>
            <a:pPr>
              <a:lnSpc>
                <a:spcPct val="100000"/>
              </a:lnSpc>
            </a:pPr>
            <a:endParaRPr sz="2600">
              <a:latin typeface="Times New Roman"/>
              <a:cs typeface="Times New Roman"/>
            </a:endParaRPr>
          </a:p>
          <a:p>
            <a:pPr>
              <a:lnSpc>
                <a:spcPct val="100000"/>
              </a:lnSpc>
              <a:spcBef>
                <a:spcPts val="40"/>
              </a:spcBef>
            </a:pPr>
            <a:endParaRPr sz="3400">
              <a:latin typeface="Times New Roman"/>
              <a:cs typeface="Times New Roman"/>
            </a:endParaRPr>
          </a:p>
          <a:p>
            <a:pPr marL="75565">
              <a:lnSpc>
                <a:spcPct val="100000"/>
              </a:lnSpc>
            </a:pPr>
            <a:r>
              <a:rPr sz="2400" b="1" spc="-90" dirty="0">
                <a:latin typeface="Times New Roman"/>
                <a:cs typeface="Times New Roman"/>
              </a:rPr>
              <a:t>Av</a:t>
            </a:r>
            <a:endParaRPr sz="2400">
              <a:latin typeface="Times New Roman"/>
              <a:cs typeface="Times New Roman"/>
            </a:endParaRPr>
          </a:p>
        </p:txBody>
      </p:sp>
      <p:sp>
        <p:nvSpPr>
          <p:cNvPr id="13" name="object 13"/>
          <p:cNvSpPr txBox="1"/>
          <p:nvPr/>
        </p:nvSpPr>
        <p:spPr>
          <a:xfrm>
            <a:off x="902166" y="731350"/>
            <a:ext cx="3467100" cy="5019675"/>
          </a:xfrm>
          <a:prstGeom prst="rect">
            <a:avLst/>
          </a:prstGeom>
        </p:spPr>
        <p:txBody>
          <a:bodyPr vert="horz" wrap="square" lIns="0" tIns="0" rIns="0" bIns="0" rtlCol="0">
            <a:spAutoFit/>
          </a:bodyPr>
          <a:lstStyle/>
          <a:p>
            <a:pPr marL="281940">
              <a:lnSpc>
                <a:spcPts val="5235"/>
              </a:lnSpc>
            </a:pPr>
            <a:r>
              <a:rPr sz="4800" b="1" i="1" spc="-5" dirty="0">
                <a:solidFill>
                  <a:srgbClr val="990000"/>
                </a:solidFill>
                <a:latin typeface="Times New Roman"/>
                <a:cs typeface="Times New Roman"/>
              </a:rPr>
              <a:t>omponentes</a:t>
            </a:r>
            <a:endParaRPr sz="4800">
              <a:latin typeface="Times New Roman"/>
              <a:cs typeface="Times New Roman"/>
            </a:endParaRPr>
          </a:p>
          <a:p>
            <a:pPr marL="1671955">
              <a:lnSpc>
                <a:spcPct val="100000"/>
              </a:lnSpc>
              <a:spcBef>
                <a:spcPts val="2560"/>
              </a:spcBef>
            </a:pPr>
            <a:r>
              <a:rPr sz="2400" b="1" spc="-5" dirty="0">
                <a:latin typeface="Times New Roman"/>
                <a:cs typeface="Times New Roman"/>
              </a:rPr>
              <a:t>Pl</a:t>
            </a:r>
            <a:r>
              <a:rPr sz="2400" b="1" dirty="0">
                <a:latin typeface="Times New Roman"/>
                <a:cs typeface="Times New Roman"/>
              </a:rPr>
              <a:t>an</a:t>
            </a:r>
            <a:r>
              <a:rPr sz="2400" b="1" spc="-5" dirty="0">
                <a:latin typeface="Times New Roman"/>
                <a:cs typeface="Times New Roman"/>
              </a:rPr>
              <a:t>e</a:t>
            </a:r>
            <a:r>
              <a:rPr sz="2400" b="1" dirty="0">
                <a:latin typeface="Times New Roman"/>
                <a:cs typeface="Times New Roman"/>
              </a:rPr>
              <a:t>jam</a:t>
            </a:r>
            <a:r>
              <a:rPr sz="2400" b="1" spc="-5" dirty="0">
                <a:latin typeface="Times New Roman"/>
                <a:cs typeface="Times New Roman"/>
              </a:rPr>
              <a:t>e</a:t>
            </a:r>
            <a:r>
              <a:rPr sz="2400" b="1" dirty="0">
                <a:latin typeface="Times New Roman"/>
                <a:cs typeface="Times New Roman"/>
              </a:rPr>
              <a:t>nto</a:t>
            </a:r>
            <a:endParaRPr sz="2400">
              <a:latin typeface="Times New Roman"/>
              <a:cs typeface="Times New Roman"/>
            </a:endParaRPr>
          </a:p>
          <a:p>
            <a:pPr>
              <a:lnSpc>
                <a:spcPct val="100000"/>
              </a:lnSpc>
            </a:pPr>
            <a:endParaRPr sz="2600">
              <a:latin typeface="Times New Roman"/>
              <a:cs typeface="Times New Roman"/>
            </a:endParaRPr>
          </a:p>
          <a:p>
            <a:pPr>
              <a:lnSpc>
                <a:spcPct val="100000"/>
              </a:lnSpc>
            </a:pPr>
            <a:endParaRPr sz="2600">
              <a:latin typeface="Times New Roman"/>
              <a:cs typeface="Times New Roman"/>
            </a:endParaRPr>
          </a:p>
          <a:p>
            <a:pPr marL="67310" marR="2053589" indent="-67945">
              <a:lnSpc>
                <a:spcPts val="2800"/>
              </a:lnSpc>
              <a:spcBef>
                <a:spcPts val="1500"/>
              </a:spcBef>
            </a:pPr>
            <a:r>
              <a:rPr sz="2400" b="1" dirty="0">
                <a:latin typeface="Times New Roman"/>
                <a:cs typeface="Times New Roman"/>
              </a:rPr>
              <a:t>mun</a:t>
            </a:r>
            <a:r>
              <a:rPr sz="2400" b="1" spc="-5" dirty="0">
                <a:latin typeface="Times New Roman"/>
                <a:cs typeface="Times New Roman"/>
              </a:rPr>
              <a:t>ic</a:t>
            </a:r>
            <a:r>
              <a:rPr sz="2400" b="1" dirty="0">
                <a:latin typeface="Times New Roman"/>
                <a:cs typeface="Times New Roman"/>
              </a:rPr>
              <a:t>a</a:t>
            </a:r>
            <a:r>
              <a:rPr sz="2400" b="1" spc="-5" dirty="0">
                <a:latin typeface="Times New Roman"/>
                <a:cs typeface="Times New Roman"/>
              </a:rPr>
              <a:t>ç</a:t>
            </a:r>
            <a:r>
              <a:rPr sz="2400" b="1" dirty="0">
                <a:latin typeface="Times New Roman"/>
                <a:cs typeface="Times New Roman"/>
              </a:rPr>
              <a:t>ão  m</a:t>
            </a:r>
            <a:r>
              <a:rPr sz="2400" b="1" spc="-40" dirty="0">
                <a:latin typeface="Times New Roman"/>
                <a:cs typeface="Times New Roman"/>
              </a:rPr>
              <a:t> </a:t>
            </a:r>
            <a:r>
              <a:rPr sz="2400" b="1" spc="-5" dirty="0">
                <a:latin typeface="Times New Roman"/>
                <a:cs typeface="Times New Roman"/>
              </a:rPr>
              <a:t>Cliente</a:t>
            </a:r>
            <a:endParaRPr sz="2400">
              <a:latin typeface="Times New Roman"/>
              <a:cs typeface="Times New Roman"/>
            </a:endParaRPr>
          </a:p>
          <a:p>
            <a:pPr>
              <a:lnSpc>
                <a:spcPct val="100000"/>
              </a:lnSpc>
            </a:pPr>
            <a:endParaRPr sz="2600">
              <a:latin typeface="Times New Roman"/>
              <a:cs typeface="Times New Roman"/>
            </a:endParaRPr>
          </a:p>
          <a:p>
            <a:pPr>
              <a:lnSpc>
                <a:spcPct val="100000"/>
              </a:lnSpc>
            </a:pPr>
            <a:endParaRPr sz="2600">
              <a:latin typeface="Times New Roman"/>
              <a:cs typeface="Times New Roman"/>
            </a:endParaRPr>
          </a:p>
          <a:p>
            <a:pPr>
              <a:lnSpc>
                <a:spcPct val="100000"/>
              </a:lnSpc>
            </a:pPr>
            <a:endParaRPr sz="2600">
              <a:latin typeface="Times New Roman"/>
              <a:cs typeface="Times New Roman"/>
            </a:endParaRPr>
          </a:p>
          <a:p>
            <a:pPr>
              <a:lnSpc>
                <a:spcPct val="100000"/>
              </a:lnSpc>
              <a:spcBef>
                <a:spcPts val="20"/>
              </a:spcBef>
            </a:pPr>
            <a:endParaRPr sz="3350">
              <a:latin typeface="Times New Roman"/>
              <a:cs typeface="Times New Roman"/>
            </a:endParaRPr>
          </a:p>
          <a:p>
            <a:pPr marL="53340">
              <a:lnSpc>
                <a:spcPct val="100000"/>
              </a:lnSpc>
            </a:pPr>
            <a:r>
              <a:rPr sz="2400" b="1" spc="-5" dirty="0">
                <a:latin typeface="Times New Roman"/>
                <a:cs typeface="Times New Roman"/>
              </a:rPr>
              <a:t>aliação</a:t>
            </a:r>
            <a:r>
              <a:rPr sz="2400" b="1" spc="-20" dirty="0">
                <a:latin typeface="Times New Roman"/>
                <a:cs typeface="Times New Roman"/>
              </a:rPr>
              <a:t> </a:t>
            </a:r>
            <a:r>
              <a:rPr sz="2400" b="1" dirty="0">
                <a:latin typeface="Times New Roman"/>
                <a:cs typeface="Times New Roman"/>
              </a:rPr>
              <a:t>do</a:t>
            </a:r>
            <a:r>
              <a:rPr sz="2400" b="1" spc="-20" dirty="0">
                <a:latin typeface="Times New Roman"/>
                <a:cs typeface="Times New Roman"/>
              </a:rPr>
              <a:t> </a:t>
            </a:r>
            <a:r>
              <a:rPr sz="2400" b="1" spc="-5" dirty="0">
                <a:latin typeface="Times New Roman"/>
                <a:cs typeface="Times New Roman"/>
              </a:rPr>
              <a:t>Cliente</a:t>
            </a:r>
            <a:endParaRPr sz="2400">
              <a:latin typeface="Times New Roman"/>
              <a:cs typeface="Times New Roman"/>
            </a:endParaRPr>
          </a:p>
        </p:txBody>
      </p:sp>
      <p:sp>
        <p:nvSpPr>
          <p:cNvPr id="14" name="object 14"/>
          <p:cNvSpPr/>
          <p:nvPr/>
        </p:nvSpPr>
        <p:spPr>
          <a:xfrm>
            <a:off x="349250" y="2971799"/>
            <a:ext cx="7651750" cy="1600200"/>
          </a:xfrm>
          <a:custGeom>
            <a:avLst/>
            <a:gdLst/>
            <a:ahLst/>
            <a:cxnLst/>
            <a:rect l="l" t="t" r="r" b="b"/>
            <a:pathLst>
              <a:path w="7651750" h="1600200">
                <a:moveTo>
                  <a:pt x="31737" y="0"/>
                </a:moveTo>
                <a:lnTo>
                  <a:pt x="0" y="0"/>
                </a:lnTo>
                <a:lnTo>
                  <a:pt x="0" y="822325"/>
                </a:lnTo>
                <a:lnTo>
                  <a:pt x="31737" y="822325"/>
                </a:lnTo>
                <a:lnTo>
                  <a:pt x="31737" y="0"/>
                </a:lnTo>
                <a:close/>
              </a:path>
              <a:path w="7651750" h="1600200">
                <a:moveTo>
                  <a:pt x="7651737" y="1143000"/>
                </a:moveTo>
                <a:lnTo>
                  <a:pt x="7467587" y="1143000"/>
                </a:lnTo>
                <a:lnTo>
                  <a:pt x="7467587" y="1600200"/>
                </a:lnTo>
                <a:lnTo>
                  <a:pt x="7651737" y="1600200"/>
                </a:lnTo>
                <a:lnTo>
                  <a:pt x="7651737" y="1143000"/>
                </a:lnTo>
                <a:close/>
              </a:path>
            </a:pathLst>
          </a:custGeom>
          <a:solidFill>
            <a:srgbClr val="FFFEEA"/>
          </a:solidFill>
        </p:spPr>
        <p:txBody>
          <a:bodyPr wrap="square" lIns="0" tIns="0" rIns="0" bIns="0" rtlCol="0"/>
          <a:lstStyle/>
          <a:p>
            <a:endParaRPr/>
          </a:p>
        </p:txBody>
      </p:sp>
      <p:grpSp>
        <p:nvGrpSpPr>
          <p:cNvPr id="15" name="object 15"/>
          <p:cNvGrpSpPr/>
          <p:nvPr/>
        </p:nvGrpSpPr>
        <p:grpSpPr>
          <a:xfrm>
            <a:off x="4870450" y="5930899"/>
            <a:ext cx="3740150" cy="847725"/>
            <a:chOff x="4870450" y="5930899"/>
            <a:chExt cx="3740150" cy="847725"/>
          </a:xfrm>
        </p:grpSpPr>
        <p:sp>
          <p:nvSpPr>
            <p:cNvPr id="16" name="object 16"/>
            <p:cNvSpPr/>
            <p:nvPr/>
          </p:nvSpPr>
          <p:spPr>
            <a:xfrm>
              <a:off x="4876800" y="5937249"/>
              <a:ext cx="3727450" cy="835025"/>
            </a:xfrm>
            <a:custGeom>
              <a:avLst/>
              <a:gdLst/>
              <a:ahLst/>
              <a:cxnLst/>
              <a:rect l="l" t="t" r="r" b="b"/>
              <a:pathLst>
                <a:path w="3727450" h="835025">
                  <a:moveTo>
                    <a:pt x="3727437" y="0"/>
                  </a:moveTo>
                  <a:lnTo>
                    <a:pt x="990587" y="0"/>
                  </a:lnTo>
                  <a:lnTo>
                    <a:pt x="990587" y="234950"/>
                  </a:lnTo>
                  <a:lnTo>
                    <a:pt x="0" y="234950"/>
                  </a:lnTo>
                  <a:lnTo>
                    <a:pt x="0" y="835025"/>
                  </a:lnTo>
                  <a:lnTo>
                    <a:pt x="3727437" y="835025"/>
                  </a:lnTo>
                  <a:lnTo>
                    <a:pt x="3727437" y="234950"/>
                  </a:lnTo>
                  <a:lnTo>
                    <a:pt x="3727437" y="0"/>
                  </a:lnTo>
                  <a:close/>
                </a:path>
              </a:pathLst>
            </a:custGeom>
            <a:solidFill>
              <a:srgbClr val="E4E4E4"/>
            </a:solidFill>
          </p:spPr>
          <p:txBody>
            <a:bodyPr wrap="square" lIns="0" tIns="0" rIns="0" bIns="0" rtlCol="0"/>
            <a:lstStyle/>
            <a:p>
              <a:endParaRPr/>
            </a:p>
          </p:txBody>
        </p:sp>
        <p:sp>
          <p:nvSpPr>
            <p:cNvPr id="17" name="object 17"/>
            <p:cNvSpPr/>
            <p:nvPr/>
          </p:nvSpPr>
          <p:spPr>
            <a:xfrm>
              <a:off x="4876800" y="5937249"/>
              <a:ext cx="3727450" cy="835025"/>
            </a:xfrm>
            <a:custGeom>
              <a:avLst/>
              <a:gdLst/>
              <a:ahLst/>
              <a:cxnLst/>
              <a:rect l="l" t="t" r="r" b="b"/>
              <a:pathLst>
                <a:path w="3727450" h="835025">
                  <a:moveTo>
                    <a:pt x="0" y="0"/>
                  </a:moveTo>
                  <a:lnTo>
                    <a:pt x="3727449" y="0"/>
                  </a:lnTo>
                  <a:lnTo>
                    <a:pt x="3727449" y="835024"/>
                  </a:lnTo>
                  <a:lnTo>
                    <a:pt x="0" y="835024"/>
                  </a:lnTo>
                  <a:lnTo>
                    <a:pt x="0" y="0"/>
                  </a:lnTo>
                  <a:close/>
                </a:path>
              </a:pathLst>
            </a:custGeom>
            <a:ln w="12699">
              <a:solidFill>
                <a:srgbClr val="AB1500"/>
              </a:solidFill>
            </a:ln>
          </p:spPr>
          <p:txBody>
            <a:bodyPr wrap="square" lIns="0" tIns="0" rIns="0" bIns="0" rtlCol="0"/>
            <a:lstStyle/>
            <a:p>
              <a:endParaRPr/>
            </a:p>
          </p:txBody>
        </p:sp>
      </p:grpSp>
      <p:sp>
        <p:nvSpPr>
          <p:cNvPr id="18" name="object 18"/>
          <p:cNvSpPr txBox="1"/>
          <p:nvPr/>
        </p:nvSpPr>
        <p:spPr>
          <a:xfrm>
            <a:off x="5172729" y="5976302"/>
            <a:ext cx="3140710" cy="746760"/>
          </a:xfrm>
          <a:prstGeom prst="rect">
            <a:avLst/>
          </a:prstGeom>
        </p:spPr>
        <p:txBody>
          <a:bodyPr vert="horz" wrap="square" lIns="0" tIns="33019" rIns="0" bIns="0" rtlCol="0">
            <a:spAutoFit/>
          </a:bodyPr>
          <a:lstStyle/>
          <a:p>
            <a:pPr marL="12700" marR="5080" indent="528320">
              <a:lnSpc>
                <a:spcPts val="2800"/>
              </a:lnSpc>
              <a:spcBef>
                <a:spcPts val="259"/>
              </a:spcBef>
            </a:pPr>
            <a:r>
              <a:rPr sz="2400" b="1" spc="-5" dirty="0">
                <a:solidFill>
                  <a:srgbClr val="990000"/>
                </a:solidFill>
                <a:latin typeface="Times New Roman"/>
                <a:cs typeface="Times New Roman"/>
              </a:rPr>
              <a:t>Engenharia </a:t>
            </a:r>
            <a:r>
              <a:rPr sz="2400" b="1" dirty="0">
                <a:solidFill>
                  <a:srgbClr val="990000"/>
                </a:solidFill>
                <a:latin typeface="Times New Roman"/>
                <a:cs typeface="Times New Roman"/>
              </a:rPr>
              <a:t> </a:t>
            </a:r>
            <a:r>
              <a:rPr sz="2400" b="1" spc="-5" dirty="0">
                <a:solidFill>
                  <a:srgbClr val="990000"/>
                </a:solidFill>
                <a:latin typeface="Times New Roman"/>
                <a:cs typeface="Times New Roman"/>
              </a:rPr>
              <a:t>Construção</a:t>
            </a:r>
            <a:r>
              <a:rPr sz="2400" b="1" spc="-20" dirty="0">
                <a:solidFill>
                  <a:srgbClr val="990000"/>
                </a:solidFill>
                <a:latin typeface="Times New Roman"/>
                <a:cs typeface="Times New Roman"/>
              </a:rPr>
              <a:t> </a:t>
            </a:r>
            <a:r>
              <a:rPr sz="2400" b="1" dirty="0">
                <a:solidFill>
                  <a:srgbClr val="990000"/>
                </a:solidFill>
                <a:latin typeface="Times New Roman"/>
                <a:cs typeface="Times New Roman"/>
              </a:rPr>
              <a:t>e</a:t>
            </a:r>
            <a:r>
              <a:rPr sz="2400" b="1" spc="-20" dirty="0">
                <a:solidFill>
                  <a:srgbClr val="990000"/>
                </a:solidFill>
                <a:latin typeface="Times New Roman"/>
                <a:cs typeface="Times New Roman"/>
              </a:rPr>
              <a:t> </a:t>
            </a:r>
            <a:r>
              <a:rPr sz="2400" b="1" spc="-5" dirty="0">
                <a:solidFill>
                  <a:srgbClr val="990000"/>
                </a:solidFill>
                <a:latin typeface="Times New Roman"/>
                <a:cs typeface="Times New Roman"/>
              </a:rPr>
              <a:t>Liberação</a:t>
            </a:r>
            <a:endParaRPr sz="2400">
              <a:latin typeface="Times New Roman"/>
              <a:cs typeface="Times New Roman"/>
            </a:endParaRPr>
          </a:p>
        </p:txBody>
      </p:sp>
      <p:grpSp>
        <p:nvGrpSpPr>
          <p:cNvPr id="19" name="object 19"/>
          <p:cNvGrpSpPr/>
          <p:nvPr/>
        </p:nvGrpSpPr>
        <p:grpSpPr>
          <a:xfrm>
            <a:off x="361949" y="285751"/>
            <a:ext cx="5511800" cy="5892800"/>
            <a:chOff x="361949" y="285751"/>
            <a:chExt cx="5511800" cy="5892800"/>
          </a:xfrm>
        </p:grpSpPr>
        <p:sp>
          <p:nvSpPr>
            <p:cNvPr id="20" name="object 20"/>
            <p:cNvSpPr/>
            <p:nvPr/>
          </p:nvSpPr>
          <p:spPr>
            <a:xfrm>
              <a:off x="914387" y="609612"/>
              <a:ext cx="4953000" cy="5562600"/>
            </a:xfrm>
            <a:custGeom>
              <a:avLst/>
              <a:gdLst/>
              <a:ahLst/>
              <a:cxnLst/>
              <a:rect l="l" t="t" r="r" b="b"/>
              <a:pathLst>
                <a:path w="4953000" h="5562600">
                  <a:moveTo>
                    <a:pt x="4953000" y="0"/>
                  </a:moveTo>
                  <a:lnTo>
                    <a:pt x="0" y="0"/>
                  </a:lnTo>
                  <a:lnTo>
                    <a:pt x="0" y="5410187"/>
                  </a:lnTo>
                  <a:lnTo>
                    <a:pt x="0" y="5562587"/>
                  </a:lnTo>
                  <a:lnTo>
                    <a:pt x="4953000" y="5562587"/>
                  </a:lnTo>
                  <a:lnTo>
                    <a:pt x="4953000" y="5410187"/>
                  </a:lnTo>
                  <a:lnTo>
                    <a:pt x="4953000" y="0"/>
                  </a:lnTo>
                  <a:close/>
                </a:path>
              </a:pathLst>
            </a:custGeom>
            <a:solidFill>
              <a:srgbClr val="929292"/>
            </a:solidFill>
          </p:spPr>
          <p:txBody>
            <a:bodyPr wrap="square" lIns="0" tIns="0" rIns="0" bIns="0" rtlCol="0"/>
            <a:lstStyle/>
            <a:p>
              <a:endParaRPr/>
            </a:p>
          </p:txBody>
        </p:sp>
        <p:sp>
          <p:nvSpPr>
            <p:cNvPr id="21" name="object 21"/>
            <p:cNvSpPr/>
            <p:nvPr/>
          </p:nvSpPr>
          <p:spPr>
            <a:xfrm>
              <a:off x="914399" y="609601"/>
              <a:ext cx="4953000" cy="5562600"/>
            </a:xfrm>
            <a:custGeom>
              <a:avLst/>
              <a:gdLst/>
              <a:ahLst/>
              <a:cxnLst/>
              <a:rect l="l" t="t" r="r" b="b"/>
              <a:pathLst>
                <a:path w="4953000" h="5562600">
                  <a:moveTo>
                    <a:pt x="0" y="0"/>
                  </a:moveTo>
                  <a:lnTo>
                    <a:pt x="4952998" y="0"/>
                  </a:lnTo>
                  <a:lnTo>
                    <a:pt x="4952998" y="5562598"/>
                  </a:lnTo>
                  <a:lnTo>
                    <a:pt x="0" y="5562598"/>
                  </a:lnTo>
                  <a:lnTo>
                    <a:pt x="0" y="0"/>
                  </a:lnTo>
                  <a:close/>
                </a:path>
              </a:pathLst>
            </a:custGeom>
            <a:ln w="12699">
              <a:solidFill>
                <a:srgbClr val="FFFFFF"/>
              </a:solidFill>
            </a:ln>
          </p:spPr>
          <p:txBody>
            <a:bodyPr wrap="square" lIns="0" tIns="0" rIns="0" bIns="0" rtlCol="0"/>
            <a:lstStyle/>
            <a:p>
              <a:endParaRPr/>
            </a:p>
          </p:txBody>
        </p:sp>
        <p:sp>
          <p:nvSpPr>
            <p:cNvPr id="22" name="object 22"/>
            <p:cNvSpPr/>
            <p:nvPr/>
          </p:nvSpPr>
          <p:spPr>
            <a:xfrm>
              <a:off x="380999" y="304801"/>
              <a:ext cx="5334000" cy="5715000"/>
            </a:xfrm>
            <a:custGeom>
              <a:avLst/>
              <a:gdLst/>
              <a:ahLst/>
              <a:cxnLst/>
              <a:rect l="l" t="t" r="r" b="b"/>
              <a:pathLst>
                <a:path w="5334000" h="5715000">
                  <a:moveTo>
                    <a:pt x="5333998" y="0"/>
                  </a:moveTo>
                  <a:lnTo>
                    <a:pt x="0" y="0"/>
                  </a:lnTo>
                  <a:lnTo>
                    <a:pt x="0" y="5714998"/>
                  </a:lnTo>
                  <a:lnTo>
                    <a:pt x="5333998" y="5714998"/>
                  </a:lnTo>
                  <a:lnTo>
                    <a:pt x="5333998" y="0"/>
                  </a:lnTo>
                  <a:close/>
                </a:path>
              </a:pathLst>
            </a:custGeom>
            <a:solidFill>
              <a:srgbClr val="E4E4E4"/>
            </a:solidFill>
          </p:spPr>
          <p:txBody>
            <a:bodyPr wrap="square" lIns="0" tIns="0" rIns="0" bIns="0" rtlCol="0"/>
            <a:lstStyle/>
            <a:p>
              <a:endParaRPr/>
            </a:p>
          </p:txBody>
        </p:sp>
        <p:sp>
          <p:nvSpPr>
            <p:cNvPr id="23" name="object 23"/>
            <p:cNvSpPr/>
            <p:nvPr/>
          </p:nvSpPr>
          <p:spPr>
            <a:xfrm>
              <a:off x="368299" y="292101"/>
              <a:ext cx="5359400" cy="5740400"/>
            </a:xfrm>
            <a:custGeom>
              <a:avLst/>
              <a:gdLst/>
              <a:ahLst/>
              <a:cxnLst/>
              <a:rect l="l" t="t" r="r" b="b"/>
              <a:pathLst>
                <a:path w="5359400" h="5740400">
                  <a:moveTo>
                    <a:pt x="0" y="0"/>
                  </a:moveTo>
                  <a:lnTo>
                    <a:pt x="5359399" y="0"/>
                  </a:lnTo>
                  <a:lnTo>
                    <a:pt x="5359399" y="5740399"/>
                  </a:lnTo>
                  <a:lnTo>
                    <a:pt x="0" y="5740399"/>
                  </a:lnTo>
                  <a:lnTo>
                    <a:pt x="0" y="0"/>
                  </a:lnTo>
                  <a:close/>
                </a:path>
                <a:path w="5359400" h="5740400">
                  <a:moveTo>
                    <a:pt x="25400" y="25399"/>
                  </a:moveTo>
                  <a:lnTo>
                    <a:pt x="5333999" y="25399"/>
                  </a:lnTo>
                  <a:lnTo>
                    <a:pt x="5333999" y="5714999"/>
                  </a:lnTo>
                  <a:lnTo>
                    <a:pt x="25400" y="5714999"/>
                  </a:lnTo>
                  <a:lnTo>
                    <a:pt x="25400" y="25399"/>
                  </a:lnTo>
                  <a:close/>
                </a:path>
              </a:pathLst>
            </a:custGeom>
            <a:ln w="12699">
              <a:solidFill>
                <a:srgbClr val="000000"/>
              </a:solidFill>
            </a:ln>
          </p:spPr>
          <p:txBody>
            <a:bodyPr wrap="square" lIns="0" tIns="0" rIns="0" bIns="0" rtlCol="0"/>
            <a:lstStyle/>
            <a:p>
              <a:endParaRPr/>
            </a:p>
          </p:txBody>
        </p:sp>
        <p:sp>
          <p:nvSpPr>
            <p:cNvPr id="24" name="object 24"/>
            <p:cNvSpPr/>
            <p:nvPr/>
          </p:nvSpPr>
          <p:spPr>
            <a:xfrm>
              <a:off x="2286000" y="533401"/>
              <a:ext cx="1905000" cy="1019175"/>
            </a:xfrm>
            <a:custGeom>
              <a:avLst/>
              <a:gdLst/>
              <a:ahLst/>
              <a:cxnLst/>
              <a:rect l="l" t="t" r="r" b="b"/>
              <a:pathLst>
                <a:path w="1905000" h="1019175">
                  <a:moveTo>
                    <a:pt x="1904998" y="0"/>
                  </a:moveTo>
                  <a:lnTo>
                    <a:pt x="0" y="0"/>
                  </a:lnTo>
                  <a:lnTo>
                    <a:pt x="0" y="1019175"/>
                  </a:lnTo>
                  <a:lnTo>
                    <a:pt x="1904998" y="1019175"/>
                  </a:lnTo>
                  <a:lnTo>
                    <a:pt x="1904998" y="0"/>
                  </a:lnTo>
                  <a:close/>
                </a:path>
              </a:pathLst>
            </a:custGeom>
            <a:solidFill>
              <a:srgbClr val="FFFFFF"/>
            </a:solidFill>
          </p:spPr>
          <p:txBody>
            <a:bodyPr wrap="square" lIns="0" tIns="0" rIns="0" bIns="0" rtlCol="0"/>
            <a:lstStyle/>
            <a:p>
              <a:endParaRPr/>
            </a:p>
          </p:txBody>
        </p:sp>
      </p:grpSp>
      <p:sp>
        <p:nvSpPr>
          <p:cNvPr id="25" name="object 25"/>
          <p:cNvSpPr txBox="1"/>
          <p:nvPr/>
        </p:nvSpPr>
        <p:spPr>
          <a:xfrm>
            <a:off x="2286000" y="533401"/>
            <a:ext cx="1905000" cy="1019175"/>
          </a:xfrm>
          <a:prstGeom prst="rect">
            <a:avLst/>
          </a:prstGeom>
          <a:ln w="12699">
            <a:solidFill>
              <a:srgbClr val="FF2600"/>
            </a:solidFill>
          </a:ln>
        </p:spPr>
        <p:txBody>
          <a:bodyPr vert="horz" wrap="square" lIns="0" tIns="52069" rIns="0" bIns="0" rtlCol="0">
            <a:spAutoFit/>
          </a:bodyPr>
          <a:lstStyle/>
          <a:p>
            <a:pPr marL="93980" marR="151765" indent="-635" algn="ctr">
              <a:lnSpc>
                <a:spcPct val="100000"/>
              </a:lnSpc>
              <a:spcBef>
                <a:spcPts val="409"/>
              </a:spcBef>
            </a:pPr>
            <a:r>
              <a:rPr sz="2000" b="1" spc="-5" dirty="0">
                <a:latin typeface="Arial"/>
                <a:cs typeface="Arial"/>
              </a:rPr>
              <a:t>identificar </a:t>
            </a:r>
            <a:r>
              <a:rPr sz="2000" b="1" dirty="0">
                <a:latin typeface="Arial"/>
                <a:cs typeface="Arial"/>
              </a:rPr>
              <a:t> c</a:t>
            </a:r>
            <a:r>
              <a:rPr sz="2000" b="1" spc="-5" dirty="0">
                <a:latin typeface="Arial"/>
                <a:cs typeface="Arial"/>
              </a:rPr>
              <a:t>o</a:t>
            </a:r>
            <a:r>
              <a:rPr sz="2000" b="1" dirty="0">
                <a:latin typeface="Arial"/>
                <a:cs typeface="Arial"/>
              </a:rPr>
              <a:t>m</a:t>
            </a:r>
            <a:r>
              <a:rPr sz="2000" b="1" spc="-5" dirty="0">
                <a:latin typeface="Arial"/>
                <a:cs typeface="Arial"/>
              </a:rPr>
              <a:t>pon</a:t>
            </a:r>
            <a:r>
              <a:rPr sz="2000" b="1" dirty="0">
                <a:latin typeface="Arial"/>
                <a:cs typeface="Arial"/>
              </a:rPr>
              <a:t>e</a:t>
            </a:r>
            <a:r>
              <a:rPr sz="2000" b="1" spc="-5" dirty="0">
                <a:latin typeface="Arial"/>
                <a:cs typeface="Arial"/>
              </a:rPr>
              <a:t>n</a:t>
            </a:r>
            <a:r>
              <a:rPr sz="2000" b="1" dirty="0">
                <a:latin typeface="Arial"/>
                <a:cs typeface="Arial"/>
              </a:rPr>
              <a:t>tes  </a:t>
            </a:r>
            <a:r>
              <a:rPr sz="2000" b="1" spc="-5" dirty="0">
                <a:latin typeface="Arial"/>
                <a:cs typeface="Arial"/>
              </a:rPr>
              <a:t>candidatas</a:t>
            </a:r>
            <a:endParaRPr sz="2000">
              <a:latin typeface="Arial"/>
              <a:cs typeface="Arial"/>
            </a:endParaRPr>
          </a:p>
        </p:txBody>
      </p:sp>
      <p:sp>
        <p:nvSpPr>
          <p:cNvPr id="26" name="object 26"/>
          <p:cNvSpPr txBox="1"/>
          <p:nvPr/>
        </p:nvSpPr>
        <p:spPr>
          <a:xfrm>
            <a:off x="761999" y="1676401"/>
            <a:ext cx="1905000" cy="1019175"/>
          </a:xfrm>
          <a:prstGeom prst="rect">
            <a:avLst/>
          </a:prstGeom>
          <a:solidFill>
            <a:srgbClr val="FFFFFF"/>
          </a:solidFill>
          <a:ln w="12699">
            <a:solidFill>
              <a:srgbClr val="FF2600"/>
            </a:solidFill>
          </a:ln>
        </p:spPr>
        <p:txBody>
          <a:bodyPr vert="horz" wrap="square" lIns="0" tIns="52069" rIns="0" bIns="0" rtlCol="0">
            <a:spAutoFit/>
          </a:bodyPr>
          <a:lstStyle/>
          <a:p>
            <a:pPr marL="93980" marR="151765" algn="ctr">
              <a:lnSpc>
                <a:spcPct val="100000"/>
              </a:lnSpc>
              <a:spcBef>
                <a:spcPts val="409"/>
              </a:spcBef>
            </a:pPr>
            <a:r>
              <a:rPr sz="2000" b="1" dirty="0">
                <a:latin typeface="Arial"/>
                <a:cs typeface="Arial"/>
              </a:rPr>
              <a:t>procurar </a:t>
            </a:r>
            <a:r>
              <a:rPr sz="2000" b="1" spc="5" dirty="0">
                <a:latin typeface="Arial"/>
                <a:cs typeface="Arial"/>
              </a:rPr>
              <a:t> </a:t>
            </a:r>
            <a:r>
              <a:rPr sz="2000" b="1" dirty="0">
                <a:latin typeface="Arial"/>
                <a:cs typeface="Arial"/>
              </a:rPr>
              <a:t>c</a:t>
            </a:r>
            <a:r>
              <a:rPr sz="2000" b="1" spc="-5" dirty="0">
                <a:latin typeface="Arial"/>
                <a:cs typeface="Arial"/>
              </a:rPr>
              <a:t>o</a:t>
            </a:r>
            <a:r>
              <a:rPr sz="2000" b="1" dirty="0">
                <a:latin typeface="Arial"/>
                <a:cs typeface="Arial"/>
              </a:rPr>
              <a:t>m</a:t>
            </a:r>
            <a:r>
              <a:rPr sz="2000" b="1" spc="-5" dirty="0">
                <a:latin typeface="Arial"/>
                <a:cs typeface="Arial"/>
              </a:rPr>
              <a:t>pon</a:t>
            </a:r>
            <a:r>
              <a:rPr sz="2000" b="1" dirty="0">
                <a:latin typeface="Arial"/>
                <a:cs typeface="Arial"/>
              </a:rPr>
              <a:t>e</a:t>
            </a:r>
            <a:r>
              <a:rPr sz="2000" b="1" spc="-5" dirty="0">
                <a:latin typeface="Arial"/>
                <a:cs typeface="Arial"/>
              </a:rPr>
              <a:t>n</a:t>
            </a:r>
            <a:r>
              <a:rPr sz="2000" b="1" dirty="0">
                <a:latin typeface="Arial"/>
                <a:cs typeface="Arial"/>
              </a:rPr>
              <a:t>tes  </a:t>
            </a:r>
            <a:r>
              <a:rPr sz="2000" b="1" spc="-5" dirty="0">
                <a:latin typeface="Arial"/>
                <a:cs typeface="Arial"/>
              </a:rPr>
              <a:t>na</a:t>
            </a:r>
            <a:r>
              <a:rPr sz="2000" b="1" spc="-35" dirty="0">
                <a:latin typeface="Arial"/>
                <a:cs typeface="Arial"/>
              </a:rPr>
              <a:t> </a:t>
            </a:r>
            <a:r>
              <a:rPr sz="2000" b="1" spc="-5" dirty="0">
                <a:latin typeface="Arial"/>
                <a:cs typeface="Arial"/>
              </a:rPr>
              <a:t>biblioteca</a:t>
            </a:r>
            <a:endParaRPr sz="2000">
              <a:latin typeface="Arial"/>
              <a:cs typeface="Arial"/>
            </a:endParaRPr>
          </a:p>
        </p:txBody>
      </p:sp>
      <p:sp>
        <p:nvSpPr>
          <p:cNvPr id="27" name="object 27"/>
          <p:cNvSpPr txBox="1"/>
          <p:nvPr/>
        </p:nvSpPr>
        <p:spPr>
          <a:xfrm>
            <a:off x="685799" y="2971800"/>
            <a:ext cx="2057400" cy="1019175"/>
          </a:xfrm>
          <a:prstGeom prst="rect">
            <a:avLst/>
          </a:prstGeom>
          <a:solidFill>
            <a:srgbClr val="FFFFFF"/>
          </a:solidFill>
          <a:ln w="12699">
            <a:solidFill>
              <a:srgbClr val="FF2600"/>
            </a:solidFill>
          </a:ln>
        </p:spPr>
        <p:txBody>
          <a:bodyPr vert="horz" wrap="square" lIns="0" tIns="52069" rIns="0" bIns="0" rtlCol="0">
            <a:spAutoFit/>
          </a:bodyPr>
          <a:lstStyle/>
          <a:p>
            <a:pPr marL="155575" marR="142240" indent="451484">
              <a:lnSpc>
                <a:spcPct val="100000"/>
              </a:lnSpc>
              <a:spcBef>
                <a:spcPts val="409"/>
              </a:spcBef>
            </a:pPr>
            <a:r>
              <a:rPr sz="2000" b="1" spc="-5" dirty="0">
                <a:latin typeface="Arial"/>
                <a:cs typeface="Arial"/>
              </a:rPr>
              <a:t>extrair </a:t>
            </a:r>
            <a:r>
              <a:rPr sz="2000" b="1" dirty="0">
                <a:latin typeface="Arial"/>
                <a:cs typeface="Arial"/>
              </a:rPr>
              <a:t> </a:t>
            </a:r>
            <a:r>
              <a:rPr sz="2000" b="1" spc="-5" dirty="0">
                <a:latin typeface="Arial"/>
                <a:cs typeface="Arial"/>
              </a:rPr>
              <a:t>componentes </a:t>
            </a:r>
            <a:r>
              <a:rPr sz="2000" b="1" dirty="0">
                <a:latin typeface="Arial"/>
                <a:cs typeface="Arial"/>
              </a:rPr>
              <a:t> </a:t>
            </a:r>
            <a:r>
              <a:rPr sz="2000" b="1" spc="-5" dirty="0">
                <a:latin typeface="Arial"/>
                <a:cs typeface="Arial"/>
              </a:rPr>
              <a:t>se</a:t>
            </a:r>
            <a:r>
              <a:rPr sz="2000" b="1" spc="-95" dirty="0">
                <a:latin typeface="Arial"/>
                <a:cs typeface="Arial"/>
              </a:rPr>
              <a:t> </a:t>
            </a:r>
            <a:r>
              <a:rPr sz="2000" b="1" dirty="0">
                <a:latin typeface="Arial"/>
                <a:cs typeface="Arial"/>
              </a:rPr>
              <a:t>disponíveis</a:t>
            </a:r>
            <a:endParaRPr sz="2000">
              <a:latin typeface="Arial"/>
              <a:cs typeface="Arial"/>
            </a:endParaRPr>
          </a:p>
        </p:txBody>
      </p:sp>
      <p:sp>
        <p:nvSpPr>
          <p:cNvPr id="28" name="object 28"/>
          <p:cNvSpPr/>
          <p:nvPr/>
        </p:nvSpPr>
        <p:spPr>
          <a:xfrm>
            <a:off x="2362200" y="4495800"/>
            <a:ext cx="2057400" cy="1323975"/>
          </a:xfrm>
          <a:custGeom>
            <a:avLst/>
            <a:gdLst/>
            <a:ahLst/>
            <a:cxnLst/>
            <a:rect l="l" t="t" r="r" b="b"/>
            <a:pathLst>
              <a:path w="2057400" h="1323975">
                <a:moveTo>
                  <a:pt x="2057398" y="0"/>
                </a:moveTo>
                <a:lnTo>
                  <a:pt x="0" y="0"/>
                </a:lnTo>
                <a:lnTo>
                  <a:pt x="0" y="1323974"/>
                </a:lnTo>
                <a:lnTo>
                  <a:pt x="2057398" y="1323974"/>
                </a:lnTo>
                <a:lnTo>
                  <a:pt x="2057398" y="0"/>
                </a:lnTo>
                <a:close/>
              </a:path>
            </a:pathLst>
          </a:custGeom>
          <a:solidFill>
            <a:srgbClr val="FFFFFF"/>
          </a:solidFill>
        </p:spPr>
        <p:txBody>
          <a:bodyPr wrap="square" lIns="0" tIns="0" rIns="0" bIns="0" rtlCol="0"/>
          <a:lstStyle/>
          <a:p>
            <a:endParaRPr/>
          </a:p>
        </p:txBody>
      </p:sp>
      <p:sp>
        <p:nvSpPr>
          <p:cNvPr id="29" name="object 29"/>
          <p:cNvSpPr txBox="1"/>
          <p:nvPr/>
        </p:nvSpPr>
        <p:spPr>
          <a:xfrm>
            <a:off x="2362200" y="4495800"/>
            <a:ext cx="2057400" cy="1323975"/>
          </a:xfrm>
          <a:prstGeom prst="rect">
            <a:avLst/>
          </a:prstGeom>
          <a:ln w="12699">
            <a:solidFill>
              <a:srgbClr val="FF2600"/>
            </a:solidFill>
          </a:ln>
        </p:spPr>
        <p:txBody>
          <a:bodyPr vert="horz" wrap="square" lIns="0" tIns="52069" rIns="0" bIns="0" rtlCol="0">
            <a:spAutoFit/>
          </a:bodyPr>
          <a:lstStyle/>
          <a:p>
            <a:pPr marL="170180" marR="227965" algn="ctr">
              <a:lnSpc>
                <a:spcPct val="100000"/>
              </a:lnSpc>
              <a:spcBef>
                <a:spcPts val="409"/>
              </a:spcBef>
            </a:pPr>
            <a:r>
              <a:rPr sz="2000" b="1" spc="-5" dirty="0">
                <a:latin typeface="Arial"/>
                <a:cs typeface="Arial"/>
              </a:rPr>
              <a:t>construir os </a:t>
            </a:r>
            <a:r>
              <a:rPr sz="2000" b="1" dirty="0">
                <a:latin typeface="Arial"/>
                <a:cs typeface="Arial"/>
              </a:rPr>
              <a:t> c</a:t>
            </a:r>
            <a:r>
              <a:rPr sz="2000" b="1" spc="-5" dirty="0">
                <a:latin typeface="Arial"/>
                <a:cs typeface="Arial"/>
              </a:rPr>
              <a:t>o</a:t>
            </a:r>
            <a:r>
              <a:rPr sz="2000" b="1" dirty="0">
                <a:latin typeface="Arial"/>
                <a:cs typeface="Arial"/>
              </a:rPr>
              <a:t>m</a:t>
            </a:r>
            <a:r>
              <a:rPr sz="2000" b="1" spc="-5" dirty="0">
                <a:latin typeface="Arial"/>
                <a:cs typeface="Arial"/>
              </a:rPr>
              <a:t>pon</a:t>
            </a:r>
            <a:r>
              <a:rPr sz="2000" b="1" dirty="0">
                <a:latin typeface="Arial"/>
                <a:cs typeface="Arial"/>
              </a:rPr>
              <a:t>e</a:t>
            </a:r>
            <a:r>
              <a:rPr sz="2000" b="1" spc="-5" dirty="0">
                <a:latin typeface="Arial"/>
                <a:cs typeface="Arial"/>
              </a:rPr>
              <a:t>n</a:t>
            </a:r>
            <a:r>
              <a:rPr sz="2000" b="1" dirty="0">
                <a:latin typeface="Arial"/>
                <a:cs typeface="Arial"/>
              </a:rPr>
              <a:t>tes  não </a:t>
            </a:r>
            <a:r>
              <a:rPr sz="2000" b="1" spc="5" dirty="0">
                <a:latin typeface="Arial"/>
                <a:cs typeface="Arial"/>
              </a:rPr>
              <a:t> </a:t>
            </a:r>
            <a:r>
              <a:rPr sz="2000" b="1" spc="-5" dirty="0">
                <a:latin typeface="Arial"/>
                <a:cs typeface="Arial"/>
              </a:rPr>
              <a:t>disponíveis</a:t>
            </a:r>
            <a:endParaRPr sz="2000">
              <a:latin typeface="Arial"/>
              <a:cs typeface="Arial"/>
            </a:endParaRPr>
          </a:p>
        </p:txBody>
      </p:sp>
      <p:sp>
        <p:nvSpPr>
          <p:cNvPr id="30" name="object 30"/>
          <p:cNvSpPr/>
          <p:nvPr/>
        </p:nvSpPr>
        <p:spPr>
          <a:xfrm>
            <a:off x="3429000" y="2971800"/>
            <a:ext cx="2057400" cy="1323975"/>
          </a:xfrm>
          <a:custGeom>
            <a:avLst/>
            <a:gdLst/>
            <a:ahLst/>
            <a:cxnLst/>
            <a:rect l="l" t="t" r="r" b="b"/>
            <a:pathLst>
              <a:path w="2057400" h="1323975">
                <a:moveTo>
                  <a:pt x="2057398" y="0"/>
                </a:moveTo>
                <a:lnTo>
                  <a:pt x="0" y="0"/>
                </a:lnTo>
                <a:lnTo>
                  <a:pt x="0" y="1323975"/>
                </a:lnTo>
                <a:lnTo>
                  <a:pt x="2057398" y="1323975"/>
                </a:lnTo>
                <a:lnTo>
                  <a:pt x="2057398" y="0"/>
                </a:lnTo>
                <a:close/>
              </a:path>
            </a:pathLst>
          </a:custGeom>
          <a:solidFill>
            <a:srgbClr val="FFFFFF"/>
          </a:solidFill>
        </p:spPr>
        <p:txBody>
          <a:bodyPr wrap="square" lIns="0" tIns="0" rIns="0" bIns="0" rtlCol="0"/>
          <a:lstStyle/>
          <a:p>
            <a:endParaRPr/>
          </a:p>
        </p:txBody>
      </p:sp>
      <p:sp>
        <p:nvSpPr>
          <p:cNvPr id="31" name="object 31"/>
          <p:cNvSpPr txBox="1"/>
          <p:nvPr/>
        </p:nvSpPr>
        <p:spPr>
          <a:xfrm>
            <a:off x="3429000" y="2971800"/>
            <a:ext cx="2057400" cy="1323975"/>
          </a:xfrm>
          <a:prstGeom prst="rect">
            <a:avLst/>
          </a:prstGeom>
          <a:ln w="12699">
            <a:solidFill>
              <a:srgbClr val="FF2600"/>
            </a:solidFill>
          </a:ln>
        </p:spPr>
        <p:txBody>
          <a:bodyPr vert="horz" wrap="square" lIns="0" tIns="52069" rIns="0" bIns="0" rtlCol="0">
            <a:spAutoFit/>
          </a:bodyPr>
          <a:lstStyle/>
          <a:p>
            <a:pPr marL="170180" marR="227965" algn="ctr">
              <a:lnSpc>
                <a:spcPct val="100000"/>
              </a:lnSpc>
              <a:spcBef>
                <a:spcPts val="409"/>
              </a:spcBef>
            </a:pPr>
            <a:r>
              <a:rPr sz="2000" b="1" spc="-5" dirty="0">
                <a:latin typeface="Arial"/>
                <a:cs typeface="Arial"/>
              </a:rPr>
              <a:t>colocar </a:t>
            </a:r>
            <a:r>
              <a:rPr sz="2000" b="1" dirty="0">
                <a:latin typeface="Arial"/>
                <a:cs typeface="Arial"/>
              </a:rPr>
              <a:t>os </a:t>
            </a:r>
            <a:r>
              <a:rPr sz="2000" b="1" spc="5" dirty="0">
                <a:latin typeface="Arial"/>
                <a:cs typeface="Arial"/>
              </a:rPr>
              <a:t> </a:t>
            </a:r>
            <a:r>
              <a:rPr sz="2000" b="1" dirty="0">
                <a:latin typeface="Arial"/>
                <a:cs typeface="Arial"/>
              </a:rPr>
              <a:t>novos </a:t>
            </a:r>
            <a:r>
              <a:rPr sz="2000" b="1" spc="5" dirty="0">
                <a:latin typeface="Arial"/>
                <a:cs typeface="Arial"/>
              </a:rPr>
              <a:t> </a:t>
            </a:r>
            <a:r>
              <a:rPr sz="2000" b="1" dirty="0">
                <a:latin typeface="Arial"/>
                <a:cs typeface="Arial"/>
              </a:rPr>
              <a:t>c</a:t>
            </a:r>
            <a:r>
              <a:rPr sz="2000" b="1" spc="-5" dirty="0">
                <a:latin typeface="Arial"/>
                <a:cs typeface="Arial"/>
              </a:rPr>
              <a:t>o</a:t>
            </a:r>
            <a:r>
              <a:rPr sz="2000" b="1" dirty="0">
                <a:latin typeface="Arial"/>
                <a:cs typeface="Arial"/>
              </a:rPr>
              <a:t>m</a:t>
            </a:r>
            <a:r>
              <a:rPr sz="2000" b="1" spc="-5" dirty="0">
                <a:latin typeface="Arial"/>
                <a:cs typeface="Arial"/>
              </a:rPr>
              <a:t>pon</a:t>
            </a:r>
            <a:r>
              <a:rPr sz="2000" b="1" dirty="0">
                <a:latin typeface="Arial"/>
                <a:cs typeface="Arial"/>
              </a:rPr>
              <a:t>e</a:t>
            </a:r>
            <a:r>
              <a:rPr sz="2000" b="1" spc="-5" dirty="0">
                <a:latin typeface="Arial"/>
                <a:cs typeface="Arial"/>
              </a:rPr>
              <a:t>n</a:t>
            </a:r>
            <a:r>
              <a:rPr sz="2000" b="1" dirty="0">
                <a:latin typeface="Arial"/>
                <a:cs typeface="Arial"/>
              </a:rPr>
              <a:t>tes  </a:t>
            </a:r>
            <a:r>
              <a:rPr sz="2000" b="1" spc="-5" dirty="0">
                <a:latin typeface="Arial"/>
                <a:cs typeface="Arial"/>
              </a:rPr>
              <a:t>na</a:t>
            </a:r>
            <a:r>
              <a:rPr sz="2000" b="1" spc="-35" dirty="0">
                <a:latin typeface="Arial"/>
                <a:cs typeface="Arial"/>
              </a:rPr>
              <a:t> </a:t>
            </a:r>
            <a:r>
              <a:rPr sz="2000" b="1" spc="-5" dirty="0">
                <a:latin typeface="Arial"/>
                <a:cs typeface="Arial"/>
              </a:rPr>
              <a:t>biblioteca</a:t>
            </a:r>
            <a:endParaRPr sz="2000">
              <a:latin typeface="Arial"/>
              <a:cs typeface="Arial"/>
            </a:endParaRPr>
          </a:p>
        </p:txBody>
      </p:sp>
      <p:grpSp>
        <p:nvGrpSpPr>
          <p:cNvPr id="32" name="object 32"/>
          <p:cNvGrpSpPr/>
          <p:nvPr/>
        </p:nvGrpSpPr>
        <p:grpSpPr>
          <a:xfrm>
            <a:off x="3422650" y="1670051"/>
            <a:ext cx="2070100" cy="1031875"/>
            <a:chOff x="3422650" y="1670051"/>
            <a:chExt cx="2070100" cy="1031875"/>
          </a:xfrm>
        </p:grpSpPr>
        <p:sp>
          <p:nvSpPr>
            <p:cNvPr id="33" name="object 33"/>
            <p:cNvSpPr/>
            <p:nvPr/>
          </p:nvSpPr>
          <p:spPr>
            <a:xfrm>
              <a:off x="3429000" y="1676401"/>
              <a:ext cx="2057400" cy="1019175"/>
            </a:xfrm>
            <a:custGeom>
              <a:avLst/>
              <a:gdLst/>
              <a:ahLst/>
              <a:cxnLst/>
              <a:rect l="l" t="t" r="r" b="b"/>
              <a:pathLst>
                <a:path w="2057400" h="1019175">
                  <a:moveTo>
                    <a:pt x="2057398" y="0"/>
                  </a:moveTo>
                  <a:lnTo>
                    <a:pt x="0" y="0"/>
                  </a:lnTo>
                  <a:lnTo>
                    <a:pt x="0" y="1019175"/>
                  </a:lnTo>
                  <a:lnTo>
                    <a:pt x="2057398" y="1019175"/>
                  </a:lnTo>
                  <a:lnTo>
                    <a:pt x="2057398" y="0"/>
                  </a:lnTo>
                  <a:close/>
                </a:path>
              </a:pathLst>
            </a:custGeom>
            <a:solidFill>
              <a:srgbClr val="FFFFFF"/>
            </a:solidFill>
          </p:spPr>
          <p:txBody>
            <a:bodyPr wrap="square" lIns="0" tIns="0" rIns="0" bIns="0" rtlCol="0"/>
            <a:lstStyle/>
            <a:p>
              <a:endParaRPr/>
            </a:p>
          </p:txBody>
        </p:sp>
        <p:sp>
          <p:nvSpPr>
            <p:cNvPr id="34" name="object 34"/>
            <p:cNvSpPr/>
            <p:nvPr/>
          </p:nvSpPr>
          <p:spPr>
            <a:xfrm>
              <a:off x="3429000" y="1676401"/>
              <a:ext cx="2057400" cy="1019175"/>
            </a:xfrm>
            <a:custGeom>
              <a:avLst/>
              <a:gdLst/>
              <a:ahLst/>
              <a:cxnLst/>
              <a:rect l="l" t="t" r="r" b="b"/>
              <a:pathLst>
                <a:path w="2057400" h="1019175">
                  <a:moveTo>
                    <a:pt x="0" y="0"/>
                  </a:moveTo>
                  <a:lnTo>
                    <a:pt x="2057399" y="0"/>
                  </a:lnTo>
                  <a:lnTo>
                    <a:pt x="2057399" y="1019174"/>
                  </a:lnTo>
                  <a:lnTo>
                    <a:pt x="0" y="1019174"/>
                  </a:lnTo>
                  <a:lnTo>
                    <a:pt x="0" y="0"/>
                  </a:lnTo>
                  <a:close/>
                </a:path>
              </a:pathLst>
            </a:custGeom>
            <a:ln w="12699">
              <a:solidFill>
                <a:srgbClr val="FF2600"/>
              </a:solidFill>
            </a:ln>
          </p:spPr>
          <p:txBody>
            <a:bodyPr wrap="square" lIns="0" tIns="0" rIns="0" bIns="0" rtlCol="0"/>
            <a:lstStyle/>
            <a:p>
              <a:endParaRPr/>
            </a:p>
          </p:txBody>
        </p:sp>
        <p:sp>
          <p:nvSpPr>
            <p:cNvPr id="35" name="object 35"/>
            <p:cNvSpPr/>
            <p:nvPr/>
          </p:nvSpPr>
          <p:spPr>
            <a:xfrm>
              <a:off x="5133340" y="2008187"/>
              <a:ext cx="101600" cy="12700"/>
            </a:xfrm>
            <a:custGeom>
              <a:avLst/>
              <a:gdLst/>
              <a:ahLst/>
              <a:cxnLst/>
              <a:rect l="l" t="t" r="r" b="b"/>
              <a:pathLst>
                <a:path w="101600" h="12700">
                  <a:moveTo>
                    <a:pt x="101598" y="0"/>
                  </a:moveTo>
                  <a:lnTo>
                    <a:pt x="0" y="0"/>
                  </a:lnTo>
                  <a:lnTo>
                    <a:pt x="0" y="12700"/>
                  </a:lnTo>
                  <a:lnTo>
                    <a:pt x="101598" y="12700"/>
                  </a:lnTo>
                  <a:lnTo>
                    <a:pt x="101598" y="0"/>
                  </a:lnTo>
                  <a:close/>
                </a:path>
              </a:pathLst>
            </a:custGeom>
            <a:solidFill>
              <a:srgbClr val="000000"/>
            </a:solidFill>
          </p:spPr>
          <p:txBody>
            <a:bodyPr wrap="square" lIns="0" tIns="0" rIns="0" bIns="0" rtlCol="0"/>
            <a:lstStyle/>
            <a:p>
              <a:endParaRPr/>
            </a:p>
          </p:txBody>
        </p:sp>
      </p:grpSp>
      <p:sp>
        <p:nvSpPr>
          <p:cNvPr id="36" name="object 36"/>
          <p:cNvSpPr txBox="1"/>
          <p:nvPr/>
        </p:nvSpPr>
        <p:spPr>
          <a:xfrm>
            <a:off x="3514206" y="1716087"/>
            <a:ext cx="1751330" cy="939800"/>
          </a:xfrm>
          <a:prstGeom prst="rect">
            <a:avLst/>
          </a:prstGeom>
        </p:spPr>
        <p:txBody>
          <a:bodyPr vert="horz" wrap="square" lIns="0" tIns="12700" rIns="0" bIns="0" rtlCol="0">
            <a:spAutoFit/>
          </a:bodyPr>
          <a:lstStyle/>
          <a:p>
            <a:pPr marL="38100" marR="30480" algn="ctr">
              <a:lnSpc>
                <a:spcPct val="100000"/>
              </a:lnSpc>
              <a:spcBef>
                <a:spcPts val="100"/>
              </a:spcBef>
            </a:pPr>
            <a:r>
              <a:rPr sz="2000" b="1" spc="-5" dirty="0">
                <a:latin typeface="Arial"/>
                <a:cs typeface="Arial"/>
              </a:rPr>
              <a:t>Construir</a:t>
            </a:r>
            <a:r>
              <a:rPr sz="2000" b="1" spc="-35" dirty="0">
                <a:latin typeface="Arial"/>
                <a:cs typeface="Arial"/>
              </a:rPr>
              <a:t> </a:t>
            </a:r>
            <a:r>
              <a:rPr sz="2000" b="1" dirty="0">
                <a:latin typeface="Arial"/>
                <a:cs typeface="Arial"/>
              </a:rPr>
              <a:t>a</a:t>
            </a:r>
            <a:r>
              <a:rPr sz="2000" b="1" spc="-35" dirty="0">
                <a:latin typeface="Arial"/>
                <a:cs typeface="Arial"/>
              </a:rPr>
              <a:t> </a:t>
            </a:r>
            <a:r>
              <a:rPr sz="2000" b="1" spc="5" dirty="0">
                <a:latin typeface="Arial"/>
                <a:cs typeface="Arial"/>
              </a:rPr>
              <a:t>n</a:t>
            </a:r>
            <a:r>
              <a:rPr sz="1950" b="1" spc="7" baseline="25641" dirty="0">
                <a:latin typeface="Arial"/>
                <a:cs typeface="Arial"/>
              </a:rPr>
              <a:t>a </a:t>
            </a:r>
            <a:r>
              <a:rPr sz="1950" b="1" spc="-525" baseline="25641" dirty="0">
                <a:latin typeface="Arial"/>
                <a:cs typeface="Arial"/>
              </a:rPr>
              <a:t> </a:t>
            </a:r>
            <a:r>
              <a:rPr sz="2000" b="1" spc="-5" dirty="0">
                <a:latin typeface="Arial"/>
                <a:cs typeface="Arial"/>
              </a:rPr>
              <a:t>iteração do </a:t>
            </a:r>
            <a:r>
              <a:rPr sz="2000" b="1" dirty="0">
                <a:latin typeface="Arial"/>
                <a:cs typeface="Arial"/>
              </a:rPr>
              <a:t> </a:t>
            </a:r>
            <a:r>
              <a:rPr sz="2000" b="1" spc="-5" dirty="0">
                <a:latin typeface="Arial"/>
                <a:cs typeface="Arial"/>
              </a:rPr>
              <a:t>sistema</a:t>
            </a:r>
            <a:endParaRPr sz="2000">
              <a:latin typeface="Arial"/>
              <a:cs typeface="Arial"/>
            </a:endParaRPr>
          </a:p>
        </p:txBody>
      </p:sp>
      <p:grpSp>
        <p:nvGrpSpPr>
          <p:cNvPr id="37" name="object 37"/>
          <p:cNvGrpSpPr/>
          <p:nvPr/>
        </p:nvGrpSpPr>
        <p:grpSpPr>
          <a:xfrm>
            <a:off x="1562100" y="984251"/>
            <a:ext cx="5632450" cy="4311650"/>
            <a:chOff x="1562100" y="984251"/>
            <a:chExt cx="5632450" cy="4311650"/>
          </a:xfrm>
        </p:grpSpPr>
        <p:sp>
          <p:nvSpPr>
            <p:cNvPr id="38" name="object 38"/>
            <p:cNvSpPr/>
            <p:nvPr/>
          </p:nvSpPr>
          <p:spPr>
            <a:xfrm>
              <a:off x="1676399" y="990601"/>
              <a:ext cx="609600" cy="647700"/>
            </a:xfrm>
            <a:custGeom>
              <a:avLst/>
              <a:gdLst/>
              <a:ahLst/>
              <a:cxnLst/>
              <a:rect l="l" t="t" r="r" b="b"/>
              <a:pathLst>
                <a:path w="609600" h="647700">
                  <a:moveTo>
                    <a:pt x="0" y="0"/>
                  </a:moveTo>
                  <a:lnTo>
                    <a:pt x="609599" y="1"/>
                  </a:lnTo>
                </a:path>
                <a:path w="609600" h="647700">
                  <a:moveTo>
                    <a:pt x="0" y="0"/>
                  </a:moveTo>
                  <a:lnTo>
                    <a:pt x="0" y="647699"/>
                  </a:lnTo>
                </a:path>
              </a:pathLst>
            </a:custGeom>
            <a:ln w="12699">
              <a:solidFill>
                <a:srgbClr val="000000"/>
              </a:solidFill>
            </a:ln>
          </p:spPr>
          <p:txBody>
            <a:bodyPr wrap="square" lIns="0" tIns="0" rIns="0" bIns="0" rtlCol="0"/>
            <a:lstStyle/>
            <a:p>
              <a:endParaRPr/>
            </a:p>
          </p:txBody>
        </p:sp>
        <p:sp>
          <p:nvSpPr>
            <p:cNvPr id="39" name="object 39"/>
            <p:cNvSpPr/>
            <p:nvPr/>
          </p:nvSpPr>
          <p:spPr>
            <a:xfrm>
              <a:off x="1638300" y="1600201"/>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40" name="object 40"/>
            <p:cNvSpPr/>
            <p:nvPr/>
          </p:nvSpPr>
          <p:spPr>
            <a:xfrm>
              <a:off x="1600199" y="2743200"/>
              <a:ext cx="0" cy="190500"/>
            </a:xfrm>
            <a:custGeom>
              <a:avLst/>
              <a:gdLst/>
              <a:ahLst/>
              <a:cxnLst/>
              <a:rect l="l" t="t" r="r" b="b"/>
              <a:pathLst>
                <a:path h="190500">
                  <a:moveTo>
                    <a:pt x="0" y="0"/>
                  </a:moveTo>
                  <a:lnTo>
                    <a:pt x="0" y="190499"/>
                  </a:lnTo>
                </a:path>
              </a:pathLst>
            </a:custGeom>
            <a:ln w="12699">
              <a:solidFill>
                <a:srgbClr val="000000"/>
              </a:solidFill>
            </a:ln>
          </p:spPr>
          <p:txBody>
            <a:bodyPr wrap="square" lIns="0" tIns="0" rIns="0" bIns="0" rtlCol="0"/>
            <a:lstStyle/>
            <a:p>
              <a:endParaRPr/>
            </a:p>
          </p:txBody>
        </p:sp>
        <p:sp>
          <p:nvSpPr>
            <p:cNvPr id="41" name="object 41"/>
            <p:cNvSpPr/>
            <p:nvPr/>
          </p:nvSpPr>
          <p:spPr>
            <a:xfrm>
              <a:off x="1562100" y="2895600"/>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42" name="object 42"/>
            <p:cNvSpPr/>
            <p:nvPr/>
          </p:nvSpPr>
          <p:spPr>
            <a:xfrm>
              <a:off x="1600199" y="4038600"/>
              <a:ext cx="0" cy="1219200"/>
            </a:xfrm>
            <a:custGeom>
              <a:avLst/>
              <a:gdLst/>
              <a:ahLst/>
              <a:cxnLst/>
              <a:rect l="l" t="t" r="r" b="b"/>
              <a:pathLst>
                <a:path h="1219200">
                  <a:moveTo>
                    <a:pt x="0" y="0"/>
                  </a:moveTo>
                  <a:lnTo>
                    <a:pt x="0" y="1219199"/>
                  </a:lnTo>
                </a:path>
              </a:pathLst>
            </a:custGeom>
            <a:ln w="12699">
              <a:solidFill>
                <a:srgbClr val="000000"/>
              </a:solidFill>
            </a:ln>
          </p:spPr>
          <p:txBody>
            <a:bodyPr wrap="square" lIns="0" tIns="0" rIns="0" bIns="0" rtlCol="0"/>
            <a:lstStyle/>
            <a:p>
              <a:endParaRPr/>
            </a:p>
          </p:txBody>
        </p:sp>
        <p:sp>
          <p:nvSpPr>
            <p:cNvPr id="43" name="object 43"/>
            <p:cNvSpPr/>
            <p:nvPr/>
          </p:nvSpPr>
          <p:spPr>
            <a:xfrm>
              <a:off x="1600200" y="5257800"/>
              <a:ext cx="723900" cy="0"/>
            </a:xfrm>
            <a:custGeom>
              <a:avLst/>
              <a:gdLst/>
              <a:ahLst/>
              <a:cxnLst/>
              <a:rect l="l" t="t" r="r" b="b"/>
              <a:pathLst>
                <a:path w="723900">
                  <a:moveTo>
                    <a:pt x="723899" y="0"/>
                  </a:moveTo>
                  <a:lnTo>
                    <a:pt x="0" y="0"/>
                  </a:lnTo>
                </a:path>
              </a:pathLst>
            </a:custGeom>
            <a:ln w="12699">
              <a:solidFill>
                <a:srgbClr val="000000"/>
              </a:solidFill>
            </a:ln>
          </p:spPr>
          <p:txBody>
            <a:bodyPr wrap="square" lIns="0" tIns="0" rIns="0" bIns="0" rtlCol="0"/>
            <a:lstStyle/>
            <a:p>
              <a:endParaRPr/>
            </a:p>
          </p:txBody>
        </p:sp>
        <p:sp>
          <p:nvSpPr>
            <p:cNvPr id="44" name="object 44"/>
            <p:cNvSpPr/>
            <p:nvPr/>
          </p:nvSpPr>
          <p:spPr>
            <a:xfrm>
              <a:off x="2286000" y="52197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45" name="object 45"/>
            <p:cNvSpPr/>
            <p:nvPr/>
          </p:nvSpPr>
          <p:spPr>
            <a:xfrm>
              <a:off x="4876800" y="4381500"/>
              <a:ext cx="0" cy="876300"/>
            </a:xfrm>
            <a:custGeom>
              <a:avLst/>
              <a:gdLst/>
              <a:ahLst/>
              <a:cxnLst/>
              <a:rect l="l" t="t" r="r" b="b"/>
              <a:pathLst>
                <a:path h="876300">
                  <a:moveTo>
                    <a:pt x="0" y="0"/>
                  </a:moveTo>
                  <a:lnTo>
                    <a:pt x="0" y="876299"/>
                  </a:lnTo>
                </a:path>
              </a:pathLst>
            </a:custGeom>
            <a:ln w="12699">
              <a:solidFill>
                <a:srgbClr val="000000"/>
              </a:solidFill>
            </a:ln>
          </p:spPr>
          <p:txBody>
            <a:bodyPr wrap="square" lIns="0" tIns="0" rIns="0" bIns="0" rtlCol="0"/>
            <a:lstStyle/>
            <a:p>
              <a:endParaRPr/>
            </a:p>
          </p:txBody>
        </p:sp>
        <p:sp>
          <p:nvSpPr>
            <p:cNvPr id="46" name="object 46"/>
            <p:cNvSpPr/>
            <p:nvPr/>
          </p:nvSpPr>
          <p:spPr>
            <a:xfrm>
              <a:off x="4838700" y="434340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47" name="object 47"/>
            <p:cNvSpPr/>
            <p:nvPr/>
          </p:nvSpPr>
          <p:spPr>
            <a:xfrm>
              <a:off x="4419600" y="5257800"/>
              <a:ext cx="457200" cy="0"/>
            </a:xfrm>
            <a:custGeom>
              <a:avLst/>
              <a:gdLst/>
              <a:ahLst/>
              <a:cxnLst/>
              <a:rect l="l" t="t" r="r" b="b"/>
              <a:pathLst>
                <a:path w="457200">
                  <a:moveTo>
                    <a:pt x="457199" y="0"/>
                  </a:moveTo>
                  <a:lnTo>
                    <a:pt x="0" y="0"/>
                  </a:lnTo>
                </a:path>
              </a:pathLst>
            </a:custGeom>
            <a:ln w="12699">
              <a:solidFill>
                <a:srgbClr val="000000"/>
              </a:solidFill>
            </a:ln>
          </p:spPr>
          <p:txBody>
            <a:bodyPr wrap="square" lIns="0" tIns="0" rIns="0" bIns="0" rtlCol="0"/>
            <a:lstStyle/>
            <a:p>
              <a:endParaRPr/>
            </a:p>
          </p:txBody>
        </p:sp>
        <p:sp>
          <p:nvSpPr>
            <p:cNvPr id="48" name="object 48"/>
            <p:cNvSpPr/>
            <p:nvPr/>
          </p:nvSpPr>
          <p:spPr>
            <a:xfrm>
              <a:off x="4495798" y="2781300"/>
              <a:ext cx="0" cy="190500"/>
            </a:xfrm>
            <a:custGeom>
              <a:avLst/>
              <a:gdLst/>
              <a:ahLst/>
              <a:cxnLst/>
              <a:rect l="l" t="t" r="r" b="b"/>
              <a:pathLst>
                <a:path h="190500">
                  <a:moveTo>
                    <a:pt x="0" y="0"/>
                  </a:moveTo>
                  <a:lnTo>
                    <a:pt x="0" y="190499"/>
                  </a:lnTo>
                </a:path>
              </a:pathLst>
            </a:custGeom>
            <a:ln w="12699">
              <a:solidFill>
                <a:srgbClr val="000000"/>
              </a:solidFill>
            </a:ln>
          </p:spPr>
          <p:txBody>
            <a:bodyPr wrap="square" lIns="0" tIns="0" rIns="0" bIns="0" rtlCol="0"/>
            <a:lstStyle/>
            <a:p>
              <a:endParaRPr/>
            </a:p>
          </p:txBody>
        </p:sp>
        <p:sp>
          <p:nvSpPr>
            <p:cNvPr id="49" name="object 49"/>
            <p:cNvSpPr/>
            <p:nvPr/>
          </p:nvSpPr>
          <p:spPr>
            <a:xfrm>
              <a:off x="4457698" y="274320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50" name="object 50"/>
            <p:cNvSpPr/>
            <p:nvPr/>
          </p:nvSpPr>
          <p:spPr>
            <a:xfrm>
              <a:off x="4275519" y="1081116"/>
              <a:ext cx="2890520" cy="2653030"/>
            </a:xfrm>
            <a:custGeom>
              <a:avLst/>
              <a:gdLst/>
              <a:ahLst/>
              <a:cxnLst/>
              <a:rect l="l" t="t" r="r" b="b"/>
              <a:pathLst>
                <a:path w="2890520" h="2653029">
                  <a:moveTo>
                    <a:pt x="0" y="0"/>
                  </a:moveTo>
                  <a:lnTo>
                    <a:pt x="356010" y="60297"/>
                  </a:lnTo>
                  <a:lnTo>
                    <a:pt x="787809" y="137290"/>
                  </a:lnTo>
                  <a:lnTo>
                    <a:pt x="997359" y="177772"/>
                  </a:lnTo>
                  <a:lnTo>
                    <a:pt x="1202147" y="219840"/>
                  </a:lnTo>
                  <a:lnTo>
                    <a:pt x="1398997" y="265084"/>
                  </a:lnTo>
                  <a:lnTo>
                    <a:pt x="1589497" y="311915"/>
                  </a:lnTo>
                  <a:lnTo>
                    <a:pt x="1770472" y="361922"/>
                  </a:lnTo>
                  <a:lnTo>
                    <a:pt x="1941128" y="415103"/>
                  </a:lnTo>
                  <a:lnTo>
                    <a:pt x="2100672" y="472253"/>
                  </a:lnTo>
                  <a:lnTo>
                    <a:pt x="2248310" y="533372"/>
                  </a:lnTo>
                  <a:lnTo>
                    <a:pt x="2382453" y="598459"/>
                  </a:lnTo>
                  <a:lnTo>
                    <a:pt x="2502310" y="668309"/>
                  </a:lnTo>
                  <a:lnTo>
                    <a:pt x="2607084" y="743715"/>
                  </a:lnTo>
                  <a:lnTo>
                    <a:pt x="2694397" y="823884"/>
                  </a:lnTo>
                  <a:lnTo>
                    <a:pt x="2765041" y="910403"/>
                  </a:lnTo>
                  <a:lnTo>
                    <a:pt x="2818222" y="1001684"/>
                  </a:lnTo>
                  <a:lnTo>
                    <a:pt x="2856322" y="1098522"/>
                  </a:lnTo>
                  <a:lnTo>
                    <a:pt x="2880134" y="1200122"/>
                  </a:lnTo>
                  <a:lnTo>
                    <a:pt x="2890453" y="1305690"/>
                  </a:lnTo>
                  <a:lnTo>
                    <a:pt x="2888866" y="1415228"/>
                  </a:lnTo>
                  <a:lnTo>
                    <a:pt x="2875372" y="1528734"/>
                  </a:lnTo>
                  <a:lnTo>
                    <a:pt x="2852353" y="1645415"/>
                  </a:lnTo>
                  <a:lnTo>
                    <a:pt x="2820603" y="1765272"/>
                  </a:lnTo>
                  <a:lnTo>
                    <a:pt x="2780916" y="1886715"/>
                  </a:lnTo>
                  <a:lnTo>
                    <a:pt x="2734878" y="2011334"/>
                  </a:lnTo>
                  <a:lnTo>
                    <a:pt x="2683284" y="2137540"/>
                  </a:lnTo>
                  <a:lnTo>
                    <a:pt x="2566603" y="2393922"/>
                  </a:lnTo>
                  <a:lnTo>
                    <a:pt x="2441984" y="2652684"/>
                  </a:lnTo>
                </a:path>
              </a:pathLst>
            </a:custGeom>
            <a:ln w="57149">
              <a:solidFill>
                <a:srgbClr val="AB1500"/>
              </a:solidFill>
            </a:ln>
          </p:spPr>
          <p:txBody>
            <a:bodyPr wrap="square" lIns="0" tIns="0" rIns="0" bIns="0" rtlCol="0"/>
            <a:lstStyle/>
            <a:p>
              <a:endParaRPr/>
            </a:p>
          </p:txBody>
        </p:sp>
        <p:sp>
          <p:nvSpPr>
            <p:cNvPr id="51" name="object 51"/>
            <p:cNvSpPr/>
            <p:nvPr/>
          </p:nvSpPr>
          <p:spPr>
            <a:xfrm>
              <a:off x="4190998" y="1010909"/>
              <a:ext cx="183515" cy="169545"/>
            </a:xfrm>
            <a:custGeom>
              <a:avLst/>
              <a:gdLst/>
              <a:ahLst/>
              <a:cxnLst/>
              <a:rect l="l" t="t" r="r" b="b"/>
              <a:pathLst>
                <a:path w="183514" h="169544">
                  <a:moveTo>
                    <a:pt x="183358" y="0"/>
                  </a:moveTo>
                  <a:lnTo>
                    <a:pt x="0" y="55891"/>
                  </a:lnTo>
                  <a:lnTo>
                    <a:pt x="154727" y="169043"/>
                  </a:lnTo>
                  <a:lnTo>
                    <a:pt x="183358" y="0"/>
                  </a:lnTo>
                  <a:close/>
                </a:path>
              </a:pathLst>
            </a:custGeom>
            <a:solidFill>
              <a:srgbClr val="AB1500"/>
            </a:solidFill>
          </p:spPr>
          <p:txBody>
            <a:bodyPr wrap="square" lIns="0" tIns="0" rIns="0" bIns="0" rtlCol="0"/>
            <a:lstStyle/>
            <a:p>
              <a:endParaRPr/>
            </a:p>
          </p:txBody>
        </p:sp>
        <p:sp>
          <p:nvSpPr>
            <p:cNvPr id="52" name="object 52"/>
            <p:cNvSpPr/>
            <p:nvPr/>
          </p:nvSpPr>
          <p:spPr>
            <a:xfrm>
              <a:off x="5486398" y="2209800"/>
              <a:ext cx="881380" cy="2584450"/>
            </a:xfrm>
            <a:custGeom>
              <a:avLst/>
              <a:gdLst/>
              <a:ahLst/>
              <a:cxnLst/>
              <a:rect l="l" t="t" r="r" b="b"/>
              <a:pathLst>
                <a:path w="881379" h="2584450">
                  <a:moveTo>
                    <a:pt x="0" y="0"/>
                  </a:moveTo>
                  <a:lnTo>
                    <a:pt x="134937" y="145256"/>
                  </a:lnTo>
                  <a:lnTo>
                    <a:pt x="267493" y="291306"/>
                  </a:lnTo>
                  <a:lnTo>
                    <a:pt x="394493" y="438943"/>
                  </a:lnTo>
                  <a:lnTo>
                    <a:pt x="511968" y="588168"/>
                  </a:lnTo>
                  <a:lnTo>
                    <a:pt x="618331" y="740568"/>
                  </a:lnTo>
                  <a:lnTo>
                    <a:pt x="709612" y="895349"/>
                  </a:lnTo>
                  <a:lnTo>
                    <a:pt x="749299" y="974724"/>
                  </a:lnTo>
                  <a:lnTo>
                    <a:pt x="784224" y="1054893"/>
                  </a:lnTo>
                  <a:lnTo>
                    <a:pt x="813593" y="1136649"/>
                  </a:lnTo>
                  <a:lnTo>
                    <a:pt x="838199" y="1219199"/>
                  </a:lnTo>
                  <a:lnTo>
                    <a:pt x="856456" y="1303337"/>
                  </a:lnTo>
                  <a:lnTo>
                    <a:pt x="869949" y="1388268"/>
                  </a:lnTo>
                  <a:lnTo>
                    <a:pt x="877887" y="1474787"/>
                  </a:lnTo>
                  <a:lnTo>
                    <a:pt x="881062" y="1562099"/>
                  </a:lnTo>
                  <a:lnTo>
                    <a:pt x="875506" y="1740693"/>
                  </a:lnTo>
                  <a:lnTo>
                    <a:pt x="854868" y="1921668"/>
                  </a:lnTo>
                  <a:lnTo>
                    <a:pt x="823118" y="2105818"/>
                  </a:lnTo>
                  <a:lnTo>
                    <a:pt x="781843" y="2291555"/>
                  </a:lnTo>
                  <a:lnTo>
                    <a:pt x="735012" y="2478881"/>
                  </a:lnTo>
                  <a:lnTo>
                    <a:pt x="707495" y="2584066"/>
                  </a:lnTo>
                </a:path>
              </a:pathLst>
            </a:custGeom>
            <a:ln w="57149">
              <a:solidFill>
                <a:srgbClr val="AB1500"/>
              </a:solidFill>
            </a:ln>
          </p:spPr>
          <p:txBody>
            <a:bodyPr wrap="square" lIns="0" tIns="0" rIns="0" bIns="0" rtlCol="0"/>
            <a:lstStyle/>
            <a:p>
              <a:endParaRPr/>
            </a:p>
          </p:txBody>
        </p:sp>
        <p:sp>
          <p:nvSpPr>
            <p:cNvPr id="53" name="object 53"/>
            <p:cNvSpPr/>
            <p:nvPr/>
          </p:nvSpPr>
          <p:spPr>
            <a:xfrm>
              <a:off x="6132657" y="4689236"/>
              <a:ext cx="166370" cy="187960"/>
            </a:xfrm>
            <a:custGeom>
              <a:avLst/>
              <a:gdLst/>
              <a:ahLst/>
              <a:cxnLst/>
              <a:rect l="l" t="t" r="r" b="b"/>
              <a:pathLst>
                <a:path w="166370" h="187960">
                  <a:moveTo>
                    <a:pt x="0" y="0"/>
                  </a:moveTo>
                  <a:lnTo>
                    <a:pt x="39541" y="187563"/>
                  </a:lnTo>
                  <a:lnTo>
                    <a:pt x="165868" y="43392"/>
                  </a:lnTo>
                  <a:lnTo>
                    <a:pt x="0" y="0"/>
                  </a:lnTo>
                  <a:close/>
                </a:path>
              </a:pathLst>
            </a:custGeom>
            <a:solidFill>
              <a:srgbClr val="AB1500"/>
            </a:solidFill>
          </p:spPr>
          <p:txBody>
            <a:bodyPr wrap="square" lIns="0" tIns="0" rIns="0" bIns="0" rtlCol="0"/>
            <a:lstStyle/>
            <a:p>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67</a:t>
            </a:r>
            <a:endParaRPr sz="1400">
              <a:latin typeface="Times New Roman"/>
              <a:cs typeface="Times New Roman"/>
            </a:endParaRPr>
          </a:p>
        </p:txBody>
      </p:sp>
      <p:sp>
        <p:nvSpPr>
          <p:cNvPr id="3" name="object 3"/>
          <p:cNvSpPr txBox="1"/>
          <p:nvPr/>
        </p:nvSpPr>
        <p:spPr>
          <a:xfrm>
            <a:off x="536574" y="1669098"/>
            <a:ext cx="8253095" cy="4691380"/>
          </a:xfrm>
          <a:prstGeom prst="rect">
            <a:avLst/>
          </a:prstGeom>
        </p:spPr>
        <p:txBody>
          <a:bodyPr vert="horz" wrap="square" lIns="0" tIns="73660" rIns="0" bIns="0" rtlCol="0">
            <a:spAutoFit/>
          </a:bodyPr>
          <a:lstStyle/>
          <a:p>
            <a:pPr marL="354965" marR="410845" indent="-342900">
              <a:lnSpc>
                <a:spcPts val="3400"/>
              </a:lnSpc>
              <a:spcBef>
                <a:spcPts val="580"/>
              </a:spcBef>
              <a:buClr>
                <a:srgbClr val="CC0066"/>
              </a:buClr>
              <a:buSzPct val="68750"/>
              <a:buFont typeface="Wingdings"/>
              <a:buChar char=""/>
              <a:tabLst>
                <a:tab pos="355600" algn="l"/>
              </a:tabLst>
            </a:pPr>
            <a:r>
              <a:rPr sz="3200" dirty="0">
                <a:latin typeface="Arial MT"/>
                <a:cs typeface="Arial MT"/>
              </a:rPr>
              <a:t>O modelo de </a:t>
            </a:r>
            <a:r>
              <a:rPr sz="3200" spc="-5" dirty="0">
                <a:latin typeface="Arial MT"/>
                <a:cs typeface="Arial MT"/>
              </a:rPr>
              <a:t>montagem </a:t>
            </a:r>
            <a:r>
              <a:rPr sz="3200" dirty="0">
                <a:latin typeface="Arial MT"/>
                <a:cs typeface="Arial MT"/>
              </a:rPr>
              <a:t>de </a:t>
            </a:r>
            <a:r>
              <a:rPr sz="3200" spc="-5" dirty="0">
                <a:latin typeface="Arial MT"/>
                <a:cs typeface="Arial MT"/>
              </a:rPr>
              <a:t>componentes </a:t>
            </a:r>
            <a:r>
              <a:rPr sz="3200" spc="-875" dirty="0">
                <a:latin typeface="Arial MT"/>
                <a:cs typeface="Arial MT"/>
              </a:rPr>
              <a:t> </a:t>
            </a:r>
            <a:r>
              <a:rPr sz="3200" dirty="0">
                <a:latin typeface="Arial MT"/>
                <a:cs typeface="Arial MT"/>
              </a:rPr>
              <a:t>conduz</a:t>
            </a:r>
            <a:r>
              <a:rPr sz="3200" spc="-10" dirty="0">
                <a:latin typeface="Arial MT"/>
                <a:cs typeface="Arial MT"/>
              </a:rPr>
              <a:t> </a:t>
            </a:r>
            <a:r>
              <a:rPr sz="3200" dirty="0">
                <a:latin typeface="Arial MT"/>
                <a:cs typeface="Arial MT"/>
              </a:rPr>
              <a:t>ao</a:t>
            </a:r>
            <a:r>
              <a:rPr sz="3200" spc="-10" dirty="0">
                <a:latin typeface="Arial MT"/>
                <a:cs typeface="Arial MT"/>
              </a:rPr>
              <a:t> </a:t>
            </a:r>
            <a:r>
              <a:rPr sz="3200" dirty="0">
                <a:solidFill>
                  <a:srgbClr val="990000"/>
                </a:solidFill>
                <a:latin typeface="Arial MT"/>
                <a:cs typeface="Arial MT"/>
              </a:rPr>
              <a:t>reuso</a:t>
            </a:r>
            <a:r>
              <a:rPr sz="3200" spc="-5" dirty="0">
                <a:solidFill>
                  <a:srgbClr val="990000"/>
                </a:solidFill>
                <a:latin typeface="Arial MT"/>
                <a:cs typeface="Arial MT"/>
              </a:rPr>
              <a:t> </a:t>
            </a:r>
            <a:r>
              <a:rPr sz="3200" dirty="0">
                <a:latin typeface="Arial MT"/>
                <a:cs typeface="Arial MT"/>
              </a:rPr>
              <a:t>do</a:t>
            </a:r>
            <a:r>
              <a:rPr sz="3200" spc="-5" dirty="0">
                <a:latin typeface="Arial MT"/>
                <a:cs typeface="Arial MT"/>
              </a:rPr>
              <a:t> software</a:t>
            </a:r>
            <a:endParaRPr sz="3200">
              <a:latin typeface="Arial MT"/>
              <a:cs typeface="Arial MT"/>
            </a:endParaRPr>
          </a:p>
          <a:p>
            <a:pPr marL="354965" marR="1201420" indent="-342900">
              <a:lnSpc>
                <a:spcPts val="3429"/>
              </a:lnSpc>
              <a:spcBef>
                <a:spcPts val="845"/>
              </a:spcBef>
              <a:buClr>
                <a:srgbClr val="CC0066"/>
              </a:buClr>
              <a:buSzPct val="68750"/>
              <a:buFont typeface="Wingdings"/>
              <a:buChar char=""/>
              <a:tabLst>
                <a:tab pos="355600" algn="l"/>
              </a:tabLst>
            </a:pPr>
            <a:r>
              <a:rPr sz="3200" dirty="0">
                <a:latin typeface="Arial MT"/>
                <a:cs typeface="Arial MT"/>
              </a:rPr>
              <a:t>a</a:t>
            </a:r>
            <a:r>
              <a:rPr sz="3200" spc="-15" dirty="0">
                <a:latin typeface="Arial MT"/>
                <a:cs typeface="Arial MT"/>
              </a:rPr>
              <a:t> </a:t>
            </a:r>
            <a:r>
              <a:rPr sz="3200" dirty="0">
                <a:solidFill>
                  <a:srgbClr val="990000"/>
                </a:solidFill>
                <a:latin typeface="Arial MT"/>
                <a:cs typeface="Arial MT"/>
              </a:rPr>
              <a:t>reusabilidade</a:t>
            </a:r>
            <a:r>
              <a:rPr sz="3200" spc="-20" dirty="0">
                <a:solidFill>
                  <a:srgbClr val="990000"/>
                </a:solidFill>
                <a:latin typeface="Arial MT"/>
                <a:cs typeface="Arial MT"/>
              </a:rPr>
              <a:t> </a:t>
            </a:r>
            <a:r>
              <a:rPr sz="3200" spc="-5" dirty="0">
                <a:latin typeface="Arial MT"/>
                <a:cs typeface="Arial MT"/>
              </a:rPr>
              <a:t>fornece</a:t>
            </a:r>
            <a:r>
              <a:rPr sz="3200" spc="-15" dirty="0">
                <a:latin typeface="Arial MT"/>
                <a:cs typeface="Arial MT"/>
              </a:rPr>
              <a:t> </a:t>
            </a:r>
            <a:r>
              <a:rPr sz="3200" dirty="0">
                <a:latin typeface="Arial MT"/>
                <a:cs typeface="Arial MT"/>
              </a:rPr>
              <a:t>uma</a:t>
            </a:r>
            <a:r>
              <a:rPr sz="3200" spc="-15" dirty="0">
                <a:latin typeface="Arial MT"/>
                <a:cs typeface="Arial MT"/>
              </a:rPr>
              <a:t> </a:t>
            </a:r>
            <a:r>
              <a:rPr sz="3200" dirty="0">
                <a:latin typeface="Arial MT"/>
                <a:cs typeface="Arial MT"/>
              </a:rPr>
              <a:t>série</a:t>
            </a:r>
            <a:r>
              <a:rPr sz="3200" spc="-10" dirty="0">
                <a:latin typeface="Arial MT"/>
                <a:cs typeface="Arial MT"/>
              </a:rPr>
              <a:t> </a:t>
            </a:r>
            <a:r>
              <a:rPr sz="3200" dirty="0">
                <a:latin typeface="Arial MT"/>
                <a:cs typeface="Arial MT"/>
              </a:rPr>
              <a:t>de </a:t>
            </a:r>
            <a:r>
              <a:rPr sz="3200" spc="-875" dirty="0">
                <a:latin typeface="Arial MT"/>
                <a:cs typeface="Arial MT"/>
              </a:rPr>
              <a:t> </a:t>
            </a:r>
            <a:r>
              <a:rPr sz="3200" spc="-5" dirty="0">
                <a:solidFill>
                  <a:srgbClr val="990000"/>
                </a:solidFill>
                <a:latin typeface="Arial MT"/>
                <a:cs typeface="Arial MT"/>
              </a:rPr>
              <a:t>benefícios</a:t>
            </a:r>
            <a:r>
              <a:rPr sz="3200" spc="-5" dirty="0">
                <a:latin typeface="Arial MT"/>
                <a:cs typeface="Arial MT"/>
              </a:rPr>
              <a:t>:</a:t>
            </a:r>
            <a:endParaRPr sz="3200">
              <a:latin typeface="Arial MT"/>
              <a:cs typeface="Arial MT"/>
            </a:endParaRPr>
          </a:p>
          <a:p>
            <a:pPr marL="755650" lvl="1" indent="-286385">
              <a:lnSpc>
                <a:spcPct val="100000"/>
              </a:lnSpc>
              <a:spcBef>
                <a:spcPts val="225"/>
              </a:spcBef>
              <a:buClr>
                <a:srgbClr val="990000"/>
              </a:buClr>
              <a:buFont typeface="Wingdings"/>
              <a:buChar char=""/>
              <a:tabLst>
                <a:tab pos="755650" algn="l"/>
              </a:tabLst>
            </a:pPr>
            <a:r>
              <a:rPr sz="2800" dirty="0">
                <a:latin typeface="Arial MT"/>
                <a:cs typeface="Arial MT"/>
              </a:rPr>
              <a:t>redução</a:t>
            </a:r>
            <a:r>
              <a:rPr sz="2800" spc="-5" dirty="0">
                <a:latin typeface="Arial MT"/>
                <a:cs typeface="Arial MT"/>
              </a:rPr>
              <a:t> </a:t>
            </a:r>
            <a:r>
              <a:rPr sz="2800" dirty="0">
                <a:latin typeface="Arial MT"/>
                <a:cs typeface="Arial MT"/>
              </a:rPr>
              <a:t>de 70% no</a:t>
            </a:r>
            <a:r>
              <a:rPr sz="2800" spc="-5" dirty="0">
                <a:latin typeface="Arial MT"/>
                <a:cs typeface="Arial MT"/>
              </a:rPr>
              <a:t> tempo</a:t>
            </a:r>
            <a:r>
              <a:rPr sz="2800" dirty="0">
                <a:latin typeface="Arial MT"/>
                <a:cs typeface="Arial MT"/>
              </a:rPr>
              <a:t> de </a:t>
            </a:r>
            <a:r>
              <a:rPr sz="2800" spc="-5" dirty="0">
                <a:latin typeface="Arial MT"/>
                <a:cs typeface="Arial MT"/>
              </a:rPr>
              <a:t>desenvolvimento</a:t>
            </a:r>
            <a:endParaRPr sz="2800">
              <a:latin typeface="Arial MT"/>
              <a:cs typeface="Arial MT"/>
            </a:endParaRPr>
          </a:p>
          <a:p>
            <a:pPr marL="755650" lvl="1" indent="-286385">
              <a:lnSpc>
                <a:spcPct val="100000"/>
              </a:lnSpc>
              <a:spcBef>
                <a:spcPts val="340"/>
              </a:spcBef>
              <a:buClr>
                <a:srgbClr val="990000"/>
              </a:buClr>
              <a:buFont typeface="Wingdings"/>
              <a:buChar char=""/>
              <a:tabLst>
                <a:tab pos="755650" algn="l"/>
              </a:tabLst>
            </a:pPr>
            <a:r>
              <a:rPr sz="2800" dirty="0">
                <a:latin typeface="Arial MT"/>
                <a:cs typeface="Arial MT"/>
              </a:rPr>
              <a:t>redução</a:t>
            </a:r>
            <a:r>
              <a:rPr sz="2800" spc="-10" dirty="0">
                <a:latin typeface="Arial MT"/>
                <a:cs typeface="Arial MT"/>
              </a:rPr>
              <a:t> </a:t>
            </a:r>
            <a:r>
              <a:rPr sz="2800" dirty="0">
                <a:latin typeface="Arial MT"/>
                <a:cs typeface="Arial MT"/>
              </a:rPr>
              <a:t>de</a:t>
            </a:r>
            <a:r>
              <a:rPr sz="2800" spc="-5" dirty="0">
                <a:latin typeface="Arial MT"/>
                <a:cs typeface="Arial MT"/>
              </a:rPr>
              <a:t> </a:t>
            </a:r>
            <a:r>
              <a:rPr sz="2800" dirty="0">
                <a:latin typeface="Arial MT"/>
                <a:cs typeface="Arial MT"/>
              </a:rPr>
              <a:t>84%</a:t>
            </a:r>
            <a:r>
              <a:rPr sz="2800" spc="-10" dirty="0">
                <a:latin typeface="Arial MT"/>
                <a:cs typeface="Arial MT"/>
              </a:rPr>
              <a:t> </a:t>
            </a:r>
            <a:r>
              <a:rPr sz="2800" dirty="0">
                <a:latin typeface="Arial MT"/>
                <a:cs typeface="Arial MT"/>
              </a:rPr>
              <a:t>no</a:t>
            </a:r>
            <a:r>
              <a:rPr sz="2800" spc="-5" dirty="0">
                <a:latin typeface="Arial MT"/>
                <a:cs typeface="Arial MT"/>
              </a:rPr>
              <a:t> custo </a:t>
            </a:r>
            <a:r>
              <a:rPr sz="2800" dirty="0">
                <a:latin typeface="Arial MT"/>
                <a:cs typeface="Arial MT"/>
              </a:rPr>
              <a:t>do</a:t>
            </a:r>
            <a:r>
              <a:rPr sz="2800" spc="-10" dirty="0">
                <a:latin typeface="Arial MT"/>
                <a:cs typeface="Arial MT"/>
              </a:rPr>
              <a:t> </a:t>
            </a:r>
            <a:r>
              <a:rPr sz="2800" spc="-5" dirty="0">
                <a:latin typeface="Arial MT"/>
                <a:cs typeface="Arial MT"/>
              </a:rPr>
              <a:t>projeto</a:t>
            </a:r>
            <a:endParaRPr sz="2800">
              <a:latin typeface="Arial MT"/>
              <a:cs typeface="Arial MT"/>
            </a:endParaRPr>
          </a:p>
          <a:p>
            <a:pPr marL="749300" marR="727710" lvl="1" indent="-279400">
              <a:lnSpc>
                <a:spcPts val="3030"/>
              </a:lnSpc>
              <a:spcBef>
                <a:spcPts val="715"/>
              </a:spcBef>
              <a:buClr>
                <a:srgbClr val="990000"/>
              </a:buClr>
              <a:buFont typeface="Wingdings"/>
              <a:buChar char=""/>
              <a:tabLst>
                <a:tab pos="755650" algn="l"/>
              </a:tabLst>
            </a:pPr>
            <a:r>
              <a:rPr sz="2800" spc="-5" dirty="0">
                <a:latin typeface="Arial MT"/>
                <a:cs typeface="Arial MT"/>
              </a:rPr>
              <a:t>índice</a:t>
            </a:r>
            <a:r>
              <a:rPr sz="2800" dirty="0">
                <a:latin typeface="Arial MT"/>
                <a:cs typeface="Arial MT"/>
              </a:rPr>
              <a:t> de </a:t>
            </a:r>
            <a:r>
              <a:rPr sz="2800" spc="-5" dirty="0">
                <a:latin typeface="Arial MT"/>
                <a:cs typeface="Arial MT"/>
              </a:rPr>
              <a:t>produtividade</a:t>
            </a:r>
            <a:r>
              <a:rPr sz="2800" dirty="0">
                <a:latin typeface="Arial MT"/>
                <a:cs typeface="Arial MT"/>
              </a:rPr>
              <a:t> de </a:t>
            </a:r>
            <a:r>
              <a:rPr sz="2800" spc="-5" dirty="0">
                <a:latin typeface="Arial MT"/>
                <a:cs typeface="Arial MT"/>
              </a:rPr>
              <a:t>26.2</a:t>
            </a:r>
            <a:r>
              <a:rPr sz="2800" dirty="0">
                <a:latin typeface="Arial MT"/>
                <a:cs typeface="Arial MT"/>
              </a:rPr>
              <a:t> (normal da </a:t>
            </a:r>
            <a:r>
              <a:rPr sz="2800" spc="-765" dirty="0">
                <a:latin typeface="Arial MT"/>
                <a:cs typeface="Arial MT"/>
              </a:rPr>
              <a:t> </a:t>
            </a:r>
            <a:r>
              <a:rPr sz="2800" spc="-5" dirty="0">
                <a:latin typeface="Arial MT"/>
                <a:cs typeface="Arial MT"/>
              </a:rPr>
              <a:t>indústria </a:t>
            </a:r>
            <a:r>
              <a:rPr sz="2800" dirty="0">
                <a:latin typeface="Arial MT"/>
                <a:cs typeface="Arial MT"/>
              </a:rPr>
              <a:t>é de </a:t>
            </a:r>
            <a:r>
              <a:rPr sz="2800" spc="-5" dirty="0">
                <a:latin typeface="Arial MT"/>
                <a:cs typeface="Arial MT"/>
              </a:rPr>
              <a:t>16.9)</a:t>
            </a:r>
            <a:endParaRPr sz="2800">
              <a:latin typeface="Arial MT"/>
              <a:cs typeface="Arial MT"/>
            </a:endParaRPr>
          </a:p>
          <a:p>
            <a:pPr marL="354965" marR="5080" indent="-342900">
              <a:lnSpc>
                <a:spcPts val="3429"/>
              </a:lnSpc>
              <a:spcBef>
                <a:spcPts val="875"/>
              </a:spcBef>
              <a:buClr>
                <a:srgbClr val="CC0066"/>
              </a:buClr>
              <a:buSzPct val="68750"/>
              <a:buFont typeface="Wingdings"/>
              <a:buChar char=""/>
              <a:tabLst>
                <a:tab pos="355600" algn="l"/>
              </a:tabLst>
            </a:pPr>
            <a:r>
              <a:rPr sz="3200" dirty="0">
                <a:latin typeface="Arial MT"/>
                <a:cs typeface="Arial MT"/>
              </a:rPr>
              <a:t>esses </a:t>
            </a:r>
            <a:r>
              <a:rPr sz="3200" spc="-5" dirty="0">
                <a:latin typeface="Arial MT"/>
                <a:cs typeface="Arial MT"/>
              </a:rPr>
              <a:t>resultados </a:t>
            </a:r>
            <a:r>
              <a:rPr sz="3200" dirty="0">
                <a:latin typeface="Arial MT"/>
                <a:cs typeface="Arial MT"/>
              </a:rPr>
              <a:t>dependem da </a:t>
            </a:r>
            <a:r>
              <a:rPr sz="3200" spc="-5" dirty="0">
                <a:solidFill>
                  <a:srgbClr val="990000"/>
                </a:solidFill>
                <a:latin typeface="Arial MT"/>
                <a:cs typeface="Arial MT"/>
              </a:rPr>
              <a:t>robustez </a:t>
            </a:r>
            <a:r>
              <a:rPr sz="3200" spc="-5" dirty="0">
                <a:latin typeface="Arial MT"/>
                <a:cs typeface="Arial MT"/>
              </a:rPr>
              <a:t>da </a:t>
            </a:r>
            <a:r>
              <a:rPr sz="3200" spc="-875" dirty="0">
                <a:latin typeface="Arial MT"/>
                <a:cs typeface="Arial MT"/>
              </a:rPr>
              <a:t> </a:t>
            </a:r>
            <a:r>
              <a:rPr sz="3200" spc="-5" dirty="0">
                <a:solidFill>
                  <a:srgbClr val="990000"/>
                </a:solidFill>
                <a:latin typeface="Arial MT"/>
                <a:cs typeface="Arial MT"/>
              </a:rPr>
              <a:t>biblioteca</a:t>
            </a:r>
            <a:r>
              <a:rPr sz="3200" spc="-10" dirty="0">
                <a:solidFill>
                  <a:srgbClr val="990000"/>
                </a:solidFill>
                <a:latin typeface="Arial MT"/>
                <a:cs typeface="Arial MT"/>
              </a:rPr>
              <a:t> </a:t>
            </a:r>
            <a:r>
              <a:rPr sz="3200" dirty="0">
                <a:latin typeface="Arial MT"/>
                <a:cs typeface="Arial MT"/>
              </a:rPr>
              <a:t>de </a:t>
            </a:r>
            <a:r>
              <a:rPr sz="3200" spc="-5" dirty="0">
                <a:latin typeface="Arial MT"/>
                <a:cs typeface="Arial MT"/>
              </a:rPr>
              <a:t>componentes</a:t>
            </a:r>
            <a:endParaRPr sz="3200">
              <a:latin typeface="Arial MT"/>
              <a:cs typeface="Arial MT"/>
            </a:endParaRPr>
          </a:p>
        </p:txBody>
      </p:sp>
      <p:grpSp>
        <p:nvGrpSpPr>
          <p:cNvPr id="4" name="object 4"/>
          <p:cNvGrpSpPr/>
          <p:nvPr/>
        </p:nvGrpSpPr>
        <p:grpSpPr>
          <a:xfrm>
            <a:off x="698269" y="108065"/>
            <a:ext cx="7128509" cy="1405255"/>
            <a:chOff x="698269" y="108065"/>
            <a:chExt cx="7128509" cy="1405255"/>
          </a:xfrm>
        </p:grpSpPr>
        <p:pic>
          <p:nvPicPr>
            <p:cNvPr id="5" name="object 5"/>
            <p:cNvPicPr/>
            <p:nvPr/>
          </p:nvPicPr>
          <p:blipFill>
            <a:blip r:embed="rId2" cstate="print"/>
            <a:stretch>
              <a:fillRect/>
            </a:stretch>
          </p:blipFill>
          <p:spPr>
            <a:xfrm>
              <a:off x="698269" y="108065"/>
              <a:ext cx="7128163" cy="818803"/>
            </a:xfrm>
            <a:prstGeom prst="rect">
              <a:avLst/>
            </a:prstGeom>
          </p:spPr>
        </p:pic>
        <p:pic>
          <p:nvPicPr>
            <p:cNvPr id="6" name="object 6"/>
            <p:cNvPicPr/>
            <p:nvPr/>
          </p:nvPicPr>
          <p:blipFill>
            <a:blip r:embed="rId3" cstate="print"/>
            <a:stretch>
              <a:fillRect/>
            </a:stretch>
          </p:blipFill>
          <p:spPr>
            <a:xfrm>
              <a:off x="698269" y="694113"/>
              <a:ext cx="3740726" cy="818803"/>
            </a:xfrm>
            <a:prstGeom prst="rect">
              <a:avLst/>
            </a:prstGeom>
          </p:spPr>
        </p:pic>
      </p:grpSp>
      <p:sp>
        <p:nvSpPr>
          <p:cNvPr id="7" name="object 7"/>
          <p:cNvSpPr txBox="1">
            <a:spLocks noGrp="1"/>
          </p:cNvSpPr>
          <p:nvPr>
            <p:ph type="title"/>
          </p:nvPr>
        </p:nvSpPr>
        <p:spPr>
          <a:xfrm>
            <a:off x="765174" y="68072"/>
            <a:ext cx="6831965" cy="1341120"/>
          </a:xfrm>
          <a:prstGeom prst="rect">
            <a:avLst/>
          </a:prstGeom>
        </p:spPr>
        <p:txBody>
          <a:bodyPr vert="horz" wrap="square" lIns="0" tIns="159385" rIns="0" bIns="0" rtlCol="0">
            <a:spAutoFit/>
          </a:bodyPr>
          <a:lstStyle/>
          <a:p>
            <a:pPr marL="12700" marR="5080">
              <a:lnSpc>
                <a:spcPct val="79900"/>
              </a:lnSpc>
              <a:spcBef>
                <a:spcPts val="1255"/>
              </a:spcBef>
              <a:tabLst>
                <a:tab pos="2653665" algn="l"/>
              </a:tabLst>
            </a:pPr>
            <a:r>
              <a:rPr dirty="0"/>
              <a:t>O</a:t>
            </a:r>
            <a:r>
              <a:rPr spc="10" dirty="0"/>
              <a:t> </a:t>
            </a:r>
            <a:r>
              <a:rPr spc="-5" dirty="0"/>
              <a:t>Modelo	</a:t>
            </a:r>
            <a:r>
              <a:rPr dirty="0"/>
              <a:t>de</a:t>
            </a:r>
            <a:r>
              <a:rPr spc="-40" dirty="0"/>
              <a:t> </a:t>
            </a:r>
            <a:r>
              <a:rPr spc="-5" dirty="0"/>
              <a:t>Montagem</a:t>
            </a:r>
            <a:r>
              <a:rPr spc="-40" dirty="0"/>
              <a:t> </a:t>
            </a:r>
            <a:r>
              <a:rPr dirty="0"/>
              <a:t>de </a:t>
            </a:r>
            <a:r>
              <a:rPr spc="-1185" dirty="0"/>
              <a:t> </a:t>
            </a:r>
            <a:r>
              <a:rPr spc="-5" dirty="0"/>
              <a:t>Componentes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68</a:t>
            </a:r>
            <a:endParaRPr sz="1400">
              <a:latin typeface="Times New Roman"/>
              <a:cs typeface="Times New Roman"/>
            </a:endParaRPr>
          </a:p>
        </p:txBody>
      </p:sp>
      <p:grpSp>
        <p:nvGrpSpPr>
          <p:cNvPr id="3" name="object 3"/>
          <p:cNvGrpSpPr/>
          <p:nvPr/>
        </p:nvGrpSpPr>
        <p:grpSpPr>
          <a:xfrm>
            <a:off x="698269" y="108065"/>
            <a:ext cx="6305550" cy="1405255"/>
            <a:chOff x="698269" y="108065"/>
            <a:chExt cx="6305550" cy="1405255"/>
          </a:xfrm>
        </p:grpSpPr>
        <p:pic>
          <p:nvPicPr>
            <p:cNvPr id="4" name="object 4"/>
            <p:cNvPicPr/>
            <p:nvPr/>
          </p:nvPicPr>
          <p:blipFill>
            <a:blip r:embed="rId2" cstate="print"/>
            <a:stretch>
              <a:fillRect/>
            </a:stretch>
          </p:blipFill>
          <p:spPr>
            <a:xfrm>
              <a:off x="698269" y="108065"/>
              <a:ext cx="6305203" cy="818803"/>
            </a:xfrm>
            <a:prstGeom prst="rect">
              <a:avLst/>
            </a:prstGeom>
          </p:spPr>
        </p:pic>
        <p:pic>
          <p:nvPicPr>
            <p:cNvPr id="5" name="object 5"/>
            <p:cNvPicPr/>
            <p:nvPr/>
          </p:nvPicPr>
          <p:blipFill>
            <a:blip r:embed="rId3" cstate="print"/>
            <a:stretch>
              <a:fillRect/>
            </a:stretch>
          </p:blipFill>
          <p:spPr>
            <a:xfrm>
              <a:off x="698269" y="694113"/>
              <a:ext cx="2556163" cy="818803"/>
            </a:xfrm>
            <a:prstGeom prst="rect">
              <a:avLst/>
            </a:prstGeom>
          </p:spPr>
        </p:pic>
      </p:grpSp>
      <p:sp>
        <p:nvSpPr>
          <p:cNvPr id="6" name="object 6"/>
          <p:cNvSpPr txBox="1">
            <a:spLocks noGrp="1"/>
          </p:cNvSpPr>
          <p:nvPr>
            <p:ph type="title"/>
          </p:nvPr>
        </p:nvSpPr>
        <p:spPr>
          <a:xfrm>
            <a:off x="765174" y="68072"/>
            <a:ext cx="6002020" cy="1341120"/>
          </a:xfrm>
          <a:prstGeom prst="rect">
            <a:avLst/>
          </a:prstGeom>
        </p:spPr>
        <p:txBody>
          <a:bodyPr vert="horz" wrap="square" lIns="0" tIns="159385" rIns="0" bIns="0" rtlCol="0">
            <a:spAutoFit/>
          </a:bodyPr>
          <a:lstStyle/>
          <a:p>
            <a:pPr marL="12700" marR="5080">
              <a:lnSpc>
                <a:spcPct val="79900"/>
              </a:lnSpc>
              <a:spcBef>
                <a:spcPts val="1255"/>
              </a:spcBef>
              <a:tabLst>
                <a:tab pos="5413375" algn="l"/>
              </a:tabLst>
            </a:pPr>
            <a:r>
              <a:rPr dirty="0"/>
              <a:t>Mod</a:t>
            </a:r>
            <a:r>
              <a:rPr spc="-5" dirty="0"/>
              <a:t>el</a:t>
            </a:r>
            <a:r>
              <a:rPr dirty="0"/>
              <a:t>os de</a:t>
            </a:r>
            <a:r>
              <a:rPr spc="-5" dirty="0"/>
              <a:t> P</a:t>
            </a:r>
            <a:r>
              <a:rPr dirty="0"/>
              <a:t>ro</a:t>
            </a:r>
            <a:r>
              <a:rPr spc="-5" dirty="0"/>
              <a:t>ce</a:t>
            </a:r>
            <a:r>
              <a:rPr dirty="0"/>
              <a:t>sso	de  </a:t>
            </a:r>
            <a:r>
              <a:rPr spc="-5" dirty="0"/>
              <a:t>Software</a:t>
            </a:r>
          </a:p>
        </p:txBody>
      </p:sp>
      <p:sp>
        <p:nvSpPr>
          <p:cNvPr id="7" name="object 7"/>
          <p:cNvSpPr txBox="1"/>
          <p:nvPr/>
        </p:nvSpPr>
        <p:spPr>
          <a:xfrm>
            <a:off x="765174" y="1597978"/>
            <a:ext cx="7504430" cy="4528820"/>
          </a:xfrm>
          <a:prstGeom prst="rect">
            <a:avLst/>
          </a:prstGeom>
        </p:spPr>
        <p:txBody>
          <a:bodyPr vert="horz" wrap="square" lIns="0" tIns="12700" rIns="0" bIns="0" rtlCol="0">
            <a:spAutoFit/>
          </a:bodyPr>
          <a:lstStyle/>
          <a:p>
            <a:pPr marL="355600" indent="-342900">
              <a:lnSpc>
                <a:spcPts val="3250"/>
              </a:lnSpc>
              <a:spcBef>
                <a:spcPts val="100"/>
              </a:spcBef>
              <a:buClr>
                <a:srgbClr val="969696"/>
              </a:buClr>
              <a:buSzPct val="69642"/>
              <a:buFont typeface="Wingdings"/>
              <a:buChar char=""/>
              <a:tabLst>
                <a:tab pos="354965" algn="l"/>
                <a:tab pos="355600" algn="l"/>
              </a:tabLst>
            </a:pPr>
            <a:r>
              <a:rPr sz="2800" i="1" dirty="0">
                <a:solidFill>
                  <a:srgbClr val="A7A7A7"/>
                </a:solidFill>
                <a:latin typeface="Arial"/>
                <a:cs typeface="Arial"/>
              </a:rPr>
              <a:t>O</a:t>
            </a:r>
            <a:r>
              <a:rPr sz="2800" i="1" spc="-30" dirty="0">
                <a:solidFill>
                  <a:srgbClr val="A7A7A7"/>
                </a:solidFill>
                <a:latin typeface="Arial"/>
                <a:cs typeface="Arial"/>
              </a:rPr>
              <a:t> </a:t>
            </a:r>
            <a:r>
              <a:rPr sz="2800" i="1" dirty="0">
                <a:solidFill>
                  <a:srgbClr val="A7A7A7"/>
                </a:solidFill>
                <a:latin typeface="Arial"/>
                <a:cs typeface="Arial"/>
              </a:rPr>
              <a:t>Modelo</a:t>
            </a:r>
            <a:r>
              <a:rPr sz="2800" i="1" spc="-25" dirty="0">
                <a:solidFill>
                  <a:srgbClr val="A7A7A7"/>
                </a:solidFill>
                <a:latin typeface="Arial"/>
                <a:cs typeface="Arial"/>
              </a:rPr>
              <a:t> </a:t>
            </a:r>
            <a:r>
              <a:rPr sz="2800" i="1" dirty="0">
                <a:solidFill>
                  <a:srgbClr val="A7A7A7"/>
                </a:solidFill>
                <a:latin typeface="Arial"/>
                <a:cs typeface="Arial"/>
              </a:rPr>
              <a:t>Sequencial</a:t>
            </a:r>
            <a:r>
              <a:rPr sz="2800" i="1" spc="-25" dirty="0">
                <a:solidFill>
                  <a:srgbClr val="A7A7A7"/>
                </a:solidFill>
                <a:latin typeface="Arial"/>
                <a:cs typeface="Arial"/>
              </a:rPr>
              <a:t> </a:t>
            </a:r>
            <a:r>
              <a:rPr sz="2800" i="1" dirty="0">
                <a:solidFill>
                  <a:srgbClr val="A7A7A7"/>
                </a:solidFill>
                <a:latin typeface="Arial"/>
                <a:cs typeface="Arial"/>
              </a:rPr>
              <a:t>Linear</a:t>
            </a:r>
            <a:endParaRPr sz="2800">
              <a:latin typeface="Arial"/>
              <a:cs typeface="Arial"/>
            </a:endParaRPr>
          </a:p>
          <a:p>
            <a:pPr marL="755650" lvl="1" indent="-286385">
              <a:lnSpc>
                <a:spcPts val="2660"/>
              </a:lnSpc>
              <a:buClr>
                <a:srgbClr val="990000"/>
              </a:buClr>
              <a:buFont typeface="Wingdings"/>
              <a:buChar char=""/>
              <a:tabLst>
                <a:tab pos="755015" algn="l"/>
                <a:tab pos="755650" algn="l"/>
              </a:tabLst>
            </a:pPr>
            <a:r>
              <a:rPr sz="2400" i="1" spc="-5" dirty="0">
                <a:solidFill>
                  <a:srgbClr val="969696"/>
                </a:solidFill>
                <a:latin typeface="Arial"/>
                <a:cs typeface="Arial"/>
              </a:rPr>
              <a:t>também</a:t>
            </a:r>
            <a:r>
              <a:rPr sz="2400" i="1" spc="-20" dirty="0">
                <a:solidFill>
                  <a:srgbClr val="969696"/>
                </a:solidFill>
                <a:latin typeface="Arial"/>
                <a:cs typeface="Arial"/>
              </a:rPr>
              <a:t> </a:t>
            </a:r>
            <a:r>
              <a:rPr sz="2400" i="1" dirty="0">
                <a:solidFill>
                  <a:srgbClr val="969696"/>
                </a:solidFill>
                <a:latin typeface="Arial"/>
                <a:cs typeface="Arial"/>
              </a:rPr>
              <a:t>chamado</a:t>
            </a:r>
            <a:r>
              <a:rPr sz="2400" i="1" spc="-15" dirty="0">
                <a:solidFill>
                  <a:srgbClr val="969696"/>
                </a:solidFill>
                <a:latin typeface="Arial"/>
                <a:cs typeface="Arial"/>
              </a:rPr>
              <a:t> </a:t>
            </a:r>
            <a:r>
              <a:rPr sz="2400" i="1" dirty="0">
                <a:solidFill>
                  <a:srgbClr val="969696"/>
                </a:solidFill>
                <a:latin typeface="Arial"/>
                <a:cs typeface="Arial"/>
              </a:rPr>
              <a:t>Modelo</a:t>
            </a:r>
            <a:r>
              <a:rPr sz="2400" i="1" spc="-10" dirty="0">
                <a:solidFill>
                  <a:srgbClr val="969696"/>
                </a:solidFill>
                <a:latin typeface="Arial"/>
                <a:cs typeface="Arial"/>
              </a:rPr>
              <a:t> </a:t>
            </a:r>
            <a:r>
              <a:rPr sz="2400" i="1" spc="-5" dirty="0">
                <a:solidFill>
                  <a:srgbClr val="969696"/>
                </a:solidFill>
                <a:latin typeface="Arial"/>
                <a:cs typeface="Arial"/>
              </a:rPr>
              <a:t>Cascata</a:t>
            </a:r>
            <a:endParaRPr sz="2400">
              <a:latin typeface="Arial"/>
              <a:cs typeface="Arial"/>
            </a:endParaRPr>
          </a:p>
          <a:p>
            <a:pPr marL="355600" indent="-342900">
              <a:lnSpc>
                <a:spcPts val="3120"/>
              </a:lnSpc>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Modelo</a:t>
            </a:r>
            <a:r>
              <a:rPr sz="2800" i="1" spc="-10" dirty="0">
                <a:solidFill>
                  <a:srgbClr val="969696"/>
                </a:solidFill>
                <a:latin typeface="Arial"/>
                <a:cs typeface="Arial"/>
              </a:rPr>
              <a:t> </a:t>
            </a:r>
            <a:r>
              <a:rPr sz="2800" i="1" dirty="0">
                <a:solidFill>
                  <a:srgbClr val="969696"/>
                </a:solidFill>
                <a:latin typeface="Arial"/>
                <a:cs typeface="Arial"/>
              </a:rPr>
              <a:t>de</a:t>
            </a:r>
            <a:r>
              <a:rPr sz="2800" i="1" spc="-15" dirty="0">
                <a:solidFill>
                  <a:srgbClr val="969696"/>
                </a:solidFill>
                <a:latin typeface="Arial"/>
                <a:cs typeface="Arial"/>
              </a:rPr>
              <a:t> </a:t>
            </a:r>
            <a:r>
              <a:rPr sz="2800" i="1" spc="-5" dirty="0">
                <a:solidFill>
                  <a:srgbClr val="969696"/>
                </a:solidFill>
                <a:latin typeface="Arial"/>
                <a:cs typeface="Arial"/>
              </a:rPr>
              <a:t>Prototipação</a:t>
            </a:r>
            <a:endParaRPr sz="2800">
              <a:latin typeface="Arial"/>
              <a:cs typeface="Arial"/>
            </a:endParaRPr>
          </a:p>
          <a:p>
            <a:pPr marL="354965" marR="1764030" indent="-342900">
              <a:lnSpc>
                <a:spcPts val="3000"/>
              </a:lnSpc>
              <a:spcBef>
                <a:spcPts val="270"/>
              </a:spcBef>
              <a:buSzPct val="69642"/>
              <a:buFont typeface="Wingdings"/>
              <a:buChar char=""/>
              <a:tabLst>
                <a:tab pos="354965" algn="l"/>
                <a:tab pos="355600" algn="l"/>
              </a:tabLst>
            </a:pPr>
            <a:r>
              <a:rPr sz="2800" i="1" dirty="0">
                <a:solidFill>
                  <a:srgbClr val="969696"/>
                </a:solidFill>
                <a:latin typeface="Arial"/>
                <a:cs typeface="Arial"/>
              </a:rPr>
              <a:t>O</a:t>
            </a:r>
            <a:r>
              <a:rPr sz="2800" i="1" spc="-20" dirty="0">
                <a:solidFill>
                  <a:srgbClr val="969696"/>
                </a:solidFill>
                <a:latin typeface="Arial"/>
                <a:cs typeface="Arial"/>
              </a:rPr>
              <a:t> </a:t>
            </a:r>
            <a:r>
              <a:rPr sz="2800" i="1" dirty="0">
                <a:solidFill>
                  <a:srgbClr val="969696"/>
                </a:solidFill>
                <a:latin typeface="Arial"/>
                <a:cs typeface="Arial"/>
              </a:rPr>
              <a:t>Modelo</a:t>
            </a:r>
            <a:r>
              <a:rPr sz="2800" i="1" spc="-10" dirty="0">
                <a:solidFill>
                  <a:srgbClr val="969696"/>
                </a:solidFill>
                <a:latin typeface="Arial"/>
                <a:cs typeface="Arial"/>
              </a:rPr>
              <a:t> </a:t>
            </a:r>
            <a:r>
              <a:rPr sz="2800" i="1" dirty="0">
                <a:solidFill>
                  <a:srgbClr val="969696"/>
                </a:solidFill>
                <a:latin typeface="Arial"/>
                <a:cs typeface="Arial"/>
              </a:rPr>
              <a:t>RAD</a:t>
            </a:r>
            <a:r>
              <a:rPr sz="2800" i="1" spc="-15" dirty="0">
                <a:solidFill>
                  <a:srgbClr val="969696"/>
                </a:solidFill>
                <a:latin typeface="Arial"/>
                <a:cs typeface="Arial"/>
              </a:rPr>
              <a:t> </a:t>
            </a:r>
            <a:r>
              <a:rPr sz="2800" i="1" dirty="0">
                <a:solidFill>
                  <a:srgbClr val="969696"/>
                </a:solidFill>
                <a:latin typeface="Arial"/>
                <a:cs typeface="Arial"/>
              </a:rPr>
              <a:t>(Rapid</a:t>
            </a:r>
            <a:r>
              <a:rPr sz="2800" i="1" spc="-10" dirty="0">
                <a:solidFill>
                  <a:srgbClr val="969696"/>
                </a:solidFill>
                <a:latin typeface="Arial"/>
                <a:cs typeface="Arial"/>
              </a:rPr>
              <a:t> </a:t>
            </a:r>
            <a:r>
              <a:rPr sz="2800" i="1" spc="-5" dirty="0">
                <a:solidFill>
                  <a:srgbClr val="969696"/>
                </a:solidFill>
                <a:latin typeface="Arial"/>
                <a:cs typeface="Arial"/>
              </a:rPr>
              <a:t>Application </a:t>
            </a:r>
            <a:r>
              <a:rPr sz="2800" i="1" spc="-765" dirty="0">
                <a:solidFill>
                  <a:srgbClr val="969696"/>
                </a:solidFill>
                <a:latin typeface="Arial"/>
                <a:cs typeface="Arial"/>
              </a:rPr>
              <a:t> </a:t>
            </a:r>
            <a:r>
              <a:rPr sz="2800" i="1" spc="-5" dirty="0">
                <a:solidFill>
                  <a:srgbClr val="969696"/>
                </a:solidFill>
                <a:latin typeface="Arial"/>
                <a:cs typeface="Arial"/>
              </a:rPr>
              <a:t>Development)</a:t>
            </a:r>
            <a:endParaRPr sz="2800">
              <a:latin typeface="Arial"/>
              <a:cs typeface="Arial"/>
            </a:endParaRPr>
          </a:p>
          <a:p>
            <a:pPr marL="355600" indent="-342900">
              <a:lnSpc>
                <a:spcPts val="3000"/>
              </a:lnSpc>
              <a:buSzPct val="69642"/>
              <a:buFont typeface="Wingdings"/>
              <a:buChar char=""/>
              <a:tabLst>
                <a:tab pos="354965" algn="l"/>
                <a:tab pos="355600" algn="l"/>
              </a:tabLst>
            </a:pPr>
            <a:r>
              <a:rPr sz="2800" i="1" dirty="0">
                <a:solidFill>
                  <a:srgbClr val="969696"/>
                </a:solidFill>
                <a:latin typeface="Arial"/>
                <a:cs typeface="Arial"/>
              </a:rPr>
              <a:t>Modelos</a:t>
            </a:r>
            <a:r>
              <a:rPr sz="2800" i="1" spc="-10" dirty="0">
                <a:solidFill>
                  <a:srgbClr val="969696"/>
                </a:solidFill>
                <a:latin typeface="Arial"/>
                <a:cs typeface="Arial"/>
              </a:rPr>
              <a:t> </a:t>
            </a:r>
            <a:r>
              <a:rPr sz="2800" i="1" spc="-5" dirty="0">
                <a:solidFill>
                  <a:srgbClr val="969696"/>
                </a:solidFill>
                <a:latin typeface="Arial"/>
                <a:cs typeface="Arial"/>
              </a:rPr>
              <a:t>Evolutivos</a:t>
            </a:r>
            <a:r>
              <a:rPr sz="2800" i="1" spc="-10" dirty="0">
                <a:solidFill>
                  <a:srgbClr val="969696"/>
                </a:solidFill>
                <a:latin typeface="Arial"/>
                <a:cs typeface="Arial"/>
              </a:rPr>
              <a:t> </a:t>
            </a:r>
            <a:r>
              <a:rPr sz="2800" i="1" dirty="0">
                <a:solidFill>
                  <a:srgbClr val="969696"/>
                </a:solidFill>
                <a:latin typeface="Arial"/>
                <a:cs typeface="Arial"/>
              </a:rPr>
              <a:t>de</a:t>
            </a:r>
            <a:r>
              <a:rPr sz="2800" i="1" spc="-5" dirty="0">
                <a:solidFill>
                  <a:srgbClr val="969696"/>
                </a:solidFill>
                <a:latin typeface="Arial"/>
                <a:cs typeface="Arial"/>
              </a:rPr>
              <a:t> </a:t>
            </a:r>
            <a:r>
              <a:rPr sz="2800" i="1" dirty="0">
                <a:solidFill>
                  <a:srgbClr val="969696"/>
                </a:solidFill>
                <a:latin typeface="Arial"/>
                <a:cs typeface="Arial"/>
              </a:rPr>
              <a:t>Processo</a:t>
            </a:r>
            <a:r>
              <a:rPr sz="2800" i="1" spc="-5" dirty="0">
                <a:solidFill>
                  <a:srgbClr val="969696"/>
                </a:solidFill>
                <a:latin typeface="Arial"/>
                <a:cs typeface="Arial"/>
              </a:rPr>
              <a:t> </a:t>
            </a:r>
            <a:r>
              <a:rPr sz="2800" i="1" dirty="0">
                <a:solidFill>
                  <a:srgbClr val="969696"/>
                </a:solidFill>
                <a:latin typeface="Arial"/>
                <a:cs typeface="Arial"/>
              </a:rPr>
              <a:t>de</a:t>
            </a:r>
            <a:r>
              <a:rPr sz="2800" i="1" spc="-5" dirty="0">
                <a:solidFill>
                  <a:srgbClr val="969696"/>
                </a:solidFill>
                <a:latin typeface="Arial"/>
                <a:cs typeface="Arial"/>
              </a:rPr>
              <a:t> Software</a:t>
            </a:r>
            <a:endParaRPr sz="2800">
              <a:latin typeface="Arial"/>
              <a:cs typeface="Arial"/>
            </a:endParaRPr>
          </a:p>
          <a:p>
            <a:pPr marL="755650" lvl="1" indent="-286385">
              <a:lnSpc>
                <a:spcPts val="2730"/>
              </a:lnSpc>
              <a:buClr>
                <a:srgbClr val="969696"/>
              </a:buClr>
              <a:buFont typeface="Wingdings"/>
              <a:buChar char=""/>
              <a:tabLst>
                <a:tab pos="755015" algn="l"/>
                <a:tab pos="755650" algn="l"/>
              </a:tabLst>
            </a:pPr>
            <a:r>
              <a:rPr sz="2400" dirty="0">
                <a:solidFill>
                  <a:srgbClr val="A7A7A7"/>
                </a:solidFill>
                <a:latin typeface="Arial MT"/>
                <a:cs typeface="Arial MT"/>
              </a:rPr>
              <a:t>O</a:t>
            </a:r>
            <a:r>
              <a:rPr sz="2400" spc="-20" dirty="0">
                <a:solidFill>
                  <a:srgbClr val="A7A7A7"/>
                </a:solidFill>
                <a:latin typeface="Arial MT"/>
                <a:cs typeface="Arial MT"/>
              </a:rPr>
              <a:t> </a:t>
            </a:r>
            <a:r>
              <a:rPr sz="2400" i="1" dirty="0">
                <a:solidFill>
                  <a:srgbClr val="969696"/>
                </a:solidFill>
                <a:latin typeface="Arial"/>
                <a:cs typeface="Arial"/>
              </a:rPr>
              <a:t>Modelo</a:t>
            </a:r>
            <a:r>
              <a:rPr sz="2400" i="1" spc="-15" dirty="0">
                <a:solidFill>
                  <a:srgbClr val="969696"/>
                </a:solidFill>
                <a:latin typeface="Arial"/>
                <a:cs typeface="Arial"/>
              </a:rPr>
              <a:t> </a:t>
            </a:r>
            <a:r>
              <a:rPr sz="2400" i="1" spc="-5" dirty="0">
                <a:solidFill>
                  <a:srgbClr val="969696"/>
                </a:solidFill>
                <a:latin typeface="Arial"/>
                <a:cs typeface="Arial"/>
              </a:rPr>
              <a:t>Incremental</a:t>
            </a:r>
            <a:endParaRPr sz="2400">
              <a:latin typeface="Arial"/>
              <a:cs typeface="Arial"/>
            </a:endParaRPr>
          </a:p>
          <a:p>
            <a:pPr marL="755650" lvl="1" indent="-286385">
              <a:lnSpc>
                <a:spcPts val="2650"/>
              </a:lnSpc>
              <a:buClr>
                <a:srgbClr val="990000"/>
              </a:buClr>
              <a:buFont typeface="Wingdings"/>
              <a:buChar char=""/>
              <a:tabLst>
                <a:tab pos="755015" algn="l"/>
                <a:tab pos="755650" algn="l"/>
              </a:tabLst>
            </a:pPr>
            <a:r>
              <a:rPr sz="2400" i="1" dirty="0">
                <a:solidFill>
                  <a:srgbClr val="969696"/>
                </a:solidFill>
                <a:latin typeface="Arial"/>
                <a:cs typeface="Arial"/>
              </a:rPr>
              <a:t>O</a:t>
            </a:r>
            <a:r>
              <a:rPr sz="2400" i="1" spc="-40" dirty="0">
                <a:solidFill>
                  <a:srgbClr val="969696"/>
                </a:solidFill>
                <a:latin typeface="Arial"/>
                <a:cs typeface="Arial"/>
              </a:rPr>
              <a:t> </a:t>
            </a:r>
            <a:r>
              <a:rPr sz="2400" i="1" dirty="0">
                <a:solidFill>
                  <a:srgbClr val="969696"/>
                </a:solidFill>
                <a:latin typeface="Arial"/>
                <a:cs typeface="Arial"/>
              </a:rPr>
              <a:t>Modelo</a:t>
            </a:r>
            <a:r>
              <a:rPr sz="2400" i="1" spc="-30" dirty="0">
                <a:solidFill>
                  <a:srgbClr val="969696"/>
                </a:solidFill>
                <a:latin typeface="Arial"/>
                <a:cs typeface="Arial"/>
              </a:rPr>
              <a:t> </a:t>
            </a:r>
            <a:r>
              <a:rPr sz="2400" i="1" dirty="0">
                <a:solidFill>
                  <a:srgbClr val="969696"/>
                </a:solidFill>
                <a:latin typeface="Arial"/>
                <a:cs typeface="Arial"/>
              </a:rPr>
              <a:t>Espiral</a:t>
            </a:r>
            <a:endParaRPr sz="2400">
              <a:latin typeface="Arial"/>
              <a:cs typeface="Arial"/>
            </a:endParaRPr>
          </a:p>
          <a:p>
            <a:pPr marL="755650" lvl="1" indent="-286385">
              <a:lnSpc>
                <a:spcPts val="2650"/>
              </a:lnSpc>
              <a:buFont typeface="Wingdings"/>
              <a:buChar char=""/>
              <a:tabLst>
                <a:tab pos="755015" algn="l"/>
                <a:tab pos="755650" algn="l"/>
              </a:tabLst>
            </a:pPr>
            <a:r>
              <a:rPr sz="2400" i="1" dirty="0">
                <a:solidFill>
                  <a:srgbClr val="969696"/>
                </a:solidFill>
                <a:latin typeface="Arial"/>
                <a:cs typeface="Arial"/>
              </a:rPr>
              <a:t>O</a:t>
            </a:r>
            <a:r>
              <a:rPr sz="2400" i="1" spc="-10" dirty="0">
                <a:solidFill>
                  <a:srgbClr val="969696"/>
                </a:solidFill>
                <a:latin typeface="Arial"/>
                <a:cs typeface="Arial"/>
              </a:rPr>
              <a:t> </a:t>
            </a:r>
            <a:r>
              <a:rPr sz="2400" i="1" dirty="0">
                <a:solidFill>
                  <a:srgbClr val="969696"/>
                </a:solidFill>
                <a:latin typeface="Arial"/>
                <a:cs typeface="Arial"/>
              </a:rPr>
              <a:t>Modelo de</a:t>
            </a:r>
            <a:r>
              <a:rPr sz="2400" i="1" spc="-5" dirty="0">
                <a:solidFill>
                  <a:srgbClr val="969696"/>
                </a:solidFill>
                <a:latin typeface="Arial"/>
                <a:cs typeface="Arial"/>
              </a:rPr>
              <a:t> Montagem </a:t>
            </a:r>
            <a:r>
              <a:rPr sz="2400" i="1" dirty="0">
                <a:solidFill>
                  <a:srgbClr val="969696"/>
                </a:solidFill>
                <a:latin typeface="Arial"/>
                <a:cs typeface="Arial"/>
              </a:rPr>
              <a:t>de</a:t>
            </a:r>
            <a:r>
              <a:rPr sz="2400" i="1" spc="-5" dirty="0">
                <a:solidFill>
                  <a:srgbClr val="969696"/>
                </a:solidFill>
                <a:latin typeface="Arial"/>
                <a:cs typeface="Arial"/>
              </a:rPr>
              <a:t> Componentes</a:t>
            </a:r>
            <a:endParaRPr sz="2400">
              <a:latin typeface="Arial"/>
              <a:cs typeface="Arial"/>
            </a:endParaRPr>
          </a:p>
          <a:p>
            <a:pPr marL="755650" lvl="1" indent="-286385">
              <a:lnSpc>
                <a:spcPts val="2680"/>
              </a:lnSpc>
              <a:buFont typeface="Wingdings"/>
              <a:buChar char=""/>
              <a:tabLst>
                <a:tab pos="755015" algn="l"/>
                <a:tab pos="755650" algn="l"/>
              </a:tabLst>
            </a:pPr>
            <a:r>
              <a:rPr sz="2400" i="1" dirty="0">
                <a:solidFill>
                  <a:srgbClr val="969696"/>
                </a:solidFill>
                <a:latin typeface="Arial"/>
                <a:cs typeface="Arial"/>
              </a:rPr>
              <a:t>O</a:t>
            </a:r>
            <a:r>
              <a:rPr sz="2400" i="1" spc="-5" dirty="0">
                <a:solidFill>
                  <a:srgbClr val="969696"/>
                </a:solidFill>
                <a:latin typeface="Arial"/>
                <a:cs typeface="Arial"/>
              </a:rPr>
              <a:t> </a:t>
            </a:r>
            <a:r>
              <a:rPr sz="2400" i="1" dirty="0">
                <a:solidFill>
                  <a:srgbClr val="969696"/>
                </a:solidFill>
                <a:latin typeface="Arial"/>
                <a:cs typeface="Arial"/>
              </a:rPr>
              <a:t>Modelo</a:t>
            </a:r>
            <a:r>
              <a:rPr sz="2400" i="1" spc="5" dirty="0">
                <a:solidFill>
                  <a:srgbClr val="969696"/>
                </a:solidFill>
                <a:latin typeface="Arial"/>
                <a:cs typeface="Arial"/>
              </a:rPr>
              <a:t> </a:t>
            </a:r>
            <a:r>
              <a:rPr sz="2400" i="1" dirty="0">
                <a:solidFill>
                  <a:srgbClr val="969696"/>
                </a:solidFill>
                <a:latin typeface="Arial"/>
                <a:cs typeface="Arial"/>
              </a:rPr>
              <a:t>de</a:t>
            </a:r>
            <a:r>
              <a:rPr sz="2400" i="1" spc="5" dirty="0">
                <a:solidFill>
                  <a:srgbClr val="969696"/>
                </a:solidFill>
                <a:latin typeface="Arial"/>
                <a:cs typeface="Arial"/>
              </a:rPr>
              <a:t> </a:t>
            </a:r>
            <a:r>
              <a:rPr sz="2400" i="1" spc="-5" dirty="0">
                <a:solidFill>
                  <a:srgbClr val="969696"/>
                </a:solidFill>
                <a:latin typeface="Arial"/>
                <a:cs typeface="Arial"/>
              </a:rPr>
              <a:t>Desenvolvimento</a:t>
            </a:r>
            <a:r>
              <a:rPr sz="2400" i="1" spc="5" dirty="0">
                <a:solidFill>
                  <a:srgbClr val="969696"/>
                </a:solidFill>
                <a:latin typeface="Arial"/>
                <a:cs typeface="Arial"/>
              </a:rPr>
              <a:t> </a:t>
            </a:r>
            <a:r>
              <a:rPr sz="2400" i="1" spc="-5" dirty="0">
                <a:solidFill>
                  <a:srgbClr val="969696"/>
                </a:solidFill>
                <a:latin typeface="Arial"/>
                <a:cs typeface="Arial"/>
              </a:rPr>
              <a:t>Concorrente</a:t>
            </a:r>
            <a:endParaRPr sz="2400">
              <a:latin typeface="Arial"/>
              <a:cs typeface="Arial"/>
            </a:endParaRPr>
          </a:p>
          <a:p>
            <a:pPr marL="355600" indent="-342900">
              <a:lnSpc>
                <a:spcPts val="3170"/>
              </a:lnSpc>
              <a:buSzPct val="69642"/>
              <a:buFont typeface="Wingdings"/>
              <a:buChar char=""/>
              <a:tabLst>
                <a:tab pos="354965" algn="l"/>
                <a:tab pos="355600" algn="l"/>
              </a:tabLst>
            </a:pPr>
            <a:r>
              <a:rPr sz="2800" i="1" dirty="0">
                <a:solidFill>
                  <a:srgbClr val="969696"/>
                </a:solidFill>
                <a:latin typeface="Arial"/>
                <a:cs typeface="Arial"/>
              </a:rPr>
              <a:t>Modelos</a:t>
            </a:r>
            <a:r>
              <a:rPr sz="2800" i="1" spc="-15" dirty="0">
                <a:solidFill>
                  <a:srgbClr val="969696"/>
                </a:solidFill>
                <a:latin typeface="Arial"/>
                <a:cs typeface="Arial"/>
              </a:rPr>
              <a:t> </a:t>
            </a:r>
            <a:r>
              <a:rPr sz="2800" i="1" dirty="0">
                <a:solidFill>
                  <a:srgbClr val="969696"/>
                </a:solidFill>
                <a:latin typeface="Arial"/>
                <a:cs typeface="Arial"/>
              </a:rPr>
              <a:t>de</a:t>
            </a:r>
            <a:r>
              <a:rPr sz="2800" i="1" spc="-10" dirty="0">
                <a:solidFill>
                  <a:srgbClr val="969696"/>
                </a:solidFill>
                <a:latin typeface="Arial"/>
                <a:cs typeface="Arial"/>
              </a:rPr>
              <a:t> </a:t>
            </a:r>
            <a:r>
              <a:rPr sz="2800" i="1" spc="-5" dirty="0">
                <a:solidFill>
                  <a:srgbClr val="969696"/>
                </a:solidFill>
                <a:latin typeface="Arial"/>
                <a:cs typeface="Arial"/>
              </a:rPr>
              <a:t>Métodos</a:t>
            </a:r>
            <a:r>
              <a:rPr sz="2800" i="1" spc="-15" dirty="0">
                <a:solidFill>
                  <a:srgbClr val="969696"/>
                </a:solidFill>
                <a:latin typeface="Arial"/>
                <a:cs typeface="Arial"/>
              </a:rPr>
              <a:t> </a:t>
            </a:r>
            <a:r>
              <a:rPr sz="2800" i="1" spc="-5" dirty="0">
                <a:solidFill>
                  <a:srgbClr val="969696"/>
                </a:solidFill>
                <a:latin typeface="Arial"/>
                <a:cs typeface="Arial"/>
              </a:rPr>
              <a:t>Formais</a:t>
            </a:r>
            <a:endParaRPr sz="2800">
              <a:latin typeface="Arial"/>
              <a:cs typeface="Arial"/>
            </a:endParaRPr>
          </a:p>
          <a:p>
            <a:pPr marL="355600" indent="-342900">
              <a:lnSpc>
                <a:spcPts val="3279"/>
              </a:lnSpc>
              <a:buClr>
                <a:srgbClr val="CC0066"/>
              </a:buClr>
              <a:buSzPct val="69642"/>
              <a:buFont typeface="Wingdings"/>
              <a:buChar char=""/>
              <a:tabLst>
                <a:tab pos="354965" algn="l"/>
                <a:tab pos="355600" algn="l"/>
              </a:tabLst>
            </a:pPr>
            <a:r>
              <a:rPr sz="2800" i="1" spc="-5" dirty="0">
                <a:solidFill>
                  <a:srgbClr val="990000"/>
                </a:solidFill>
                <a:latin typeface="Arial"/>
                <a:cs typeface="Arial"/>
              </a:rPr>
              <a:t>Técnicas</a:t>
            </a:r>
            <a:r>
              <a:rPr sz="2800" i="1" spc="-10" dirty="0">
                <a:solidFill>
                  <a:srgbClr val="990000"/>
                </a:solidFill>
                <a:latin typeface="Arial"/>
                <a:cs typeface="Arial"/>
              </a:rPr>
              <a:t> </a:t>
            </a:r>
            <a:r>
              <a:rPr sz="2800" i="1" dirty="0">
                <a:solidFill>
                  <a:srgbClr val="990000"/>
                </a:solidFill>
                <a:latin typeface="Arial"/>
                <a:cs typeface="Arial"/>
              </a:rPr>
              <a:t>de</a:t>
            </a:r>
            <a:r>
              <a:rPr sz="2800" i="1" spc="-5" dirty="0">
                <a:solidFill>
                  <a:srgbClr val="990000"/>
                </a:solidFill>
                <a:latin typeface="Arial"/>
                <a:cs typeface="Arial"/>
              </a:rPr>
              <a:t> Quarta Geração</a:t>
            </a:r>
            <a:endParaRPr sz="2800">
              <a:latin typeface="Arial"/>
              <a:cs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69</a:t>
            </a:r>
            <a:endParaRPr sz="1400">
              <a:latin typeface="Times New Roman"/>
              <a:cs typeface="Times New Roman"/>
            </a:endParaRPr>
          </a:p>
        </p:txBody>
      </p:sp>
      <p:grpSp>
        <p:nvGrpSpPr>
          <p:cNvPr id="3" name="object 3"/>
          <p:cNvGrpSpPr/>
          <p:nvPr/>
        </p:nvGrpSpPr>
        <p:grpSpPr>
          <a:xfrm>
            <a:off x="698269" y="403167"/>
            <a:ext cx="6226810" cy="819150"/>
            <a:chOff x="698269" y="403167"/>
            <a:chExt cx="6226810" cy="819150"/>
          </a:xfrm>
        </p:grpSpPr>
        <p:pic>
          <p:nvPicPr>
            <p:cNvPr id="4" name="object 4"/>
            <p:cNvPicPr/>
            <p:nvPr/>
          </p:nvPicPr>
          <p:blipFill>
            <a:blip r:embed="rId2" cstate="print"/>
            <a:stretch>
              <a:fillRect/>
            </a:stretch>
          </p:blipFill>
          <p:spPr>
            <a:xfrm>
              <a:off x="698269" y="403167"/>
              <a:ext cx="6226232" cy="818803"/>
            </a:xfrm>
            <a:prstGeom prst="rect">
              <a:avLst/>
            </a:prstGeom>
          </p:spPr>
        </p:pic>
        <p:pic>
          <p:nvPicPr>
            <p:cNvPr id="5" name="object 5"/>
            <p:cNvPicPr/>
            <p:nvPr/>
          </p:nvPicPr>
          <p:blipFill>
            <a:blip r:embed="rId3" cstate="print"/>
            <a:stretch>
              <a:fillRect/>
            </a:stretch>
          </p:blipFill>
          <p:spPr>
            <a:xfrm>
              <a:off x="4177145" y="1043247"/>
              <a:ext cx="390698" cy="120534"/>
            </a:xfrm>
            <a:prstGeom prst="rect">
              <a:avLst/>
            </a:prstGeom>
          </p:spPr>
        </p:pic>
        <p:pic>
          <p:nvPicPr>
            <p:cNvPr id="6" name="object 6"/>
            <p:cNvPicPr/>
            <p:nvPr/>
          </p:nvPicPr>
          <p:blipFill>
            <a:blip r:embed="rId4" cstate="print"/>
            <a:stretch>
              <a:fillRect/>
            </a:stretch>
          </p:blipFill>
          <p:spPr>
            <a:xfrm>
              <a:off x="698269" y="403167"/>
              <a:ext cx="6226232" cy="818803"/>
            </a:xfrm>
            <a:prstGeom prst="rect">
              <a:avLst/>
            </a:prstGeom>
          </p:spPr>
        </p:pic>
      </p:grpSp>
      <p:sp>
        <p:nvSpPr>
          <p:cNvPr id="7" name="object 7"/>
          <p:cNvSpPr txBox="1">
            <a:spLocks noGrp="1"/>
          </p:cNvSpPr>
          <p:nvPr>
            <p:ph type="title"/>
          </p:nvPr>
        </p:nvSpPr>
        <p:spPr>
          <a:xfrm>
            <a:off x="739774" y="360681"/>
            <a:ext cx="5984240" cy="756920"/>
          </a:xfrm>
          <a:prstGeom prst="rect">
            <a:avLst/>
          </a:prstGeom>
        </p:spPr>
        <p:txBody>
          <a:bodyPr vert="horz" wrap="square" lIns="0" tIns="12700" rIns="0" bIns="0" rtlCol="0">
            <a:spAutoFit/>
          </a:bodyPr>
          <a:lstStyle/>
          <a:p>
            <a:pPr marL="38100">
              <a:lnSpc>
                <a:spcPct val="100000"/>
              </a:lnSpc>
              <a:spcBef>
                <a:spcPts val="100"/>
              </a:spcBef>
            </a:pPr>
            <a:r>
              <a:rPr spc="-5" dirty="0"/>
              <a:t>Técnicas</a:t>
            </a:r>
            <a:r>
              <a:rPr spc="-20" dirty="0"/>
              <a:t> </a:t>
            </a:r>
            <a:r>
              <a:rPr dirty="0"/>
              <a:t>de</a:t>
            </a:r>
            <a:r>
              <a:rPr spc="-25" dirty="0"/>
              <a:t> </a:t>
            </a:r>
            <a:r>
              <a:rPr dirty="0"/>
              <a:t>4</a:t>
            </a:r>
            <a:r>
              <a:rPr sz="4800" u="heavy" baseline="25173" dirty="0">
                <a:uFill>
                  <a:solidFill>
                    <a:srgbClr val="AB1500"/>
                  </a:solidFill>
                </a:uFill>
              </a:rPr>
              <a:t>a</a:t>
            </a:r>
            <a:r>
              <a:rPr sz="4800" spc="569" baseline="25173" dirty="0"/>
              <a:t> </a:t>
            </a:r>
            <a:r>
              <a:rPr sz="4800" spc="-5" dirty="0"/>
              <a:t>Geração</a:t>
            </a:r>
            <a:endParaRPr sz="4800"/>
          </a:p>
        </p:txBody>
      </p:sp>
      <p:sp>
        <p:nvSpPr>
          <p:cNvPr id="8" name="object 8"/>
          <p:cNvSpPr txBox="1"/>
          <p:nvPr/>
        </p:nvSpPr>
        <p:spPr>
          <a:xfrm>
            <a:off x="765174" y="1669098"/>
            <a:ext cx="7891145" cy="4508500"/>
          </a:xfrm>
          <a:prstGeom prst="rect">
            <a:avLst/>
          </a:prstGeom>
        </p:spPr>
        <p:txBody>
          <a:bodyPr vert="horz" wrap="square" lIns="0" tIns="64135" rIns="0" bIns="0" rtlCol="0">
            <a:spAutoFit/>
          </a:bodyPr>
          <a:lstStyle/>
          <a:p>
            <a:pPr marL="354965" marR="5080" indent="-342900">
              <a:lnSpc>
                <a:spcPct val="89400"/>
              </a:lnSpc>
              <a:spcBef>
                <a:spcPts val="505"/>
              </a:spcBef>
              <a:buClr>
                <a:srgbClr val="CC0066"/>
              </a:buClr>
              <a:buSzPct val="68750"/>
              <a:buFont typeface="Wingdings"/>
              <a:buChar char=""/>
              <a:tabLst>
                <a:tab pos="355600" algn="l"/>
              </a:tabLst>
            </a:pPr>
            <a:r>
              <a:rPr sz="3200" spc="-5" dirty="0">
                <a:latin typeface="Arial MT"/>
                <a:cs typeface="Arial MT"/>
              </a:rPr>
              <a:t>Concentra-se </a:t>
            </a:r>
            <a:r>
              <a:rPr sz="3200" dirty="0">
                <a:latin typeface="Arial MT"/>
                <a:cs typeface="Arial MT"/>
              </a:rPr>
              <a:t>na capacidade de se </a:t>
            </a:r>
            <a:r>
              <a:rPr sz="3200" spc="5" dirty="0">
                <a:latin typeface="Arial MT"/>
                <a:cs typeface="Arial MT"/>
              </a:rPr>
              <a:t> </a:t>
            </a:r>
            <a:r>
              <a:rPr sz="3200" spc="-5" dirty="0">
                <a:latin typeface="Arial MT"/>
                <a:cs typeface="Arial MT"/>
              </a:rPr>
              <a:t>especificar </a:t>
            </a:r>
            <a:r>
              <a:rPr sz="3200" dirty="0">
                <a:latin typeface="Arial MT"/>
                <a:cs typeface="Arial MT"/>
              </a:rPr>
              <a:t>o </a:t>
            </a:r>
            <a:r>
              <a:rPr sz="3200" spc="-5" dirty="0">
                <a:latin typeface="Arial MT"/>
                <a:cs typeface="Arial MT"/>
              </a:rPr>
              <a:t>software </a:t>
            </a:r>
            <a:r>
              <a:rPr sz="3200" dirty="0">
                <a:latin typeface="Arial MT"/>
                <a:cs typeface="Arial MT"/>
              </a:rPr>
              <a:t>a uma máquina em </a:t>
            </a:r>
            <a:r>
              <a:rPr sz="3200" spc="-875" dirty="0">
                <a:latin typeface="Arial MT"/>
                <a:cs typeface="Arial MT"/>
              </a:rPr>
              <a:t> </a:t>
            </a:r>
            <a:r>
              <a:rPr sz="3200" dirty="0">
                <a:latin typeface="Arial MT"/>
                <a:cs typeface="Arial MT"/>
              </a:rPr>
              <a:t>um </a:t>
            </a:r>
            <a:r>
              <a:rPr sz="3200" spc="-5" dirty="0">
                <a:latin typeface="Arial MT"/>
                <a:cs typeface="Arial MT"/>
              </a:rPr>
              <a:t>nível </a:t>
            </a:r>
            <a:r>
              <a:rPr sz="3200" dirty="0">
                <a:latin typeface="Arial MT"/>
                <a:cs typeface="Arial MT"/>
              </a:rPr>
              <a:t>que </a:t>
            </a:r>
            <a:r>
              <a:rPr sz="3200" spc="-5" dirty="0">
                <a:latin typeface="Arial MT"/>
                <a:cs typeface="Arial MT"/>
              </a:rPr>
              <a:t>esteja </a:t>
            </a:r>
            <a:r>
              <a:rPr sz="3200" dirty="0">
                <a:latin typeface="Arial MT"/>
                <a:cs typeface="Arial MT"/>
              </a:rPr>
              <a:t>próximo à linguagem </a:t>
            </a:r>
            <a:r>
              <a:rPr sz="3200" spc="-875" dirty="0">
                <a:latin typeface="Arial MT"/>
                <a:cs typeface="Arial MT"/>
              </a:rPr>
              <a:t> </a:t>
            </a:r>
            <a:r>
              <a:rPr sz="3200" spc="-5" dirty="0">
                <a:latin typeface="Arial MT"/>
                <a:cs typeface="Arial MT"/>
              </a:rPr>
              <a:t>natural</a:t>
            </a:r>
            <a:endParaRPr sz="3200">
              <a:latin typeface="Arial MT"/>
              <a:cs typeface="Arial MT"/>
            </a:endParaRPr>
          </a:p>
          <a:p>
            <a:pPr marL="354965" marR="297180" indent="-342900">
              <a:lnSpc>
                <a:spcPts val="3429"/>
              </a:lnSpc>
              <a:spcBef>
                <a:spcPts val="885"/>
              </a:spcBef>
              <a:buClr>
                <a:srgbClr val="CC0066"/>
              </a:buClr>
              <a:buSzPct val="68750"/>
              <a:buFont typeface="Wingdings"/>
              <a:buChar char=""/>
              <a:tabLst>
                <a:tab pos="355600" algn="l"/>
              </a:tabLst>
            </a:pPr>
            <a:r>
              <a:rPr sz="3200" dirty="0">
                <a:latin typeface="Arial MT"/>
                <a:cs typeface="Arial MT"/>
              </a:rPr>
              <a:t>Engloba um </a:t>
            </a:r>
            <a:r>
              <a:rPr sz="3200" spc="-5" dirty="0">
                <a:latin typeface="Arial MT"/>
                <a:cs typeface="Arial MT"/>
              </a:rPr>
              <a:t>conjunto </a:t>
            </a:r>
            <a:r>
              <a:rPr sz="3200" dirty="0">
                <a:latin typeface="Arial MT"/>
                <a:cs typeface="Arial MT"/>
              </a:rPr>
              <a:t>de </a:t>
            </a:r>
            <a:r>
              <a:rPr sz="3200" spc="-5" dirty="0">
                <a:latin typeface="Arial MT"/>
                <a:cs typeface="Arial MT"/>
              </a:rPr>
              <a:t>ferramentas </a:t>
            </a:r>
            <a:r>
              <a:rPr sz="3200" dirty="0">
                <a:latin typeface="Arial MT"/>
                <a:cs typeface="Arial MT"/>
              </a:rPr>
              <a:t>de </a:t>
            </a:r>
            <a:r>
              <a:rPr sz="3200" spc="-875" dirty="0">
                <a:latin typeface="Arial MT"/>
                <a:cs typeface="Arial MT"/>
              </a:rPr>
              <a:t> </a:t>
            </a:r>
            <a:r>
              <a:rPr sz="3200" spc="-5" dirty="0">
                <a:latin typeface="Arial MT"/>
                <a:cs typeface="Arial MT"/>
              </a:rPr>
              <a:t>software </a:t>
            </a:r>
            <a:r>
              <a:rPr sz="3200" dirty="0">
                <a:latin typeface="Arial MT"/>
                <a:cs typeface="Arial MT"/>
              </a:rPr>
              <a:t>que </a:t>
            </a:r>
            <a:r>
              <a:rPr sz="3200" spc="-5" dirty="0">
                <a:latin typeface="Arial MT"/>
                <a:cs typeface="Arial MT"/>
              </a:rPr>
              <a:t>possibilitam </a:t>
            </a:r>
            <a:r>
              <a:rPr sz="3200" dirty="0">
                <a:latin typeface="Arial MT"/>
                <a:cs typeface="Arial MT"/>
              </a:rPr>
              <a:t>que:</a:t>
            </a:r>
            <a:endParaRPr sz="3200">
              <a:latin typeface="Arial MT"/>
              <a:cs typeface="Arial MT"/>
            </a:endParaRPr>
          </a:p>
          <a:p>
            <a:pPr marL="749300" marR="1363980" lvl="1" indent="-279400">
              <a:lnSpc>
                <a:spcPts val="2930"/>
              </a:lnSpc>
              <a:spcBef>
                <a:spcPts val="785"/>
              </a:spcBef>
              <a:buClr>
                <a:srgbClr val="990000"/>
              </a:buClr>
              <a:buSzPct val="96428"/>
              <a:buFont typeface="Wingdings"/>
              <a:buChar char=""/>
              <a:tabLst>
                <a:tab pos="788035" algn="l"/>
              </a:tabLst>
            </a:pPr>
            <a:r>
              <a:rPr sz="2800" dirty="0">
                <a:latin typeface="Arial MT"/>
                <a:cs typeface="Arial MT"/>
              </a:rPr>
              <a:t>o </a:t>
            </a:r>
            <a:r>
              <a:rPr sz="2800" spc="-5" dirty="0">
                <a:solidFill>
                  <a:srgbClr val="990000"/>
                </a:solidFill>
                <a:latin typeface="Arial MT"/>
                <a:cs typeface="Arial MT"/>
              </a:rPr>
              <a:t>sistema </a:t>
            </a:r>
            <a:r>
              <a:rPr sz="2800" dirty="0">
                <a:solidFill>
                  <a:srgbClr val="990000"/>
                </a:solidFill>
                <a:latin typeface="Arial MT"/>
                <a:cs typeface="Arial MT"/>
              </a:rPr>
              <a:t>seja </a:t>
            </a:r>
            <a:r>
              <a:rPr sz="2800" spc="-5" dirty="0">
                <a:solidFill>
                  <a:srgbClr val="990000"/>
                </a:solidFill>
                <a:latin typeface="Arial MT"/>
                <a:cs typeface="Arial MT"/>
              </a:rPr>
              <a:t>especificado </a:t>
            </a:r>
            <a:r>
              <a:rPr sz="2800" dirty="0">
                <a:solidFill>
                  <a:srgbClr val="990000"/>
                </a:solidFill>
                <a:latin typeface="Arial MT"/>
                <a:cs typeface="Arial MT"/>
              </a:rPr>
              <a:t>em uma </a:t>
            </a:r>
            <a:r>
              <a:rPr sz="2800" spc="-765" dirty="0">
                <a:solidFill>
                  <a:srgbClr val="990000"/>
                </a:solidFill>
                <a:latin typeface="Arial MT"/>
                <a:cs typeface="Arial MT"/>
              </a:rPr>
              <a:t> </a:t>
            </a:r>
            <a:r>
              <a:rPr sz="2800" dirty="0">
                <a:solidFill>
                  <a:srgbClr val="990000"/>
                </a:solidFill>
                <a:latin typeface="Arial MT"/>
                <a:cs typeface="Arial MT"/>
              </a:rPr>
              <a:t>linguagem</a:t>
            </a:r>
            <a:r>
              <a:rPr sz="2800" spc="-10" dirty="0">
                <a:solidFill>
                  <a:srgbClr val="990000"/>
                </a:solidFill>
                <a:latin typeface="Arial MT"/>
                <a:cs typeface="Arial MT"/>
              </a:rPr>
              <a:t> </a:t>
            </a:r>
            <a:r>
              <a:rPr sz="2800" dirty="0">
                <a:solidFill>
                  <a:srgbClr val="990000"/>
                </a:solidFill>
                <a:latin typeface="Arial MT"/>
                <a:cs typeface="Arial MT"/>
              </a:rPr>
              <a:t>de</a:t>
            </a:r>
            <a:r>
              <a:rPr sz="2800" spc="-5" dirty="0">
                <a:solidFill>
                  <a:srgbClr val="990000"/>
                </a:solidFill>
                <a:latin typeface="Arial MT"/>
                <a:cs typeface="Arial MT"/>
              </a:rPr>
              <a:t> alto</a:t>
            </a:r>
            <a:r>
              <a:rPr sz="2800" dirty="0">
                <a:solidFill>
                  <a:srgbClr val="990000"/>
                </a:solidFill>
                <a:latin typeface="Arial MT"/>
                <a:cs typeface="Arial MT"/>
              </a:rPr>
              <a:t> </a:t>
            </a:r>
            <a:r>
              <a:rPr sz="2800" spc="-5" dirty="0">
                <a:solidFill>
                  <a:srgbClr val="990000"/>
                </a:solidFill>
                <a:latin typeface="Arial MT"/>
                <a:cs typeface="Arial MT"/>
              </a:rPr>
              <a:t>nível</a:t>
            </a:r>
            <a:r>
              <a:rPr sz="2800" spc="-10" dirty="0">
                <a:solidFill>
                  <a:srgbClr val="990000"/>
                </a:solidFill>
                <a:latin typeface="Arial MT"/>
                <a:cs typeface="Arial MT"/>
              </a:rPr>
              <a:t> </a:t>
            </a:r>
            <a:r>
              <a:rPr sz="2800" dirty="0">
                <a:latin typeface="Arial MT"/>
                <a:cs typeface="Arial MT"/>
              </a:rPr>
              <a:t>e</a:t>
            </a:r>
            <a:endParaRPr sz="2800">
              <a:latin typeface="Arial MT"/>
              <a:cs typeface="Arial MT"/>
            </a:endParaRPr>
          </a:p>
          <a:p>
            <a:pPr marL="749300" marR="77470" lvl="1" indent="-279400">
              <a:lnSpc>
                <a:spcPts val="3030"/>
              </a:lnSpc>
              <a:spcBef>
                <a:spcPts val="760"/>
              </a:spcBef>
              <a:buClr>
                <a:srgbClr val="990000"/>
              </a:buClr>
              <a:buSzPct val="96428"/>
              <a:buFont typeface="Wingdings"/>
              <a:buChar char=""/>
              <a:tabLst>
                <a:tab pos="788035" algn="l"/>
              </a:tabLst>
            </a:pPr>
            <a:r>
              <a:rPr sz="2800" dirty="0">
                <a:latin typeface="Arial MT"/>
                <a:cs typeface="Arial MT"/>
              </a:rPr>
              <a:t>o </a:t>
            </a:r>
            <a:r>
              <a:rPr sz="2800" dirty="0">
                <a:solidFill>
                  <a:srgbClr val="990000"/>
                </a:solidFill>
                <a:latin typeface="Arial MT"/>
                <a:cs typeface="Arial MT"/>
              </a:rPr>
              <a:t>código </a:t>
            </a:r>
            <a:r>
              <a:rPr sz="2800" spc="-5" dirty="0">
                <a:solidFill>
                  <a:srgbClr val="990000"/>
                </a:solidFill>
                <a:latin typeface="Arial MT"/>
                <a:cs typeface="Arial MT"/>
              </a:rPr>
              <a:t>fonte </a:t>
            </a:r>
            <a:r>
              <a:rPr sz="2800" dirty="0">
                <a:solidFill>
                  <a:srgbClr val="990000"/>
                </a:solidFill>
                <a:latin typeface="Arial MT"/>
                <a:cs typeface="Arial MT"/>
              </a:rPr>
              <a:t>seja gerado </a:t>
            </a:r>
            <a:r>
              <a:rPr sz="2800" spc="-5" dirty="0">
                <a:solidFill>
                  <a:srgbClr val="990000"/>
                </a:solidFill>
                <a:latin typeface="Arial MT"/>
                <a:cs typeface="Arial MT"/>
              </a:rPr>
              <a:t>automaticamente </a:t>
            </a:r>
            <a:r>
              <a:rPr sz="2800" spc="-765" dirty="0">
                <a:solidFill>
                  <a:srgbClr val="990000"/>
                </a:solidFill>
                <a:latin typeface="Arial MT"/>
                <a:cs typeface="Arial MT"/>
              </a:rPr>
              <a:t> </a:t>
            </a:r>
            <a:r>
              <a:rPr sz="2800" dirty="0">
                <a:latin typeface="Arial MT"/>
                <a:cs typeface="Arial MT"/>
              </a:rPr>
              <a:t>a</a:t>
            </a:r>
            <a:r>
              <a:rPr sz="2800" spc="-5" dirty="0">
                <a:latin typeface="Arial MT"/>
                <a:cs typeface="Arial MT"/>
              </a:rPr>
              <a:t> partir </a:t>
            </a:r>
            <a:r>
              <a:rPr sz="2800" dirty="0">
                <a:latin typeface="Arial MT"/>
                <a:cs typeface="Arial MT"/>
              </a:rPr>
              <a:t>dessas</a:t>
            </a:r>
            <a:r>
              <a:rPr sz="2800" spc="-5" dirty="0">
                <a:latin typeface="Arial MT"/>
                <a:cs typeface="Arial MT"/>
              </a:rPr>
              <a:t> especificações</a:t>
            </a:r>
            <a:endParaRPr sz="2800">
              <a:latin typeface="Arial MT"/>
              <a:cs typeface="Arial M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70</a:t>
            </a:r>
            <a:endParaRPr sz="1400">
              <a:latin typeface="Times New Roman"/>
              <a:cs typeface="Times New Roman"/>
            </a:endParaRPr>
          </a:p>
        </p:txBody>
      </p:sp>
      <p:grpSp>
        <p:nvGrpSpPr>
          <p:cNvPr id="3" name="object 3"/>
          <p:cNvGrpSpPr/>
          <p:nvPr/>
        </p:nvGrpSpPr>
        <p:grpSpPr>
          <a:xfrm>
            <a:off x="698269" y="108065"/>
            <a:ext cx="7893050" cy="1405255"/>
            <a:chOff x="698269" y="108065"/>
            <a:chExt cx="7893050" cy="1405255"/>
          </a:xfrm>
        </p:grpSpPr>
        <p:pic>
          <p:nvPicPr>
            <p:cNvPr id="4" name="object 4"/>
            <p:cNvPicPr/>
            <p:nvPr/>
          </p:nvPicPr>
          <p:blipFill>
            <a:blip r:embed="rId2" cstate="print"/>
            <a:stretch>
              <a:fillRect/>
            </a:stretch>
          </p:blipFill>
          <p:spPr>
            <a:xfrm>
              <a:off x="698269" y="108065"/>
              <a:ext cx="7892934" cy="818803"/>
            </a:xfrm>
            <a:prstGeom prst="rect">
              <a:avLst/>
            </a:prstGeom>
          </p:spPr>
        </p:pic>
        <p:pic>
          <p:nvPicPr>
            <p:cNvPr id="5" name="object 5"/>
            <p:cNvPicPr/>
            <p:nvPr/>
          </p:nvPicPr>
          <p:blipFill>
            <a:blip r:embed="rId3" cstate="print"/>
            <a:stretch>
              <a:fillRect/>
            </a:stretch>
          </p:blipFill>
          <p:spPr>
            <a:xfrm>
              <a:off x="698269" y="694113"/>
              <a:ext cx="6188825" cy="818803"/>
            </a:xfrm>
            <a:prstGeom prst="rect">
              <a:avLst/>
            </a:prstGeom>
          </p:spPr>
        </p:pic>
        <p:pic>
          <p:nvPicPr>
            <p:cNvPr id="6" name="object 6"/>
            <p:cNvPicPr/>
            <p:nvPr/>
          </p:nvPicPr>
          <p:blipFill>
            <a:blip r:embed="rId4" cstate="print"/>
            <a:stretch>
              <a:fillRect/>
            </a:stretch>
          </p:blipFill>
          <p:spPr>
            <a:xfrm>
              <a:off x="4177145" y="1334192"/>
              <a:ext cx="390698" cy="120534"/>
            </a:xfrm>
            <a:prstGeom prst="rect">
              <a:avLst/>
            </a:prstGeom>
          </p:spPr>
        </p:pic>
        <p:pic>
          <p:nvPicPr>
            <p:cNvPr id="7" name="object 7"/>
            <p:cNvPicPr/>
            <p:nvPr/>
          </p:nvPicPr>
          <p:blipFill>
            <a:blip r:embed="rId5" cstate="print"/>
            <a:stretch>
              <a:fillRect/>
            </a:stretch>
          </p:blipFill>
          <p:spPr>
            <a:xfrm>
              <a:off x="698269" y="694113"/>
              <a:ext cx="6188825" cy="818803"/>
            </a:xfrm>
            <a:prstGeom prst="rect">
              <a:avLst/>
            </a:prstGeom>
          </p:spPr>
        </p:pic>
      </p:grpSp>
      <p:sp>
        <p:nvSpPr>
          <p:cNvPr id="8" name="object 8"/>
          <p:cNvSpPr txBox="1">
            <a:spLocks noGrp="1"/>
          </p:cNvSpPr>
          <p:nvPr>
            <p:ph type="title"/>
          </p:nvPr>
        </p:nvSpPr>
        <p:spPr>
          <a:xfrm>
            <a:off x="752474" y="68072"/>
            <a:ext cx="7620634" cy="1341120"/>
          </a:xfrm>
          <a:prstGeom prst="rect">
            <a:avLst/>
          </a:prstGeom>
        </p:spPr>
        <p:txBody>
          <a:bodyPr vert="horz" wrap="square" lIns="0" tIns="159385" rIns="0" bIns="0" rtlCol="0">
            <a:spAutoFit/>
          </a:bodyPr>
          <a:lstStyle/>
          <a:p>
            <a:pPr marL="25400" marR="17780">
              <a:lnSpc>
                <a:spcPct val="79900"/>
              </a:lnSpc>
              <a:spcBef>
                <a:spcPts val="1255"/>
              </a:spcBef>
              <a:tabLst>
                <a:tab pos="4191000" algn="l"/>
              </a:tabLst>
            </a:pPr>
            <a:r>
              <a:rPr spc="-5" dirty="0"/>
              <a:t>Ferramentas</a:t>
            </a:r>
            <a:r>
              <a:rPr spc="15" dirty="0"/>
              <a:t> </a:t>
            </a:r>
            <a:r>
              <a:rPr dirty="0"/>
              <a:t>do	</a:t>
            </a:r>
            <a:r>
              <a:rPr spc="-5" dirty="0"/>
              <a:t>Ambiente</a:t>
            </a:r>
            <a:r>
              <a:rPr spc="-80" dirty="0"/>
              <a:t> </a:t>
            </a:r>
            <a:r>
              <a:rPr dirty="0"/>
              <a:t>das </a:t>
            </a:r>
            <a:r>
              <a:rPr spc="-1185" dirty="0"/>
              <a:t> </a:t>
            </a:r>
            <a:r>
              <a:rPr spc="-5" dirty="0"/>
              <a:t>Técnicas </a:t>
            </a:r>
            <a:r>
              <a:rPr dirty="0"/>
              <a:t>de</a:t>
            </a:r>
            <a:r>
              <a:rPr spc="-10" dirty="0"/>
              <a:t> </a:t>
            </a:r>
            <a:r>
              <a:rPr dirty="0"/>
              <a:t>4</a:t>
            </a:r>
            <a:r>
              <a:rPr sz="4800" u="heavy" baseline="25173" dirty="0">
                <a:uFill>
                  <a:solidFill>
                    <a:srgbClr val="AB1500"/>
                  </a:solidFill>
                </a:uFill>
              </a:rPr>
              <a:t>a</a:t>
            </a:r>
            <a:r>
              <a:rPr sz="4800" spc="585" baseline="25173" dirty="0"/>
              <a:t> </a:t>
            </a:r>
            <a:r>
              <a:rPr sz="4800" spc="-5" dirty="0"/>
              <a:t>Geração</a:t>
            </a:r>
            <a:endParaRPr sz="4800"/>
          </a:p>
        </p:txBody>
      </p:sp>
      <p:sp>
        <p:nvSpPr>
          <p:cNvPr id="9" name="object 9"/>
          <p:cNvSpPr txBox="1"/>
          <p:nvPr/>
        </p:nvSpPr>
        <p:spPr>
          <a:xfrm>
            <a:off x="752474" y="1745298"/>
            <a:ext cx="7623809" cy="4546600"/>
          </a:xfrm>
          <a:prstGeom prst="rect">
            <a:avLst/>
          </a:prstGeom>
        </p:spPr>
        <p:txBody>
          <a:bodyPr vert="horz" wrap="square" lIns="0" tIns="62230" rIns="0" bIns="0" rtlCol="0">
            <a:spAutoFit/>
          </a:bodyPr>
          <a:lstStyle/>
          <a:p>
            <a:pPr marL="367665" marR="17780" indent="-342900">
              <a:lnSpc>
                <a:spcPct val="89800"/>
              </a:lnSpc>
              <a:spcBef>
                <a:spcPts val="490"/>
              </a:spcBef>
              <a:buClr>
                <a:srgbClr val="CC0066"/>
              </a:buClr>
              <a:buSzPct val="68750"/>
              <a:buFont typeface="Wingdings"/>
              <a:buChar char=""/>
              <a:tabLst>
                <a:tab pos="368300" algn="l"/>
              </a:tabLst>
            </a:pPr>
            <a:r>
              <a:rPr sz="3200" dirty="0">
                <a:latin typeface="Arial MT"/>
                <a:cs typeface="Arial MT"/>
              </a:rPr>
              <a:t>O</a:t>
            </a:r>
            <a:r>
              <a:rPr sz="3200" spc="-5" dirty="0">
                <a:latin typeface="Arial MT"/>
                <a:cs typeface="Arial MT"/>
              </a:rPr>
              <a:t> ambiente</a:t>
            </a:r>
            <a:r>
              <a:rPr sz="3200" dirty="0">
                <a:latin typeface="Arial MT"/>
                <a:cs typeface="Arial MT"/>
              </a:rPr>
              <a:t> de </a:t>
            </a:r>
            <a:r>
              <a:rPr sz="3200" spc="-5" dirty="0">
                <a:latin typeface="Arial MT"/>
                <a:cs typeface="Arial MT"/>
              </a:rPr>
              <a:t>desenvolvimento</a:t>
            </a:r>
            <a:r>
              <a:rPr sz="3200" dirty="0">
                <a:latin typeface="Arial MT"/>
                <a:cs typeface="Arial MT"/>
              </a:rPr>
              <a:t> de </a:t>
            </a:r>
            <a:r>
              <a:rPr sz="3200" spc="5" dirty="0">
                <a:latin typeface="Arial MT"/>
                <a:cs typeface="Arial MT"/>
              </a:rPr>
              <a:t> </a:t>
            </a:r>
            <a:r>
              <a:rPr sz="3200" spc="-5" dirty="0">
                <a:latin typeface="Arial MT"/>
                <a:cs typeface="Arial MT"/>
              </a:rPr>
              <a:t>software </a:t>
            </a:r>
            <a:r>
              <a:rPr sz="3200" dirty="0">
                <a:latin typeface="Arial MT"/>
                <a:cs typeface="Arial MT"/>
              </a:rPr>
              <a:t>que </a:t>
            </a:r>
            <a:r>
              <a:rPr sz="3200" spc="-5" dirty="0">
                <a:latin typeface="Arial MT"/>
                <a:cs typeface="Arial MT"/>
              </a:rPr>
              <a:t>sustenta </a:t>
            </a:r>
            <a:r>
              <a:rPr sz="3200" dirty="0">
                <a:latin typeface="Arial MT"/>
                <a:cs typeface="Arial MT"/>
              </a:rPr>
              <a:t>o ciclo de vida de </a:t>
            </a:r>
            <a:r>
              <a:rPr sz="3200" spc="-880" dirty="0">
                <a:latin typeface="Arial MT"/>
                <a:cs typeface="Arial MT"/>
              </a:rPr>
              <a:t> </a:t>
            </a:r>
            <a:r>
              <a:rPr sz="3200" spc="5" dirty="0">
                <a:latin typeface="Arial MT"/>
                <a:cs typeface="Arial MT"/>
              </a:rPr>
              <a:t>4</a:t>
            </a:r>
            <a:r>
              <a:rPr sz="3150" spc="7" baseline="25132" dirty="0">
                <a:latin typeface="Arial MT"/>
                <a:cs typeface="Arial MT"/>
              </a:rPr>
              <a:t>a</a:t>
            </a:r>
            <a:r>
              <a:rPr sz="3150" spc="450" baseline="25132" dirty="0">
                <a:latin typeface="Arial MT"/>
                <a:cs typeface="Arial MT"/>
              </a:rPr>
              <a:t> </a:t>
            </a:r>
            <a:r>
              <a:rPr sz="3200" dirty="0">
                <a:latin typeface="Arial MT"/>
                <a:cs typeface="Arial MT"/>
              </a:rPr>
              <a:t>geração</a:t>
            </a:r>
            <a:r>
              <a:rPr sz="3200" spc="-5" dirty="0">
                <a:latin typeface="Arial MT"/>
                <a:cs typeface="Arial MT"/>
              </a:rPr>
              <a:t> </a:t>
            </a:r>
            <a:r>
              <a:rPr sz="3200" dirty="0">
                <a:latin typeface="Arial MT"/>
                <a:cs typeface="Arial MT"/>
              </a:rPr>
              <a:t>inclui as</a:t>
            </a:r>
            <a:r>
              <a:rPr sz="3200" spc="-10" dirty="0">
                <a:latin typeface="Arial MT"/>
                <a:cs typeface="Arial MT"/>
              </a:rPr>
              <a:t> </a:t>
            </a:r>
            <a:r>
              <a:rPr sz="3200" spc="-5" dirty="0">
                <a:latin typeface="Arial MT"/>
                <a:cs typeface="Arial MT"/>
              </a:rPr>
              <a:t>ferramentas:</a:t>
            </a:r>
            <a:endParaRPr sz="3200">
              <a:latin typeface="Arial MT"/>
              <a:cs typeface="Arial MT"/>
            </a:endParaRPr>
          </a:p>
          <a:p>
            <a:pPr marL="762000" marR="44450" lvl="1" indent="-279400">
              <a:lnSpc>
                <a:spcPts val="3030"/>
              </a:lnSpc>
              <a:spcBef>
                <a:spcPts val="650"/>
              </a:spcBef>
              <a:buClr>
                <a:srgbClr val="990000"/>
              </a:buClr>
              <a:buFont typeface="Wingdings"/>
              <a:buChar char=""/>
              <a:tabLst>
                <a:tab pos="768350" algn="l"/>
                <a:tab pos="2212975" algn="l"/>
              </a:tabLst>
            </a:pPr>
            <a:r>
              <a:rPr sz="2800" spc="-5" dirty="0">
                <a:latin typeface="Times New Roman"/>
                <a:cs typeface="Times New Roman"/>
              </a:rPr>
              <a:t>linguagens</a:t>
            </a:r>
            <a:r>
              <a:rPr sz="2800" dirty="0">
                <a:latin typeface="Times New Roman"/>
                <a:cs typeface="Times New Roman"/>
              </a:rPr>
              <a:t> </a:t>
            </a:r>
            <a:r>
              <a:rPr sz="2800" spc="-5" dirty="0">
                <a:latin typeface="Times New Roman"/>
                <a:cs typeface="Times New Roman"/>
              </a:rPr>
              <a:t>não</a:t>
            </a:r>
            <a:r>
              <a:rPr sz="2800" dirty="0">
                <a:latin typeface="Times New Roman"/>
                <a:cs typeface="Times New Roman"/>
              </a:rPr>
              <a:t> </a:t>
            </a:r>
            <a:r>
              <a:rPr sz="2800" spc="-5" dirty="0">
                <a:latin typeface="Times New Roman"/>
                <a:cs typeface="Times New Roman"/>
              </a:rPr>
              <a:t>procedimentais</a:t>
            </a:r>
            <a:r>
              <a:rPr sz="2800" spc="5" dirty="0">
                <a:latin typeface="Times New Roman"/>
                <a:cs typeface="Times New Roman"/>
              </a:rPr>
              <a:t> </a:t>
            </a:r>
            <a:r>
              <a:rPr sz="2800" spc="-5" dirty="0">
                <a:latin typeface="Times New Roman"/>
                <a:cs typeface="Times New Roman"/>
              </a:rPr>
              <a:t>para consulta </a:t>
            </a:r>
            <a:r>
              <a:rPr sz="2800" dirty="0">
                <a:latin typeface="Times New Roman"/>
                <a:cs typeface="Times New Roman"/>
              </a:rPr>
              <a:t>de </a:t>
            </a:r>
            <a:r>
              <a:rPr sz="2800" spc="-685" dirty="0">
                <a:latin typeface="Times New Roman"/>
                <a:cs typeface="Times New Roman"/>
              </a:rPr>
              <a:t> </a:t>
            </a:r>
            <a:r>
              <a:rPr sz="2800" spc="-5" dirty="0">
                <a:latin typeface="Times New Roman"/>
                <a:cs typeface="Times New Roman"/>
              </a:rPr>
              <a:t>banco</a:t>
            </a:r>
            <a:r>
              <a:rPr sz="2800" spc="5" dirty="0">
                <a:latin typeface="Times New Roman"/>
                <a:cs typeface="Times New Roman"/>
              </a:rPr>
              <a:t> </a:t>
            </a:r>
            <a:r>
              <a:rPr sz="2800" dirty="0">
                <a:latin typeface="Times New Roman"/>
                <a:cs typeface="Times New Roman"/>
              </a:rPr>
              <a:t>de	</a:t>
            </a:r>
            <a:r>
              <a:rPr sz="2800" spc="-5" dirty="0">
                <a:latin typeface="Times New Roman"/>
                <a:cs typeface="Times New Roman"/>
              </a:rPr>
              <a:t>dados</a:t>
            </a:r>
            <a:endParaRPr sz="2800">
              <a:latin typeface="Times New Roman"/>
              <a:cs typeface="Times New Roman"/>
            </a:endParaRPr>
          </a:p>
          <a:p>
            <a:pPr marL="768350" lvl="1" indent="-286385">
              <a:lnSpc>
                <a:spcPts val="2820"/>
              </a:lnSpc>
              <a:buClr>
                <a:srgbClr val="990000"/>
              </a:buClr>
              <a:buFont typeface="Wingdings"/>
              <a:buChar char=""/>
              <a:tabLst>
                <a:tab pos="768350" algn="l"/>
              </a:tabLst>
            </a:pPr>
            <a:r>
              <a:rPr sz="2800" spc="-5" dirty="0">
                <a:latin typeface="Times New Roman"/>
                <a:cs typeface="Times New Roman"/>
              </a:rPr>
              <a:t>geração</a:t>
            </a:r>
            <a:r>
              <a:rPr sz="2800" spc="-20" dirty="0">
                <a:latin typeface="Times New Roman"/>
                <a:cs typeface="Times New Roman"/>
              </a:rPr>
              <a:t> </a:t>
            </a:r>
            <a:r>
              <a:rPr sz="2800" dirty="0">
                <a:latin typeface="Times New Roman"/>
                <a:cs typeface="Times New Roman"/>
              </a:rPr>
              <a:t>de</a:t>
            </a:r>
            <a:r>
              <a:rPr sz="2800" spc="-25" dirty="0">
                <a:latin typeface="Times New Roman"/>
                <a:cs typeface="Times New Roman"/>
              </a:rPr>
              <a:t> </a:t>
            </a:r>
            <a:r>
              <a:rPr sz="2800" spc="-5" dirty="0">
                <a:latin typeface="Times New Roman"/>
                <a:cs typeface="Times New Roman"/>
              </a:rPr>
              <a:t>relatórios</a:t>
            </a:r>
            <a:endParaRPr sz="2800">
              <a:latin typeface="Times New Roman"/>
              <a:cs typeface="Times New Roman"/>
            </a:endParaRPr>
          </a:p>
          <a:p>
            <a:pPr marL="768350" lvl="1" indent="-286385">
              <a:lnSpc>
                <a:spcPts val="3050"/>
              </a:lnSpc>
              <a:buClr>
                <a:srgbClr val="990000"/>
              </a:buClr>
              <a:buFont typeface="Wingdings"/>
              <a:buChar char=""/>
              <a:tabLst>
                <a:tab pos="768350" algn="l"/>
              </a:tabLst>
            </a:pPr>
            <a:r>
              <a:rPr sz="2800" spc="-5" dirty="0">
                <a:latin typeface="Times New Roman"/>
                <a:cs typeface="Times New Roman"/>
              </a:rPr>
              <a:t>manipulação</a:t>
            </a:r>
            <a:r>
              <a:rPr sz="2800" spc="-20" dirty="0">
                <a:latin typeface="Times New Roman"/>
                <a:cs typeface="Times New Roman"/>
              </a:rPr>
              <a:t> </a:t>
            </a:r>
            <a:r>
              <a:rPr sz="2800" dirty="0">
                <a:latin typeface="Times New Roman"/>
                <a:cs typeface="Times New Roman"/>
              </a:rPr>
              <a:t>de</a:t>
            </a:r>
            <a:r>
              <a:rPr sz="2800" spc="-25" dirty="0">
                <a:latin typeface="Times New Roman"/>
                <a:cs typeface="Times New Roman"/>
              </a:rPr>
              <a:t> </a:t>
            </a:r>
            <a:r>
              <a:rPr sz="2800" spc="-5" dirty="0">
                <a:latin typeface="Times New Roman"/>
                <a:cs typeface="Times New Roman"/>
              </a:rPr>
              <a:t>dados</a:t>
            </a:r>
            <a:endParaRPr sz="2800">
              <a:latin typeface="Times New Roman"/>
              <a:cs typeface="Times New Roman"/>
            </a:endParaRPr>
          </a:p>
          <a:p>
            <a:pPr marL="768350" lvl="1" indent="-286385">
              <a:lnSpc>
                <a:spcPts val="3000"/>
              </a:lnSpc>
              <a:buClr>
                <a:srgbClr val="990000"/>
              </a:buClr>
              <a:buFont typeface="Wingdings"/>
              <a:buChar char=""/>
              <a:tabLst>
                <a:tab pos="768350" algn="l"/>
              </a:tabLst>
            </a:pPr>
            <a:r>
              <a:rPr sz="2800" spc="-5" dirty="0">
                <a:latin typeface="Times New Roman"/>
                <a:cs typeface="Times New Roman"/>
              </a:rPr>
              <a:t>interação</a:t>
            </a:r>
            <a:r>
              <a:rPr sz="2800" spc="-15" dirty="0">
                <a:latin typeface="Times New Roman"/>
                <a:cs typeface="Times New Roman"/>
              </a:rPr>
              <a:t> </a:t>
            </a:r>
            <a:r>
              <a:rPr sz="2800" dirty="0">
                <a:latin typeface="Times New Roman"/>
                <a:cs typeface="Times New Roman"/>
              </a:rPr>
              <a:t>e</a:t>
            </a:r>
            <a:r>
              <a:rPr sz="2800" spc="-15" dirty="0">
                <a:latin typeface="Times New Roman"/>
                <a:cs typeface="Times New Roman"/>
              </a:rPr>
              <a:t> </a:t>
            </a:r>
            <a:r>
              <a:rPr sz="2800" spc="-5" dirty="0">
                <a:latin typeface="Times New Roman"/>
                <a:cs typeface="Times New Roman"/>
              </a:rPr>
              <a:t>definição</a:t>
            </a:r>
            <a:r>
              <a:rPr sz="2800" spc="-10" dirty="0">
                <a:latin typeface="Times New Roman"/>
                <a:cs typeface="Times New Roman"/>
              </a:rPr>
              <a:t> </a:t>
            </a:r>
            <a:r>
              <a:rPr sz="2800" dirty="0">
                <a:latin typeface="Times New Roman"/>
                <a:cs typeface="Times New Roman"/>
              </a:rPr>
              <a:t>de</a:t>
            </a:r>
            <a:r>
              <a:rPr sz="2800" spc="-15" dirty="0">
                <a:latin typeface="Times New Roman"/>
                <a:cs typeface="Times New Roman"/>
              </a:rPr>
              <a:t> </a:t>
            </a:r>
            <a:r>
              <a:rPr sz="2800" spc="-5" dirty="0">
                <a:latin typeface="Times New Roman"/>
                <a:cs typeface="Times New Roman"/>
              </a:rPr>
              <a:t>telas</a:t>
            </a:r>
            <a:endParaRPr sz="2800">
              <a:latin typeface="Times New Roman"/>
              <a:cs typeface="Times New Roman"/>
            </a:endParaRPr>
          </a:p>
          <a:p>
            <a:pPr marL="768350" lvl="1" indent="-286385">
              <a:lnSpc>
                <a:spcPts val="3000"/>
              </a:lnSpc>
              <a:buClr>
                <a:srgbClr val="990000"/>
              </a:buClr>
              <a:buFont typeface="Wingdings"/>
              <a:buChar char=""/>
              <a:tabLst>
                <a:tab pos="768350" algn="l"/>
              </a:tabLst>
            </a:pPr>
            <a:r>
              <a:rPr sz="2800" spc="-5" dirty="0">
                <a:latin typeface="Times New Roman"/>
                <a:cs typeface="Times New Roman"/>
              </a:rPr>
              <a:t>geração</a:t>
            </a:r>
            <a:r>
              <a:rPr sz="2800" spc="-20" dirty="0">
                <a:latin typeface="Times New Roman"/>
                <a:cs typeface="Times New Roman"/>
              </a:rPr>
              <a:t> </a:t>
            </a:r>
            <a:r>
              <a:rPr sz="2800" dirty="0">
                <a:latin typeface="Times New Roman"/>
                <a:cs typeface="Times New Roman"/>
              </a:rPr>
              <a:t>de</a:t>
            </a:r>
            <a:r>
              <a:rPr sz="2800" spc="-25" dirty="0">
                <a:latin typeface="Times New Roman"/>
                <a:cs typeface="Times New Roman"/>
              </a:rPr>
              <a:t> </a:t>
            </a:r>
            <a:r>
              <a:rPr sz="2800" spc="-5" dirty="0">
                <a:latin typeface="Times New Roman"/>
                <a:cs typeface="Times New Roman"/>
              </a:rPr>
              <a:t>códigos</a:t>
            </a:r>
            <a:endParaRPr sz="2800">
              <a:latin typeface="Times New Roman"/>
              <a:cs typeface="Times New Roman"/>
            </a:endParaRPr>
          </a:p>
          <a:p>
            <a:pPr marL="768350" lvl="1" indent="-286385">
              <a:lnSpc>
                <a:spcPts val="3050"/>
              </a:lnSpc>
              <a:buClr>
                <a:srgbClr val="990000"/>
              </a:buClr>
              <a:buFont typeface="Wingdings"/>
              <a:buChar char=""/>
              <a:tabLst>
                <a:tab pos="768350" algn="l"/>
              </a:tabLst>
            </a:pPr>
            <a:r>
              <a:rPr sz="2800" spc="-5" dirty="0">
                <a:latin typeface="Times New Roman"/>
                <a:cs typeface="Times New Roman"/>
              </a:rPr>
              <a:t>capacidade</a:t>
            </a:r>
            <a:r>
              <a:rPr sz="2800" spc="-15" dirty="0">
                <a:latin typeface="Times New Roman"/>
                <a:cs typeface="Times New Roman"/>
              </a:rPr>
              <a:t> </a:t>
            </a:r>
            <a:r>
              <a:rPr sz="2800" spc="-5" dirty="0">
                <a:latin typeface="Times New Roman"/>
                <a:cs typeface="Times New Roman"/>
              </a:rPr>
              <a:t>gráfica</a:t>
            </a:r>
            <a:r>
              <a:rPr sz="2800" spc="-10" dirty="0">
                <a:latin typeface="Times New Roman"/>
                <a:cs typeface="Times New Roman"/>
              </a:rPr>
              <a:t> </a:t>
            </a:r>
            <a:r>
              <a:rPr sz="2800" dirty="0">
                <a:latin typeface="Times New Roman"/>
                <a:cs typeface="Times New Roman"/>
              </a:rPr>
              <a:t>de</a:t>
            </a:r>
            <a:r>
              <a:rPr sz="2800" spc="-15" dirty="0">
                <a:latin typeface="Times New Roman"/>
                <a:cs typeface="Times New Roman"/>
              </a:rPr>
              <a:t> </a:t>
            </a:r>
            <a:r>
              <a:rPr sz="2800" spc="-5" dirty="0">
                <a:latin typeface="Times New Roman"/>
                <a:cs typeface="Times New Roman"/>
              </a:rPr>
              <a:t>alto nível</a:t>
            </a:r>
            <a:endParaRPr sz="2800">
              <a:latin typeface="Times New Roman"/>
              <a:cs typeface="Times New Roman"/>
            </a:endParaRPr>
          </a:p>
          <a:p>
            <a:pPr marL="768350" lvl="1" indent="-286385">
              <a:lnSpc>
                <a:spcPts val="3229"/>
              </a:lnSpc>
              <a:buClr>
                <a:srgbClr val="990000"/>
              </a:buClr>
              <a:buFont typeface="Wingdings"/>
              <a:buChar char=""/>
              <a:tabLst>
                <a:tab pos="768350" algn="l"/>
              </a:tabLst>
            </a:pPr>
            <a:r>
              <a:rPr sz="2800" spc="-5" dirty="0">
                <a:latin typeface="Times New Roman"/>
                <a:cs typeface="Times New Roman"/>
              </a:rPr>
              <a:t>capacidade</a:t>
            </a:r>
            <a:r>
              <a:rPr sz="2800" spc="-15" dirty="0">
                <a:latin typeface="Times New Roman"/>
                <a:cs typeface="Times New Roman"/>
              </a:rPr>
              <a:t> </a:t>
            </a:r>
            <a:r>
              <a:rPr sz="2800" dirty="0">
                <a:latin typeface="Times New Roman"/>
                <a:cs typeface="Times New Roman"/>
              </a:rPr>
              <a:t>de</a:t>
            </a:r>
            <a:r>
              <a:rPr sz="2800" spc="-15" dirty="0">
                <a:latin typeface="Times New Roman"/>
                <a:cs typeface="Times New Roman"/>
              </a:rPr>
              <a:t> </a:t>
            </a:r>
            <a:r>
              <a:rPr sz="2800" spc="-5" dirty="0">
                <a:latin typeface="Times New Roman"/>
                <a:cs typeface="Times New Roman"/>
              </a:rPr>
              <a:t>planilhas</a:t>
            </a:r>
            <a:r>
              <a:rPr sz="2800" spc="-10" dirty="0">
                <a:latin typeface="Times New Roman"/>
                <a:cs typeface="Times New Roman"/>
              </a:rPr>
              <a:t> </a:t>
            </a:r>
            <a:r>
              <a:rPr sz="2800" spc="-5" dirty="0">
                <a:latin typeface="Times New Roman"/>
                <a:cs typeface="Times New Roman"/>
              </a:rPr>
              <a:t>eletrônicas</a:t>
            </a:r>
            <a:endParaRPr sz="2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56673" y="33019"/>
            <a:ext cx="1143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8</a:t>
            </a:r>
            <a:endParaRPr sz="1400">
              <a:latin typeface="Times New Roman"/>
              <a:cs typeface="Times New Roman"/>
            </a:endParaRPr>
          </a:p>
        </p:txBody>
      </p:sp>
      <p:sp>
        <p:nvSpPr>
          <p:cNvPr id="3" name="object 3"/>
          <p:cNvSpPr txBox="1"/>
          <p:nvPr/>
        </p:nvSpPr>
        <p:spPr>
          <a:xfrm>
            <a:off x="1277217" y="2008231"/>
            <a:ext cx="5961380" cy="2680335"/>
          </a:xfrm>
          <a:prstGeom prst="rect">
            <a:avLst/>
          </a:prstGeom>
        </p:spPr>
        <p:txBody>
          <a:bodyPr vert="horz" wrap="square" lIns="0" tIns="0" rIns="0" bIns="0" rtlCol="0">
            <a:spAutoFit/>
          </a:bodyPr>
          <a:lstStyle/>
          <a:p>
            <a:pPr marR="4661535">
              <a:lnSpc>
                <a:spcPts val="2100"/>
              </a:lnSpc>
            </a:pPr>
            <a:r>
              <a:rPr sz="1800" b="1" spc="-220" dirty="0">
                <a:solidFill>
                  <a:srgbClr val="800000"/>
                </a:solidFill>
                <a:latin typeface="Arial"/>
                <a:cs typeface="Arial"/>
              </a:rPr>
              <a:t>E</a:t>
            </a:r>
            <a:r>
              <a:rPr sz="1800" b="1" spc="-195" dirty="0">
                <a:solidFill>
                  <a:srgbClr val="800000"/>
                </a:solidFill>
                <a:latin typeface="Arial"/>
                <a:cs typeface="Arial"/>
              </a:rPr>
              <a:t>ngenha</a:t>
            </a:r>
            <a:r>
              <a:rPr sz="1800" b="1" spc="-135" dirty="0">
                <a:solidFill>
                  <a:srgbClr val="800000"/>
                </a:solidFill>
                <a:latin typeface="Arial"/>
                <a:cs typeface="Arial"/>
              </a:rPr>
              <a:t>ria</a:t>
            </a:r>
            <a:r>
              <a:rPr sz="1800" b="1" spc="-90" dirty="0">
                <a:solidFill>
                  <a:srgbClr val="800000"/>
                </a:solidFill>
                <a:latin typeface="Arial"/>
                <a:cs typeface="Arial"/>
              </a:rPr>
              <a:t> </a:t>
            </a:r>
            <a:r>
              <a:rPr sz="1800" b="1" spc="-140" dirty="0">
                <a:solidFill>
                  <a:srgbClr val="800000"/>
                </a:solidFill>
                <a:latin typeface="Arial"/>
                <a:cs typeface="Arial"/>
              </a:rPr>
              <a:t>de  </a:t>
            </a:r>
            <a:r>
              <a:rPr sz="1800" b="1" spc="-180" dirty="0">
                <a:solidFill>
                  <a:srgbClr val="800000"/>
                </a:solidFill>
                <a:latin typeface="Arial"/>
                <a:cs typeface="Arial"/>
              </a:rPr>
              <a:t>Sistemas</a:t>
            </a:r>
            <a:endParaRPr sz="1800">
              <a:latin typeface="Arial"/>
              <a:cs typeface="Arial"/>
            </a:endParaRPr>
          </a:p>
          <a:p>
            <a:pPr marL="1231900">
              <a:lnSpc>
                <a:spcPts val="1650"/>
              </a:lnSpc>
            </a:pPr>
            <a:r>
              <a:rPr sz="1800" b="1" spc="-165" dirty="0">
                <a:solidFill>
                  <a:srgbClr val="800000"/>
                </a:solidFill>
                <a:latin typeface="Arial"/>
                <a:cs typeface="Arial"/>
              </a:rPr>
              <a:t>Análise</a:t>
            </a:r>
            <a:r>
              <a:rPr sz="1800" b="1" spc="-65" dirty="0">
                <a:solidFill>
                  <a:srgbClr val="800000"/>
                </a:solidFill>
                <a:latin typeface="Arial"/>
                <a:cs typeface="Arial"/>
              </a:rPr>
              <a:t> </a:t>
            </a:r>
            <a:r>
              <a:rPr sz="1800" b="1" spc="-190" dirty="0">
                <a:solidFill>
                  <a:srgbClr val="800000"/>
                </a:solidFill>
                <a:latin typeface="Arial"/>
                <a:cs typeface="Arial"/>
              </a:rPr>
              <a:t>de</a:t>
            </a:r>
            <a:endParaRPr sz="1800">
              <a:latin typeface="Arial"/>
              <a:cs typeface="Arial"/>
            </a:endParaRPr>
          </a:p>
          <a:p>
            <a:pPr marL="1231900">
              <a:lnSpc>
                <a:spcPts val="1910"/>
              </a:lnSpc>
            </a:pPr>
            <a:r>
              <a:rPr sz="1800" b="1" spc="-170" dirty="0">
                <a:solidFill>
                  <a:srgbClr val="800000"/>
                </a:solidFill>
                <a:latin typeface="Arial"/>
                <a:cs typeface="Arial"/>
              </a:rPr>
              <a:t>Requisitos</a:t>
            </a:r>
            <a:endParaRPr sz="1800">
              <a:latin typeface="Arial"/>
              <a:cs typeface="Arial"/>
            </a:endParaRPr>
          </a:p>
          <a:p>
            <a:pPr marL="2369820">
              <a:lnSpc>
                <a:spcPts val="1939"/>
              </a:lnSpc>
            </a:pPr>
            <a:r>
              <a:rPr sz="1800" b="1" spc="-165" dirty="0">
                <a:solidFill>
                  <a:srgbClr val="800000"/>
                </a:solidFill>
                <a:latin typeface="Arial"/>
                <a:cs typeface="Arial"/>
              </a:rPr>
              <a:t>Projeto</a:t>
            </a:r>
            <a:endParaRPr sz="1800">
              <a:latin typeface="Arial"/>
              <a:cs typeface="Arial"/>
            </a:endParaRPr>
          </a:p>
          <a:p>
            <a:pPr marL="3033395">
              <a:lnSpc>
                <a:spcPct val="100000"/>
              </a:lnSpc>
              <a:spcBef>
                <a:spcPts val="1680"/>
              </a:spcBef>
            </a:pPr>
            <a:r>
              <a:rPr sz="1800" b="1" spc="-170" dirty="0">
                <a:solidFill>
                  <a:srgbClr val="800000"/>
                </a:solidFill>
                <a:latin typeface="Arial"/>
                <a:cs typeface="Arial"/>
              </a:rPr>
              <a:t>Codificação</a:t>
            </a:r>
            <a:endParaRPr sz="1800">
              <a:latin typeface="Arial"/>
              <a:cs typeface="Arial"/>
            </a:endParaRPr>
          </a:p>
          <a:p>
            <a:pPr marL="3792220">
              <a:lnSpc>
                <a:spcPct val="100000"/>
              </a:lnSpc>
              <a:spcBef>
                <a:spcPts val="1675"/>
              </a:spcBef>
            </a:pPr>
            <a:r>
              <a:rPr sz="1800" b="1" spc="-195" dirty="0">
                <a:solidFill>
                  <a:srgbClr val="800000"/>
                </a:solidFill>
                <a:latin typeface="Arial"/>
                <a:cs typeface="Arial"/>
              </a:rPr>
              <a:t>Testes</a:t>
            </a:r>
            <a:endParaRPr sz="1800">
              <a:latin typeface="Arial"/>
              <a:cs typeface="Arial"/>
            </a:endParaRPr>
          </a:p>
          <a:p>
            <a:pPr algn="r">
              <a:lnSpc>
                <a:spcPct val="100000"/>
              </a:lnSpc>
              <a:spcBef>
                <a:spcPts val="1540"/>
              </a:spcBef>
            </a:pPr>
            <a:r>
              <a:rPr sz="1800" b="1" spc="-190" dirty="0">
                <a:solidFill>
                  <a:srgbClr val="800000"/>
                </a:solidFill>
                <a:latin typeface="Arial"/>
                <a:cs typeface="Arial"/>
              </a:rPr>
              <a:t>Manutenção</a:t>
            </a:r>
            <a:endParaRPr sz="1800">
              <a:latin typeface="Arial"/>
              <a:cs typeface="Arial"/>
            </a:endParaRPr>
          </a:p>
        </p:txBody>
      </p:sp>
      <p:pic>
        <p:nvPicPr>
          <p:cNvPr id="4" name="object 4"/>
          <p:cNvPicPr/>
          <p:nvPr/>
        </p:nvPicPr>
        <p:blipFill>
          <a:blip r:embed="rId2" cstate="print"/>
          <a:stretch>
            <a:fillRect/>
          </a:stretch>
        </p:blipFill>
        <p:spPr>
          <a:xfrm>
            <a:off x="698269" y="403167"/>
            <a:ext cx="4958541" cy="818803"/>
          </a:xfrm>
          <a:prstGeom prst="rect">
            <a:avLst/>
          </a:prstGeom>
        </p:spPr>
      </p:pic>
      <p:sp>
        <p:nvSpPr>
          <p:cNvPr id="5" name="object 5"/>
          <p:cNvSpPr txBox="1">
            <a:spLocks noGrp="1"/>
          </p:cNvSpPr>
          <p:nvPr>
            <p:ph type="title"/>
          </p:nvPr>
        </p:nvSpPr>
        <p:spPr>
          <a:xfrm>
            <a:off x="765174" y="360681"/>
            <a:ext cx="4665345"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Cascata</a:t>
            </a:r>
          </a:p>
        </p:txBody>
      </p:sp>
      <p:grpSp>
        <p:nvGrpSpPr>
          <p:cNvPr id="6" name="object 6"/>
          <p:cNvGrpSpPr/>
          <p:nvPr/>
        </p:nvGrpSpPr>
        <p:grpSpPr>
          <a:xfrm>
            <a:off x="528637" y="1747837"/>
            <a:ext cx="8086725" cy="4429125"/>
            <a:chOff x="528637" y="1747837"/>
            <a:chExt cx="8086725" cy="4429125"/>
          </a:xfrm>
        </p:grpSpPr>
        <p:sp>
          <p:nvSpPr>
            <p:cNvPr id="7" name="object 7"/>
            <p:cNvSpPr/>
            <p:nvPr/>
          </p:nvSpPr>
          <p:spPr>
            <a:xfrm>
              <a:off x="533399" y="1752600"/>
              <a:ext cx="8077200" cy="4419600"/>
            </a:xfrm>
            <a:custGeom>
              <a:avLst/>
              <a:gdLst/>
              <a:ahLst/>
              <a:cxnLst/>
              <a:rect l="l" t="t" r="r" b="b"/>
              <a:pathLst>
                <a:path w="8077200" h="4419600">
                  <a:moveTo>
                    <a:pt x="8077198" y="0"/>
                  </a:moveTo>
                  <a:lnTo>
                    <a:pt x="0" y="0"/>
                  </a:lnTo>
                  <a:lnTo>
                    <a:pt x="0" y="4419599"/>
                  </a:lnTo>
                  <a:lnTo>
                    <a:pt x="8077198" y="4419599"/>
                  </a:lnTo>
                  <a:lnTo>
                    <a:pt x="8077198" y="0"/>
                  </a:lnTo>
                  <a:close/>
                </a:path>
              </a:pathLst>
            </a:custGeom>
            <a:solidFill>
              <a:srgbClr val="FFFFFF"/>
            </a:solidFill>
          </p:spPr>
          <p:txBody>
            <a:bodyPr wrap="square" lIns="0" tIns="0" rIns="0" bIns="0" rtlCol="0"/>
            <a:lstStyle/>
            <a:p>
              <a:endParaRPr/>
            </a:p>
          </p:txBody>
        </p:sp>
        <p:sp>
          <p:nvSpPr>
            <p:cNvPr id="8" name="object 8"/>
            <p:cNvSpPr/>
            <p:nvPr/>
          </p:nvSpPr>
          <p:spPr>
            <a:xfrm>
              <a:off x="533399" y="1752600"/>
              <a:ext cx="8077200" cy="4419600"/>
            </a:xfrm>
            <a:custGeom>
              <a:avLst/>
              <a:gdLst/>
              <a:ahLst/>
              <a:cxnLst/>
              <a:rect l="l" t="t" r="r" b="b"/>
              <a:pathLst>
                <a:path w="8077200" h="4419600">
                  <a:moveTo>
                    <a:pt x="0" y="0"/>
                  </a:moveTo>
                  <a:lnTo>
                    <a:pt x="8077197" y="0"/>
                  </a:lnTo>
                  <a:lnTo>
                    <a:pt x="8077197" y="4419598"/>
                  </a:lnTo>
                  <a:lnTo>
                    <a:pt x="0" y="4419598"/>
                  </a:lnTo>
                  <a:lnTo>
                    <a:pt x="0" y="0"/>
                  </a:lnTo>
                  <a:close/>
                </a:path>
              </a:pathLst>
            </a:custGeom>
            <a:ln w="9524">
              <a:solidFill>
                <a:srgbClr val="FF2600"/>
              </a:solidFill>
            </a:ln>
          </p:spPr>
          <p:txBody>
            <a:bodyPr wrap="square" lIns="0" tIns="0" rIns="0" bIns="0" rtlCol="0"/>
            <a:lstStyle/>
            <a:p>
              <a:endParaRPr/>
            </a:p>
          </p:txBody>
        </p:sp>
        <p:pic>
          <p:nvPicPr>
            <p:cNvPr id="9" name="object 9"/>
            <p:cNvPicPr/>
            <p:nvPr/>
          </p:nvPicPr>
          <p:blipFill>
            <a:blip r:embed="rId3" cstate="print"/>
            <a:stretch>
              <a:fillRect/>
            </a:stretch>
          </p:blipFill>
          <p:spPr>
            <a:xfrm>
              <a:off x="739832" y="1758141"/>
              <a:ext cx="7581206" cy="627610"/>
            </a:xfrm>
            <a:prstGeom prst="rect">
              <a:avLst/>
            </a:prstGeom>
          </p:spPr>
        </p:pic>
        <p:pic>
          <p:nvPicPr>
            <p:cNvPr id="10" name="object 10"/>
            <p:cNvPicPr/>
            <p:nvPr/>
          </p:nvPicPr>
          <p:blipFill>
            <a:blip r:embed="rId4" cstate="print"/>
            <a:stretch>
              <a:fillRect/>
            </a:stretch>
          </p:blipFill>
          <p:spPr>
            <a:xfrm>
              <a:off x="3632661" y="2240280"/>
              <a:ext cx="2227811" cy="627610"/>
            </a:xfrm>
            <a:prstGeom prst="rect">
              <a:avLst/>
            </a:prstGeom>
          </p:spPr>
        </p:pic>
      </p:grpSp>
      <p:sp>
        <p:nvSpPr>
          <p:cNvPr id="11" name="object 11"/>
          <p:cNvSpPr txBox="1"/>
          <p:nvPr/>
        </p:nvSpPr>
        <p:spPr>
          <a:xfrm>
            <a:off x="612775" y="1785938"/>
            <a:ext cx="7781925" cy="4119879"/>
          </a:xfrm>
          <a:prstGeom prst="rect">
            <a:avLst/>
          </a:prstGeom>
        </p:spPr>
        <p:txBody>
          <a:bodyPr vert="horz" wrap="square" lIns="0" tIns="33020" rIns="0" bIns="0" rtlCol="0">
            <a:spAutoFit/>
          </a:bodyPr>
          <a:lstStyle/>
          <a:p>
            <a:pPr marL="3071495" marR="128905" indent="-2566670">
              <a:lnSpc>
                <a:spcPts val="3800"/>
              </a:lnSpc>
              <a:spcBef>
                <a:spcPts val="260"/>
              </a:spcBef>
            </a:pPr>
            <a:r>
              <a:rPr sz="3200" dirty="0">
                <a:solidFill>
                  <a:srgbClr val="990000"/>
                </a:solidFill>
                <a:latin typeface="Arial MT"/>
                <a:cs typeface="Arial MT"/>
              </a:rPr>
              <a:t>Engenharia de </a:t>
            </a:r>
            <a:r>
              <a:rPr sz="3200" spc="-5" dirty="0">
                <a:solidFill>
                  <a:srgbClr val="990000"/>
                </a:solidFill>
                <a:latin typeface="Arial MT"/>
                <a:cs typeface="Arial MT"/>
              </a:rPr>
              <a:t>Sistemas </a:t>
            </a:r>
            <a:r>
              <a:rPr sz="3200" dirty="0">
                <a:solidFill>
                  <a:srgbClr val="990000"/>
                </a:solidFill>
                <a:latin typeface="Arial MT"/>
                <a:cs typeface="Arial MT"/>
              </a:rPr>
              <a:t>/ </a:t>
            </a:r>
            <a:r>
              <a:rPr sz="3200" spc="-5" dirty="0">
                <a:solidFill>
                  <a:srgbClr val="990000"/>
                </a:solidFill>
                <a:latin typeface="Arial MT"/>
                <a:cs typeface="Arial MT"/>
              </a:rPr>
              <a:t>Informação </a:t>
            </a:r>
            <a:r>
              <a:rPr sz="3200" dirty="0">
                <a:solidFill>
                  <a:srgbClr val="990000"/>
                </a:solidFill>
                <a:latin typeface="Arial MT"/>
                <a:cs typeface="Arial MT"/>
              </a:rPr>
              <a:t>e </a:t>
            </a:r>
            <a:r>
              <a:rPr sz="3200" spc="-875" dirty="0">
                <a:solidFill>
                  <a:srgbClr val="990000"/>
                </a:solidFill>
                <a:latin typeface="Arial MT"/>
                <a:cs typeface="Arial MT"/>
              </a:rPr>
              <a:t> </a:t>
            </a:r>
            <a:r>
              <a:rPr sz="3200" dirty="0">
                <a:solidFill>
                  <a:srgbClr val="990000"/>
                </a:solidFill>
                <a:latin typeface="Arial MT"/>
                <a:cs typeface="Arial MT"/>
              </a:rPr>
              <a:t>Modelagem</a:t>
            </a:r>
            <a:endParaRPr sz="3200" dirty="0">
              <a:latin typeface="Arial MT"/>
              <a:cs typeface="Arial MT"/>
            </a:endParaRPr>
          </a:p>
          <a:p>
            <a:pPr marL="354965" marR="489584" indent="-342900">
              <a:lnSpc>
                <a:spcPct val="100699"/>
              </a:lnSpc>
              <a:spcBef>
                <a:spcPts val="580"/>
              </a:spcBef>
              <a:buClr>
                <a:srgbClr val="CC0066"/>
              </a:buClr>
              <a:buSzPct val="68750"/>
              <a:buFont typeface="Wingdings"/>
              <a:buChar char=""/>
              <a:tabLst>
                <a:tab pos="456565" algn="l"/>
                <a:tab pos="457200" algn="l"/>
              </a:tabLst>
            </a:pPr>
            <a:r>
              <a:rPr sz="3200" spc="-5" dirty="0" err="1">
                <a:latin typeface="Times New Roman"/>
                <a:cs typeface="Times New Roman"/>
              </a:rPr>
              <a:t>envolve</a:t>
            </a:r>
            <a:r>
              <a:rPr sz="3200" spc="-5" dirty="0">
                <a:latin typeface="Times New Roman"/>
                <a:cs typeface="Times New Roman"/>
              </a:rPr>
              <a:t> </a:t>
            </a:r>
            <a:r>
              <a:rPr sz="3200" dirty="0">
                <a:latin typeface="Times New Roman"/>
                <a:cs typeface="Times New Roman"/>
              </a:rPr>
              <a:t>a </a:t>
            </a:r>
            <a:r>
              <a:rPr sz="3200" spc="-5" dirty="0">
                <a:latin typeface="Times New Roman"/>
                <a:cs typeface="Times New Roman"/>
              </a:rPr>
              <a:t>coleta </a:t>
            </a:r>
            <a:r>
              <a:rPr sz="3200" dirty="0">
                <a:latin typeface="Times New Roman"/>
                <a:cs typeface="Times New Roman"/>
              </a:rPr>
              <a:t>de </a:t>
            </a:r>
            <a:r>
              <a:rPr sz="3200" spc="-5" dirty="0">
                <a:latin typeface="Times New Roman"/>
                <a:cs typeface="Times New Roman"/>
              </a:rPr>
              <a:t>requisitos em nível </a:t>
            </a:r>
            <a:r>
              <a:rPr sz="3200" dirty="0">
                <a:latin typeface="Times New Roman"/>
                <a:cs typeface="Times New Roman"/>
              </a:rPr>
              <a:t>do </a:t>
            </a:r>
            <a:r>
              <a:rPr sz="3200" spc="-785" dirty="0">
                <a:latin typeface="Times New Roman"/>
                <a:cs typeface="Times New Roman"/>
              </a:rPr>
              <a:t> </a:t>
            </a:r>
            <a:r>
              <a:rPr sz="3200" spc="-5" dirty="0">
                <a:latin typeface="Times New Roman"/>
                <a:cs typeface="Times New Roman"/>
              </a:rPr>
              <a:t>sistema, com uma pequena quantidade </a:t>
            </a:r>
            <a:r>
              <a:rPr sz="3200" dirty="0">
                <a:latin typeface="Times New Roman"/>
                <a:cs typeface="Times New Roman"/>
              </a:rPr>
              <a:t>de </a:t>
            </a:r>
            <a:r>
              <a:rPr sz="3200" spc="5" dirty="0">
                <a:latin typeface="Times New Roman"/>
                <a:cs typeface="Times New Roman"/>
              </a:rPr>
              <a:t> </a:t>
            </a:r>
            <a:r>
              <a:rPr sz="3200" spc="-5" dirty="0">
                <a:latin typeface="Times New Roman"/>
                <a:cs typeface="Times New Roman"/>
              </a:rPr>
              <a:t>projeto </a:t>
            </a:r>
            <a:r>
              <a:rPr sz="3200" dirty="0">
                <a:latin typeface="Times New Roman"/>
                <a:cs typeface="Times New Roman"/>
              </a:rPr>
              <a:t>e</a:t>
            </a:r>
            <a:r>
              <a:rPr sz="3200" spc="-5" dirty="0">
                <a:latin typeface="Times New Roman"/>
                <a:cs typeface="Times New Roman"/>
              </a:rPr>
              <a:t> análise</a:t>
            </a:r>
            <a:r>
              <a:rPr sz="3200" spc="-10" dirty="0">
                <a:latin typeface="Times New Roman"/>
                <a:cs typeface="Times New Roman"/>
              </a:rPr>
              <a:t> </a:t>
            </a:r>
            <a:r>
              <a:rPr sz="3200" dirty="0">
                <a:latin typeface="Times New Roman"/>
                <a:cs typeface="Times New Roman"/>
              </a:rPr>
              <a:t>de</a:t>
            </a:r>
            <a:r>
              <a:rPr sz="3200" spc="-5" dirty="0">
                <a:latin typeface="Times New Roman"/>
                <a:cs typeface="Times New Roman"/>
              </a:rPr>
              <a:t> alto</a:t>
            </a:r>
            <a:r>
              <a:rPr sz="3200" dirty="0">
                <a:latin typeface="Times New Roman"/>
                <a:cs typeface="Times New Roman"/>
              </a:rPr>
              <a:t> </a:t>
            </a:r>
            <a:r>
              <a:rPr sz="3200" spc="-5" dirty="0">
                <a:latin typeface="Times New Roman"/>
                <a:cs typeface="Times New Roman"/>
              </a:rPr>
              <a:t>nível</a:t>
            </a:r>
            <a:endParaRPr sz="3200" dirty="0">
              <a:latin typeface="Times New Roman"/>
              <a:cs typeface="Times New Roman"/>
            </a:endParaRPr>
          </a:p>
          <a:p>
            <a:pPr marL="354965" marR="5080" indent="-342900">
              <a:lnSpc>
                <a:spcPct val="100699"/>
              </a:lnSpc>
              <a:spcBef>
                <a:spcPts val="700"/>
              </a:spcBef>
              <a:buClr>
                <a:srgbClr val="CC0066"/>
              </a:buClr>
              <a:buSzPct val="68750"/>
              <a:buFont typeface="Wingdings"/>
              <a:buChar char=""/>
              <a:tabLst>
                <a:tab pos="355600" algn="l"/>
              </a:tabLst>
            </a:pPr>
            <a:r>
              <a:rPr sz="3200" spc="-5" dirty="0">
                <a:latin typeface="Times New Roman"/>
                <a:cs typeface="Times New Roman"/>
              </a:rPr>
              <a:t>esta visão</a:t>
            </a:r>
            <a:r>
              <a:rPr sz="3200" dirty="0">
                <a:latin typeface="Times New Roman"/>
                <a:cs typeface="Times New Roman"/>
              </a:rPr>
              <a:t> é </a:t>
            </a:r>
            <a:r>
              <a:rPr sz="3200" spc="-5" dirty="0">
                <a:latin typeface="Times New Roman"/>
                <a:cs typeface="Times New Roman"/>
              </a:rPr>
              <a:t>essencial quando</a:t>
            </a:r>
            <a:r>
              <a:rPr sz="3200" spc="5" dirty="0">
                <a:latin typeface="Times New Roman"/>
                <a:cs typeface="Times New Roman"/>
              </a:rPr>
              <a:t> </a:t>
            </a:r>
            <a:r>
              <a:rPr sz="3200" dirty="0">
                <a:latin typeface="Times New Roman"/>
                <a:cs typeface="Times New Roman"/>
              </a:rPr>
              <a:t>o </a:t>
            </a:r>
            <a:r>
              <a:rPr sz="3200" spc="-5" dirty="0">
                <a:latin typeface="Times New Roman"/>
                <a:cs typeface="Times New Roman"/>
              </a:rPr>
              <a:t>software deve </a:t>
            </a:r>
            <a:r>
              <a:rPr sz="3200" spc="-785" dirty="0">
                <a:latin typeface="Times New Roman"/>
                <a:cs typeface="Times New Roman"/>
              </a:rPr>
              <a:t> </a:t>
            </a:r>
            <a:r>
              <a:rPr sz="3200" spc="-5" dirty="0">
                <a:latin typeface="Times New Roman"/>
                <a:cs typeface="Times New Roman"/>
              </a:rPr>
              <a:t>fazer interface com outros</a:t>
            </a:r>
            <a:r>
              <a:rPr sz="3200" dirty="0">
                <a:latin typeface="Times New Roman"/>
                <a:cs typeface="Times New Roman"/>
              </a:rPr>
              <a:t> </a:t>
            </a:r>
            <a:r>
              <a:rPr sz="3200" spc="-5" dirty="0">
                <a:latin typeface="Times New Roman"/>
                <a:cs typeface="Times New Roman"/>
              </a:rPr>
              <a:t>elementos </a:t>
            </a:r>
            <a:r>
              <a:rPr sz="3200" dirty="0">
                <a:latin typeface="Times New Roman"/>
                <a:cs typeface="Times New Roman"/>
              </a:rPr>
              <a:t> </a:t>
            </a:r>
            <a:r>
              <a:rPr sz="3200" spc="-5" dirty="0">
                <a:latin typeface="Times New Roman"/>
                <a:cs typeface="Times New Roman"/>
              </a:rPr>
              <a:t>(hardware,</a:t>
            </a:r>
            <a:r>
              <a:rPr sz="3200" dirty="0">
                <a:latin typeface="Times New Roman"/>
                <a:cs typeface="Times New Roman"/>
              </a:rPr>
              <a:t> </a:t>
            </a:r>
            <a:r>
              <a:rPr sz="3200" spc="-5" dirty="0">
                <a:latin typeface="Times New Roman"/>
                <a:cs typeface="Times New Roman"/>
              </a:rPr>
              <a:t>pessoas</a:t>
            </a:r>
            <a:r>
              <a:rPr sz="3200" dirty="0">
                <a:latin typeface="Times New Roman"/>
                <a:cs typeface="Times New Roman"/>
              </a:rPr>
              <a:t> e</a:t>
            </a:r>
            <a:r>
              <a:rPr sz="3200" spc="-5" dirty="0">
                <a:latin typeface="Times New Roman"/>
                <a:cs typeface="Times New Roman"/>
              </a:rPr>
              <a:t> banco</a:t>
            </a:r>
            <a:r>
              <a:rPr sz="3200" dirty="0">
                <a:latin typeface="Times New Roman"/>
                <a:cs typeface="Times New Roman"/>
              </a:rPr>
              <a:t> de</a:t>
            </a:r>
            <a:r>
              <a:rPr sz="3200" spc="-5" dirty="0">
                <a:latin typeface="Times New Roman"/>
                <a:cs typeface="Times New Roman"/>
              </a:rPr>
              <a:t> dados)</a:t>
            </a:r>
            <a:endParaRPr sz="3200" dirty="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71</a:t>
            </a:r>
            <a:endParaRPr sz="1400">
              <a:latin typeface="Times New Roman"/>
              <a:cs typeface="Times New Roman"/>
            </a:endParaRPr>
          </a:p>
        </p:txBody>
      </p:sp>
      <p:grpSp>
        <p:nvGrpSpPr>
          <p:cNvPr id="3" name="object 3"/>
          <p:cNvGrpSpPr/>
          <p:nvPr/>
        </p:nvGrpSpPr>
        <p:grpSpPr>
          <a:xfrm>
            <a:off x="698269" y="403167"/>
            <a:ext cx="6226810" cy="819150"/>
            <a:chOff x="698269" y="403167"/>
            <a:chExt cx="6226810" cy="819150"/>
          </a:xfrm>
        </p:grpSpPr>
        <p:pic>
          <p:nvPicPr>
            <p:cNvPr id="4" name="object 4"/>
            <p:cNvPicPr/>
            <p:nvPr/>
          </p:nvPicPr>
          <p:blipFill>
            <a:blip r:embed="rId2" cstate="print"/>
            <a:stretch>
              <a:fillRect/>
            </a:stretch>
          </p:blipFill>
          <p:spPr>
            <a:xfrm>
              <a:off x="698269" y="403167"/>
              <a:ext cx="6226232" cy="818803"/>
            </a:xfrm>
            <a:prstGeom prst="rect">
              <a:avLst/>
            </a:prstGeom>
          </p:spPr>
        </p:pic>
        <p:pic>
          <p:nvPicPr>
            <p:cNvPr id="5" name="object 5"/>
            <p:cNvPicPr/>
            <p:nvPr/>
          </p:nvPicPr>
          <p:blipFill>
            <a:blip r:embed="rId3" cstate="print"/>
            <a:stretch>
              <a:fillRect/>
            </a:stretch>
          </p:blipFill>
          <p:spPr>
            <a:xfrm>
              <a:off x="4177145" y="1043247"/>
              <a:ext cx="390698" cy="120534"/>
            </a:xfrm>
            <a:prstGeom prst="rect">
              <a:avLst/>
            </a:prstGeom>
          </p:spPr>
        </p:pic>
        <p:pic>
          <p:nvPicPr>
            <p:cNvPr id="6" name="object 6"/>
            <p:cNvPicPr/>
            <p:nvPr/>
          </p:nvPicPr>
          <p:blipFill>
            <a:blip r:embed="rId4" cstate="print"/>
            <a:stretch>
              <a:fillRect/>
            </a:stretch>
          </p:blipFill>
          <p:spPr>
            <a:xfrm>
              <a:off x="698269" y="403167"/>
              <a:ext cx="6226232" cy="818803"/>
            </a:xfrm>
            <a:prstGeom prst="rect">
              <a:avLst/>
            </a:prstGeom>
          </p:spPr>
        </p:pic>
      </p:grpSp>
      <p:sp>
        <p:nvSpPr>
          <p:cNvPr id="7" name="object 7"/>
          <p:cNvSpPr txBox="1">
            <a:spLocks noGrp="1"/>
          </p:cNvSpPr>
          <p:nvPr>
            <p:ph type="title"/>
          </p:nvPr>
        </p:nvSpPr>
        <p:spPr>
          <a:xfrm>
            <a:off x="739774" y="360681"/>
            <a:ext cx="5984240" cy="756920"/>
          </a:xfrm>
          <a:prstGeom prst="rect">
            <a:avLst/>
          </a:prstGeom>
        </p:spPr>
        <p:txBody>
          <a:bodyPr vert="horz" wrap="square" lIns="0" tIns="12700" rIns="0" bIns="0" rtlCol="0">
            <a:spAutoFit/>
          </a:bodyPr>
          <a:lstStyle/>
          <a:p>
            <a:pPr marL="38100">
              <a:lnSpc>
                <a:spcPct val="100000"/>
              </a:lnSpc>
              <a:spcBef>
                <a:spcPts val="100"/>
              </a:spcBef>
            </a:pPr>
            <a:r>
              <a:rPr spc="-5" dirty="0"/>
              <a:t>Técnicas</a:t>
            </a:r>
            <a:r>
              <a:rPr spc="-20" dirty="0"/>
              <a:t> </a:t>
            </a:r>
            <a:r>
              <a:rPr dirty="0"/>
              <a:t>de</a:t>
            </a:r>
            <a:r>
              <a:rPr spc="-25" dirty="0"/>
              <a:t> </a:t>
            </a:r>
            <a:r>
              <a:rPr dirty="0"/>
              <a:t>4</a:t>
            </a:r>
            <a:r>
              <a:rPr sz="4800" u="heavy" baseline="25173" dirty="0">
                <a:uFill>
                  <a:solidFill>
                    <a:srgbClr val="AB1500"/>
                  </a:solidFill>
                </a:uFill>
              </a:rPr>
              <a:t>a</a:t>
            </a:r>
            <a:r>
              <a:rPr sz="4800" spc="569" baseline="25173" dirty="0"/>
              <a:t> </a:t>
            </a:r>
            <a:r>
              <a:rPr sz="4800" spc="-5" dirty="0"/>
              <a:t>Geração</a:t>
            </a:r>
            <a:endParaRPr sz="4800"/>
          </a:p>
        </p:txBody>
      </p:sp>
      <p:grpSp>
        <p:nvGrpSpPr>
          <p:cNvPr id="8" name="object 8"/>
          <p:cNvGrpSpPr/>
          <p:nvPr/>
        </p:nvGrpSpPr>
        <p:grpSpPr>
          <a:xfrm>
            <a:off x="452437" y="1671638"/>
            <a:ext cx="8315325" cy="3241675"/>
            <a:chOff x="452437" y="1671638"/>
            <a:chExt cx="8315325" cy="3241675"/>
          </a:xfrm>
        </p:grpSpPr>
        <p:sp>
          <p:nvSpPr>
            <p:cNvPr id="9" name="object 9"/>
            <p:cNvSpPr/>
            <p:nvPr/>
          </p:nvSpPr>
          <p:spPr>
            <a:xfrm>
              <a:off x="4152900" y="3103562"/>
              <a:ext cx="1897380" cy="914400"/>
            </a:xfrm>
            <a:custGeom>
              <a:avLst/>
              <a:gdLst/>
              <a:ahLst/>
              <a:cxnLst/>
              <a:rect l="l" t="t" r="r" b="b"/>
              <a:pathLst>
                <a:path w="1897379" h="914400">
                  <a:moveTo>
                    <a:pt x="1897062" y="0"/>
                  </a:moveTo>
                  <a:lnTo>
                    <a:pt x="0" y="0"/>
                  </a:lnTo>
                  <a:lnTo>
                    <a:pt x="0" y="914400"/>
                  </a:lnTo>
                  <a:lnTo>
                    <a:pt x="1897062" y="914400"/>
                  </a:lnTo>
                  <a:lnTo>
                    <a:pt x="1897062" y="0"/>
                  </a:lnTo>
                  <a:close/>
                </a:path>
              </a:pathLst>
            </a:custGeom>
            <a:solidFill>
              <a:srgbClr val="00D5FF"/>
            </a:solidFill>
          </p:spPr>
          <p:txBody>
            <a:bodyPr wrap="square" lIns="0" tIns="0" rIns="0" bIns="0" rtlCol="0"/>
            <a:lstStyle/>
            <a:p>
              <a:endParaRPr/>
            </a:p>
          </p:txBody>
        </p:sp>
        <p:sp>
          <p:nvSpPr>
            <p:cNvPr id="10" name="object 10"/>
            <p:cNvSpPr/>
            <p:nvPr/>
          </p:nvSpPr>
          <p:spPr>
            <a:xfrm>
              <a:off x="4152900" y="3103562"/>
              <a:ext cx="1897380" cy="914400"/>
            </a:xfrm>
            <a:custGeom>
              <a:avLst/>
              <a:gdLst/>
              <a:ahLst/>
              <a:cxnLst/>
              <a:rect l="l" t="t" r="r" b="b"/>
              <a:pathLst>
                <a:path w="1897379" h="914400">
                  <a:moveTo>
                    <a:pt x="0" y="0"/>
                  </a:moveTo>
                  <a:lnTo>
                    <a:pt x="1897062" y="0"/>
                  </a:lnTo>
                  <a:lnTo>
                    <a:pt x="1897062" y="914400"/>
                  </a:lnTo>
                  <a:lnTo>
                    <a:pt x="0" y="914400"/>
                  </a:lnTo>
                  <a:lnTo>
                    <a:pt x="0" y="0"/>
                  </a:lnTo>
                  <a:close/>
                </a:path>
              </a:pathLst>
            </a:custGeom>
            <a:ln w="12699">
              <a:solidFill>
                <a:srgbClr val="AB1500"/>
              </a:solidFill>
            </a:ln>
          </p:spPr>
          <p:txBody>
            <a:bodyPr wrap="square" lIns="0" tIns="0" rIns="0" bIns="0" rtlCol="0"/>
            <a:lstStyle/>
            <a:p>
              <a:endParaRPr/>
            </a:p>
          </p:txBody>
        </p:sp>
        <p:sp>
          <p:nvSpPr>
            <p:cNvPr id="11" name="object 11"/>
            <p:cNvSpPr/>
            <p:nvPr/>
          </p:nvSpPr>
          <p:spPr>
            <a:xfrm>
              <a:off x="2540000" y="2555874"/>
              <a:ext cx="1992630" cy="913130"/>
            </a:xfrm>
            <a:custGeom>
              <a:avLst/>
              <a:gdLst/>
              <a:ahLst/>
              <a:cxnLst/>
              <a:rect l="l" t="t" r="r" b="b"/>
              <a:pathLst>
                <a:path w="1992629" h="913129">
                  <a:moveTo>
                    <a:pt x="1992312" y="0"/>
                  </a:moveTo>
                  <a:lnTo>
                    <a:pt x="0" y="0"/>
                  </a:lnTo>
                  <a:lnTo>
                    <a:pt x="0" y="912812"/>
                  </a:lnTo>
                  <a:lnTo>
                    <a:pt x="1992312" y="912812"/>
                  </a:lnTo>
                  <a:lnTo>
                    <a:pt x="1992312" y="0"/>
                  </a:lnTo>
                  <a:close/>
                </a:path>
              </a:pathLst>
            </a:custGeom>
            <a:solidFill>
              <a:srgbClr val="00D5FF"/>
            </a:solidFill>
          </p:spPr>
          <p:txBody>
            <a:bodyPr wrap="square" lIns="0" tIns="0" rIns="0" bIns="0" rtlCol="0"/>
            <a:lstStyle/>
            <a:p>
              <a:endParaRPr/>
            </a:p>
          </p:txBody>
        </p:sp>
        <p:sp>
          <p:nvSpPr>
            <p:cNvPr id="12" name="object 12"/>
            <p:cNvSpPr/>
            <p:nvPr/>
          </p:nvSpPr>
          <p:spPr>
            <a:xfrm>
              <a:off x="2540000" y="2555875"/>
              <a:ext cx="1992630" cy="913130"/>
            </a:xfrm>
            <a:custGeom>
              <a:avLst/>
              <a:gdLst/>
              <a:ahLst/>
              <a:cxnLst/>
              <a:rect l="l" t="t" r="r" b="b"/>
              <a:pathLst>
                <a:path w="1992629" h="913129">
                  <a:moveTo>
                    <a:pt x="0" y="0"/>
                  </a:moveTo>
                  <a:lnTo>
                    <a:pt x="1992312" y="0"/>
                  </a:lnTo>
                  <a:lnTo>
                    <a:pt x="1992312" y="912812"/>
                  </a:lnTo>
                  <a:lnTo>
                    <a:pt x="0" y="912812"/>
                  </a:lnTo>
                  <a:lnTo>
                    <a:pt x="0" y="0"/>
                  </a:lnTo>
                  <a:close/>
                </a:path>
              </a:pathLst>
            </a:custGeom>
            <a:ln w="12699">
              <a:solidFill>
                <a:srgbClr val="AB1500"/>
              </a:solidFill>
            </a:ln>
          </p:spPr>
          <p:txBody>
            <a:bodyPr wrap="square" lIns="0" tIns="0" rIns="0" bIns="0" rtlCol="0"/>
            <a:lstStyle/>
            <a:p>
              <a:endParaRPr/>
            </a:p>
          </p:txBody>
        </p:sp>
        <p:sp>
          <p:nvSpPr>
            <p:cNvPr id="13" name="object 13"/>
            <p:cNvSpPr/>
            <p:nvPr/>
          </p:nvSpPr>
          <p:spPr>
            <a:xfrm>
              <a:off x="457200" y="1676401"/>
              <a:ext cx="2446655" cy="1098550"/>
            </a:xfrm>
            <a:custGeom>
              <a:avLst/>
              <a:gdLst/>
              <a:ahLst/>
              <a:cxnLst/>
              <a:rect l="l" t="t" r="r" b="b"/>
              <a:pathLst>
                <a:path w="2446655" h="1098550">
                  <a:moveTo>
                    <a:pt x="2263242" y="0"/>
                  </a:moveTo>
                  <a:lnTo>
                    <a:pt x="183094" y="0"/>
                  </a:lnTo>
                  <a:lnTo>
                    <a:pt x="134420" y="6540"/>
                  </a:lnTo>
                  <a:lnTo>
                    <a:pt x="90683" y="24997"/>
                  </a:lnTo>
                  <a:lnTo>
                    <a:pt x="53627" y="53626"/>
                  </a:lnTo>
                  <a:lnTo>
                    <a:pt x="24997" y="90682"/>
                  </a:lnTo>
                  <a:lnTo>
                    <a:pt x="6540" y="134420"/>
                  </a:lnTo>
                  <a:lnTo>
                    <a:pt x="0" y="183094"/>
                  </a:lnTo>
                  <a:lnTo>
                    <a:pt x="0" y="915454"/>
                  </a:lnTo>
                  <a:lnTo>
                    <a:pt x="6540" y="964128"/>
                  </a:lnTo>
                  <a:lnTo>
                    <a:pt x="24997" y="1007866"/>
                  </a:lnTo>
                  <a:lnTo>
                    <a:pt x="53627" y="1044922"/>
                  </a:lnTo>
                  <a:lnTo>
                    <a:pt x="90683" y="1073552"/>
                  </a:lnTo>
                  <a:lnTo>
                    <a:pt x="134420" y="1092009"/>
                  </a:lnTo>
                  <a:lnTo>
                    <a:pt x="183094" y="1098550"/>
                  </a:lnTo>
                  <a:lnTo>
                    <a:pt x="2263242" y="1098550"/>
                  </a:lnTo>
                  <a:lnTo>
                    <a:pt x="2311916" y="1092009"/>
                  </a:lnTo>
                  <a:lnTo>
                    <a:pt x="2355654" y="1073552"/>
                  </a:lnTo>
                  <a:lnTo>
                    <a:pt x="2392710" y="1044922"/>
                  </a:lnTo>
                  <a:lnTo>
                    <a:pt x="2421339" y="1007866"/>
                  </a:lnTo>
                  <a:lnTo>
                    <a:pt x="2439797" y="964128"/>
                  </a:lnTo>
                  <a:lnTo>
                    <a:pt x="2446337" y="915454"/>
                  </a:lnTo>
                  <a:lnTo>
                    <a:pt x="2446337" y="183094"/>
                  </a:lnTo>
                  <a:lnTo>
                    <a:pt x="2439797" y="134420"/>
                  </a:lnTo>
                  <a:lnTo>
                    <a:pt x="2421339" y="90682"/>
                  </a:lnTo>
                  <a:lnTo>
                    <a:pt x="2392710" y="53626"/>
                  </a:lnTo>
                  <a:lnTo>
                    <a:pt x="2355654" y="24997"/>
                  </a:lnTo>
                  <a:lnTo>
                    <a:pt x="2311916" y="6540"/>
                  </a:lnTo>
                  <a:lnTo>
                    <a:pt x="2263242" y="0"/>
                  </a:lnTo>
                  <a:close/>
                </a:path>
              </a:pathLst>
            </a:custGeom>
            <a:solidFill>
              <a:srgbClr val="FFFFFF"/>
            </a:solidFill>
          </p:spPr>
          <p:txBody>
            <a:bodyPr wrap="square" lIns="0" tIns="0" rIns="0" bIns="0" rtlCol="0"/>
            <a:lstStyle/>
            <a:p>
              <a:endParaRPr/>
            </a:p>
          </p:txBody>
        </p:sp>
        <p:sp>
          <p:nvSpPr>
            <p:cNvPr id="14" name="object 14"/>
            <p:cNvSpPr/>
            <p:nvPr/>
          </p:nvSpPr>
          <p:spPr>
            <a:xfrm>
              <a:off x="457200" y="1676401"/>
              <a:ext cx="2446655" cy="1098550"/>
            </a:xfrm>
            <a:custGeom>
              <a:avLst/>
              <a:gdLst/>
              <a:ahLst/>
              <a:cxnLst/>
              <a:rect l="l" t="t" r="r" b="b"/>
              <a:pathLst>
                <a:path w="2446655" h="1098550">
                  <a:moveTo>
                    <a:pt x="0" y="183094"/>
                  </a:moveTo>
                  <a:lnTo>
                    <a:pt x="6540" y="134421"/>
                  </a:lnTo>
                  <a:lnTo>
                    <a:pt x="24997" y="90683"/>
                  </a:lnTo>
                  <a:lnTo>
                    <a:pt x="53627" y="53627"/>
                  </a:lnTo>
                  <a:lnTo>
                    <a:pt x="90683" y="24997"/>
                  </a:lnTo>
                  <a:lnTo>
                    <a:pt x="134421" y="6540"/>
                  </a:lnTo>
                  <a:lnTo>
                    <a:pt x="183094" y="0"/>
                  </a:lnTo>
                  <a:lnTo>
                    <a:pt x="2263242" y="0"/>
                  </a:lnTo>
                  <a:lnTo>
                    <a:pt x="2311916" y="6540"/>
                  </a:lnTo>
                  <a:lnTo>
                    <a:pt x="2355654" y="24997"/>
                  </a:lnTo>
                  <a:lnTo>
                    <a:pt x="2392710" y="53627"/>
                  </a:lnTo>
                  <a:lnTo>
                    <a:pt x="2421339" y="90683"/>
                  </a:lnTo>
                  <a:lnTo>
                    <a:pt x="2439797" y="134421"/>
                  </a:lnTo>
                  <a:lnTo>
                    <a:pt x="2446337" y="183094"/>
                  </a:lnTo>
                  <a:lnTo>
                    <a:pt x="2446337" y="915454"/>
                  </a:lnTo>
                  <a:lnTo>
                    <a:pt x="2439797" y="964128"/>
                  </a:lnTo>
                  <a:lnTo>
                    <a:pt x="2421339" y="1007866"/>
                  </a:lnTo>
                  <a:lnTo>
                    <a:pt x="2392710" y="1044922"/>
                  </a:lnTo>
                  <a:lnTo>
                    <a:pt x="2355654" y="1073552"/>
                  </a:lnTo>
                  <a:lnTo>
                    <a:pt x="2311916" y="1092009"/>
                  </a:lnTo>
                  <a:lnTo>
                    <a:pt x="2263242" y="1098549"/>
                  </a:lnTo>
                  <a:lnTo>
                    <a:pt x="183094" y="1098549"/>
                  </a:lnTo>
                  <a:lnTo>
                    <a:pt x="134421" y="1092009"/>
                  </a:lnTo>
                  <a:lnTo>
                    <a:pt x="90683" y="1073552"/>
                  </a:lnTo>
                  <a:lnTo>
                    <a:pt x="53627" y="1044922"/>
                  </a:lnTo>
                  <a:lnTo>
                    <a:pt x="24997" y="1007866"/>
                  </a:lnTo>
                  <a:lnTo>
                    <a:pt x="6540" y="964128"/>
                  </a:lnTo>
                  <a:lnTo>
                    <a:pt x="0" y="915454"/>
                  </a:lnTo>
                  <a:lnTo>
                    <a:pt x="0" y="183094"/>
                  </a:lnTo>
                  <a:close/>
                </a:path>
              </a:pathLst>
            </a:custGeom>
            <a:ln w="9524">
              <a:solidFill>
                <a:srgbClr val="AB1500"/>
              </a:solidFill>
            </a:ln>
          </p:spPr>
          <p:txBody>
            <a:bodyPr wrap="square" lIns="0" tIns="0" rIns="0" bIns="0" rtlCol="0"/>
            <a:lstStyle/>
            <a:p>
              <a:endParaRPr/>
            </a:p>
          </p:txBody>
        </p:sp>
        <p:sp>
          <p:nvSpPr>
            <p:cNvPr id="15" name="object 15"/>
            <p:cNvSpPr/>
            <p:nvPr/>
          </p:nvSpPr>
          <p:spPr>
            <a:xfrm>
              <a:off x="2209800" y="2514599"/>
              <a:ext cx="2446655" cy="1097280"/>
            </a:xfrm>
            <a:custGeom>
              <a:avLst/>
              <a:gdLst/>
              <a:ahLst/>
              <a:cxnLst/>
              <a:rect l="l" t="t" r="r" b="b"/>
              <a:pathLst>
                <a:path w="2446654" h="1097279">
                  <a:moveTo>
                    <a:pt x="2263507" y="0"/>
                  </a:moveTo>
                  <a:lnTo>
                    <a:pt x="182830" y="0"/>
                  </a:lnTo>
                  <a:lnTo>
                    <a:pt x="134227" y="6530"/>
                  </a:lnTo>
                  <a:lnTo>
                    <a:pt x="90552" y="24961"/>
                  </a:lnTo>
                  <a:lnTo>
                    <a:pt x="53550" y="53550"/>
                  </a:lnTo>
                  <a:lnTo>
                    <a:pt x="24961" y="90553"/>
                  </a:lnTo>
                  <a:lnTo>
                    <a:pt x="6530" y="134227"/>
                  </a:lnTo>
                  <a:lnTo>
                    <a:pt x="0" y="182831"/>
                  </a:lnTo>
                  <a:lnTo>
                    <a:pt x="0" y="914132"/>
                  </a:lnTo>
                  <a:lnTo>
                    <a:pt x="6530" y="962735"/>
                  </a:lnTo>
                  <a:lnTo>
                    <a:pt x="24961" y="1006410"/>
                  </a:lnTo>
                  <a:lnTo>
                    <a:pt x="53550" y="1043413"/>
                  </a:lnTo>
                  <a:lnTo>
                    <a:pt x="90552" y="1072001"/>
                  </a:lnTo>
                  <a:lnTo>
                    <a:pt x="134227" y="1090432"/>
                  </a:lnTo>
                  <a:lnTo>
                    <a:pt x="182830" y="1096963"/>
                  </a:lnTo>
                  <a:lnTo>
                    <a:pt x="2263507" y="1096963"/>
                  </a:lnTo>
                  <a:lnTo>
                    <a:pt x="2312110" y="1090432"/>
                  </a:lnTo>
                  <a:lnTo>
                    <a:pt x="2355784" y="1072001"/>
                  </a:lnTo>
                  <a:lnTo>
                    <a:pt x="2392787" y="1043413"/>
                  </a:lnTo>
                  <a:lnTo>
                    <a:pt x="2421375" y="1006410"/>
                  </a:lnTo>
                  <a:lnTo>
                    <a:pt x="2439806" y="962735"/>
                  </a:lnTo>
                  <a:lnTo>
                    <a:pt x="2446337" y="914132"/>
                  </a:lnTo>
                  <a:lnTo>
                    <a:pt x="2446337" y="182831"/>
                  </a:lnTo>
                  <a:lnTo>
                    <a:pt x="2439806" y="134227"/>
                  </a:lnTo>
                  <a:lnTo>
                    <a:pt x="2421375" y="90553"/>
                  </a:lnTo>
                  <a:lnTo>
                    <a:pt x="2392787" y="53550"/>
                  </a:lnTo>
                  <a:lnTo>
                    <a:pt x="2355784" y="24961"/>
                  </a:lnTo>
                  <a:lnTo>
                    <a:pt x="2312110" y="6530"/>
                  </a:lnTo>
                  <a:lnTo>
                    <a:pt x="2263507" y="0"/>
                  </a:lnTo>
                  <a:close/>
                </a:path>
              </a:pathLst>
            </a:custGeom>
            <a:solidFill>
              <a:srgbClr val="FFFFFF"/>
            </a:solidFill>
          </p:spPr>
          <p:txBody>
            <a:bodyPr wrap="square" lIns="0" tIns="0" rIns="0" bIns="0" rtlCol="0"/>
            <a:lstStyle/>
            <a:p>
              <a:endParaRPr/>
            </a:p>
          </p:txBody>
        </p:sp>
        <p:sp>
          <p:nvSpPr>
            <p:cNvPr id="16" name="object 16"/>
            <p:cNvSpPr/>
            <p:nvPr/>
          </p:nvSpPr>
          <p:spPr>
            <a:xfrm>
              <a:off x="2209800" y="2514600"/>
              <a:ext cx="2446655" cy="1097280"/>
            </a:xfrm>
            <a:custGeom>
              <a:avLst/>
              <a:gdLst/>
              <a:ahLst/>
              <a:cxnLst/>
              <a:rect l="l" t="t" r="r" b="b"/>
              <a:pathLst>
                <a:path w="2446654" h="1097279">
                  <a:moveTo>
                    <a:pt x="0" y="182831"/>
                  </a:moveTo>
                  <a:lnTo>
                    <a:pt x="6530" y="134227"/>
                  </a:lnTo>
                  <a:lnTo>
                    <a:pt x="24961" y="90552"/>
                  </a:lnTo>
                  <a:lnTo>
                    <a:pt x="53549" y="53549"/>
                  </a:lnTo>
                  <a:lnTo>
                    <a:pt x="90552" y="24961"/>
                  </a:lnTo>
                  <a:lnTo>
                    <a:pt x="134227" y="6530"/>
                  </a:lnTo>
                  <a:lnTo>
                    <a:pt x="182830" y="0"/>
                  </a:lnTo>
                  <a:lnTo>
                    <a:pt x="2263506" y="0"/>
                  </a:lnTo>
                  <a:lnTo>
                    <a:pt x="2312110" y="6530"/>
                  </a:lnTo>
                  <a:lnTo>
                    <a:pt x="2355784" y="24961"/>
                  </a:lnTo>
                  <a:lnTo>
                    <a:pt x="2392787" y="53549"/>
                  </a:lnTo>
                  <a:lnTo>
                    <a:pt x="2421375" y="90552"/>
                  </a:lnTo>
                  <a:lnTo>
                    <a:pt x="2439806" y="134227"/>
                  </a:lnTo>
                  <a:lnTo>
                    <a:pt x="2446337" y="182831"/>
                  </a:lnTo>
                  <a:lnTo>
                    <a:pt x="2446337" y="914131"/>
                  </a:lnTo>
                  <a:lnTo>
                    <a:pt x="2439806" y="962735"/>
                  </a:lnTo>
                  <a:lnTo>
                    <a:pt x="2421375" y="1006409"/>
                  </a:lnTo>
                  <a:lnTo>
                    <a:pt x="2392787" y="1043412"/>
                  </a:lnTo>
                  <a:lnTo>
                    <a:pt x="2355784" y="1072000"/>
                  </a:lnTo>
                  <a:lnTo>
                    <a:pt x="2312110" y="1090431"/>
                  </a:lnTo>
                  <a:lnTo>
                    <a:pt x="2263506" y="1096962"/>
                  </a:lnTo>
                  <a:lnTo>
                    <a:pt x="182830" y="1096962"/>
                  </a:lnTo>
                  <a:lnTo>
                    <a:pt x="134227" y="1090431"/>
                  </a:lnTo>
                  <a:lnTo>
                    <a:pt x="90552" y="1072000"/>
                  </a:lnTo>
                  <a:lnTo>
                    <a:pt x="53549" y="1043412"/>
                  </a:lnTo>
                  <a:lnTo>
                    <a:pt x="24961" y="1006409"/>
                  </a:lnTo>
                  <a:lnTo>
                    <a:pt x="6530" y="962735"/>
                  </a:lnTo>
                  <a:lnTo>
                    <a:pt x="0" y="914131"/>
                  </a:lnTo>
                  <a:lnTo>
                    <a:pt x="0" y="182831"/>
                  </a:lnTo>
                  <a:close/>
                </a:path>
              </a:pathLst>
            </a:custGeom>
            <a:ln w="9524">
              <a:solidFill>
                <a:srgbClr val="AB1500"/>
              </a:solidFill>
            </a:ln>
          </p:spPr>
          <p:txBody>
            <a:bodyPr wrap="square" lIns="0" tIns="0" rIns="0" bIns="0" rtlCol="0"/>
            <a:lstStyle/>
            <a:p>
              <a:endParaRPr/>
            </a:p>
          </p:txBody>
        </p:sp>
        <p:sp>
          <p:nvSpPr>
            <p:cNvPr id="17" name="object 17"/>
            <p:cNvSpPr/>
            <p:nvPr/>
          </p:nvSpPr>
          <p:spPr>
            <a:xfrm>
              <a:off x="4057650" y="3074988"/>
              <a:ext cx="2647950" cy="1098550"/>
            </a:xfrm>
            <a:custGeom>
              <a:avLst/>
              <a:gdLst/>
              <a:ahLst/>
              <a:cxnLst/>
              <a:rect l="l" t="t" r="r" b="b"/>
              <a:pathLst>
                <a:path w="2647950" h="1098550">
                  <a:moveTo>
                    <a:pt x="2464854" y="0"/>
                  </a:moveTo>
                  <a:lnTo>
                    <a:pt x="183094" y="0"/>
                  </a:lnTo>
                  <a:lnTo>
                    <a:pt x="134420" y="6540"/>
                  </a:lnTo>
                  <a:lnTo>
                    <a:pt x="90683" y="24997"/>
                  </a:lnTo>
                  <a:lnTo>
                    <a:pt x="53627" y="53627"/>
                  </a:lnTo>
                  <a:lnTo>
                    <a:pt x="24997" y="90683"/>
                  </a:lnTo>
                  <a:lnTo>
                    <a:pt x="6540" y="134420"/>
                  </a:lnTo>
                  <a:lnTo>
                    <a:pt x="0" y="183094"/>
                  </a:lnTo>
                  <a:lnTo>
                    <a:pt x="0" y="915454"/>
                  </a:lnTo>
                  <a:lnTo>
                    <a:pt x="6540" y="964128"/>
                  </a:lnTo>
                  <a:lnTo>
                    <a:pt x="24997" y="1007866"/>
                  </a:lnTo>
                  <a:lnTo>
                    <a:pt x="53627" y="1044922"/>
                  </a:lnTo>
                  <a:lnTo>
                    <a:pt x="90683" y="1073552"/>
                  </a:lnTo>
                  <a:lnTo>
                    <a:pt x="134420" y="1092009"/>
                  </a:lnTo>
                  <a:lnTo>
                    <a:pt x="183094" y="1098550"/>
                  </a:lnTo>
                  <a:lnTo>
                    <a:pt x="2464854" y="1098550"/>
                  </a:lnTo>
                  <a:lnTo>
                    <a:pt x="2513527" y="1092009"/>
                  </a:lnTo>
                  <a:lnTo>
                    <a:pt x="2557265" y="1073552"/>
                  </a:lnTo>
                  <a:lnTo>
                    <a:pt x="2594321" y="1044922"/>
                  </a:lnTo>
                  <a:lnTo>
                    <a:pt x="2622950" y="1007866"/>
                  </a:lnTo>
                  <a:lnTo>
                    <a:pt x="2641408" y="964128"/>
                  </a:lnTo>
                  <a:lnTo>
                    <a:pt x="2647948" y="915454"/>
                  </a:lnTo>
                  <a:lnTo>
                    <a:pt x="2647948" y="183094"/>
                  </a:lnTo>
                  <a:lnTo>
                    <a:pt x="2641408" y="134420"/>
                  </a:lnTo>
                  <a:lnTo>
                    <a:pt x="2622950" y="90683"/>
                  </a:lnTo>
                  <a:lnTo>
                    <a:pt x="2594321" y="53627"/>
                  </a:lnTo>
                  <a:lnTo>
                    <a:pt x="2557265" y="24997"/>
                  </a:lnTo>
                  <a:lnTo>
                    <a:pt x="2513527" y="6540"/>
                  </a:lnTo>
                  <a:lnTo>
                    <a:pt x="2464854" y="0"/>
                  </a:lnTo>
                  <a:close/>
                </a:path>
              </a:pathLst>
            </a:custGeom>
            <a:solidFill>
              <a:srgbClr val="FFFFFF"/>
            </a:solidFill>
          </p:spPr>
          <p:txBody>
            <a:bodyPr wrap="square" lIns="0" tIns="0" rIns="0" bIns="0" rtlCol="0"/>
            <a:lstStyle/>
            <a:p>
              <a:endParaRPr/>
            </a:p>
          </p:txBody>
        </p:sp>
        <p:sp>
          <p:nvSpPr>
            <p:cNvPr id="18" name="object 18"/>
            <p:cNvSpPr/>
            <p:nvPr/>
          </p:nvSpPr>
          <p:spPr>
            <a:xfrm>
              <a:off x="4057650" y="3074988"/>
              <a:ext cx="2647950" cy="1098550"/>
            </a:xfrm>
            <a:custGeom>
              <a:avLst/>
              <a:gdLst/>
              <a:ahLst/>
              <a:cxnLst/>
              <a:rect l="l" t="t" r="r" b="b"/>
              <a:pathLst>
                <a:path w="2647950" h="1098550">
                  <a:moveTo>
                    <a:pt x="0" y="183094"/>
                  </a:moveTo>
                  <a:lnTo>
                    <a:pt x="6540" y="134421"/>
                  </a:lnTo>
                  <a:lnTo>
                    <a:pt x="24997" y="90683"/>
                  </a:lnTo>
                  <a:lnTo>
                    <a:pt x="53627" y="53627"/>
                  </a:lnTo>
                  <a:lnTo>
                    <a:pt x="90683" y="24997"/>
                  </a:lnTo>
                  <a:lnTo>
                    <a:pt x="134421" y="6540"/>
                  </a:lnTo>
                  <a:lnTo>
                    <a:pt x="183094" y="0"/>
                  </a:lnTo>
                  <a:lnTo>
                    <a:pt x="2464854" y="0"/>
                  </a:lnTo>
                  <a:lnTo>
                    <a:pt x="2513528" y="6540"/>
                  </a:lnTo>
                  <a:lnTo>
                    <a:pt x="2557265" y="24997"/>
                  </a:lnTo>
                  <a:lnTo>
                    <a:pt x="2594321" y="53627"/>
                  </a:lnTo>
                  <a:lnTo>
                    <a:pt x="2622951" y="90683"/>
                  </a:lnTo>
                  <a:lnTo>
                    <a:pt x="2641408" y="134421"/>
                  </a:lnTo>
                  <a:lnTo>
                    <a:pt x="2647949" y="183094"/>
                  </a:lnTo>
                  <a:lnTo>
                    <a:pt x="2647949" y="915454"/>
                  </a:lnTo>
                  <a:lnTo>
                    <a:pt x="2641408" y="964128"/>
                  </a:lnTo>
                  <a:lnTo>
                    <a:pt x="2622951" y="1007866"/>
                  </a:lnTo>
                  <a:lnTo>
                    <a:pt x="2594321" y="1044922"/>
                  </a:lnTo>
                  <a:lnTo>
                    <a:pt x="2557265" y="1073551"/>
                  </a:lnTo>
                  <a:lnTo>
                    <a:pt x="2513528" y="1092009"/>
                  </a:lnTo>
                  <a:lnTo>
                    <a:pt x="2464854" y="1098549"/>
                  </a:lnTo>
                  <a:lnTo>
                    <a:pt x="183094" y="1098549"/>
                  </a:lnTo>
                  <a:lnTo>
                    <a:pt x="134421" y="1092009"/>
                  </a:lnTo>
                  <a:lnTo>
                    <a:pt x="90683" y="1073551"/>
                  </a:lnTo>
                  <a:lnTo>
                    <a:pt x="53627" y="1044922"/>
                  </a:lnTo>
                  <a:lnTo>
                    <a:pt x="24997" y="1007866"/>
                  </a:lnTo>
                  <a:lnTo>
                    <a:pt x="6540" y="964128"/>
                  </a:lnTo>
                  <a:lnTo>
                    <a:pt x="0" y="915454"/>
                  </a:lnTo>
                  <a:lnTo>
                    <a:pt x="0" y="183094"/>
                  </a:lnTo>
                  <a:close/>
                </a:path>
              </a:pathLst>
            </a:custGeom>
            <a:ln w="9524">
              <a:solidFill>
                <a:srgbClr val="AB1500"/>
              </a:solidFill>
            </a:ln>
          </p:spPr>
          <p:txBody>
            <a:bodyPr wrap="square" lIns="0" tIns="0" rIns="0" bIns="0" rtlCol="0"/>
            <a:lstStyle/>
            <a:p>
              <a:endParaRPr/>
            </a:p>
          </p:txBody>
        </p:sp>
        <p:sp>
          <p:nvSpPr>
            <p:cNvPr id="19" name="object 19"/>
            <p:cNvSpPr/>
            <p:nvPr/>
          </p:nvSpPr>
          <p:spPr>
            <a:xfrm>
              <a:off x="6318248" y="3810000"/>
              <a:ext cx="2444750" cy="1098550"/>
            </a:xfrm>
            <a:custGeom>
              <a:avLst/>
              <a:gdLst/>
              <a:ahLst/>
              <a:cxnLst/>
              <a:rect l="l" t="t" r="r" b="b"/>
              <a:pathLst>
                <a:path w="2444750" h="1098550">
                  <a:moveTo>
                    <a:pt x="2261655" y="0"/>
                  </a:moveTo>
                  <a:lnTo>
                    <a:pt x="183095" y="0"/>
                  </a:lnTo>
                  <a:lnTo>
                    <a:pt x="134421" y="6540"/>
                  </a:lnTo>
                  <a:lnTo>
                    <a:pt x="90683" y="24997"/>
                  </a:lnTo>
                  <a:lnTo>
                    <a:pt x="53627" y="53627"/>
                  </a:lnTo>
                  <a:lnTo>
                    <a:pt x="24997" y="90683"/>
                  </a:lnTo>
                  <a:lnTo>
                    <a:pt x="6540" y="134421"/>
                  </a:lnTo>
                  <a:lnTo>
                    <a:pt x="0" y="183095"/>
                  </a:lnTo>
                  <a:lnTo>
                    <a:pt x="0" y="915455"/>
                  </a:lnTo>
                  <a:lnTo>
                    <a:pt x="6540" y="964129"/>
                  </a:lnTo>
                  <a:lnTo>
                    <a:pt x="24997" y="1007866"/>
                  </a:lnTo>
                  <a:lnTo>
                    <a:pt x="53627" y="1044922"/>
                  </a:lnTo>
                  <a:lnTo>
                    <a:pt x="90683" y="1073552"/>
                  </a:lnTo>
                  <a:lnTo>
                    <a:pt x="134421" y="1092009"/>
                  </a:lnTo>
                  <a:lnTo>
                    <a:pt x="183095" y="1098550"/>
                  </a:lnTo>
                  <a:lnTo>
                    <a:pt x="2261655" y="1098550"/>
                  </a:lnTo>
                  <a:lnTo>
                    <a:pt x="2310329" y="1092009"/>
                  </a:lnTo>
                  <a:lnTo>
                    <a:pt x="2354066" y="1073552"/>
                  </a:lnTo>
                  <a:lnTo>
                    <a:pt x="2391122" y="1044922"/>
                  </a:lnTo>
                  <a:lnTo>
                    <a:pt x="2419752" y="1007866"/>
                  </a:lnTo>
                  <a:lnTo>
                    <a:pt x="2438209" y="964129"/>
                  </a:lnTo>
                  <a:lnTo>
                    <a:pt x="2444750" y="915455"/>
                  </a:lnTo>
                  <a:lnTo>
                    <a:pt x="2444750" y="183095"/>
                  </a:lnTo>
                  <a:lnTo>
                    <a:pt x="2438209" y="134421"/>
                  </a:lnTo>
                  <a:lnTo>
                    <a:pt x="2419752" y="90683"/>
                  </a:lnTo>
                  <a:lnTo>
                    <a:pt x="2391122" y="53627"/>
                  </a:lnTo>
                  <a:lnTo>
                    <a:pt x="2354066" y="24997"/>
                  </a:lnTo>
                  <a:lnTo>
                    <a:pt x="2310329" y="6540"/>
                  </a:lnTo>
                  <a:lnTo>
                    <a:pt x="2261655" y="0"/>
                  </a:lnTo>
                  <a:close/>
                </a:path>
              </a:pathLst>
            </a:custGeom>
            <a:solidFill>
              <a:srgbClr val="FFFFFF"/>
            </a:solidFill>
          </p:spPr>
          <p:txBody>
            <a:bodyPr wrap="square" lIns="0" tIns="0" rIns="0" bIns="0" rtlCol="0"/>
            <a:lstStyle/>
            <a:p>
              <a:endParaRPr/>
            </a:p>
          </p:txBody>
        </p:sp>
        <p:sp>
          <p:nvSpPr>
            <p:cNvPr id="20" name="object 20"/>
            <p:cNvSpPr/>
            <p:nvPr/>
          </p:nvSpPr>
          <p:spPr>
            <a:xfrm>
              <a:off x="6318248" y="3810000"/>
              <a:ext cx="2444750" cy="1098550"/>
            </a:xfrm>
            <a:custGeom>
              <a:avLst/>
              <a:gdLst/>
              <a:ahLst/>
              <a:cxnLst/>
              <a:rect l="l" t="t" r="r" b="b"/>
              <a:pathLst>
                <a:path w="2444750" h="1098550">
                  <a:moveTo>
                    <a:pt x="0" y="183094"/>
                  </a:moveTo>
                  <a:lnTo>
                    <a:pt x="6540" y="134421"/>
                  </a:lnTo>
                  <a:lnTo>
                    <a:pt x="24997" y="90683"/>
                  </a:lnTo>
                  <a:lnTo>
                    <a:pt x="53627" y="53627"/>
                  </a:lnTo>
                  <a:lnTo>
                    <a:pt x="90683" y="24997"/>
                  </a:lnTo>
                  <a:lnTo>
                    <a:pt x="134421" y="6540"/>
                  </a:lnTo>
                  <a:lnTo>
                    <a:pt x="183095" y="0"/>
                  </a:lnTo>
                  <a:lnTo>
                    <a:pt x="2261654" y="0"/>
                  </a:lnTo>
                  <a:lnTo>
                    <a:pt x="2310328" y="6540"/>
                  </a:lnTo>
                  <a:lnTo>
                    <a:pt x="2354065" y="24997"/>
                  </a:lnTo>
                  <a:lnTo>
                    <a:pt x="2391121" y="53627"/>
                  </a:lnTo>
                  <a:lnTo>
                    <a:pt x="2419750" y="90683"/>
                  </a:lnTo>
                  <a:lnTo>
                    <a:pt x="2438208" y="134421"/>
                  </a:lnTo>
                  <a:lnTo>
                    <a:pt x="2444748" y="183094"/>
                  </a:lnTo>
                  <a:lnTo>
                    <a:pt x="2444748" y="915454"/>
                  </a:lnTo>
                  <a:lnTo>
                    <a:pt x="2438208" y="964128"/>
                  </a:lnTo>
                  <a:lnTo>
                    <a:pt x="2419750" y="1007866"/>
                  </a:lnTo>
                  <a:lnTo>
                    <a:pt x="2391121" y="1044922"/>
                  </a:lnTo>
                  <a:lnTo>
                    <a:pt x="2354065" y="1073551"/>
                  </a:lnTo>
                  <a:lnTo>
                    <a:pt x="2310328" y="1092009"/>
                  </a:lnTo>
                  <a:lnTo>
                    <a:pt x="2261654" y="1098549"/>
                  </a:lnTo>
                  <a:lnTo>
                    <a:pt x="183095" y="1098549"/>
                  </a:lnTo>
                  <a:lnTo>
                    <a:pt x="134421" y="1092009"/>
                  </a:lnTo>
                  <a:lnTo>
                    <a:pt x="90683" y="1073551"/>
                  </a:lnTo>
                  <a:lnTo>
                    <a:pt x="53627" y="1044922"/>
                  </a:lnTo>
                  <a:lnTo>
                    <a:pt x="24997" y="1007866"/>
                  </a:lnTo>
                  <a:lnTo>
                    <a:pt x="6540" y="964128"/>
                  </a:lnTo>
                  <a:lnTo>
                    <a:pt x="0" y="915454"/>
                  </a:lnTo>
                  <a:lnTo>
                    <a:pt x="0" y="183094"/>
                  </a:lnTo>
                  <a:close/>
                </a:path>
              </a:pathLst>
            </a:custGeom>
            <a:ln w="9524">
              <a:solidFill>
                <a:srgbClr val="AB1500"/>
              </a:solidFill>
            </a:ln>
          </p:spPr>
          <p:txBody>
            <a:bodyPr wrap="square" lIns="0" tIns="0" rIns="0" bIns="0" rtlCol="0"/>
            <a:lstStyle/>
            <a:p>
              <a:endParaRPr/>
            </a:p>
          </p:txBody>
        </p:sp>
      </p:grpSp>
      <p:sp>
        <p:nvSpPr>
          <p:cNvPr id="21" name="object 21"/>
          <p:cNvSpPr txBox="1"/>
          <p:nvPr/>
        </p:nvSpPr>
        <p:spPr>
          <a:xfrm>
            <a:off x="574088" y="1763047"/>
            <a:ext cx="7466965" cy="2524760"/>
          </a:xfrm>
          <a:prstGeom prst="rect">
            <a:avLst/>
          </a:prstGeom>
        </p:spPr>
        <p:txBody>
          <a:bodyPr vert="horz" wrap="square" lIns="0" tIns="33020" rIns="0" bIns="0" rtlCol="0">
            <a:spAutoFit/>
          </a:bodyPr>
          <a:lstStyle/>
          <a:p>
            <a:pPr marL="330200" marR="5375275" indent="-280035">
              <a:lnSpc>
                <a:spcPts val="2800"/>
              </a:lnSpc>
              <a:spcBef>
                <a:spcPts val="260"/>
              </a:spcBef>
            </a:pPr>
            <a:r>
              <a:rPr sz="2400" b="1" spc="-5" dirty="0">
                <a:solidFill>
                  <a:srgbClr val="990000"/>
                </a:solidFill>
                <a:latin typeface="Arial"/>
                <a:cs typeface="Arial"/>
              </a:rPr>
              <a:t>Obtenção</a:t>
            </a:r>
            <a:r>
              <a:rPr sz="2400" b="1" spc="-70" dirty="0">
                <a:solidFill>
                  <a:srgbClr val="990000"/>
                </a:solidFill>
                <a:latin typeface="Arial"/>
                <a:cs typeface="Arial"/>
              </a:rPr>
              <a:t> </a:t>
            </a:r>
            <a:r>
              <a:rPr sz="2400" b="1" spc="-5" dirty="0">
                <a:solidFill>
                  <a:srgbClr val="990000"/>
                </a:solidFill>
                <a:latin typeface="Arial"/>
                <a:cs typeface="Arial"/>
              </a:rPr>
              <a:t>dos </a:t>
            </a:r>
            <a:r>
              <a:rPr sz="2400" b="1" spc="-655" dirty="0">
                <a:solidFill>
                  <a:srgbClr val="990000"/>
                </a:solidFill>
                <a:latin typeface="Arial"/>
                <a:cs typeface="Arial"/>
              </a:rPr>
              <a:t> </a:t>
            </a:r>
            <a:r>
              <a:rPr sz="2400" b="1" spc="-5" dirty="0">
                <a:solidFill>
                  <a:srgbClr val="990000"/>
                </a:solidFill>
                <a:latin typeface="Arial"/>
                <a:cs typeface="Arial"/>
              </a:rPr>
              <a:t>Requisitos</a:t>
            </a:r>
            <a:endParaRPr sz="2400">
              <a:latin typeface="Arial"/>
              <a:cs typeface="Arial"/>
            </a:endParaRPr>
          </a:p>
          <a:p>
            <a:pPr marL="1853564">
              <a:lnSpc>
                <a:spcPct val="100000"/>
              </a:lnSpc>
              <a:spcBef>
                <a:spcPts val="840"/>
              </a:spcBef>
            </a:pPr>
            <a:r>
              <a:rPr sz="2400" b="1" spc="-5" dirty="0">
                <a:solidFill>
                  <a:srgbClr val="990000"/>
                </a:solidFill>
                <a:latin typeface="Arial"/>
                <a:cs typeface="Arial"/>
              </a:rPr>
              <a:t>Estratégia</a:t>
            </a:r>
            <a:r>
              <a:rPr sz="2400" b="1" spc="-25" dirty="0">
                <a:solidFill>
                  <a:srgbClr val="990000"/>
                </a:solidFill>
                <a:latin typeface="Arial"/>
                <a:cs typeface="Arial"/>
              </a:rPr>
              <a:t> </a:t>
            </a:r>
            <a:r>
              <a:rPr sz="2400" b="1" spc="-5" dirty="0">
                <a:solidFill>
                  <a:srgbClr val="990000"/>
                </a:solidFill>
                <a:latin typeface="Arial"/>
                <a:cs typeface="Arial"/>
              </a:rPr>
              <a:t>do</a:t>
            </a:r>
            <a:endParaRPr sz="2400">
              <a:latin typeface="Arial"/>
              <a:cs typeface="Arial"/>
            </a:endParaRPr>
          </a:p>
          <a:p>
            <a:pPr marL="553085" algn="ctr">
              <a:lnSpc>
                <a:spcPts val="2840"/>
              </a:lnSpc>
              <a:spcBef>
                <a:spcPts val="1530"/>
              </a:spcBef>
              <a:tabLst>
                <a:tab pos="2069464" algn="l"/>
              </a:tabLst>
            </a:pPr>
            <a:r>
              <a:rPr sz="3600" b="1" spc="-7" baseline="37037" dirty="0">
                <a:solidFill>
                  <a:srgbClr val="990000"/>
                </a:solidFill>
                <a:latin typeface="Arial"/>
                <a:cs typeface="Arial"/>
              </a:rPr>
              <a:t>“Projeto”	</a:t>
            </a:r>
            <a:r>
              <a:rPr sz="2400" b="1" spc="-5" dirty="0">
                <a:solidFill>
                  <a:srgbClr val="990000"/>
                </a:solidFill>
                <a:latin typeface="Arial"/>
                <a:cs typeface="Arial"/>
              </a:rPr>
              <a:t>Implementação</a:t>
            </a:r>
            <a:endParaRPr sz="2400">
              <a:latin typeface="Arial"/>
              <a:cs typeface="Arial"/>
            </a:endParaRPr>
          </a:p>
          <a:p>
            <a:pPr marL="3847465">
              <a:lnSpc>
                <a:spcPts val="2840"/>
              </a:lnSpc>
            </a:pPr>
            <a:r>
              <a:rPr sz="2400" b="1" dirty="0">
                <a:solidFill>
                  <a:srgbClr val="990000"/>
                </a:solidFill>
                <a:latin typeface="Arial"/>
                <a:cs typeface="Arial"/>
              </a:rPr>
              <a:t>usando</a:t>
            </a:r>
            <a:r>
              <a:rPr sz="2400" b="1" spc="-50" dirty="0">
                <a:solidFill>
                  <a:srgbClr val="990000"/>
                </a:solidFill>
                <a:latin typeface="Arial"/>
                <a:cs typeface="Arial"/>
              </a:rPr>
              <a:t> </a:t>
            </a:r>
            <a:r>
              <a:rPr sz="2400" b="1" spc="-5" dirty="0">
                <a:solidFill>
                  <a:srgbClr val="990000"/>
                </a:solidFill>
                <a:latin typeface="Arial"/>
                <a:cs typeface="Arial"/>
              </a:rPr>
              <a:t>4GL</a:t>
            </a:r>
            <a:endParaRPr sz="2400">
              <a:latin typeface="Arial"/>
              <a:cs typeface="Arial"/>
            </a:endParaRPr>
          </a:p>
          <a:p>
            <a:pPr marL="6497320">
              <a:lnSpc>
                <a:spcPct val="100000"/>
              </a:lnSpc>
              <a:spcBef>
                <a:spcPts val="110"/>
              </a:spcBef>
            </a:pPr>
            <a:r>
              <a:rPr sz="2400" b="1" spc="-30" dirty="0">
                <a:solidFill>
                  <a:srgbClr val="990000"/>
                </a:solidFill>
                <a:latin typeface="Arial"/>
                <a:cs typeface="Arial"/>
              </a:rPr>
              <a:t>Testes</a:t>
            </a:r>
            <a:endParaRPr sz="2400">
              <a:latin typeface="Arial"/>
              <a:cs typeface="Arial"/>
            </a:endParaRPr>
          </a:p>
        </p:txBody>
      </p:sp>
      <p:grpSp>
        <p:nvGrpSpPr>
          <p:cNvPr id="22" name="object 22"/>
          <p:cNvGrpSpPr/>
          <p:nvPr/>
        </p:nvGrpSpPr>
        <p:grpSpPr>
          <a:xfrm>
            <a:off x="1702075" y="2203450"/>
            <a:ext cx="5422900" cy="4051300"/>
            <a:chOff x="1702075" y="2203450"/>
            <a:chExt cx="5422900" cy="4051300"/>
          </a:xfrm>
        </p:grpSpPr>
        <p:sp>
          <p:nvSpPr>
            <p:cNvPr id="23" name="object 23"/>
            <p:cNvSpPr/>
            <p:nvPr/>
          </p:nvSpPr>
          <p:spPr>
            <a:xfrm>
              <a:off x="2895600" y="2209800"/>
              <a:ext cx="644525" cy="0"/>
            </a:xfrm>
            <a:custGeom>
              <a:avLst/>
              <a:gdLst/>
              <a:ahLst/>
              <a:cxnLst/>
              <a:rect l="l" t="t" r="r" b="b"/>
              <a:pathLst>
                <a:path w="644525">
                  <a:moveTo>
                    <a:pt x="0" y="0"/>
                  </a:moveTo>
                  <a:lnTo>
                    <a:pt x="644524" y="1"/>
                  </a:lnTo>
                </a:path>
              </a:pathLst>
            </a:custGeom>
            <a:ln w="12699">
              <a:solidFill>
                <a:srgbClr val="AB1500"/>
              </a:solidFill>
            </a:ln>
          </p:spPr>
          <p:txBody>
            <a:bodyPr wrap="square" lIns="0" tIns="0" rIns="0" bIns="0" rtlCol="0"/>
            <a:lstStyle/>
            <a:p>
              <a:endParaRPr/>
            </a:p>
          </p:txBody>
        </p:sp>
        <p:sp>
          <p:nvSpPr>
            <p:cNvPr id="24" name="object 24"/>
            <p:cNvSpPr/>
            <p:nvPr/>
          </p:nvSpPr>
          <p:spPr>
            <a:xfrm>
              <a:off x="4648199" y="2743200"/>
              <a:ext cx="386080" cy="0"/>
            </a:xfrm>
            <a:custGeom>
              <a:avLst/>
              <a:gdLst/>
              <a:ahLst/>
              <a:cxnLst/>
              <a:rect l="l" t="t" r="r" b="b"/>
              <a:pathLst>
                <a:path w="386079">
                  <a:moveTo>
                    <a:pt x="0" y="0"/>
                  </a:moveTo>
                  <a:lnTo>
                    <a:pt x="385762" y="1"/>
                  </a:lnTo>
                </a:path>
              </a:pathLst>
            </a:custGeom>
            <a:ln w="12699">
              <a:solidFill>
                <a:srgbClr val="AB1500"/>
              </a:solidFill>
            </a:ln>
          </p:spPr>
          <p:txBody>
            <a:bodyPr wrap="square" lIns="0" tIns="0" rIns="0" bIns="0" rtlCol="0"/>
            <a:lstStyle/>
            <a:p>
              <a:endParaRPr/>
            </a:p>
          </p:txBody>
        </p:sp>
        <p:sp>
          <p:nvSpPr>
            <p:cNvPr id="25" name="object 25"/>
            <p:cNvSpPr/>
            <p:nvPr/>
          </p:nvSpPr>
          <p:spPr>
            <a:xfrm>
              <a:off x="6705598" y="3505200"/>
              <a:ext cx="386080" cy="0"/>
            </a:xfrm>
            <a:custGeom>
              <a:avLst/>
              <a:gdLst/>
              <a:ahLst/>
              <a:cxnLst/>
              <a:rect l="l" t="t" r="r" b="b"/>
              <a:pathLst>
                <a:path w="386079">
                  <a:moveTo>
                    <a:pt x="0" y="0"/>
                  </a:moveTo>
                  <a:lnTo>
                    <a:pt x="385763" y="1"/>
                  </a:lnTo>
                </a:path>
              </a:pathLst>
            </a:custGeom>
            <a:ln w="12699">
              <a:solidFill>
                <a:srgbClr val="AB1500"/>
              </a:solidFill>
            </a:ln>
          </p:spPr>
          <p:txBody>
            <a:bodyPr wrap="square" lIns="0" tIns="0" rIns="0" bIns="0" rtlCol="0"/>
            <a:lstStyle/>
            <a:p>
              <a:endParaRPr/>
            </a:p>
          </p:txBody>
        </p:sp>
        <p:sp>
          <p:nvSpPr>
            <p:cNvPr id="26" name="object 26"/>
            <p:cNvSpPr/>
            <p:nvPr/>
          </p:nvSpPr>
          <p:spPr>
            <a:xfrm>
              <a:off x="3540123" y="2209800"/>
              <a:ext cx="0" cy="220979"/>
            </a:xfrm>
            <a:custGeom>
              <a:avLst/>
              <a:gdLst/>
              <a:ahLst/>
              <a:cxnLst/>
              <a:rect l="l" t="t" r="r" b="b"/>
              <a:pathLst>
                <a:path h="220980">
                  <a:moveTo>
                    <a:pt x="0" y="0"/>
                  </a:moveTo>
                  <a:lnTo>
                    <a:pt x="0" y="220662"/>
                  </a:lnTo>
                </a:path>
              </a:pathLst>
            </a:custGeom>
            <a:ln w="12699">
              <a:solidFill>
                <a:srgbClr val="AB1500"/>
              </a:solidFill>
            </a:ln>
          </p:spPr>
          <p:txBody>
            <a:bodyPr wrap="square" lIns="0" tIns="0" rIns="0" bIns="0" rtlCol="0"/>
            <a:lstStyle/>
            <a:p>
              <a:endParaRPr/>
            </a:p>
          </p:txBody>
        </p:sp>
        <p:sp>
          <p:nvSpPr>
            <p:cNvPr id="27" name="object 27"/>
            <p:cNvSpPr/>
            <p:nvPr/>
          </p:nvSpPr>
          <p:spPr>
            <a:xfrm>
              <a:off x="3502023" y="2379662"/>
              <a:ext cx="76200" cy="76200"/>
            </a:xfrm>
            <a:custGeom>
              <a:avLst/>
              <a:gdLst/>
              <a:ahLst/>
              <a:cxnLst/>
              <a:rect l="l" t="t" r="r" b="b"/>
              <a:pathLst>
                <a:path w="76200" h="76200">
                  <a:moveTo>
                    <a:pt x="76200" y="0"/>
                  </a:moveTo>
                  <a:lnTo>
                    <a:pt x="0" y="0"/>
                  </a:lnTo>
                  <a:lnTo>
                    <a:pt x="38100" y="76200"/>
                  </a:lnTo>
                  <a:lnTo>
                    <a:pt x="76200" y="0"/>
                  </a:lnTo>
                  <a:close/>
                </a:path>
              </a:pathLst>
            </a:custGeom>
            <a:solidFill>
              <a:srgbClr val="AB1500"/>
            </a:solidFill>
          </p:spPr>
          <p:txBody>
            <a:bodyPr wrap="square" lIns="0" tIns="0" rIns="0" bIns="0" rtlCol="0"/>
            <a:lstStyle/>
            <a:p>
              <a:endParaRPr/>
            </a:p>
          </p:txBody>
        </p:sp>
        <p:sp>
          <p:nvSpPr>
            <p:cNvPr id="28" name="object 28"/>
            <p:cNvSpPr/>
            <p:nvPr/>
          </p:nvSpPr>
          <p:spPr>
            <a:xfrm>
              <a:off x="5033962" y="2743200"/>
              <a:ext cx="0" cy="339725"/>
            </a:xfrm>
            <a:custGeom>
              <a:avLst/>
              <a:gdLst/>
              <a:ahLst/>
              <a:cxnLst/>
              <a:rect l="l" t="t" r="r" b="b"/>
              <a:pathLst>
                <a:path h="339725">
                  <a:moveTo>
                    <a:pt x="0" y="0"/>
                  </a:moveTo>
                  <a:lnTo>
                    <a:pt x="0" y="339725"/>
                  </a:lnTo>
                </a:path>
              </a:pathLst>
            </a:custGeom>
            <a:ln w="12699">
              <a:solidFill>
                <a:srgbClr val="AB1500"/>
              </a:solidFill>
            </a:ln>
          </p:spPr>
          <p:txBody>
            <a:bodyPr wrap="square" lIns="0" tIns="0" rIns="0" bIns="0" rtlCol="0"/>
            <a:lstStyle/>
            <a:p>
              <a:endParaRPr/>
            </a:p>
          </p:txBody>
        </p:sp>
        <p:sp>
          <p:nvSpPr>
            <p:cNvPr id="29" name="object 29"/>
            <p:cNvSpPr/>
            <p:nvPr/>
          </p:nvSpPr>
          <p:spPr>
            <a:xfrm>
              <a:off x="4995862" y="3032125"/>
              <a:ext cx="76200" cy="76200"/>
            </a:xfrm>
            <a:custGeom>
              <a:avLst/>
              <a:gdLst/>
              <a:ahLst/>
              <a:cxnLst/>
              <a:rect l="l" t="t" r="r" b="b"/>
              <a:pathLst>
                <a:path w="76200" h="76200">
                  <a:moveTo>
                    <a:pt x="76200" y="0"/>
                  </a:moveTo>
                  <a:lnTo>
                    <a:pt x="0" y="0"/>
                  </a:lnTo>
                  <a:lnTo>
                    <a:pt x="38100" y="76200"/>
                  </a:lnTo>
                  <a:lnTo>
                    <a:pt x="76200" y="0"/>
                  </a:lnTo>
                  <a:close/>
                </a:path>
              </a:pathLst>
            </a:custGeom>
            <a:solidFill>
              <a:srgbClr val="AB1500"/>
            </a:solidFill>
          </p:spPr>
          <p:txBody>
            <a:bodyPr wrap="square" lIns="0" tIns="0" rIns="0" bIns="0" rtlCol="0"/>
            <a:lstStyle/>
            <a:p>
              <a:endParaRPr/>
            </a:p>
          </p:txBody>
        </p:sp>
        <p:sp>
          <p:nvSpPr>
            <p:cNvPr id="30" name="object 30"/>
            <p:cNvSpPr/>
            <p:nvPr/>
          </p:nvSpPr>
          <p:spPr>
            <a:xfrm>
              <a:off x="7086598" y="3505200"/>
              <a:ext cx="0" cy="339725"/>
            </a:xfrm>
            <a:custGeom>
              <a:avLst/>
              <a:gdLst/>
              <a:ahLst/>
              <a:cxnLst/>
              <a:rect l="l" t="t" r="r" b="b"/>
              <a:pathLst>
                <a:path h="339725">
                  <a:moveTo>
                    <a:pt x="0" y="0"/>
                  </a:moveTo>
                  <a:lnTo>
                    <a:pt x="0" y="339724"/>
                  </a:lnTo>
                </a:path>
              </a:pathLst>
            </a:custGeom>
            <a:ln w="12699">
              <a:solidFill>
                <a:srgbClr val="AB1500"/>
              </a:solidFill>
            </a:ln>
          </p:spPr>
          <p:txBody>
            <a:bodyPr wrap="square" lIns="0" tIns="0" rIns="0" bIns="0" rtlCol="0"/>
            <a:lstStyle/>
            <a:p>
              <a:endParaRPr/>
            </a:p>
          </p:txBody>
        </p:sp>
        <p:sp>
          <p:nvSpPr>
            <p:cNvPr id="31" name="object 31"/>
            <p:cNvSpPr/>
            <p:nvPr/>
          </p:nvSpPr>
          <p:spPr>
            <a:xfrm>
              <a:off x="7048498" y="3794125"/>
              <a:ext cx="76200" cy="76200"/>
            </a:xfrm>
            <a:custGeom>
              <a:avLst/>
              <a:gdLst/>
              <a:ahLst/>
              <a:cxnLst/>
              <a:rect l="l" t="t" r="r" b="b"/>
              <a:pathLst>
                <a:path w="76200" h="76200">
                  <a:moveTo>
                    <a:pt x="76200" y="0"/>
                  </a:moveTo>
                  <a:lnTo>
                    <a:pt x="0" y="0"/>
                  </a:lnTo>
                  <a:lnTo>
                    <a:pt x="38100" y="76200"/>
                  </a:lnTo>
                  <a:lnTo>
                    <a:pt x="76200" y="0"/>
                  </a:lnTo>
                  <a:close/>
                </a:path>
              </a:pathLst>
            </a:custGeom>
            <a:solidFill>
              <a:srgbClr val="AB1500"/>
            </a:solidFill>
          </p:spPr>
          <p:txBody>
            <a:bodyPr wrap="square" lIns="0" tIns="0" rIns="0" bIns="0" rtlCol="0"/>
            <a:lstStyle/>
            <a:p>
              <a:endParaRPr/>
            </a:p>
          </p:txBody>
        </p:sp>
        <p:sp>
          <p:nvSpPr>
            <p:cNvPr id="32" name="object 32"/>
            <p:cNvSpPr/>
            <p:nvPr/>
          </p:nvSpPr>
          <p:spPr>
            <a:xfrm>
              <a:off x="1739899" y="6248400"/>
              <a:ext cx="4894580" cy="0"/>
            </a:xfrm>
            <a:custGeom>
              <a:avLst/>
              <a:gdLst/>
              <a:ahLst/>
              <a:cxnLst/>
              <a:rect l="l" t="t" r="r" b="b"/>
              <a:pathLst>
                <a:path w="4894580">
                  <a:moveTo>
                    <a:pt x="0" y="0"/>
                  </a:moveTo>
                  <a:lnTo>
                    <a:pt x="4894260" y="1"/>
                  </a:lnTo>
                </a:path>
              </a:pathLst>
            </a:custGeom>
            <a:ln w="12699">
              <a:solidFill>
                <a:srgbClr val="AB1500"/>
              </a:solidFill>
            </a:ln>
          </p:spPr>
          <p:txBody>
            <a:bodyPr wrap="square" lIns="0" tIns="0" rIns="0" bIns="0" rtlCol="0"/>
            <a:lstStyle/>
            <a:p>
              <a:endParaRPr/>
            </a:p>
          </p:txBody>
        </p:sp>
        <p:sp>
          <p:nvSpPr>
            <p:cNvPr id="33" name="object 33"/>
            <p:cNvSpPr/>
            <p:nvPr/>
          </p:nvSpPr>
          <p:spPr>
            <a:xfrm>
              <a:off x="1739991" y="2768600"/>
              <a:ext cx="12700" cy="3454400"/>
            </a:xfrm>
            <a:custGeom>
              <a:avLst/>
              <a:gdLst/>
              <a:ahLst/>
              <a:cxnLst/>
              <a:rect l="l" t="t" r="r" b="b"/>
              <a:pathLst>
                <a:path w="12700" h="3454400">
                  <a:moveTo>
                    <a:pt x="12515" y="0"/>
                  </a:moveTo>
                  <a:lnTo>
                    <a:pt x="0" y="3454399"/>
                  </a:lnTo>
                </a:path>
              </a:pathLst>
            </a:custGeom>
            <a:ln w="12699">
              <a:solidFill>
                <a:srgbClr val="AB1500"/>
              </a:solidFill>
            </a:ln>
          </p:spPr>
          <p:txBody>
            <a:bodyPr wrap="square" lIns="0" tIns="0" rIns="0" bIns="0" rtlCol="0"/>
            <a:lstStyle/>
            <a:p>
              <a:endParaRPr/>
            </a:p>
          </p:txBody>
        </p:sp>
        <p:sp>
          <p:nvSpPr>
            <p:cNvPr id="34" name="object 34"/>
            <p:cNvSpPr/>
            <p:nvPr/>
          </p:nvSpPr>
          <p:spPr>
            <a:xfrm>
              <a:off x="1702066" y="2743199"/>
              <a:ext cx="88900" cy="3505200"/>
            </a:xfrm>
            <a:custGeom>
              <a:avLst/>
              <a:gdLst/>
              <a:ahLst/>
              <a:cxnLst/>
              <a:rect l="l" t="t" r="r" b="b"/>
              <a:pathLst>
                <a:path w="88900" h="3505200">
                  <a:moveTo>
                    <a:pt x="76200" y="3429139"/>
                  </a:moveTo>
                  <a:lnTo>
                    <a:pt x="0" y="3428873"/>
                  </a:lnTo>
                  <a:lnTo>
                    <a:pt x="37833" y="3505200"/>
                  </a:lnTo>
                  <a:lnTo>
                    <a:pt x="76200" y="3429139"/>
                  </a:lnTo>
                  <a:close/>
                </a:path>
                <a:path w="88900" h="3505200">
                  <a:moveTo>
                    <a:pt x="88353" y="76339"/>
                  </a:moveTo>
                  <a:lnTo>
                    <a:pt x="50533" y="0"/>
                  </a:lnTo>
                  <a:lnTo>
                    <a:pt x="12153" y="76073"/>
                  </a:lnTo>
                  <a:lnTo>
                    <a:pt x="88353" y="76339"/>
                  </a:lnTo>
                  <a:close/>
                </a:path>
              </a:pathLst>
            </a:custGeom>
            <a:solidFill>
              <a:srgbClr val="AB1500"/>
            </a:solidFill>
          </p:spPr>
          <p:txBody>
            <a:bodyPr wrap="square" lIns="0" tIns="0" rIns="0" bIns="0" rtlCol="0"/>
            <a:lstStyle/>
            <a:p>
              <a:endParaRPr/>
            </a:p>
          </p:txBody>
        </p:sp>
        <p:sp>
          <p:nvSpPr>
            <p:cNvPr id="35" name="object 35"/>
            <p:cNvSpPr/>
            <p:nvPr/>
          </p:nvSpPr>
          <p:spPr>
            <a:xfrm>
              <a:off x="3413124" y="3587750"/>
              <a:ext cx="0" cy="2635250"/>
            </a:xfrm>
            <a:custGeom>
              <a:avLst/>
              <a:gdLst/>
              <a:ahLst/>
              <a:cxnLst/>
              <a:rect l="l" t="t" r="r" b="b"/>
              <a:pathLst>
                <a:path h="2635250">
                  <a:moveTo>
                    <a:pt x="0" y="0"/>
                  </a:moveTo>
                  <a:lnTo>
                    <a:pt x="0" y="2635249"/>
                  </a:lnTo>
                </a:path>
              </a:pathLst>
            </a:custGeom>
            <a:ln w="12699">
              <a:solidFill>
                <a:srgbClr val="AB1500"/>
              </a:solidFill>
            </a:ln>
          </p:spPr>
          <p:txBody>
            <a:bodyPr wrap="square" lIns="0" tIns="0" rIns="0" bIns="0" rtlCol="0"/>
            <a:lstStyle/>
            <a:p>
              <a:endParaRPr/>
            </a:p>
          </p:txBody>
        </p:sp>
        <p:sp>
          <p:nvSpPr>
            <p:cNvPr id="36" name="object 36"/>
            <p:cNvSpPr/>
            <p:nvPr/>
          </p:nvSpPr>
          <p:spPr>
            <a:xfrm>
              <a:off x="3375025" y="3562349"/>
              <a:ext cx="76200" cy="2686685"/>
            </a:xfrm>
            <a:custGeom>
              <a:avLst/>
              <a:gdLst/>
              <a:ahLst/>
              <a:cxnLst/>
              <a:rect l="l" t="t" r="r" b="b"/>
              <a:pathLst>
                <a:path w="76200" h="2686685">
                  <a:moveTo>
                    <a:pt x="76200" y="2609862"/>
                  </a:moveTo>
                  <a:lnTo>
                    <a:pt x="0" y="2609862"/>
                  </a:lnTo>
                  <a:lnTo>
                    <a:pt x="38100" y="2686062"/>
                  </a:lnTo>
                  <a:lnTo>
                    <a:pt x="76200" y="2609862"/>
                  </a:lnTo>
                  <a:close/>
                </a:path>
                <a:path w="76200" h="2686685">
                  <a:moveTo>
                    <a:pt x="76200" y="76200"/>
                  </a:moveTo>
                  <a:lnTo>
                    <a:pt x="38100" y="0"/>
                  </a:lnTo>
                  <a:lnTo>
                    <a:pt x="0" y="76200"/>
                  </a:lnTo>
                  <a:lnTo>
                    <a:pt x="76200" y="76200"/>
                  </a:lnTo>
                  <a:close/>
                </a:path>
              </a:pathLst>
            </a:custGeom>
            <a:solidFill>
              <a:srgbClr val="AB1500"/>
            </a:solidFill>
          </p:spPr>
          <p:txBody>
            <a:bodyPr wrap="square" lIns="0" tIns="0" rIns="0" bIns="0" rtlCol="0"/>
            <a:lstStyle/>
            <a:p>
              <a:endParaRPr/>
            </a:p>
          </p:txBody>
        </p:sp>
        <p:sp>
          <p:nvSpPr>
            <p:cNvPr id="37" name="object 37"/>
            <p:cNvSpPr/>
            <p:nvPr/>
          </p:nvSpPr>
          <p:spPr>
            <a:xfrm>
              <a:off x="4702174" y="4198938"/>
              <a:ext cx="0" cy="2024380"/>
            </a:xfrm>
            <a:custGeom>
              <a:avLst/>
              <a:gdLst/>
              <a:ahLst/>
              <a:cxnLst/>
              <a:rect l="l" t="t" r="r" b="b"/>
              <a:pathLst>
                <a:path h="2024379">
                  <a:moveTo>
                    <a:pt x="0" y="0"/>
                  </a:moveTo>
                  <a:lnTo>
                    <a:pt x="0" y="2024062"/>
                  </a:lnTo>
                </a:path>
              </a:pathLst>
            </a:custGeom>
            <a:ln w="12699">
              <a:solidFill>
                <a:srgbClr val="AB1500"/>
              </a:solidFill>
            </a:ln>
          </p:spPr>
          <p:txBody>
            <a:bodyPr wrap="square" lIns="0" tIns="0" rIns="0" bIns="0" rtlCol="0"/>
            <a:lstStyle/>
            <a:p>
              <a:endParaRPr/>
            </a:p>
          </p:txBody>
        </p:sp>
        <p:sp>
          <p:nvSpPr>
            <p:cNvPr id="38" name="object 38"/>
            <p:cNvSpPr/>
            <p:nvPr/>
          </p:nvSpPr>
          <p:spPr>
            <a:xfrm>
              <a:off x="4664075" y="4173550"/>
              <a:ext cx="76200" cy="2075180"/>
            </a:xfrm>
            <a:custGeom>
              <a:avLst/>
              <a:gdLst/>
              <a:ahLst/>
              <a:cxnLst/>
              <a:rect l="l" t="t" r="r" b="b"/>
              <a:pathLst>
                <a:path w="76200" h="2075179">
                  <a:moveTo>
                    <a:pt x="76200" y="1998662"/>
                  </a:moveTo>
                  <a:lnTo>
                    <a:pt x="0" y="1998662"/>
                  </a:lnTo>
                  <a:lnTo>
                    <a:pt x="38100" y="2074862"/>
                  </a:lnTo>
                  <a:lnTo>
                    <a:pt x="76200" y="1998662"/>
                  </a:lnTo>
                  <a:close/>
                </a:path>
                <a:path w="76200" h="2075179">
                  <a:moveTo>
                    <a:pt x="76200" y="76200"/>
                  </a:moveTo>
                  <a:lnTo>
                    <a:pt x="38100" y="0"/>
                  </a:lnTo>
                  <a:lnTo>
                    <a:pt x="0" y="76200"/>
                  </a:lnTo>
                  <a:lnTo>
                    <a:pt x="76200" y="76200"/>
                  </a:lnTo>
                  <a:close/>
                </a:path>
              </a:pathLst>
            </a:custGeom>
            <a:solidFill>
              <a:srgbClr val="AB1500"/>
            </a:solidFill>
          </p:spPr>
          <p:txBody>
            <a:bodyPr wrap="square" lIns="0" tIns="0" rIns="0" bIns="0" rtlCol="0"/>
            <a:lstStyle/>
            <a:p>
              <a:endParaRPr/>
            </a:p>
          </p:txBody>
        </p:sp>
        <p:sp>
          <p:nvSpPr>
            <p:cNvPr id="39" name="object 39"/>
            <p:cNvSpPr/>
            <p:nvPr/>
          </p:nvSpPr>
          <p:spPr>
            <a:xfrm>
              <a:off x="6629486" y="4902199"/>
              <a:ext cx="5080" cy="1320800"/>
            </a:xfrm>
            <a:custGeom>
              <a:avLst/>
              <a:gdLst/>
              <a:ahLst/>
              <a:cxnLst/>
              <a:rect l="l" t="t" r="r" b="b"/>
              <a:pathLst>
                <a:path w="5079" h="1320800">
                  <a:moveTo>
                    <a:pt x="0" y="0"/>
                  </a:moveTo>
                  <a:lnTo>
                    <a:pt x="4585" y="1320799"/>
                  </a:lnTo>
                </a:path>
              </a:pathLst>
            </a:custGeom>
            <a:ln w="12699">
              <a:solidFill>
                <a:srgbClr val="AB1500"/>
              </a:solidFill>
            </a:ln>
          </p:spPr>
          <p:txBody>
            <a:bodyPr wrap="square" lIns="0" tIns="0" rIns="0" bIns="0" rtlCol="0"/>
            <a:lstStyle/>
            <a:p>
              <a:endParaRPr/>
            </a:p>
          </p:txBody>
        </p:sp>
        <p:sp>
          <p:nvSpPr>
            <p:cNvPr id="40" name="object 40"/>
            <p:cNvSpPr/>
            <p:nvPr/>
          </p:nvSpPr>
          <p:spPr>
            <a:xfrm>
              <a:off x="6591554" y="4876800"/>
              <a:ext cx="80645" cy="1372235"/>
            </a:xfrm>
            <a:custGeom>
              <a:avLst/>
              <a:gdLst/>
              <a:ahLst/>
              <a:cxnLst/>
              <a:rect l="l" t="t" r="r" b="b"/>
              <a:pathLst>
                <a:path w="80645" h="1372235">
                  <a:moveTo>
                    <a:pt x="76200" y="76073"/>
                  </a:moveTo>
                  <a:lnTo>
                    <a:pt x="37833" y="0"/>
                  </a:lnTo>
                  <a:lnTo>
                    <a:pt x="0" y="76339"/>
                  </a:lnTo>
                  <a:lnTo>
                    <a:pt x="76200" y="76073"/>
                  </a:lnTo>
                  <a:close/>
                </a:path>
                <a:path w="80645" h="1372235">
                  <a:moveTo>
                    <a:pt x="80441" y="1295273"/>
                  </a:moveTo>
                  <a:lnTo>
                    <a:pt x="4241" y="1295539"/>
                  </a:lnTo>
                  <a:lnTo>
                    <a:pt x="42595" y="1371612"/>
                  </a:lnTo>
                  <a:lnTo>
                    <a:pt x="80441" y="1295273"/>
                  </a:lnTo>
                  <a:close/>
                </a:path>
              </a:pathLst>
            </a:custGeom>
            <a:solidFill>
              <a:srgbClr val="AB1500"/>
            </a:solidFill>
          </p:spPr>
          <p:txBody>
            <a:bodyPr wrap="square" lIns="0" tIns="0" rIns="0" bIns="0" rtlCol="0"/>
            <a:lstStyle/>
            <a:p>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72</a:t>
            </a:r>
            <a:endParaRPr sz="1400">
              <a:latin typeface="Times New Roman"/>
              <a:cs typeface="Times New Roman"/>
            </a:endParaRPr>
          </a:p>
        </p:txBody>
      </p:sp>
      <p:grpSp>
        <p:nvGrpSpPr>
          <p:cNvPr id="3" name="object 3"/>
          <p:cNvGrpSpPr/>
          <p:nvPr/>
        </p:nvGrpSpPr>
        <p:grpSpPr>
          <a:xfrm>
            <a:off x="698269" y="403167"/>
            <a:ext cx="6226810" cy="819150"/>
            <a:chOff x="698269" y="403167"/>
            <a:chExt cx="6226810" cy="819150"/>
          </a:xfrm>
        </p:grpSpPr>
        <p:pic>
          <p:nvPicPr>
            <p:cNvPr id="4" name="object 4"/>
            <p:cNvPicPr/>
            <p:nvPr/>
          </p:nvPicPr>
          <p:blipFill>
            <a:blip r:embed="rId2" cstate="print"/>
            <a:stretch>
              <a:fillRect/>
            </a:stretch>
          </p:blipFill>
          <p:spPr>
            <a:xfrm>
              <a:off x="698269" y="403167"/>
              <a:ext cx="6226232" cy="818803"/>
            </a:xfrm>
            <a:prstGeom prst="rect">
              <a:avLst/>
            </a:prstGeom>
          </p:spPr>
        </p:pic>
        <p:pic>
          <p:nvPicPr>
            <p:cNvPr id="5" name="object 5"/>
            <p:cNvPicPr/>
            <p:nvPr/>
          </p:nvPicPr>
          <p:blipFill>
            <a:blip r:embed="rId3" cstate="print"/>
            <a:stretch>
              <a:fillRect/>
            </a:stretch>
          </p:blipFill>
          <p:spPr>
            <a:xfrm>
              <a:off x="4177145" y="1043247"/>
              <a:ext cx="390698" cy="120534"/>
            </a:xfrm>
            <a:prstGeom prst="rect">
              <a:avLst/>
            </a:prstGeom>
          </p:spPr>
        </p:pic>
        <p:pic>
          <p:nvPicPr>
            <p:cNvPr id="6" name="object 6"/>
            <p:cNvPicPr/>
            <p:nvPr/>
          </p:nvPicPr>
          <p:blipFill>
            <a:blip r:embed="rId4" cstate="print"/>
            <a:stretch>
              <a:fillRect/>
            </a:stretch>
          </p:blipFill>
          <p:spPr>
            <a:xfrm>
              <a:off x="698269" y="403167"/>
              <a:ext cx="6226232" cy="818803"/>
            </a:xfrm>
            <a:prstGeom prst="rect">
              <a:avLst/>
            </a:prstGeom>
          </p:spPr>
        </p:pic>
      </p:grpSp>
      <p:sp>
        <p:nvSpPr>
          <p:cNvPr id="7" name="object 7"/>
          <p:cNvSpPr txBox="1">
            <a:spLocks noGrp="1"/>
          </p:cNvSpPr>
          <p:nvPr>
            <p:ph type="title"/>
          </p:nvPr>
        </p:nvSpPr>
        <p:spPr>
          <a:xfrm>
            <a:off x="739774" y="360681"/>
            <a:ext cx="5984240" cy="756920"/>
          </a:xfrm>
          <a:prstGeom prst="rect">
            <a:avLst/>
          </a:prstGeom>
        </p:spPr>
        <p:txBody>
          <a:bodyPr vert="horz" wrap="square" lIns="0" tIns="12700" rIns="0" bIns="0" rtlCol="0">
            <a:spAutoFit/>
          </a:bodyPr>
          <a:lstStyle/>
          <a:p>
            <a:pPr marL="38100">
              <a:lnSpc>
                <a:spcPct val="100000"/>
              </a:lnSpc>
              <a:spcBef>
                <a:spcPts val="100"/>
              </a:spcBef>
            </a:pPr>
            <a:r>
              <a:rPr spc="-5" dirty="0"/>
              <a:t>Técnicas</a:t>
            </a:r>
            <a:r>
              <a:rPr spc="-20" dirty="0"/>
              <a:t> </a:t>
            </a:r>
            <a:r>
              <a:rPr dirty="0"/>
              <a:t>de</a:t>
            </a:r>
            <a:r>
              <a:rPr spc="-25" dirty="0"/>
              <a:t> </a:t>
            </a:r>
            <a:r>
              <a:rPr dirty="0"/>
              <a:t>4</a:t>
            </a:r>
            <a:r>
              <a:rPr sz="4800" u="heavy" baseline="25173" dirty="0">
                <a:uFill>
                  <a:solidFill>
                    <a:srgbClr val="AB1500"/>
                  </a:solidFill>
                </a:uFill>
              </a:rPr>
              <a:t>a</a:t>
            </a:r>
            <a:r>
              <a:rPr sz="4800" spc="569" baseline="25173" dirty="0"/>
              <a:t> </a:t>
            </a:r>
            <a:r>
              <a:rPr sz="4800" spc="-5" dirty="0"/>
              <a:t>Geração</a:t>
            </a:r>
            <a:endParaRPr sz="4800"/>
          </a:p>
        </p:txBody>
      </p:sp>
      <p:sp>
        <p:nvSpPr>
          <p:cNvPr id="8" name="object 8"/>
          <p:cNvSpPr txBox="1"/>
          <p:nvPr/>
        </p:nvSpPr>
        <p:spPr>
          <a:xfrm>
            <a:off x="624888" y="1804619"/>
            <a:ext cx="7390765" cy="2474595"/>
          </a:xfrm>
          <a:prstGeom prst="rect">
            <a:avLst/>
          </a:prstGeom>
        </p:spPr>
        <p:txBody>
          <a:bodyPr vert="horz" wrap="square" lIns="0" tIns="0" rIns="0" bIns="0" rtlCol="0">
            <a:spAutoFit/>
          </a:bodyPr>
          <a:lstStyle/>
          <a:p>
            <a:pPr marR="5349875" algn="ctr">
              <a:lnSpc>
                <a:spcPts val="2615"/>
              </a:lnSpc>
            </a:pPr>
            <a:r>
              <a:rPr sz="2400" b="1" spc="-5" dirty="0">
                <a:solidFill>
                  <a:srgbClr val="FF0000"/>
                </a:solidFill>
                <a:latin typeface="Arial"/>
                <a:cs typeface="Arial"/>
              </a:rPr>
              <a:t>Obtenção</a:t>
            </a:r>
            <a:r>
              <a:rPr sz="2400" b="1" spc="-30" dirty="0">
                <a:solidFill>
                  <a:srgbClr val="FF0000"/>
                </a:solidFill>
                <a:latin typeface="Arial"/>
                <a:cs typeface="Arial"/>
              </a:rPr>
              <a:t> </a:t>
            </a:r>
            <a:r>
              <a:rPr sz="2400" b="1" spc="-5" dirty="0">
                <a:solidFill>
                  <a:srgbClr val="FF0000"/>
                </a:solidFill>
                <a:latin typeface="Arial"/>
                <a:cs typeface="Arial"/>
              </a:rPr>
              <a:t>dos</a:t>
            </a:r>
            <a:endParaRPr sz="2400">
              <a:latin typeface="Arial"/>
              <a:cs typeface="Arial"/>
            </a:endParaRPr>
          </a:p>
          <a:p>
            <a:pPr marR="5265420" algn="ctr">
              <a:lnSpc>
                <a:spcPts val="2840"/>
              </a:lnSpc>
            </a:pPr>
            <a:r>
              <a:rPr sz="2400" b="1" spc="-5" dirty="0">
                <a:solidFill>
                  <a:srgbClr val="FF0000"/>
                </a:solidFill>
                <a:latin typeface="Arial"/>
                <a:cs typeface="Arial"/>
              </a:rPr>
              <a:t>Requisitos</a:t>
            </a:r>
            <a:endParaRPr sz="2400">
              <a:latin typeface="Arial"/>
              <a:cs typeface="Arial"/>
            </a:endParaRPr>
          </a:p>
          <a:p>
            <a:pPr marR="1844675" algn="ctr">
              <a:lnSpc>
                <a:spcPct val="100000"/>
              </a:lnSpc>
              <a:spcBef>
                <a:spcPts val="920"/>
              </a:spcBef>
            </a:pPr>
            <a:r>
              <a:rPr sz="2400" b="1" spc="-5" dirty="0">
                <a:solidFill>
                  <a:srgbClr val="C0C0C0"/>
                </a:solidFill>
                <a:latin typeface="Arial"/>
                <a:cs typeface="Arial"/>
              </a:rPr>
              <a:t>Estratégia</a:t>
            </a:r>
            <a:r>
              <a:rPr sz="2400" b="1" spc="-25" dirty="0">
                <a:solidFill>
                  <a:srgbClr val="C0C0C0"/>
                </a:solidFill>
                <a:latin typeface="Arial"/>
                <a:cs typeface="Arial"/>
              </a:rPr>
              <a:t> </a:t>
            </a:r>
            <a:r>
              <a:rPr sz="2400" b="1" spc="-5" dirty="0">
                <a:solidFill>
                  <a:srgbClr val="C0C0C0"/>
                </a:solidFill>
                <a:latin typeface="Arial"/>
                <a:cs typeface="Arial"/>
              </a:rPr>
              <a:t>do</a:t>
            </a:r>
            <a:endParaRPr sz="2400">
              <a:latin typeface="Arial"/>
              <a:cs typeface="Arial"/>
            </a:endParaRPr>
          </a:p>
          <a:p>
            <a:pPr marL="527685" algn="ctr">
              <a:lnSpc>
                <a:spcPts val="2840"/>
              </a:lnSpc>
              <a:spcBef>
                <a:spcPts val="1530"/>
              </a:spcBef>
              <a:tabLst>
                <a:tab pos="2044064" algn="l"/>
              </a:tabLst>
            </a:pPr>
            <a:r>
              <a:rPr sz="3600" b="1" spc="-7" baseline="37037" dirty="0">
                <a:solidFill>
                  <a:srgbClr val="C0C0C0"/>
                </a:solidFill>
                <a:latin typeface="Arial"/>
                <a:cs typeface="Arial"/>
              </a:rPr>
              <a:t>“Projeto”	</a:t>
            </a:r>
            <a:r>
              <a:rPr sz="2400" b="1" spc="-5" dirty="0">
                <a:solidFill>
                  <a:srgbClr val="C0C0C0"/>
                </a:solidFill>
                <a:latin typeface="Arial"/>
                <a:cs typeface="Arial"/>
              </a:rPr>
              <a:t>Implementação</a:t>
            </a:r>
            <a:endParaRPr sz="2400">
              <a:latin typeface="Arial"/>
              <a:cs typeface="Arial"/>
            </a:endParaRPr>
          </a:p>
          <a:p>
            <a:pPr marL="3796665">
              <a:lnSpc>
                <a:spcPts val="2840"/>
              </a:lnSpc>
            </a:pPr>
            <a:r>
              <a:rPr sz="2400" b="1" dirty="0">
                <a:solidFill>
                  <a:srgbClr val="C0C0C0"/>
                </a:solidFill>
                <a:latin typeface="Arial"/>
                <a:cs typeface="Arial"/>
              </a:rPr>
              <a:t>usando</a:t>
            </a:r>
            <a:r>
              <a:rPr sz="2400" b="1" spc="-50" dirty="0">
                <a:solidFill>
                  <a:srgbClr val="C0C0C0"/>
                </a:solidFill>
                <a:latin typeface="Arial"/>
                <a:cs typeface="Arial"/>
              </a:rPr>
              <a:t> </a:t>
            </a:r>
            <a:r>
              <a:rPr sz="2400" b="1" spc="-5" dirty="0">
                <a:solidFill>
                  <a:srgbClr val="C0C0C0"/>
                </a:solidFill>
                <a:latin typeface="Arial"/>
                <a:cs typeface="Arial"/>
              </a:rPr>
              <a:t>4GL</a:t>
            </a:r>
            <a:endParaRPr sz="2400">
              <a:latin typeface="Arial"/>
              <a:cs typeface="Arial"/>
            </a:endParaRPr>
          </a:p>
          <a:p>
            <a:pPr marL="6446520">
              <a:lnSpc>
                <a:spcPct val="100000"/>
              </a:lnSpc>
              <a:spcBef>
                <a:spcPts val="110"/>
              </a:spcBef>
            </a:pPr>
            <a:r>
              <a:rPr sz="2400" b="1" spc="-180" dirty="0">
                <a:solidFill>
                  <a:srgbClr val="C0C0C0"/>
                </a:solidFill>
                <a:latin typeface="Arial"/>
                <a:cs typeface="Arial"/>
              </a:rPr>
              <a:t>T</a:t>
            </a:r>
            <a:r>
              <a:rPr sz="2400" b="1" dirty="0">
                <a:solidFill>
                  <a:srgbClr val="C0C0C0"/>
                </a:solidFill>
                <a:latin typeface="Arial"/>
                <a:cs typeface="Arial"/>
              </a:rPr>
              <a:t>estes</a:t>
            </a:r>
            <a:endParaRPr sz="2400">
              <a:latin typeface="Arial"/>
              <a:cs typeface="Arial"/>
            </a:endParaRPr>
          </a:p>
        </p:txBody>
      </p:sp>
      <p:grpSp>
        <p:nvGrpSpPr>
          <p:cNvPr id="9" name="object 9"/>
          <p:cNvGrpSpPr/>
          <p:nvPr/>
        </p:nvGrpSpPr>
        <p:grpSpPr>
          <a:xfrm>
            <a:off x="6313485" y="3805237"/>
            <a:ext cx="2454275" cy="1108075"/>
            <a:chOff x="6313485" y="3805237"/>
            <a:chExt cx="2454275" cy="1108075"/>
          </a:xfrm>
        </p:grpSpPr>
        <p:sp>
          <p:nvSpPr>
            <p:cNvPr id="10" name="object 10"/>
            <p:cNvSpPr/>
            <p:nvPr/>
          </p:nvSpPr>
          <p:spPr>
            <a:xfrm>
              <a:off x="6318248" y="3809999"/>
              <a:ext cx="2444750" cy="1098550"/>
            </a:xfrm>
            <a:custGeom>
              <a:avLst/>
              <a:gdLst/>
              <a:ahLst/>
              <a:cxnLst/>
              <a:rect l="l" t="t" r="r" b="b"/>
              <a:pathLst>
                <a:path w="2444750" h="1098550">
                  <a:moveTo>
                    <a:pt x="2261655" y="0"/>
                  </a:moveTo>
                  <a:lnTo>
                    <a:pt x="183095" y="0"/>
                  </a:lnTo>
                  <a:lnTo>
                    <a:pt x="134421" y="6540"/>
                  </a:lnTo>
                  <a:lnTo>
                    <a:pt x="90683" y="24997"/>
                  </a:lnTo>
                  <a:lnTo>
                    <a:pt x="53627" y="53627"/>
                  </a:lnTo>
                  <a:lnTo>
                    <a:pt x="24997" y="90683"/>
                  </a:lnTo>
                  <a:lnTo>
                    <a:pt x="6540" y="134421"/>
                  </a:lnTo>
                  <a:lnTo>
                    <a:pt x="0" y="183095"/>
                  </a:lnTo>
                  <a:lnTo>
                    <a:pt x="0" y="915455"/>
                  </a:lnTo>
                  <a:lnTo>
                    <a:pt x="6540" y="964129"/>
                  </a:lnTo>
                  <a:lnTo>
                    <a:pt x="24997" y="1007866"/>
                  </a:lnTo>
                  <a:lnTo>
                    <a:pt x="53627" y="1044922"/>
                  </a:lnTo>
                  <a:lnTo>
                    <a:pt x="90683" y="1073552"/>
                  </a:lnTo>
                  <a:lnTo>
                    <a:pt x="134421" y="1092009"/>
                  </a:lnTo>
                  <a:lnTo>
                    <a:pt x="183095" y="1098550"/>
                  </a:lnTo>
                  <a:lnTo>
                    <a:pt x="2261655" y="1098550"/>
                  </a:lnTo>
                  <a:lnTo>
                    <a:pt x="2310329" y="1092009"/>
                  </a:lnTo>
                  <a:lnTo>
                    <a:pt x="2354066" y="1073552"/>
                  </a:lnTo>
                  <a:lnTo>
                    <a:pt x="2391122" y="1044922"/>
                  </a:lnTo>
                  <a:lnTo>
                    <a:pt x="2419752" y="1007866"/>
                  </a:lnTo>
                  <a:lnTo>
                    <a:pt x="2438209" y="964129"/>
                  </a:lnTo>
                  <a:lnTo>
                    <a:pt x="2444750" y="915455"/>
                  </a:lnTo>
                  <a:lnTo>
                    <a:pt x="2444750" y="183095"/>
                  </a:lnTo>
                  <a:lnTo>
                    <a:pt x="2438209" y="134421"/>
                  </a:lnTo>
                  <a:lnTo>
                    <a:pt x="2419752" y="90683"/>
                  </a:lnTo>
                  <a:lnTo>
                    <a:pt x="2391122" y="53627"/>
                  </a:lnTo>
                  <a:lnTo>
                    <a:pt x="2354066" y="24997"/>
                  </a:lnTo>
                  <a:lnTo>
                    <a:pt x="2310329" y="6540"/>
                  </a:lnTo>
                  <a:lnTo>
                    <a:pt x="2261655" y="0"/>
                  </a:lnTo>
                  <a:close/>
                </a:path>
              </a:pathLst>
            </a:custGeom>
            <a:solidFill>
              <a:srgbClr val="FFFFFF"/>
            </a:solidFill>
          </p:spPr>
          <p:txBody>
            <a:bodyPr wrap="square" lIns="0" tIns="0" rIns="0" bIns="0" rtlCol="0"/>
            <a:lstStyle/>
            <a:p>
              <a:endParaRPr/>
            </a:p>
          </p:txBody>
        </p:sp>
        <p:sp>
          <p:nvSpPr>
            <p:cNvPr id="11" name="object 11"/>
            <p:cNvSpPr/>
            <p:nvPr/>
          </p:nvSpPr>
          <p:spPr>
            <a:xfrm>
              <a:off x="6318248" y="3810000"/>
              <a:ext cx="2444750" cy="1098550"/>
            </a:xfrm>
            <a:custGeom>
              <a:avLst/>
              <a:gdLst/>
              <a:ahLst/>
              <a:cxnLst/>
              <a:rect l="l" t="t" r="r" b="b"/>
              <a:pathLst>
                <a:path w="2444750" h="1098550">
                  <a:moveTo>
                    <a:pt x="0" y="183094"/>
                  </a:moveTo>
                  <a:lnTo>
                    <a:pt x="6540" y="134421"/>
                  </a:lnTo>
                  <a:lnTo>
                    <a:pt x="24997" y="90683"/>
                  </a:lnTo>
                  <a:lnTo>
                    <a:pt x="53627" y="53627"/>
                  </a:lnTo>
                  <a:lnTo>
                    <a:pt x="90683" y="24997"/>
                  </a:lnTo>
                  <a:lnTo>
                    <a:pt x="134421" y="6540"/>
                  </a:lnTo>
                  <a:lnTo>
                    <a:pt x="183095" y="0"/>
                  </a:lnTo>
                  <a:lnTo>
                    <a:pt x="2261654" y="0"/>
                  </a:lnTo>
                  <a:lnTo>
                    <a:pt x="2310328" y="6540"/>
                  </a:lnTo>
                  <a:lnTo>
                    <a:pt x="2354065" y="24997"/>
                  </a:lnTo>
                  <a:lnTo>
                    <a:pt x="2391121" y="53627"/>
                  </a:lnTo>
                  <a:lnTo>
                    <a:pt x="2419750" y="90683"/>
                  </a:lnTo>
                  <a:lnTo>
                    <a:pt x="2438208" y="134421"/>
                  </a:lnTo>
                  <a:lnTo>
                    <a:pt x="2444748" y="183094"/>
                  </a:lnTo>
                  <a:lnTo>
                    <a:pt x="2444748" y="915454"/>
                  </a:lnTo>
                  <a:lnTo>
                    <a:pt x="2438208" y="964128"/>
                  </a:lnTo>
                  <a:lnTo>
                    <a:pt x="2419750" y="1007866"/>
                  </a:lnTo>
                  <a:lnTo>
                    <a:pt x="2391121" y="1044922"/>
                  </a:lnTo>
                  <a:lnTo>
                    <a:pt x="2354065" y="1073551"/>
                  </a:lnTo>
                  <a:lnTo>
                    <a:pt x="2310328" y="1092009"/>
                  </a:lnTo>
                  <a:lnTo>
                    <a:pt x="2261654" y="1098549"/>
                  </a:lnTo>
                  <a:lnTo>
                    <a:pt x="183095" y="1098549"/>
                  </a:lnTo>
                  <a:lnTo>
                    <a:pt x="134421" y="1092009"/>
                  </a:lnTo>
                  <a:lnTo>
                    <a:pt x="90683" y="1073551"/>
                  </a:lnTo>
                  <a:lnTo>
                    <a:pt x="53627" y="1044922"/>
                  </a:lnTo>
                  <a:lnTo>
                    <a:pt x="24997" y="1007866"/>
                  </a:lnTo>
                  <a:lnTo>
                    <a:pt x="6540" y="964128"/>
                  </a:lnTo>
                  <a:lnTo>
                    <a:pt x="0" y="915454"/>
                  </a:lnTo>
                  <a:lnTo>
                    <a:pt x="0" y="183094"/>
                  </a:lnTo>
                  <a:close/>
                </a:path>
              </a:pathLst>
            </a:custGeom>
            <a:ln w="9524">
              <a:solidFill>
                <a:srgbClr val="CBCBCB"/>
              </a:solidFill>
            </a:ln>
          </p:spPr>
          <p:txBody>
            <a:bodyPr wrap="square" lIns="0" tIns="0" rIns="0" bIns="0" rtlCol="0"/>
            <a:lstStyle/>
            <a:p>
              <a:endParaRPr/>
            </a:p>
          </p:txBody>
        </p:sp>
      </p:grpSp>
      <p:grpSp>
        <p:nvGrpSpPr>
          <p:cNvPr id="12" name="object 12"/>
          <p:cNvGrpSpPr/>
          <p:nvPr/>
        </p:nvGrpSpPr>
        <p:grpSpPr>
          <a:xfrm>
            <a:off x="374649" y="1365251"/>
            <a:ext cx="7937500" cy="5081905"/>
            <a:chOff x="374649" y="1365251"/>
            <a:chExt cx="7937500" cy="5081905"/>
          </a:xfrm>
        </p:grpSpPr>
        <p:sp>
          <p:nvSpPr>
            <p:cNvPr id="13" name="object 13"/>
            <p:cNvSpPr/>
            <p:nvPr/>
          </p:nvSpPr>
          <p:spPr>
            <a:xfrm>
              <a:off x="380999" y="1371601"/>
              <a:ext cx="7924800" cy="5069205"/>
            </a:xfrm>
            <a:custGeom>
              <a:avLst/>
              <a:gdLst/>
              <a:ahLst/>
              <a:cxnLst/>
              <a:rect l="l" t="t" r="r" b="b"/>
              <a:pathLst>
                <a:path w="7924800" h="5069205">
                  <a:moveTo>
                    <a:pt x="7924798" y="0"/>
                  </a:moveTo>
                  <a:lnTo>
                    <a:pt x="0" y="0"/>
                  </a:lnTo>
                  <a:lnTo>
                    <a:pt x="0" y="5068886"/>
                  </a:lnTo>
                  <a:lnTo>
                    <a:pt x="7924798" y="5068886"/>
                  </a:lnTo>
                  <a:lnTo>
                    <a:pt x="7924798" y="0"/>
                  </a:lnTo>
                  <a:close/>
                </a:path>
              </a:pathLst>
            </a:custGeom>
            <a:solidFill>
              <a:srgbClr val="FFFFFF"/>
            </a:solidFill>
          </p:spPr>
          <p:txBody>
            <a:bodyPr wrap="square" lIns="0" tIns="0" rIns="0" bIns="0" rtlCol="0"/>
            <a:lstStyle/>
            <a:p>
              <a:endParaRPr/>
            </a:p>
          </p:txBody>
        </p:sp>
        <p:sp>
          <p:nvSpPr>
            <p:cNvPr id="14" name="object 14"/>
            <p:cNvSpPr/>
            <p:nvPr/>
          </p:nvSpPr>
          <p:spPr>
            <a:xfrm>
              <a:off x="380999" y="1371601"/>
              <a:ext cx="7924800" cy="5069205"/>
            </a:xfrm>
            <a:custGeom>
              <a:avLst/>
              <a:gdLst/>
              <a:ahLst/>
              <a:cxnLst/>
              <a:rect l="l" t="t" r="r" b="b"/>
              <a:pathLst>
                <a:path w="7924800" h="5069205">
                  <a:moveTo>
                    <a:pt x="0" y="0"/>
                  </a:moveTo>
                  <a:lnTo>
                    <a:pt x="7924797" y="0"/>
                  </a:lnTo>
                  <a:lnTo>
                    <a:pt x="7924797" y="5068886"/>
                  </a:lnTo>
                  <a:lnTo>
                    <a:pt x="0" y="5068886"/>
                  </a:lnTo>
                  <a:lnTo>
                    <a:pt x="0" y="0"/>
                  </a:lnTo>
                  <a:close/>
                </a:path>
              </a:pathLst>
            </a:custGeom>
            <a:ln w="12699">
              <a:solidFill>
                <a:srgbClr val="FF2600"/>
              </a:solidFill>
            </a:ln>
          </p:spPr>
          <p:txBody>
            <a:bodyPr wrap="square" lIns="0" tIns="0" rIns="0" bIns="0" rtlCol="0"/>
            <a:lstStyle/>
            <a:p>
              <a:endParaRPr/>
            </a:p>
          </p:txBody>
        </p:sp>
      </p:grpSp>
      <p:sp>
        <p:nvSpPr>
          <p:cNvPr id="15" name="object 15"/>
          <p:cNvSpPr txBox="1"/>
          <p:nvPr/>
        </p:nvSpPr>
        <p:spPr>
          <a:xfrm>
            <a:off x="459739" y="1203484"/>
            <a:ext cx="7463790" cy="5194300"/>
          </a:xfrm>
          <a:prstGeom prst="rect">
            <a:avLst/>
          </a:prstGeom>
        </p:spPr>
        <p:txBody>
          <a:bodyPr vert="horz" wrap="square" lIns="0" tIns="218440" rIns="0" bIns="0" rtlCol="0">
            <a:spAutoFit/>
          </a:bodyPr>
          <a:lstStyle/>
          <a:p>
            <a:pPr marL="12700">
              <a:lnSpc>
                <a:spcPct val="100000"/>
              </a:lnSpc>
              <a:spcBef>
                <a:spcPts val="1720"/>
              </a:spcBef>
            </a:pPr>
            <a:r>
              <a:rPr sz="2800" b="1" spc="-5" dirty="0">
                <a:solidFill>
                  <a:srgbClr val="FF0000"/>
                </a:solidFill>
                <a:latin typeface="Arial"/>
                <a:cs typeface="Arial"/>
              </a:rPr>
              <a:t>OBTENÇÃO</a:t>
            </a:r>
            <a:r>
              <a:rPr sz="2800" b="1" spc="-15" dirty="0">
                <a:solidFill>
                  <a:srgbClr val="FF0000"/>
                </a:solidFill>
                <a:latin typeface="Arial"/>
                <a:cs typeface="Arial"/>
              </a:rPr>
              <a:t> </a:t>
            </a:r>
            <a:r>
              <a:rPr sz="2800" b="1" spc="-5" dirty="0">
                <a:solidFill>
                  <a:srgbClr val="FF0000"/>
                </a:solidFill>
                <a:latin typeface="Arial"/>
                <a:cs typeface="Arial"/>
              </a:rPr>
              <a:t>DOS</a:t>
            </a:r>
            <a:r>
              <a:rPr sz="2800" b="1" spc="-10" dirty="0">
                <a:solidFill>
                  <a:srgbClr val="FF0000"/>
                </a:solidFill>
                <a:latin typeface="Arial"/>
                <a:cs typeface="Arial"/>
              </a:rPr>
              <a:t> REQUISITOS:</a:t>
            </a:r>
            <a:endParaRPr sz="2800">
              <a:latin typeface="Arial"/>
              <a:cs typeface="Arial"/>
            </a:endParaRPr>
          </a:p>
          <a:p>
            <a:pPr marL="393700" marR="5080" indent="-381000">
              <a:lnSpc>
                <a:spcPts val="3320"/>
              </a:lnSpc>
              <a:spcBef>
                <a:spcPts val="1765"/>
              </a:spcBef>
              <a:buChar char="•"/>
              <a:tabLst>
                <a:tab pos="393065" algn="l"/>
                <a:tab pos="393700" algn="l"/>
              </a:tabLst>
            </a:pPr>
            <a:r>
              <a:rPr sz="2800" dirty="0">
                <a:latin typeface="Arial MT"/>
                <a:cs typeface="Arial MT"/>
              </a:rPr>
              <a:t>o </a:t>
            </a:r>
            <a:r>
              <a:rPr sz="2800" spc="-5" dirty="0">
                <a:latin typeface="Arial MT"/>
                <a:cs typeface="Arial MT"/>
              </a:rPr>
              <a:t>cliente </a:t>
            </a:r>
            <a:r>
              <a:rPr sz="2800" dirty="0">
                <a:latin typeface="Arial MT"/>
                <a:cs typeface="Arial MT"/>
              </a:rPr>
              <a:t>descreve os </a:t>
            </a:r>
            <a:r>
              <a:rPr sz="2800" spc="-5" dirty="0">
                <a:latin typeface="Arial MT"/>
                <a:cs typeface="Arial MT"/>
              </a:rPr>
              <a:t>requisitos </a:t>
            </a:r>
            <a:r>
              <a:rPr sz="2800" dirty="0">
                <a:latin typeface="Arial MT"/>
                <a:cs typeface="Arial MT"/>
              </a:rPr>
              <a:t>os quais são </a:t>
            </a:r>
            <a:r>
              <a:rPr sz="2800" spc="-770" dirty="0">
                <a:latin typeface="Arial MT"/>
                <a:cs typeface="Arial MT"/>
              </a:rPr>
              <a:t> </a:t>
            </a:r>
            <a:r>
              <a:rPr sz="2800" spc="-5" dirty="0">
                <a:latin typeface="Arial MT"/>
                <a:cs typeface="Arial MT"/>
              </a:rPr>
              <a:t>traduzidos</a:t>
            </a:r>
            <a:r>
              <a:rPr sz="2800" spc="-10" dirty="0">
                <a:latin typeface="Arial MT"/>
                <a:cs typeface="Arial MT"/>
              </a:rPr>
              <a:t> </a:t>
            </a:r>
            <a:r>
              <a:rPr sz="2800" dirty="0">
                <a:latin typeface="Arial MT"/>
                <a:cs typeface="Arial MT"/>
              </a:rPr>
              <a:t>para um</a:t>
            </a:r>
            <a:r>
              <a:rPr sz="2800" spc="-10" dirty="0">
                <a:latin typeface="Arial MT"/>
                <a:cs typeface="Arial MT"/>
              </a:rPr>
              <a:t> </a:t>
            </a:r>
            <a:r>
              <a:rPr sz="2800" spc="-5" dirty="0">
                <a:latin typeface="Arial MT"/>
                <a:cs typeface="Arial MT"/>
              </a:rPr>
              <a:t>protótipo</a:t>
            </a:r>
            <a:r>
              <a:rPr sz="2800" dirty="0">
                <a:latin typeface="Arial MT"/>
                <a:cs typeface="Arial MT"/>
              </a:rPr>
              <a:t> operacional</a:t>
            </a:r>
            <a:endParaRPr sz="2800">
              <a:latin typeface="Arial MT"/>
              <a:cs typeface="Arial MT"/>
            </a:endParaRPr>
          </a:p>
          <a:p>
            <a:pPr marL="863600" marR="1078230" lvl="1" indent="-279400">
              <a:lnSpc>
                <a:spcPts val="2860"/>
              </a:lnSpc>
              <a:spcBef>
                <a:spcPts val="1485"/>
              </a:spcBef>
              <a:buChar char="•"/>
              <a:tabLst>
                <a:tab pos="869315" algn="l"/>
                <a:tab pos="869950" algn="l"/>
              </a:tabLst>
            </a:pPr>
            <a:r>
              <a:rPr sz="2400" dirty="0">
                <a:latin typeface="Arial MT"/>
                <a:cs typeface="Arial MT"/>
              </a:rPr>
              <a:t>o </a:t>
            </a:r>
            <a:r>
              <a:rPr sz="2400" spc="-5" dirty="0">
                <a:latin typeface="Arial MT"/>
                <a:cs typeface="Arial MT"/>
              </a:rPr>
              <a:t>cliente </a:t>
            </a:r>
            <a:r>
              <a:rPr sz="2400" dirty="0">
                <a:latin typeface="Arial MT"/>
                <a:cs typeface="Arial MT"/>
              </a:rPr>
              <a:t>pode </a:t>
            </a:r>
            <a:r>
              <a:rPr sz="2400" spc="-5" dirty="0">
                <a:latin typeface="Arial MT"/>
                <a:cs typeface="Arial MT"/>
              </a:rPr>
              <a:t>estar </a:t>
            </a:r>
            <a:r>
              <a:rPr sz="2400" dirty="0">
                <a:latin typeface="Arial MT"/>
                <a:cs typeface="Arial MT"/>
              </a:rPr>
              <a:t>inseguro </a:t>
            </a:r>
            <a:r>
              <a:rPr sz="2400" spc="-5" dirty="0">
                <a:latin typeface="Arial MT"/>
                <a:cs typeface="Arial MT"/>
              </a:rPr>
              <a:t>quanto </a:t>
            </a:r>
            <a:r>
              <a:rPr sz="2400" dirty="0">
                <a:latin typeface="Arial MT"/>
                <a:cs typeface="Arial MT"/>
              </a:rPr>
              <a:t>aos </a:t>
            </a:r>
            <a:r>
              <a:rPr sz="2400" spc="-655" dirty="0">
                <a:latin typeface="Arial MT"/>
                <a:cs typeface="Arial MT"/>
              </a:rPr>
              <a:t> </a:t>
            </a:r>
            <a:r>
              <a:rPr sz="2400" spc="-5" dirty="0">
                <a:latin typeface="Arial MT"/>
                <a:cs typeface="Arial MT"/>
              </a:rPr>
              <a:t>requisitos</a:t>
            </a:r>
            <a:endParaRPr sz="2400">
              <a:latin typeface="Arial MT"/>
              <a:cs typeface="Arial MT"/>
            </a:endParaRPr>
          </a:p>
          <a:p>
            <a:pPr marL="863600" marR="323215" lvl="1" indent="-279400">
              <a:lnSpc>
                <a:spcPct val="100000"/>
              </a:lnSpc>
              <a:spcBef>
                <a:spcPts val="1370"/>
              </a:spcBef>
              <a:buChar char="•"/>
              <a:tabLst>
                <a:tab pos="869315" algn="l"/>
                <a:tab pos="869950" algn="l"/>
              </a:tabLst>
            </a:pPr>
            <a:r>
              <a:rPr sz="2400" dirty="0">
                <a:latin typeface="Arial MT"/>
                <a:cs typeface="Arial MT"/>
              </a:rPr>
              <a:t>o </a:t>
            </a:r>
            <a:r>
              <a:rPr sz="2400" spc="-5" dirty="0">
                <a:latin typeface="Arial MT"/>
                <a:cs typeface="Arial MT"/>
              </a:rPr>
              <a:t>cliente </a:t>
            </a:r>
            <a:r>
              <a:rPr sz="2400" dirty="0">
                <a:latin typeface="Arial MT"/>
                <a:cs typeface="Arial MT"/>
              </a:rPr>
              <a:t>pode ser incapaz de </a:t>
            </a:r>
            <a:r>
              <a:rPr sz="2400" spc="-5" dirty="0">
                <a:latin typeface="Arial MT"/>
                <a:cs typeface="Arial MT"/>
              </a:rPr>
              <a:t>especificar </a:t>
            </a:r>
            <a:r>
              <a:rPr sz="2400" dirty="0">
                <a:latin typeface="Arial MT"/>
                <a:cs typeface="Arial MT"/>
              </a:rPr>
              <a:t>as </a:t>
            </a:r>
            <a:r>
              <a:rPr sz="2400" spc="5" dirty="0">
                <a:latin typeface="Arial MT"/>
                <a:cs typeface="Arial MT"/>
              </a:rPr>
              <a:t> </a:t>
            </a:r>
            <a:r>
              <a:rPr sz="2400" spc="-5" dirty="0">
                <a:latin typeface="Arial MT"/>
                <a:cs typeface="Arial MT"/>
              </a:rPr>
              <a:t>informações </a:t>
            </a:r>
            <a:r>
              <a:rPr sz="2400" dirty="0">
                <a:latin typeface="Arial MT"/>
                <a:cs typeface="Arial MT"/>
              </a:rPr>
              <a:t>de um modo que uma </a:t>
            </a:r>
            <a:r>
              <a:rPr sz="2400" spc="-5" dirty="0">
                <a:latin typeface="Arial MT"/>
                <a:cs typeface="Arial MT"/>
              </a:rPr>
              <a:t>ferramenta </a:t>
            </a:r>
            <a:r>
              <a:rPr sz="2400" spc="-655" dirty="0">
                <a:latin typeface="Arial MT"/>
                <a:cs typeface="Arial MT"/>
              </a:rPr>
              <a:t> </a:t>
            </a:r>
            <a:r>
              <a:rPr sz="2400" spc="-5" dirty="0">
                <a:latin typeface="Arial MT"/>
                <a:cs typeface="Arial MT"/>
              </a:rPr>
              <a:t>4GL</a:t>
            </a:r>
            <a:r>
              <a:rPr sz="2400" spc="-95" dirty="0">
                <a:latin typeface="Arial MT"/>
                <a:cs typeface="Arial MT"/>
              </a:rPr>
              <a:t> </a:t>
            </a:r>
            <a:r>
              <a:rPr sz="2400" dirty="0">
                <a:latin typeface="Arial MT"/>
                <a:cs typeface="Arial MT"/>
              </a:rPr>
              <a:t>possa consumir</a:t>
            </a:r>
            <a:endParaRPr sz="2400">
              <a:latin typeface="Arial MT"/>
              <a:cs typeface="Arial MT"/>
            </a:endParaRPr>
          </a:p>
          <a:p>
            <a:pPr marL="863600" marR="542925" lvl="1" indent="-279400">
              <a:lnSpc>
                <a:spcPct val="100000"/>
              </a:lnSpc>
              <a:spcBef>
                <a:spcPts val="1460"/>
              </a:spcBef>
              <a:buChar char="•"/>
              <a:tabLst>
                <a:tab pos="869315" algn="l"/>
                <a:tab pos="869950" algn="l"/>
              </a:tabLst>
            </a:pPr>
            <a:r>
              <a:rPr sz="2400" dirty="0">
                <a:latin typeface="Arial MT"/>
                <a:cs typeface="Arial MT"/>
              </a:rPr>
              <a:t>as </a:t>
            </a:r>
            <a:r>
              <a:rPr sz="2400" spc="-5" dirty="0">
                <a:latin typeface="Arial MT"/>
                <a:cs typeface="Arial MT"/>
              </a:rPr>
              <a:t>4GLs atuais </a:t>
            </a:r>
            <a:r>
              <a:rPr sz="2400" dirty="0">
                <a:latin typeface="Arial MT"/>
                <a:cs typeface="Arial MT"/>
              </a:rPr>
              <a:t>não são </a:t>
            </a:r>
            <a:r>
              <a:rPr sz="2400" spc="-5" dirty="0">
                <a:latin typeface="Arial MT"/>
                <a:cs typeface="Arial MT"/>
              </a:rPr>
              <a:t>sofisticadas </a:t>
            </a:r>
            <a:r>
              <a:rPr sz="2400" dirty="0">
                <a:latin typeface="Arial MT"/>
                <a:cs typeface="Arial MT"/>
              </a:rPr>
              <a:t> </a:t>
            </a:r>
            <a:r>
              <a:rPr sz="2400" spc="-5" dirty="0">
                <a:latin typeface="Arial MT"/>
                <a:cs typeface="Arial MT"/>
              </a:rPr>
              <a:t>suficientemente</a:t>
            </a:r>
            <a:r>
              <a:rPr sz="2400" spc="-10" dirty="0">
                <a:latin typeface="Arial MT"/>
                <a:cs typeface="Arial MT"/>
              </a:rPr>
              <a:t> </a:t>
            </a:r>
            <a:r>
              <a:rPr sz="2400" dirty="0">
                <a:latin typeface="Arial MT"/>
                <a:cs typeface="Arial MT"/>
              </a:rPr>
              <a:t>para</a:t>
            </a:r>
            <a:r>
              <a:rPr sz="2400" spc="-10" dirty="0">
                <a:latin typeface="Arial MT"/>
                <a:cs typeface="Arial MT"/>
              </a:rPr>
              <a:t> </a:t>
            </a:r>
            <a:r>
              <a:rPr sz="2400" dirty="0">
                <a:latin typeface="Arial MT"/>
                <a:cs typeface="Arial MT"/>
              </a:rPr>
              <a:t>acomodar</a:t>
            </a:r>
            <a:r>
              <a:rPr sz="2400" spc="-15" dirty="0">
                <a:latin typeface="Arial MT"/>
                <a:cs typeface="Arial MT"/>
              </a:rPr>
              <a:t> </a:t>
            </a:r>
            <a:r>
              <a:rPr sz="2400" dirty="0">
                <a:latin typeface="Arial MT"/>
                <a:cs typeface="Arial MT"/>
              </a:rPr>
              <a:t>a</a:t>
            </a:r>
            <a:r>
              <a:rPr sz="2400" spc="-10" dirty="0">
                <a:latin typeface="Arial MT"/>
                <a:cs typeface="Arial MT"/>
              </a:rPr>
              <a:t> </a:t>
            </a:r>
            <a:r>
              <a:rPr sz="2400" dirty="0">
                <a:latin typeface="Arial MT"/>
                <a:cs typeface="Arial MT"/>
              </a:rPr>
              <a:t>verdadeira </a:t>
            </a:r>
            <a:r>
              <a:rPr sz="2400" spc="-655" dirty="0">
                <a:latin typeface="Arial MT"/>
                <a:cs typeface="Arial MT"/>
              </a:rPr>
              <a:t> </a:t>
            </a:r>
            <a:r>
              <a:rPr sz="2400" dirty="0">
                <a:latin typeface="Arial MT"/>
                <a:cs typeface="Arial MT"/>
              </a:rPr>
              <a:t>"linguagem</a:t>
            </a:r>
            <a:r>
              <a:rPr sz="2400" spc="-10" dirty="0">
                <a:latin typeface="Arial MT"/>
                <a:cs typeface="Arial MT"/>
              </a:rPr>
              <a:t> </a:t>
            </a:r>
            <a:r>
              <a:rPr sz="2400" spc="-5" dirty="0">
                <a:latin typeface="Arial MT"/>
                <a:cs typeface="Arial MT"/>
              </a:rPr>
              <a:t>natural"</a:t>
            </a:r>
            <a:endParaRPr sz="2400">
              <a:latin typeface="Arial MT"/>
              <a:cs typeface="Arial M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73</a:t>
            </a:r>
            <a:endParaRPr sz="1400">
              <a:latin typeface="Times New Roman"/>
              <a:cs typeface="Times New Roman"/>
            </a:endParaRPr>
          </a:p>
        </p:txBody>
      </p:sp>
      <p:grpSp>
        <p:nvGrpSpPr>
          <p:cNvPr id="3" name="object 3"/>
          <p:cNvGrpSpPr/>
          <p:nvPr/>
        </p:nvGrpSpPr>
        <p:grpSpPr>
          <a:xfrm>
            <a:off x="698269" y="403167"/>
            <a:ext cx="6226810" cy="819150"/>
            <a:chOff x="698269" y="403167"/>
            <a:chExt cx="6226810" cy="819150"/>
          </a:xfrm>
        </p:grpSpPr>
        <p:pic>
          <p:nvPicPr>
            <p:cNvPr id="4" name="object 4"/>
            <p:cNvPicPr/>
            <p:nvPr/>
          </p:nvPicPr>
          <p:blipFill>
            <a:blip r:embed="rId2" cstate="print"/>
            <a:stretch>
              <a:fillRect/>
            </a:stretch>
          </p:blipFill>
          <p:spPr>
            <a:xfrm>
              <a:off x="698269" y="403167"/>
              <a:ext cx="6226232" cy="818803"/>
            </a:xfrm>
            <a:prstGeom prst="rect">
              <a:avLst/>
            </a:prstGeom>
          </p:spPr>
        </p:pic>
        <p:pic>
          <p:nvPicPr>
            <p:cNvPr id="5" name="object 5"/>
            <p:cNvPicPr/>
            <p:nvPr/>
          </p:nvPicPr>
          <p:blipFill>
            <a:blip r:embed="rId3" cstate="print"/>
            <a:stretch>
              <a:fillRect/>
            </a:stretch>
          </p:blipFill>
          <p:spPr>
            <a:xfrm>
              <a:off x="4177145" y="1043247"/>
              <a:ext cx="390698" cy="120534"/>
            </a:xfrm>
            <a:prstGeom prst="rect">
              <a:avLst/>
            </a:prstGeom>
          </p:spPr>
        </p:pic>
        <p:pic>
          <p:nvPicPr>
            <p:cNvPr id="6" name="object 6"/>
            <p:cNvPicPr/>
            <p:nvPr/>
          </p:nvPicPr>
          <p:blipFill>
            <a:blip r:embed="rId4" cstate="print"/>
            <a:stretch>
              <a:fillRect/>
            </a:stretch>
          </p:blipFill>
          <p:spPr>
            <a:xfrm>
              <a:off x="698269" y="403167"/>
              <a:ext cx="6226232" cy="818803"/>
            </a:xfrm>
            <a:prstGeom prst="rect">
              <a:avLst/>
            </a:prstGeom>
          </p:spPr>
        </p:pic>
      </p:grpSp>
      <p:sp>
        <p:nvSpPr>
          <p:cNvPr id="7" name="object 7"/>
          <p:cNvSpPr txBox="1">
            <a:spLocks noGrp="1"/>
          </p:cNvSpPr>
          <p:nvPr>
            <p:ph type="title"/>
          </p:nvPr>
        </p:nvSpPr>
        <p:spPr>
          <a:xfrm>
            <a:off x="739774" y="360681"/>
            <a:ext cx="5984240" cy="756920"/>
          </a:xfrm>
          <a:prstGeom prst="rect">
            <a:avLst/>
          </a:prstGeom>
        </p:spPr>
        <p:txBody>
          <a:bodyPr vert="horz" wrap="square" lIns="0" tIns="12700" rIns="0" bIns="0" rtlCol="0">
            <a:spAutoFit/>
          </a:bodyPr>
          <a:lstStyle/>
          <a:p>
            <a:pPr marL="38100">
              <a:lnSpc>
                <a:spcPct val="100000"/>
              </a:lnSpc>
              <a:spcBef>
                <a:spcPts val="100"/>
              </a:spcBef>
            </a:pPr>
            <a:r>
              <a:rPr spc="-5" dirty="0"/>
              <a:t>Técnicas</a:t>
            </a:r>
            <a:r>
              <a:rPr spc="-20" dirty="0"/>
              <a:t> </a:t>
            </a:r>
            <a:r>
              <a:rPr dirty="0"/>
              <a:t>de</a:t>
            </a:r>
            <a:r>
              <a:rPr spc="-25" dirty="0"/>
              <a:t> </a:t>
            </a:r>
            <a:r>
              <a:rPr dirty="0"/>
              <a:t>4</a:t>
            </a:r>
            <a:r>
              <a:rPr sz="4800" u="heavy" baseline="25173" dirty="0">
                <a:uFill>
                  <a:solidFill>
                    <a:srgbClr val="AB1500"/>
                  </a:solidFill>
                </a:uFill>
              </a:rPr>
              <a:t>a</a:t>
            </a:r>
            <a:r>
              <a:rPr sz="4800" spc="569" baseline="25173" dirty="0"/>
              <a:t> </a:t>
            </a:r>
            <a:r>
              <a:rPr sz="4800" spc="-5" dirty="0"/>
              <a:t>Geração</a:t>
            </a:r>
            <a:endParaRPr sz="4800"/>
          </a:p>
        </p:txBody>
      </p:sp>
      <p:grpSp>
        <p:nvGrpSpPr>
          <p:cNvPr id="8" name="object 8"/>
          <p:cNvGrpSpPr/>
          <p:nvPr/>
        </p:nvGrpSpPr>
        <p:grpSpPr>
          <a:xfrm>
            <a:off x="452437" y="1671638"/>
            <a:ext cx="2456180" cy="1108075"/>
            <a:chOff x="452437" y="1671638"/>
            <a:chExt cx="2456180" cy="1108075"/>
          </a:xfrm>
        </p:grpSpPr>
        <p:sp>
          <p:nvSpPr>
            <p:cNvPr id="9" name="object 9"/>
            <p:cNvSpPr/>
            <p:nvPr/>
          </p:nvSpPr>
          <p:spPr>
            <a:xfrm>
              <a:off x="457200" y="1676401"/>
              <a:ext cx="2446655" cy="1098550"/>
            </a:xfrm>
            <a:custGeom>
              <a:avLst/>
              <a:gdLst/>
              <a:ahLst/>
              <a:cxnLst/>
              <a:rect l="l" t="t" r="r" b="b"/>
              <a:pathLst>
                <a:path w="2446655" h="1098550">
                  <a:moveTo>
                    <a:pt x="2263242" y="0"/>
                  </a:moveTo>
                  <a:lnTo>
                    <a:pt x="183094" y="0"/>
                  </a:lnTo>
                  <a:lnTo>
                    <a:pt x="134420" y="6540"/>
                  </a:lnTo>
                  <a:lnTo>
                    <a:pt x="90683" y="24997"/>
                  </a:lnTo>
                  <a:lnTo>
                    <a:pt x="53627" y="53626"/>
                  </a:lnTo>
                  <a:lnTo>
                    <a:pt x="24997" y="90682"/>
                  </a:lnTo>
                  <a:lnTo>
                    <a:pt x="6540" y="134420"/>
                  </a:lnTo>
                  <a:lnTo>
                    <a:pt x="0" y="183094"/>
                  </a:lnTo>
                  <a:lnTo>
                    <a:pt x="0" y="915454"/>
                  </a:lnTo>
                  <a:lnTo>
                    <a:pt x="6540" y="964128"/>
                  </a:lnTo>
                  <a:lnTo>
                    <a:pt x="24997" y="1007866"/>
                  </a:lnTo>
                  <a:lnTo>
                    <a:pt x="53627" y="1044922"/>
                  </a:lnTo>
                  <a:lnTo>
                    <a:pt x="90683" y="1073552"/>
                  </a:lnTo>
                  <a:lnTo>
                    <a:pt x="134420" y="1092009"/>
                  </a:lnTo>
                  <a:lnTo>
                    <a:pt x="183094" y="1098550"/>
                  </a:lnTo>
                  <a:lnTo>
                    <a:pt x="2263242" y="1098550"/>
                  </a:lnTo>
                  <a:lnTo>
                    <a:pt x="2311916" y="1092009"/>
                  </a:lnTo>
                  <a:lnTo>
                    <a:pt x="2355654" y="1073552"/>
                  </a:lnTo>
                  <a:lnTo>
                    <a:pt x="2392710" y="1044922"/>
                  </a:lnTo>
                  <a:lnTo>
                    <a:pt x="2421339" y="1007866"/>
                  </a:lnTo>
                  <a:lnTo>
                    <a:pt x="2439797" y="964128"/>
                  </a:lnTo>
                  <a:lnTo>
                    <a:pt x="2446337" y="915454"/>
                  </a:lnTo>
                  <a:lnTo>
                    <a:pt x="2446337" y="183094"/>
                  </a:lnTo>
                  <a:lnTo>
                    <a:pt x="2439797" y="134420"/>
                  </a:lnTo>
                  <a:lnTo>
                    <a:pt x="2421339" y="90682"/>
                  </a:lnTo>
                  <a:lnTo>
                    <a:pt x="2392710" y="53626"/>
                  </a:lnTo>
                  <a:lnTo>
                    <a:pt x="2355654" y="24997"/>
                  </a:lnTo>
                  <a:lnTo>
                    <a:pt x="2311916" y="6540"/>
                  </a:lnTo>
                  <a:lnTo>
                    <a:pt x="2263242" y="0"/>
                  </a:lnTo>
                  <a:close/>
                </a:path>
              </a:pathLst>
            </a:custGeom>
            <a:solidFill>
              <a:srgbClr val="FFFFFF"/>
            </a:solidFill>
          </p:spPr>
          <p:txBody>
            <a:bodyPr wrap="square" lIns="0" tIns="0" rIns="0" bIns="0" rtlCol="0"/>
            <a:lstStyle/>
            <a:p>
              <a:endParaRPr/>
            </a:p>
          </p:txBody>
        </p:sp>
        <p:sp>
          <p:nvSpPr>
            <p:cNvPr id="10" name="object 10"/>
            <p:cNvSpPr/>
            <p:nvPr/>
          </p:nvSpPr>
          <p:spPr>
            <a:xfrm>
              <a:off x="457200" y="1676401"/>
              <a:ext cx="2446655" cy="1098550"/>
            </a:xfrm>
            <a:custGeom>
              <a:avLst/>
              <a:gdLst/>
              <a:ahLst/>
              <a:cxnLst/>
              <a:rect l="l" t="t" r="r" b="b"/>
              <a:pathLst>
                <a:path w="2446655" h="1098550">
                  <a:moveTo>
                    <a:pt x="0" y="183094"/>
                  </a:moveTo>
                  <a:lnTo>
                    <a:pt x="6540" y="134421"/>
                  </a:lnTo>
                  <a:lnTo>
                    <a:pt x="24997" y="90683"/>
                  </a:lnTo>
                  <a:lnTo>
                    <a:pt x="53627" y="53627"/>
                  </a:lnTo>
                  <a:lnTo>
                    <a:pt x="90683" y="24997"/>
                  </a:lnTo>
                  <a:lnTo>
                    <a:pt x="134421" y="6540"/>
                  </a:lnTo>
                  <a:lnTo>
                    <a:pt x="183094" y="0"/>
                  </a:lnTo>
                  <a:lnTo>
                    <a:pt x="2263242" y="0"/>
                  </a:lnTo>
                  <a:lnTo>
                    <a:pt x="2311916" y="6540"/>
                  </a:lnTo>
                  <a:lnTo>
                    <a:pt x="2355654" y="24997"/>
                  </a:lnTo>
                  <a:lnTo>
                    <a:pt x="2392710" y="53627"/>
                  </a:lnTo>
                  <a:lnTo>
                    <a:pt x="2421339" y="90683"/>
                  </a:lnTo>
                  <a:lnTo>
                    <a:pt x="2439797" y="134421"/>
                  </a:lnTo>
                  <a:lnTo>
                    <a:pt x="2446337" y="183094"/>
                  </a:lnTo>
                  <a:lnTo>
                    <a:pt x="2446337" y="915454"/>
                  </a:lnTo>
                  <a:lnTo>
                    <a:pt x="2439797" y="964128"/>
                  </a:lnTo>
                  <a:lnTo>
                    <a:pt x="2421339" y="1007866"/>
                  </a:lnTo>
                  <a:lnTo>
                    <a:pt x="2392710" y="1044922"/>
                  </a:lnTo>
                  <a:lnTo>
                    <a:pt x="2355654" y="1073552"/>
                  </a:lnTo>
                  <a:lnTo>
                    <a:pt x="2311916" y="1092009"/>
                  </a:lnTo>
                  <a:lnTo>
                    <a:pt x="2263242" y="1098549"/>
                  </a:lnTo>
                  <a:lnTo>
                    <a:pt x="183094" y="1098549"/>
                  </a:lnTo>
                  <a:lnTo>
                    <a:pt x="134421" y="1092009"/>
                  </a:lnTo>
                  <a:lnTo>
                    <a:pt x="90683" y="1073552"/>
                  </a:lnTo>
                  <a:lnTo>
                    <a:pt x="53627" y="1044922"/>
                  </a:lnTo>
                  <a:lnTo>
                    <a:pt x="24997" y="1007866"/>
                  </a:lnTo>
                  <a:lnTo>
                    <a:pt x="6540" y="964128"/>
                  </a:lnTo>
                  <a:lnTo>
                    <a:pt x="0" y="915454"/>
                  </a:lnTo>
                  <a:lnTo>
                    <a:pt x="0" y="183094"/>
                  </a:lnTo>
                  <a:close/>
                </a:path>
              </a:pathLst>
            </a:custGeom>
            <a:ln w="9524">
              <a:solidFill>
                <a:srgbClr val="CBCBCB"/>
              </a:solidFill>
            </a:ln>
          </p:spPr>
          <p:txBody>
            <a:bodyPr wrap="square" lIns="0" tIns="0" rIns="0" bIns="0" rtlCol="0"/>
            <a:lstStyle/>
            <a:p>
              <a:endParaRPr/>
            </a:p>
          </p:txBody>
        </p:sp>
      </p:grpSp>
      <p:sp>
        <p:nvSpPr>
          <p:cNvPr id="11" name="object 11"/>
          <p:cNvSpPr txBox="1"/>
          <p:nvPr/>
        </p:nvSpPr>
        <p:spPr>
          <a:xfrm>
            <a:off x="861962" y="1804619"/>
            <a:ext cx="7153275" cy="2474595"/>
          </a:xfrm>
          <a:prstGeom prst="rect">
            <a:avLst/>
          </a:prstGeom>
        </p:spPr>
        <p:txBody>
          <a:bodyPr vert="horz" wrap="square" lIns="0" tIns="0" rIns="0" bIns="0" rtlCol="0">
            <a:spAutoFit/>
          </a:bodyPr>
          <a:lstStyle/>
          <a:p>
            <a:pPr>
              <a:lnSpc>
                <a:spcPts val="2615"/>
              </a:lnSpc>
            </a:pPr>
            <a:r>
              <a:rPr sz="2400" b="1" spc="-5" dirty="0">
                <a:solidFill>
                  <a:srgbClr val="C0C0C0"/>
                </a:solidFill>
                <a:latin typeface="Arial"/>
                <a:cs typeface="Arial"/>
              </a:rPr>
              <a:t>btenção</a:t>
            </a:r>
            <a:r>
              <a:rPr sz="2400" b="1" spc="-40" dirty="0">
                <a:solidFill>
                  <a:srgbClr val="C0C0C0"/>
                </a:solidFill>
                <a:latin typeface="Arial"/>
                <a:cs typeface="Arial"/>
              </a:rPr>
              <a:t> </a:t>
            </a:r>
            <a:r>
              <a:rPr sz="2400" b="1" spc="-5" dirty="0">
                <a:solidFill>
                  <a:srgbClr val="C0C0C0"/>
                </a:solidFill>
                <a:latin typeface="Arial"/>
                <a:cs typeface="Arial"/>
              </a:rPr>
              <a:t>dos</a:t>
            </a:r>
            <a:endParaRPr sz="2400">
              <a:latin typeface="Arial"/>
              <a:cs typeface="Arial"/>
            </a:endParaRPr>
          </a:p>
          <a:p>
            <a:pPr marL="41910">
              <a:lnSpc>
                <a:spcPts val="2840"/>
              </a:lnSpc>
            </a:pPr>
            <a:r>
              <a:rPr sz="2400" b="1" spc="-5" dirty="0">
                <a:solidFill>
                  <a:srgbClr val="C0C0C0"/>
                </a:solidFill>
                <a:latin typeface="Arial"/>
                <a:cs typeface="Arial"/>
              </a:rPr>
              <a:t>Requisitos</a:t>
            </a:r>
            <a:endParaRPr sz="2400">
              <a:latin typeface="Arial"/>
              <a:cs typeface="Arial"/>
            </a:endParaRPr>
          </a:p>
          <a:p>
            <a:pPr marL="1565910">
              <a:lnSpc>
                <a:spcPct val="100000"/>
              </a:lnSpc>
              <a:spcBef>
                <a:spcPts val="920"/>
              </a:spcBef>
            </a:pPr>
            <a:r>
              <a:rPr sz="2400" b="1" spc="-5" dirty="0">
                <a:solidFill>
                  <a:srgbClr val="FF0000"/>
                </a:solidFill>
                <a:latin typeface="Arial"/>
                <a:cs typeface="Arial"/>
              </a:rPr>
              <a:t>Estratégia</a:t>
            </a:r>
            <a:r>
              <a:rPr sz="2400" b="1" spc="-25" dirty="0">
                <a:solidFill>
                  <a:srgbClr val="FF0000"/>
                </a:solidFill>
                <a:latin typeface="Arial"/>
                <a:cs typeface="Arial"/>
              </a:rPr>
              <a:t> </a:t>
            </a:r>
            <a:r>
              <a:rPr sz="2400" b="1" spc="-5" dirty="0">
                <a:solidFill>
                  <a:srgbClr val="FF0000"/>
                </a:solidFill>
                <a:latin typeface="Arial"/>
                <a:cs typeface="Arial"/>
              </a:rPr>
              <a:t>do</a:t>
            </a:r>
            <a:endParaRPr sz="2400">
              <a:latin typeface="Arial"/>
              <a:cs typeface="Arial"/>
            </a:endParaRPr>
          </a:p>
          <a:p>
            <a:pPr marL="290195" algn="ctr">
              <a:lnSpc>
                <a:spcPts val="2840"/>
              </a:lnSpc>
              <a:spcBef>
                <a:spcPts val="1530"/>
              </a:spcBef>
              <a:tabLst>
                <a:tab pos="1807210" algn="l"/>
              </a:tabLst>
            </a:pPr>
            <a:r>
              <a:rPr sz="3600" b="1" spc="-7" baseline="37037" dirty="0">
                <a:solidFill>
                  <a:srgbClr val="FF0000"/>
                </a:solidFill>
                <a:latin typeface="Arial"/>
                <a:cs typeface="Arial"/>
              </a:rPr>
              <a:t>“Projeto”	</a:t>
            </a:r>
            <a:r>
              <a:rPr sz="2400" b="1" spc="-5" dirty="0">
                <a:solidFill>
                  <a:srgbClr val="C0C0C0"/>
                </a:solidFill>
                <a:latin typeface="Arial"/>
                <a:cs typeface="Arial"/>
              </a:rPr>
              <a:t>Implementação</a:t>
            </a:r>
            <a:endParaRPr sz="2400">
              <a:latin typeface="Arial"/>
              <a:cs typeface="Arial"/>
            </a:endParaRPr>
          </a:p>
          <a:p>
            <a:pPr marL="3559810">
              <a:lnSpc>
                <a:spcPts val="2840"/>
              </a:lnSpc>
            </a:pPr>
            <a:r>
              <a:rPr sz="2400" b="1" dirty="0">
                <a:solidFill>
                  <a:srgbClr val="C0C0C0"/>
                </a:solidFill>
                <a:latin typeface="Arial"/>
                <a:cs typeface="Arial"/>
              </a:rPr>
              <a:t>usando</a:t>
            </a:r>
            <a:r>
              <a:rPr sz="2400" b="1" spc="-50" dirty="0">
                <a:solidFill>
                  <a:srgbClr val="C0C0C0"/>
                </a:solidFill>
                <a:latin typeface="Arial"/>
                <a:cs typeface="Arial"/>
              </a:rPr>
              <a:t> </a:t>
            </a:r>
            <a:r>
              <a:rPr sz="2400" b="1" spc="-5" dirty="0">
                <a:solidFill>
                  <a:srgbClr val="C0C0C0"/>
                </a:solidFill>
                <a:latin typeface="Arial"/>
                <a:cs typeface="Arial"/>
              </a:rPr>
              <a:t>4GL</a:t>
            </a:r>
            <a:endParaRPr sz="2400">
              <a:latin typeface="Arial"/>
              <a:cs typeface="Arial"/>
            </a:endParaRPr>
          </a:p>
          <a:p>
            <a:pPr marL="6209665">
              <a:lnSpc>
                <a:spcPct val="100000"/>
              </a:lnSpc>
              <a:spcBef>
                <a:spcPts val="110"/>
              </a:spcBef>
            </a:pPr>
            <a:r>
              <a:rPr sz="2400" b="1" spc="-180" dirty="0">
                <a:solidFill>
                  <a:srgbClr val="C0C0C0"/>
                </a:solidFill>
                <a:latin typeface="Arial"/>
                <a:cs typeface="Arial"/>
              </a:rPr>
              <a:t>T</a:t>
            </a:r>
            <a:r>
              <a:rPr sz="2400" b="1" dirty="0">
                <a:solidFill>
                  <a:srgbClr val="C0C0C0"/>
                </a:solidFill>
                <a:latin typeface="Arial"/>
                <a:cs typeface="Arial"/>
              </a:rPr>
              <a:t>estes</a:t>
            </a:r>
            <a:endParaRPr sz="2400">
              <a:latin typeface="Arial"/>
              <a:cs typeface="Arial"/>
            </a:endParaRPr>
          </a:p>
        </p:txBody>
      </p:sp>
      <p:grpSp>
        <p:nvGrpSpPr>
          <p:cNvPr id="12" name="object 12"/>
          <p:cNvGrpSpPr/>
          <p:nvPr/>
        </p:nvGrpSpPr>
        <p:grpSpPr>
          <a:xfrm>
            <a:off x="908049" y="1670051"/>
            <a:ext cx="7937500" cy="4816475"/>
            <a:chOff x="908049" y="1670051"/>
            <a:chExt cx="7937500" cy="4816475"/>
          </a:xfrm>
        </p:grpSpPr>
        <p:sp>
          <p:nvSpPr>
            <p:cNvPr id="13" name="object 13"/>
            <p:cNvSpPr/>
            <p:nvPr/>
          </p:nvSpPr>
          <p:spPr>
            <a:xfrm>
              <a:off x="914399" y="1676401"/>
              <a:ext cx="7924800" cy="4803775"/>
            </a:xfrm>
            <a:custGeom>
              <a:avLst/>
              <a:gdLst/>
              <a:ahLst/>
              <a:cxnLst/>
              <a:rect l="l" t="t" r="r" b="b"/>
              <a:pathLst>
                <a:path w="7924800" h="4803775">
                  <a:moveTo>
                    <a:pt x="7924798" y="0"/>
                  </a:moveTo>
                  <a:lnTo>
                    <a:pt x="0" y="0"/>
                  </a:lnTo>
                  <a:lnTo>
                    <a:pt x="0" y="4803773"/>
                  </a:lnTo>
                  <a:lnTo>
                    <a:pt x="7924798" y="4803773"/>
                  </a:lnTo>
                  <a:lnTo>
                    <a:pt x="7924798" y="0"/>
                  </a:lnTo>
                  <a:close/>
                </a:path>
              </a:pathLst>
            </a:custGeom>
            <a:solidFill>
              <a:srgbClr val="FFFFFF"/>
            </a:solidFill>
          </p:spPr>
          <p:txBody>
            <a:bodyPr wrap="square" lIns="0" tIns="0" rIns="0" bIns="0" rtlCol="0"/>
            <a:lstStyle/>
            <a:p>
              <a:endParaRPr/>
            </a:p>
          </p:txBody>
        </p:sp>
        <p:sp>
          <p:nvSpPr>
            <p:cNvPr id="14" name="object 14"/>
            <p:cNvSpPr/>
            <p:nvPr/>
          </p:nvSpPr>
          <p:spPr>
            <a:xfrm>
              <a:off x="914399" y="1676401"/>
              <a:ext cx="7924800" cy="4803775"/>
            </a:xfrm>
            <a:custGeom>
              <a:avLst/>
              <a:gdLst/>
              <a:ahLst/>
              <a:cxnLst/>
              <a:rect l="l" t="t" r="r" b="b"/>
              <a:pathLst>
                <a:path w="7924800" h="4803775">
                  <a:moveTo>
                    <a:pt x="0" y="0"/>
                  </a:moveTo>
                  <a:lnTo>
                    <a:pt x="7924797" y="0"/>
                  </a:lnTo>
                  <a:lnTo>
                    <a:pt x="7924797" y="4803773"/>
                  </a:lnTo>
                  <a:lnTo>
                    <a:pt x="0" y="4803773"/>
                  </a:lnTo>
                  <a:lnTo>
                    <a:pt x="0" y="0"/>
                  </a:lnTo>
                  <a:close/>
                </a:path>
              </a:pathLst>
            </a:custGeom>
            <a:ln w="12699">
              <a:solidFill>
                <a:srgbClr val="FF2600"/>
              </a:solidFill>
            </a:ln>
          </p:spPr>
          <p:txBody>
            <a:bodyPr wrap="square" lIns="0" tIns="0" rIns="0" bIns="0" rtlCol="0"/>
            <a:lstStyle/>
            <a:p>
              <a:endParaRPr/>
            </a:p>
          </p:txBody>
        </p:sp>
      </p:grpSp>
      <p:sp>
        <p:nvSpPr>
          <p:cNvPr id="15" name="object 15"/>
          <p:cNvSpPr txBox="1"/>
          <p:nvPr/>
        </p:nvSpPr>
        <p:spPr>
          <a:xfrm>
            <a:off x="612188" y="1512887"/>
            <a:ext cx="7924800" cy="4925060"/>
          </a:xfrm>
          <a:prstGeom prst="rect">
            <a:avLst/>
          </a:prstGeom>
        </p:spPr>
        <p:txBody>
          <a:bodyPr vert="horz" wrap="square" lIns="0" tIns="218440" rIns="0" bIns="0" rtlCol="0">
            <a:spAutoFit/>
          </a:bodyPr>
          <a:lstStyle/>
          <a:p>
            <a:pPr marL="12700">
              <a:lnSpc>
                <a:spcPct val="100000"/>
              </a:lnSpc>
              <a:spcBef>
                <a:spcPts val="1720"/>
              </a:spcBef>
              <a:tabLst>
                <a:tab pos="393065" algn="l"/>
              </a:tabLst>
            </a:pPr>
            <a:r>
              <a:rPr sz="3600" b="1" baseline="1157" dirty="0">
                <a:solidFill>
                  <a:srgbClr val="C0C0C0"/>
                </a:solidFill>
                <a:latin typeface="Arial"/>
                <a:cs typeface="Arial"/>
              </a:rPr>
              <a:t>O	</a:t>
            </a:r>
            <a:r>
              <a:rPr sz="2800" b="1" spc="-25" dirty="0">
                <a:solidFill>
                  <a:srgbClr val="FF0000"/>
                </a:solidFill>
                <a:latin typeface="Arial"/>
                <a:cs typeface="Arial"/>
              </a:rPr>
              <a:t>ESTRATÉGIA</a:t>
            </a:r>
            <a:r>
              <a:rPr sz="2800" b="1" spc="-125" dirty="0">
                <a:solidFill>
                  <a:srgbClr val="FF0000"/>
                </a:solidFill>
                <a:latin typeface="Arial"/>
                <a:cs typeface="Arial"/>
              </a:rPr>
              <a:t> </a:t>
            </a:r>
            <a:r>
              <a:rPr sz="2800" b="1" dirty="0">
                <a:solidFill>
                  <a:srgbClr val="FF0000"/>
                </a:solidFill>
                <a:latin typeface="Arial"/>
                <a:cs typeface="Arial"/>
              </a:rPr>
              <a:t>DO</a:t>
            </a:r>
            <a:r>
              <a:rPr sz="2800" b="1" spc="-25" dirty="0">
                <a:solidFill>
                  <a:srgbClr val="FF0000"/>
                </a:solidFill>
                <a:latin typeface="Arial"/>
                <a:cs typeface="Arial"/>
              </a:rPr>
              <a:t> </a:t>
            </a:r>
            <a:r>
              <a:rPr sz="2800" b="1" spc="-10" dirty="0">
                <a:solidFill>
                  <a:srgbClr val="FF0000"/>
                </a:solidFill>
                <a:latin typeface="Arial"/>
                <a:cs typeface="Arial"/>
              </a:rPr>
              <a:t>"PROJETO":</a:t>
            </a:r>
            <a:endParaRPr sz="2800">
              <a:latin typeface="Arial"/>
              <a:cs typeface="Arial"/>
            </a:endParaRPr>
          </a:p>
          <a:p>
            <a:pPr marL="774065" marR="5080" indent="-381000">
              <a:lnSpc>
                <a:spcPct val="100400"/>
              </a:lnSpc>
              <a:spcBef>
                <a:spcPts val="1605"/>
              </a:spcBef>
              <a:buChar char="•"/>
              <a:tabLst>
                <a:tab pos="774065" algn="l"/>
                <a:tab pos="774700" algn="l"/>
                <a:tab pos="3383915" algn="l"/>
              </a:tabLst>
            </a:pPr>
            <a:r>
              <a:rPr sz="2800" dirty="0">
                <a:latin typeface="Arial MT"/>
                <a:cs typeface="Arial MT"/>
              </a:rPr>
              <a:t>Para </a:t>
            </a:r>
            <a:r>
              <a:rPr sz="2800" u="heavy" dirty="0">
                <a:uFill>
                  <a:solidFill>
                    <a:srgbClr val="000000"/>
                  </a:solidFill>
                </a:uFill>
                <a:latin typeface="Arial MT"/>
                <a:cs typeface="Arial MT"/>
              </a:rPr>
              <a:t>pequenas aplicações</a:t>
            </a:r>
            <a:r>
              <a:rPr sz="2800" dirty="0">
                <a:latin typeface="Arial MT"/>
                <a:cs typeface="Arial MT"/>
              </a:rPr>
              <a:t> é </a:t>
            </a:r>
            <a:r>
              <a:rPr sz="2800" spc="-5" dirty="0">
                <a:latin typeface="Arial MT"/>
                <a:cs typeface="Arial MT"/>
              </a:rPr>
              <a:t>possível </a:t>
            </a:r>
            <a:r>
              <a:rPr sz="2800" dirty="0">
                <a:latin typeface="Arial MT"/>
                <a:cs typeface="Arial MT"/>
              </a:rPr>
              <a:t>mover- </a:t>
            </a:r>
            <a:r>
              <a:rPr sz="2800" spc="-765" dirty="0">
                <a:latin typeface="Arial MT"/>
                <a:cs typeface="Arial MT"/>
              </a:rPr>
              <a:t> </a:t>
            </a:r>
            <a:r>
              <a:rPr sz="2800" dirty="0">
                <a:latin typeface="Arial MT"/>
                <a:cs typeface="Arial MT"/>
              </a:rPr>
              <a:t>se do passo de	</a:t>
            </a:r>
            <a:r>
              <a:rPr sz="2800" spc="-5" dirty="0">
                <a:latin typeface="Arial MT"/>
                <a:cs typeface="Arial MT"/>
              </a:rPr>
              <a:t>Obtenção </a:t>
            </a:r>
            <a:r>
              <a:rPr sz="2800" dirty="0">
                <a:latin typeface="Arial MT"/>
                <a:cs typeface="Arial MT"/>
              </a:rPr>
              <a:t>dos </a:t>
            </a:r>
            <a:r>
              <a:rPr sz="2800" spc="-5" dirty="0">
                <a:latin typeface="Arial MT"/>
                <a:cs typeface="Arial MT"/>
              </a:rPr>
              <a:t>Requisitos </a:t>
            </a:r>
            <a:r>
              <a:rPr sz="2800" dirty="0">
                <a:latin typeface="Arial MT"/>
                <a:cs typeface="Arial MT"/>
              </a:rPr>
              <a:t> para</a:t>
            </a:r>
            <a:r>
              <a:rPr sz="2800" spc="-10" dirty="0">
                <a:latin typeface="Arial MT"/>
                <a:cs typeface="Arial MT"/>
              </a:rPr>
              <a:t> </a:t>
            </a:r>
            <a:r>
              <a:rPr sz="2800" dirty="0">
                <a:latin typeface="Arial MT"/>
                <a:cs typeface="Arial MT"/>
              </a:rPr>
              <a:t>o</a:t>
            </a:r>
            <a:r>
              <a:rPr sz="2800" spc="-5" dirty="0">
                <a:latin typeface="Arial MT"/>
                <a:cs typeface="Arial MT"/>
              </a:rPr>
              <a:t> </a:t>
            </a:r>
            <a:r>
              <a:rPr sz="2800" dirty="0">
                <a:latin typeface="Arial MT"/>
                <a:cs typeface="Arial MT"/>
              </a:rPr>
              <a:t>passo</a:t>
            </a:r>
            <a:r>
              <a:rPr sz="2800" spc="-10" dirty="0">
                <a:latin typeface="Arial MT"/>
                <a:cs typeface="Arial MT"/>
              </a:rPr>
              <a:t> </a:t>
            </a:r>
            <a:r>
              <a:rPr sz="2800" dirty="0">
                <a:latin typeface="Arial MT"/>
                <a:cs typeface="Arial MT"/>
              </a:rPr>
              <a:t>de</a:t>
            </a:r>
            <a:r>
              <a:rPr sz="2800" spc="-5" dirty="0">
                <a:latin typeface="Arial MT"/>
                <a:cs typeface="Arial MT"/>
              </a:rPr>
              <a:t> Implementação</a:t>
            </a:r>
            <a:r>
              <a:rPr sz="2800" spc="-10" dirty="0">
                <a:latin typeface="Arial MT"/>
                <a:cs typeface="Arial MT"/>
              </a:rPr>
              <a:t> </a:t>
            </a:r>
            <a:r>
              <a:rPr sz="2800" dirty="0">
                <a:latin typeface="Arial MT"/>
                <a:cs typeface="Arial MT"/>
              </a:rPr>
              <a:t>usando</a:t>
            </a:r>
            <a:r>
              <a:rPr sz="2800" spc="-5" dirty="0">
                <a:latin typeface="Arial MT"/>
                <a:cs typeface="Arial MT"/>
              </a:rPr>
              <a:t> </a:t>
            </a:r>
            <a:r>
              <a:rPr sz="2800" dirty="0">
                <a:latin typeface="Arial MT"/>
                <a:cs typeface="Arial MT"/>
              </a:rPr>
              <a:t>uma </a:t>
            </a:r>
            <a:r>
              <a:rPr sz="2800" spc="-765" dirty="0">
                <a:latin typeface="Arial MT"/>
                <a:cs typeface="Arial MT"/>
              </a:rPr>
              <a:t> </a:t>
            </a:r>
            <a:r>
              <a:rPr sz="2800" dirty="0">
                <a:latin typeface="Arial MT"/>
                <a:cs typeface="Arial MT"/>
              </a:rPr>
              <a:t>linguagem</a:t>
            </a:r>
            <a:r>
              <a:rPr sz="2800" spc="-10" dirty="0">
                <a:latin typeface="Arial MT"/>
                <a:cs typeface="Arial MT"/>
              </a:rPr>
              <a:t> </a:t>
            </a:r>
            <a:r>
              <a:rPr sz="2800" dirty="0">
                <a:latin typeface="Arial MT"/>
                <a:cs typeface="Arial MT"/>
              </a:rPr>
              <a:t>de</a:t>
            </a:r>
            <a:r>
              <a:rPr sz="2800" spc="-5" dirty="0">
                <a:latin typeface="Arial MT"/>
                <a:cs typeface="Arial MT"/>
              </a:rPr>
              <a:t> quarta</a:t>
            </a:r>
            <a:r>
              <a:rPr sz="2800" dirty="0">
                <a:latin typeface="Arial MT"/>
                <a:cs typeface="Arial MT"/>
              </a:rPr>
              <a:t> geração</a:t>
            </a:r>
            <a:endParaRPr sz="2800">
              <a:latin typeface="Arial MT"/>
              <a:cs typeface="Arial MT"/>
            </a:endParaRPr>
          </a:p>
          <a:p>
            <a:pPr marL="774065" marR="45720" indent="-381000">
              <a:lnSpc>
                <a:spcPct val="100600"/>
              </a:lnSpc>
              <a:spcBef>
                <a:spcPts val="1600"/>
              </a:spcBef>
              <a:buChar char="•"/>
              <a:tabLst>
                <a:tab pos="774065" algn="l"/>
                <a:tab pos="774700" algn="l"/>
              </a:tabLst>
            </a:pPr>
            <a:r>
              <a:rPr sz="2800" dirty="0">
                <a:latin typeface="Arial MT"/>
                <a:cs typeface="Arial MT"/>
              </a:rPr>
              <a:t>Para </a:t>
            </a:r>
            <a:r>
              <a:rPr sz="2800" u="heavy" dirty="0">
                <a:uFill>
                  <a:solidFill>
                    <a:srgbClr val="000000"/>
                  </a:solidFill>
                </a:uFill>
                <a:latin typeface="Arial MT"/>
                <a:cs typeface="Arial MT"/>
              </a:rPr>
              <a:t>grandes </a:t>
            </a:r>
            <a:r>
              <a:rPr sz="2800" u="heavy" spc="-5" dirty="0">
                <a:uFill>
                  <a:solidFill>
                    <a:srgbClr val="000000"/>
                  </a:solidFill>
                </a:uFill>
                <a:latin typeface="Arial MT"/>
                <a:cs typeface="Arial MT"/>
              </a:rPr>
              <a:t>projetos</a:t>
            </a:r>
            <a:r>
              <a:rPr sz="2800" spc="-5" dirty="0">
                <a:latin typeface="Arial MT"/>
                <a:cs typeface="Arial MT"/>
              </a:rPr>
              <a:t> </a:t>
            </a:r>
            <a:r>
              <a:rPr sz="2800" dirty="0">
                <a:latin typeface="Arial MT"/>
                <a:cs typeface="Arial MT"/>
              </a:rPr>
              <a:t>é necessário </a:t>
            </a:r>
            <a:r>
              <a:rPr sz="2800" spc="5" dirty="0">
                <a:latin typeface="Arial MT"/>
                <a:cs typeface="Arial MT"/>
              </a:rPr>
              <a:t> </a:t>
            </a:r>
            <a:r>
              <a:rPr sz="2800" dirty="0">
                <a:latin typeface="Arial MT"/>
                <a:cs typeface="Arial MT"/>
              </a:rPr>
              <a:t>desenvolver uma </a:t>
            </a:r>
            <a:r>
              <a:rPr sz="2800" spc="-5" dirty="0">
                <a:latin typeface="Arial MT"/>
                <a:cs typeface="Arial MT"/>
              </a:rPr>
              <a:t>estratégia </a:t>
            </a:r>
            <a:r>
              <a:rPr sz="2800" dirty="0">
                <a:latin typeface="Arial MT"/>
                <a:cs typeface="Arial MT"/>
              </a:rPr>
              <a:t>de </a:t>
            </a:r>
            <a:r>
              <a:rPr sz="2800" spc="-5" dirty="0">
                <a:latin typeface="Arial MT"/>
                <a:cs typeface="Arial MT"/>
              </a:rPr>
              <a:t>projeto. </a:t>
            </a:r>
            <a:r>
              <a:rPr sz="2800" dirty="0">
                <a:latin typeface="Arial MT"/>
                <a:cs typeface="Arial MT"/>
              </a:rPr>
              <a:t>De </a:t>
            </a:r>
            <a:r>
              <a:rPr sz="2800" spc="5" dirty="0">
                <a:latin typeface="Arial MT"/>
                <a:cs typeface="Arial MT"/>
              </a:rPr>
              <a:t> </a:t>
            </a:r>
            <a:r>
              <a:rPr sz="2800" spc="-5" dirty="0">
                <a:latin typeface="Arial MT"/>
                <a:cs typeface="Arial MT"/>
              </a:rPr>
              <a:t>outro</a:t>
            </a:r>
            <a:r>
              <a:rPr sz="2800" spc="-20" dirty="0">
                <a:latin typeface="Arial MT"/>
                <a:cs typeface="Arial MT"/>
              </a:rPr>
              <a:t> </a:t>
            </a:r>
            <a:r>
              <a:rPr sz="2800" dirty="0">
                <a:latin typeface="Arial MT"/>
                <a:cs typeface="Arial MT"/>
              </a:rPr>
              <a:t>modo</a:t>
            </a:r>
            <a:r>
              <a:rPr sz="2800" spc="-15" dirty="0">
                <a:latin typeface="Arial MT"/>
                <a:cs typeface="Arial MT"/>
              </a:rPr>
              <a:t> </a:t>
            </a:r>
            <a:r>
              <a:rPr sz="2800" dirty="0">
                <a:latin typeface="Arial MT"/>
                <a:cs typeface="Arial MT"/>
              </a:rPr>
              <a:t>ocorrerão</a:t>
            </a:r>
            <a:r>
              <a:rPr sz="2800" spc="-15" dirty="0">
                <a:latin typeface="Arial MT"/>
                <a:cs typeface="Arial MT"/>
              </a:rPr>
              <a:t> </a:t>
            </a:r>
            <a:r>
              <a:rPr sz="2800" dirty="0">
                <a:latin typeface="Arial MT"/>
                <a:cs typeface="Arial MT"/>
              </a:rPr>
              <a:t>os</a:t>
            </a:r>
            <a:r>
              <a:rPr sz="2800" spc="-20" dirty="0">
                <a:latin typeface="Arial MT"/>
                <a:cs typeface="Arial MT"/>
              </a:rPr>
              <a:t> </a:t>
            </a:r>
            <a:r>
              <a:rPr sz="2800" dirty="0">
                <a:latin typeface="Arial MT"/>
                <a:cs typeface="Arial MT"/>
              </a:rPr>
              <a:t>mesmos</a:t>
            </a:r>
            <a:r>
              <a:rPr sz="2800" spc="-20" dirty="0">
                <a:latin typeface="Arial MT"/>
                <a:cs typeface="Arial MT"/>
              </a:rPr>
              <a:t> </a:t>
            </a:r>
            <a:r>
              <a:rPr sz="2800" dirty="0">
                <a:latin typeface="Arial MT"/>
                <a:cs typeface="Arial MT"/>
              </a:rPr>
              <a:t>problemas </a:t>
            </a:r>
            <a:r>
              <a:rPr sz="2800" spc="-765" dirty="0">
                <a:latin typeface="Arial MT"/>
                <a:cs typeface="Arial MT"/>
              </a:rPr>
              <a:t> </a:t>
            </a:r>
            <a:r>
              <a:rPr sz="2800" spc="-5" dirty="0">
                <a:latin typeface="Arial MT"/>
                <a:cs typeface="Arial MT"/>
              </a:rPr>
              <a:t>encontrados </a:t>
            </a:r>
            <a:r>
              <a:rPr sz="2800" dirty="0">
                <a:latin typeface="Arial MT"/>
                <a:cs typeface="Arial MT"/>
              </a:rPr>
              <a:t>quando se usa abordagem </a:t>
            </a:r>
            <a:r>
              <a:rPr sz="2800" spc="5" dirty="0">
                <a:latin typeface="Arial MT"/>
                <a:cs typeface="Arial MT"/>
              </a:rPr>
              <a:t> </a:t>
            </a:r>
            <a:r>
              <a:rPr sz="2800" dirty="0">
                <a:latin typeface="Arial MT"/>
                <a:cs typeface="Arial MT"/>
              </a:rPr>
              <a:t>convencional</a:t>
            </a:r>
            <a:r>
              <a:rPr sz="2800" spc="-5" dirty="0">
                <a:latin typeface="Arial MT"/>
                <a:cs typeface="Arial MT"/>
              </a:rPr>
              <a:t> </a:t>
            </a:r>
            <a:r>
              <a:rPr sz="2800" dirty="0">
                <a:latin typeface="Arial MT"/>
                <a:cs typeface="Arial MT"/>
              </a:rPr>
              <a:t>(baixa</a:t>
            </a:r>
            <a:r>
              <a:rPr sz="2800" spc="-5" dirty="0">
                <a:latin typeface="Arial MT"/>
                <a:cs typeface="Arial MT"/>
              </a:rPr>
              <a:t> </a:t>
            </a:r>
            <a:r>
              <a:rPr sz="2800" dirty="0">
                <a:latin typeface="Arial MT"/>
                <a:cs typeface="Arial MT"/>
              </a:rPr>
              <a:t>qualidade)</a:t>
            </a:r>
            <a:endParaRPr sz="2800">
              <a:latin typeface="Arial MT"/>
              <a:cs typeface="Arial M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74</a:t>
            </a:r>
            <a:endParaRPr sz="1400">
              <a:latin typeface="Times New Roman"/>
              <a:cs typeface="Times New Roman"/>
            </a:endParaRPr>
          </a:p>
        </p:txBody>
      </p:sp>
      <p:grpSp>
        <p:nvGrpSpPr>
          <p:cNvPr id="3" name="object 3"/>
          <p:cNvGrpSpPr/>
          <p:nvPr/>
        </p:nvGrpSpPr>
        <p:grpSpPr>
          <a:xfrm>
            <a:off x="698269" y="403167"/>
            <a:ext cx="6226810" cy="819150"/>
            <a:chOff x="698269" y="403167"/>
            <a:chExt cx="6226810" cy="819150"/>
          </a:xfrm>
        </p:grpSpPr>
        <p:pic>
          <p:nvPicPr>
            <p:cNvPr id="4" name="object 4"/>
            <p:cNvPicPr/>
            <p:nvPr/>
          </p:nvPicPr>
          <p:blipFill>
            <a:blip r:embed="rId2" cstate="print"/>
            <a:stretch>
              <a:fillRect/>
            </a:stretch>
          </p:blipFill>
          <p:spPr>
            <a:xfrm>
              <a:off x="698269" y="403167"/>
              <a:ext cx="6226232" cy="818803"/>
            </a:xfrm>
            <a:prstGeom prst="rect">
              <a:avLst/>
            </a:prstGeom>
          </p:spPr>
        </p:pic>
        <p:pic>
          <p:nvPicPr>
            <p:cNvPr id="5" name="object 5"/>
            <p:cNvPicPr/>
            <p:nvPr/>
          </p:nvPicPr>
          <p:blipFill>
            <a:blip r:embed="rId3" cstate="print"/>
            <a:stretch>
              <a:fillRect/>
            </a:stretch>
          </p:blipFill>
          <p:spPr>
            <a:xfrm>
              <a:off x="4177145" y="1043247"/>
              <a:ext cx="390698" cy="120534"/>
            </a:xfrm>
            <a:prstGeom prst="rect">
              <a:avLst/>
            </a:prstGeom>
          </p:spPr>
        </p:pic>
        <p:pic>
          <p:nvPicPr>
            <p:cNvPr id="6" name="object 6"/>
            <p:cNvPicPr/>
            <p:nvPr/>
          </p:nvPicPr>
          <p:blipFill>
            <a:blip r:embed="rId4" cstate="print"/>
            <a:stretch>
              <a:fillRect/>
            </a:stretch>
          </p:blipFill>
          <p:spPr>
            <a:xfrm>
              <a:off x="698269" y="403167"/>
              <a:ext cx="6226232" cy="818803"/>
            </a:xfrm>
            <a:prstGeom prst="rect">
              <a:avLst/>
            </a:prstGeom>
          </p:spPr>
        </p:pic>
      </p:grpSp>
      <p:sp>
        <p:nvSpPr>
          <p:cNvPr id="7" name="object 7"/>
          <p:cNvSpPr txBox="1">
            <a:spLocks noGrp="1"/>
          </p:cNvSpPr>
          <p:nvPr>
            <p:ph type="title"/>
          </p:nvPr>
        </p:nvSpPr>
        <p:spPr>
          <a:xfrm>
            <a:off x="739774" y="360681"/>
            <a:ext cx="5984240" cy="756920"/>
          </a:xfrm>
          <a:prstGeom prst="rect">
            <a:avLst/>
          </a:prstGeom>
        </p:spPr>
        <p:txBody>
          <a:bodyPr vert="horz" wrap="square" lIns="0" tIns="12700" rIns="0" bIns="0" rtlCol="0">
            <a:spAutoFit/>
          </a:bodyPr>
          <a:lstStyle/>
          <a:p>
            <a:pPr marL="38100">
              <a:lnSpc>
                <a:spcPct val="100000"/>
              </a:lnSpc>
              <a:spcBef>
                <a:spcPts val="100"/>
              </a:spcBef>
            </a:pPr>
            <a:r>
              <a:rPr spc="-5" dirty="0"/>
              <a:t>Técnicas</a:t>
            </a:r>
            <a:r>
              <a:rPr spc="-20" dirty="0"/>
              <a:t> </a:t>
            </a:r>
            <a:r>
              <a:rPr dirty="0"/>
              <a:t>de</a:t>
            </a:r>
            <a:r>
              <a:rPr spc="-25" dirty="0"/>
              <a:t> </a:t>
            </a:r>
            <a:r>
              <a:rPr dirty="0"/>
              <a:t>4</a:t>
            </a:r>
            <a:r>
              <a:rPr sz="4800" u="heavy" baseline="25173" dirty="0">
                <a:uFill>
                  <a:solidFill>
                    <a:srgbClr val="AB1500"/>
                  </a:solidFill>
                </a:uFill>
              </a:rPr>
              <a:t>a</a:t>
            </a:r>
            <a:r>
              <a:rPr sz="4800" spc="569" baseline="25173" dirty="0"/>
              <a:t> </a:t>
            </a:r>
            <a:r>
              <a:rPr sz="4800" spc="-5" dirty="0"/>
              <a:t>Geração</a:t>
            </a:r>
            <a:endParaRPr sz="4800"/>
          </a:p>
        </p:txBody>
      </p:sp>
      <p:grpSp>
        <p:nvGrpSpPr>
          <p:cNvPr id="8" name="object 8"/>
          <p:cNvGrpSpPr/>
          <p:nvPr/>
        </p:nvGrpSpPr>
        <p:grpSpPr>
          <a:xfrm>
            <a:off x="452437" y="1671638"/>
            <a:ext cx="2456180" cy="1108075"/>
            <a:chOff x="452437" y="1671638"/>
            <a:chExt cx="2456180" cy="1108075"/>
          </a:xfrm>
        </p:grpSpPr>
        <p:sp>
          <p:nvSpPr>
            <p:cNvPr id="9" name="object 9"/>
            <p:cNvSpPr/>
            <p:nvPr/>
          </p:nvSpPr>
          <p:spPr>
            <a:xfrm>
              <a:off x="457200" y="1676401"/>
              <a:ext cx="2446655" cy="1098550"/>
            </a:xfrm>
            <a:custGeom>
              <a:avLst/>
              <a:gdLst/>
              <a:ahLst/>
              <a:cxnLst/>
              <a:rect l="l" t="t" r="r" b="b"/>
              <a:pathLst>
                <a:path w="2446655" h="1098550">
                  <a:moveTo>
                    <a:pt x="2263242" y="0"/>
                  </a:moveTo>
                  <a:lnTo>
                    <a:pt x="183094" y="0"/>
                  </a:lnTo>
                  <a:lnTo>
                    <a:pt x="134420" y="6540"/>
                  </a:lnTo>
                  <a:lnTo>
                    <a:pt x="90683" y="24997"/>
                  </a:lnTo>
                  <a:lnTo>
                    <a:pt x="53627" y="53626"/>
                  </a:lnTo>
                  <a:lnTo>
                    <a:pt x="24997" y="90682"/>
                  </a:lnTo>
                  <a:lnTo>
                    <a:pt x="6540" y="134420"/>
                  </a:lnTo>
                  <a:lnTo>
                    <a:pt x="0" y="183094"/>
                  </a:lnTo>
                  <a:lnTo>
                    <a:pt x="0" y="915454"/>
                  </a:lnTo>
                  <a:lnTo>
                    <a:pt x="6540" y="964128"/>
                  </a:lnTo>
                  <a:lnTo>
                    <a:pt x="24997" y="1007866"/>
                  </a:lnTo>
                  <a:lnTo>
                    <a:pt x="53627" y="1044922"/>
                  </a:lnTo>
                  <a:lnTo>
                    <a:pt x="90683" y="1073552"/>
                  </a:lnTo>
                  <a:lnTo>
                    <a:pt x="134420" y="1092009"/>
                  </a:lnTo>
                  <a:lnTo>
                    <a:pt x="183094" y="1098550"/>
                  </a:lnTo>
                  <a:lnTo>
                    <a:pt x="2263242" y="1098550"/>
                  </a:lnTo>
                  <a:lnTo>
                    <a:pt x="2311916" y="1092009"/>
                  </a:lnTo>
                  <a:lnTo>
                    <a:pt x="2355654" y="1073552"/>
                  </a:lnTo>
                  <a:lnTo>
                    <a:pt x="2392710" y="1044922"/>
                  </a:lnTo>
                  <a:lnTo>
                    <a:pt x="2421339" y="1007866"/>
                  </a:lnTo>
                  <a:lnTo>
                    <a:pt x="2439797" y="964128"/>
                  </a:lnTo>
                  <a:lnTo>
                    <a:pt x="2446337" y="915454"/>
                  </a:lnTo>
                  <a:lnTo>
                    <a:pt x="2446337" y="183094"/>
                  </a:lnTo>
                  <a:lnTo>
                    <a:pt x="2439797" y="134420"/>
                  </a:lnTo>
                  <a:lnTo>
                    <a:pt x="2421339" y="90682"/>
                  </a:lnTo>
                  <a:lnTo>
                    <a:pt x="2392710" y="53626"/>
                  </a:lnTo>
                  <a:lnTo>
                    <a:pt x="2355654" y="24997"/>
                  </a:lnTo>
                  <a:lnTo>
                    <a:pt x="2311916" y="6540"/>
                  </a:lnTo>
                  <a:lnTo>
                    <a:pt x="2263242" y="0"/>
                  </a:lnTo>
                  <a:close/>
                </a:path>
              </a:pathLst>
            </a:custGeom>
            <a:solidFill>
              <a:srgbClr val="FFFFFF"/>
            </a:solidFill>
          </p:spPr>
          <p:txBody>
            <a:bodyPr wrap="square" lIns="0" tIns="0" rIns="0" bIns="0" rtlCol="0"/>
            <a:lstStyle/>
            <a:p>
              <a:endParaRPr/>
            </a:p>
          </p:txBody>
        </p:sp>
        <p:sp>
          <p:nvSpPr>
            <p:cNvPr id="10" name="object 10"/>
            <p:cNvSpPr/>
            <p:nvPr/>
          </p:nvSpPr>
          <p:spPr>
            <a:xfrm>
              <a:off x="457200" y="1676401"/>
              <a:ext cx="2446655" cy="1098550"/>
            </a:xfrm>
            <a:custGeom>
              <a:avLst/>
              <a:gdLst/>
              <a:ahLst/>
              <a:cxnLst/>
              <a:rect l="l" t="t" r="r" b="b"/>
              <a:pathLst>
                <a:path w="2446655" h="1098550">
                  <a:moveTo>
                    <a:pt x="0" y="183094"/>
                  </a:moveTo>
                  <a:lnTo>
                    <a:pt x="6540" y="134421"/>
                  </a:lnTo>
                  <a:lnTo>
                    <a:pt x="24997" y="90683"/>
                  </a:lnTo>
                  <a:lnTo>
                    <a:pt x="53627" y="53627"/>
                  </a:lnTo>
                  <a:lnTo>
                    <a:pt x="90683" y="24997"/>
                  </a:lnTo>
                  <a:lnTo>
                    <a:pt x="134421" y="6540"/>
                  </a:lnTo>
                  <a:lnTo>
                    <a:pt x="183094" y="0"/>
                  </a:lnTo>
                  <a:lnTo>
                    <a:pt x="2263242" y="0"/>
                  </a:lnTo>
                  <a:lnTo>
                    <a:pt x="2311916" y="6540"/>
                  </a:lnTo>
                  <a:lnTo>
                    <a:pt x="2355654" y="24997"/>
                  </a:lnTo>
                  <a:lnTo>
                    <a:pt x="2392710" y="53627"/>
                  </a:lnTo>
                  <a:lnTo>
                    <a:pt x="2421339" y="90683"/>
                  </a:lnTo>
                  <a:lnTo>
                    <a:pt x="2439797" y="134421"/>
                  </a:lnTo>
                  <a:lnTo>
                    <a:pt x="2446337" y="183094"/>
                  </a:lnTo>
                  <a:lnTo>
                    <a:pt x="2446337" y="915454"/>
                  </a:lnTo>
                  <a:lnTo>
                    <a:pt x="2439797" y="964128"/>
                  </a:lnTo>
                  <a:lnTo>
                    <a:pt x="2421339" y="1007866"/>
                  </a:lnTo>
                  <a:lnTo>
                    <a:pt x="2392710" y="1044922"/>
                  </a:lnTo>
                  <a:lnTo>
                    <a:pt x="2355654" y="1073552"/>
                  </a:lnTo>
                  <a:lnTo>
                    <a:pt x="2311916" y="1092009"/>
                  </a:lnTo>
                  <a:lnTo>
                    <a:pt x="2263242" y="1098549"/>
                  </a:lnTo>
                  <a:lnTo>
                    <a:pt x="183094" y="1098549"/>
                  </a:lnTo>
                  <a:lnTo>
                    <a:pt x="134421" y="1092009"/>
                  </a:lnTo>
                  <a:lnTo>
                    <a:pt x="90683" y="1073552"/>
                  </a:lnTo>
                  <a:lnTo>
                    <a:pt x="53627" y="1044922"/>
                  </a:lnTo>
                  <a:lnTo>
                    <a:pt x="24997" y="1007866"/>
                  </a:lnTo>
                  <a:lnTo>
                    <a:pt x="6540" y="964128"/>
                  </a:lnTo>
                  <a:lnTo>
                    <a:pt x="0" y="915454"/>
                  </a:lnTo>
                  <a:lnTo>
                    <a:pt x="0" y="183094"/>
                  </a:lnTo>
                  <a:close/>
                </a:path>
              </a:pathLst>
            </a:custGeom>
            <a:ln w="9524">
              <a:solidFill>
                <a:srgbClr val="CBCBCB"/>
              </a:solidFill>
            </a:ln>
          </p:spPr>
          <p:txBody>
            <a:bodyPr wrap="square" lIns="0" tIns="0" rIns="0" bIns="0" rtlCol="0"/>
            <a:lstStyle/>
            <a:p>
              <a:endParaRPr/>
            </a:p>
          </p:txBody>
        </p:sp>
      </p:grpSp>
      <p:sp>
        <p:nvSpPr>
          <p:cNvPr id="11" name="object 11"/>
          <p:cNvSpPr txBox="1"/>
          <p:nvPr/>
        </p:nvSpPr>
        <p:spPr>
          <a:xfrm>
            <a:off x="2428086" y="2642742"/>
            <a:ext cx="5587365" cy="1636395"/>
          </a:xfrm>
          <a:prstGeom prst="rect">
            <a:avLst/>
          </a:prstGeom>
        </p:spPr>
        <p:txBody>
          <a:bodyPr vert="horz" wrap="square" lIns="0" tIns="0" rIns="0" bIns="0" rtlCol="0">
            <a:spAutoFit/>
          </a:bodyPr>
          <a:lstStyle/>
          <a:p>
            <a:pPr>
              <a:lnSpc>
                <a:spcPts val="2655"/>
              </a:lnSpc>
            </a:pPr>
            <a:r>
              <a:rPr sz="2400" b="1" spc="-5" dirty="0">
                <a:solidFill>
                  <a:srgbClr val="C0C0C0"/>
                </a:solidFill>
                <a:latin typeface="Arial"/>
                <a:cs typeface="Arial"/>
              </a:rPr>
              <a:t>Estratégia</a:t>
            </a:r>
            <a:r>
              <a:rPr sz="2400" b="1" spc="-25" dirty="0">
                <a:solidFill>
                  <a:srgbClr val="C0C0C0"/>
                </a:solidFill>
                <a:latin typeface="Arial"/>
                <a:cs typeface="Arial"/>
              </a:rPr>
              <a:t> </a:t>
            </a:r>
            <a:r>
              <a:rPr sz="2400" b="1" spc="-5" dirty="0">
                <a:solidFill>
                  <a:srgbClr val="C0C0C0"/>
                </a:solidFill>
                <a:latin typeface="Arial"/>
                <a:cs typeface="Arial"/>
              </a:rPr>
              <a:t>do</a:t>
            </a:r>
            <a:endParaRPr sz="2400">
              <a:latin typeface="Arial"/>
              <a:cs typeface="Arial"/>
            </a:endParaRPr>
          </a:p>
          <a:p>
            <a:pPr marL="287655">
              <a:lnSpc>
                <a:spcPts val="2840"/>
              </a:lnSpc>
              <a:spcBef>
                <a:spcPts val="1530"/>
              </a:spcBef>
              <a:tabLst>
                <a:tab pos="1804035" algn="l"/>
              </a:tabLst>
            </a:pPr>
            <a:r>
              <a:rPr sz="3600" b="1" spc="-7" baseline="37037" dirty="0">
                <a:solidFill>
                  <a:srgbClr val="C0C0C0"/>
                </a:solidFill>
                <a:latin typeface="Arial"/>
                <a:cs typeface="Arial"/>
              </a:rPr>
              <a:t>“Projeto”	</a:t>
            </a:r>
            <a:r>
              <a:rPr sz="2400" b="1" spc="-5" dirty="0">
                <a:solidFill>
                  <a:srgbClr val="FF0000"/>
                </a:solidFill>
                <a:latin typeface="Arial"/>
                <a:cs typeface="Arial"/>
              </a:rPr>
              <a:t>Implementação</a:t>
            </a:r>
            <a:endParaRPr sz="2400">
              <a:latin typeface="Arial"/>
              <a:cs typeface="Arial"/>
            </a:endParaRPr>
          </a:p>
          <a:p>
            <a:pPr marL="161290" algn="ctr">
              <a:lnSpc>
                <a:spcPts val="2840"/>
              </a:lnSpc>
            </a:pPr>
            <a:r>
              <a:rPr sz="2400" b="1" dirty="0">
                <a:solidFill>
                  <a:srgbClr val="FF0000"/>
                </a:solidFill>
                <a:latin typeface="Arial"/>
                <a:cs typeface="Arial"/>
              </a:rPr>
              <a:t>usando</a:t>
            </a:r>
            <a:r>
              <a:rPr sz="2400" b="1" spc="-50" dirty="0">
                <a:solidFill>
                  <a:srgbClr val="FF0000"/>
                </a:solidFill>
                <a:latin typeface="Arial"/>
                <a:cs typeface="Arial"/>
              </a:rPr>
              <a:t> </a:t>
            </a:r>
            <a:r>
              <a:rPr sz="2400" b="1" spc="-5" dirty="0">
                <a:solidFill>
                  <a:srgbClr val="FF0000"/>
                </a:solidFill>
                <a:latin typeface="Arial"/>
                <a:cs typeface="Arial"/>
              </a:rPr>
              <a:t>4GL</a:t>
            </a:r>
            <a:endParaRPr sz="2400">
              <a:latin typeface="Arial"/>
              <a:cs typeface="Arial"/>
            </a:endParaRPr>
          </a:p>
          <a:p>
            <a:pPr marL="4643755" algn="ctr">
              <a:lnSpc>
                <a:spcPct val="100000"/>
              </a:lnSpc>
              <a:spcBef>
                <a:spcPts val="110"/>
              </a:spcBef>
            </a:pPr>
            <a:r>
              <a:rPr sz="2400" b="1" spc="-180" dirty="0">
                <a:solidFill>
                  <a:srgbClr val="C0C0C0"/>
                </a:solidFill>
                <a:latin typeface="Arial"/>
                <a:cs typeface="Arial"/>
              </a:rPr>
              <a:t>T</a:t>
            </a:r>
            <a:r>
              <a:rPr sz="2400" b="1" dirty="0">
                <a:solidFill>
                  <a:srgbClr val="C0C0C0"/>
                </a:solidFill>
                <a:latin typeface="Arial"/>
                <a:cs typeface="Arial"/>
              </a:rPr>
              <a:t>estes</a:t>
            </a:r>
            <a:endParaRPr sz="2400">
              <a:latin typeface="Arial"/>
              <a:cs typeface="Arial"/>
            </a:endParaRPr>
          </a:p>
        </p:txBody>
      </p:sp>
      <p:grpSp>
        <p:nvGrpSpPr>
          <p:cNvPr id="12" name="object 12"/>
          <p:cNvGrpSpPr/>
          <p:nvPr/>
        </p:nvGrpSpPr>
        <p:grpSpPr>
          <a:xfrm>
            <a:off x="831849" y="2203450"/>
            <a:ext cx="7937500" cy="4051300"/>
            <a:chOff x="831849" y="2203450"/>
            <a:chExt cx="7937500" cy="4051300"/>
          </a:xfrm>
        </p:grpSpPr>
        <p:sp>
          <p:nvSpPr>
            <p:cNvPr id="13" name="object 13"/>
            <p:cNvSpPr/>
            <p:nvPr/>
          </p:nvSpPr>
          <p:spPr>
            <a:xfrm>
              <a:off x="2895600" y="2209800"/>
              <a:ext cx="644525" cy="0"/>
            </a:xfrm>
            <a:custGeom>
              <a:avLst/>
              <a:gdLst/>
              <a:ahLst/>
              <a:cxnLst/>
              <a:rect l="l" t="t" r="r" b="b"/>
              <a:pathLst>
                <a:path w="644525">
                  <a:moveTo>
                    <a:pt x="0" y="0"/>
                  </a:moveTo>
                  <a:lnTo>
                    <a:pt x="644524" y="1"/>
                  </a:lnTo>
                </a:path>
              </a:pathLst>
            </a:custGeom>
            <a:ln w="12699">
              <a:solidFill>
                <a:srgbClr val="FF2600"/>
              </a:solidFill>
            </a:ln>
          </p:spPr>
          <p:txBody>
            <a:bodyPr wrap="square" lIns="0" tIns="0" rIns="0" bIns="0" rtlCol="0"/>
            <a:lstStyle/>
            <a:p>
              <a:endParaRPr/>
            </a:p>
          </p:txBody>
        </p:sp>
        <p:sp>
          <p:nvSpPr>
            <p:cNvPr id="14" name="object 14"/>
            <p:cNvSpPr/>
            <p:nvPr/>
          </p:nvSpPr>
          <p:spPr>
            <a:xfrm>
              <a:off x="3540123" y="2209800"/>
              <a:ext cx="0" cy="220979"/>
            </a:xfrm>
            <a:custGeom>
              <a:avLst/>
              <a:gdLst/>
              <a:ahLst/>
              <a:cxnLst/>
              <a:rect l="l" t="t" r="r" b="b"/>
              <a:pathLst>
                <a:path h="220980">
                  <a:moveTo>
                    <a:pt x="0" y="0"/>
                  </a:moveTo>
                  <a:lnTo>
                    <a:pt x="0" y="220662"/>
                  </a:lnTo>
                </a:path>
              </a:pathLst>
            </a:custGeom>
            <a:ln w="12699">
              <a:solidFill>
                <a:srgbClr val="FF2600"/>
              </a:solidFill>
            </a:ln>
          </p:spPr>
          <p:txBody>
            <a:bodyPr wrap="square" lIns="0" tIns="0" rIns="0" bIns="0" rtlCol="0"/>
            <a:lstStyle/>
            <a:p>
              <a:endParaRPr/>
            </a:p>
          </p:txBody>
        </p:sp>
        <p:sp>
          <p:nvSpPr>
            <p:cNvPr id="15" name="object 15"/>
            <p:cNvSpPr/>
            <p:nvPr/>
          </p:nvSpPr>
          <p:spPr>
            <a:xfrm>
              <a:off x="3502023" y="2379662"/>
              <a:ext cx="76200" cy="76200"/>
            </a:xfrm>
            <a:custGeom>
              <a:avLst/>
              <a:gdLst/>
              <a:ahLst/>
              <a:cxnLst/>
              <a:rect l="l" t="t" r="r" b="b"/>
              <a:pathLst>
                <a:path w="76200" h="76200">
                  <a:moveTo>
                    <a:pt x="76200" y="0"/>
                  </a:moveTo>
                  <a:lnTo>
                    <a:pt x="0" y="0"/>
                  </a:lnTo>
                  <a:lnTo>
                    <a:pt x="38100" y="76200"/>
                  </a:lnTo>
                  <a:lnTo>
                    <a:pt x="76200" y="0"/>
                  </a:lnTo>
                  <a:close/>
                </a:path>
              </a:pathLst>
            </a:custGeom>
            <a:solidFill>
              <a:srgbClr val="FF2600"/>
            </a:solidFill>
          </p:spPr>
          <p:txBody>
            <a:bodyPr wrap="square" lIns="0" tIns="0" rIns="0" bIns="0" rtlCol="0"/>
            <a:lstStyle/>
            <a:p>
              <a:endParaRPr/>
            </a:p>
          </p:txBody>
        </p:sp>
        <p:sp>
          <p:nvSpPr>
            <p:cNvPr id="16" name="object 16"/>
            <p:cNvSpPr/>
            <p:nvPr/>
          </p:nvSpPr>
          <p:spPr>
            <a:xfrm>
              <a:off x="1752599" y="6248400"/>
              <a:ext cx="4894580" cy="0"/>
            </a:xfrm>
            <a:custGeom>
              <a:avLst/>
              <a:gdLst/>
              <a:ahLst/>
              <a:cxnLst/>
              <a:rect l="l" t="t" r="r" b="b"/>
              <a:pathLst>
                <a:path w="4894580">
                  <a:moveTo>
                    <a:pt x="0" y="0"/>
                  </a:moveTo>
                  <a:lnTo>
                    <a:pt x="4894260" y="1"/>
                  </a:lnTo>
                </a:path>
              </a:pathLst>
            </a:custGeom>
            <a:ln w="12699">
              <a:solidFill>
                <a:srgbClr val="FF2600"/>
              </a:solidFill>
            </a:ln>
          </p:spPr>
          <p:txBody>
            <a:bodyPr wrap="square" lIns="0" tIns="0" rIns="0" bIns="0" rtlCol="0"/>
            <a:lstStyle/>
            <a:p>
              <a:endParaRPr/>
            </a:p>
          </p:txBody>
        </p:sp>
        <p:sp>
          <p:nvSpPr>
            <p:cNvPr id="17" name="object 17"/>
            <p:cNvSpPr/>
            <p:nvPr/>
          </p:nvSpPr>
          <p:spPr>
            <a:xfrm>
              <a:off x="1746249" y="5181600"/>
              <a:ext cx="0" cy="1047750"/>
            </a:xfrm>
            <a:custGeom>
              <a:avLst/>
              <a:gdLst/>
              <a:ahLst/>
              <a:cxnLst/>
              <a:rect l="l" t="t" r="r" b="b"/>
              <a:pathLst>
                <a:path h="1047750">
                  <a:moveTo>
                    <a:pt x="0" y="0"/>
                  </a:moveTo>
                  <a:lnTo>
                    <a:pt x="0" y="1047749"/>
                  </a:lnTo>
                </a:path>
              </a:pathLst>
            </a:custGeom>
            <a:ln w="25215">
              <a:solidFill>
                <a:srgbClr val="FF2600"/>
              </a:solidFill>
            </a:ln>
          </p:spPr>
          <p:txBody>
            <a:bodyPr wrap="square" lIns="0" tIns="0" rIns="0" bIns="0" rtlCol="0"/>
            <a:lstStyle/>
            <a:p>
              <a:endParaRPr/>
            </a:p>
          </p:txBody>
        </p:sp>
        <p:sp>
          <p:nvSpPr>
            <p:cNvPr id="18" name="object 18"/>
            <p:cNvSpPr/>
            <p:nvPr/>
          </p:nvSpPr>
          <p:spPr>
            <a:xfrm>
              <a:off x="1702075" y="6172062"/>
              <a:ext cx="76200" cy="76835"/>
            </a:xfrm>
            <a:custGeom>
              <a:avLst/>
              <a:gdLst/>
              <a:ahLst/>
              <a:cxnLst/>
              <a:rect l="l" t="t" r="r" b="b"/>
              <a:pathLst>
                <a:path w="76200" h="76835">
                  <a:moveTo>
                    <a:pt x="0" y="0"/>
                  </a:moveTo>
                  <a:lnTo>
                    <a:pt x="37824" y="76337"/>
                  </a:lnTo>
                  <a:lnTo>
                    <a:pt x="76200" y="276"/>
                  </a:lnTo>
                  <a:lnTo>
                    <a:pt x="0" y="0"/>
                  </a:lnTo>
                  <a:close/>
                </a:path>
              </a:pathLst>
            </a:custGeom>
            <a:solidFill>
              <a:srgbClr val="FF2600"/>
            </a:solidFill>
          </p:spPr>
          <p:txBody>
            <a:bodyPr wrap="square" lIns="0" tIns="0" rIns="0" bIns="0" rtlCol="0"/>
            <a:lstStyle/>
            <a:p>
              <a:endParaRPr/>
            </a:p>
          </p:txBody>
        </p:sp>
        <p:sp>
          <p:nvSpPr>
            <p:cNvPr id="19" name="object 19"/>
            <p:cNvSpPr/>
            <p:nvPr/>
          </p:nvSpPr>
          <p:spPr>
            <a:xfrm>
              <a:off x="3413124" y="5181600"/>
              <a:ext cx="0" cy="1041400"/>
            </a:xfrm>
            <a:custGeom>
              <a:avLst/>
              <a:gdLst/>
              <a:ahLst/>
              <a:cxnLst/>
              <a:rect l="l" t="t" r="r" b="b"/>
              <a:pathLst>
                <a:path h="1041400">
                  <a:moveTo>
                    <a:pt x="0" y="0"/>
                  </a:moveTo>
                  <a:lnTo>
                    <a:pt x="0" y="1041399"/>
                  </a:lnTo>
                </a:path>
              </a:pathLst>
            </a:custGeom>
            <a:ln w="12699">
              <a:solidFill>
                <a:srgbClr val="FF2600"/>
              </a:solidFill>
            </a:ln>
          </p:spPr>
          <p:txBody>
            <a:bodyPr wrap="square" lIns="0" tIns="0" rIns="0" bIns="0" rtlCol="0"/>
            <a:lstStyle/>
            <a:p>
              <a:endParaRPr/>
            </a:p>
          </p:txBody>
        </p:sp>
        <p:sp>
          <p:nvSpPr>
            <p:cNvPr id="20" name="object 20"/>
            <p:cNvSpPr/>
            <p:nvPr/>
          </p:nvSpPr>
          <p:spPr>
            <a:xfrm>
              <a:off x="3375025" y="6172200"/>
              <a:ext cx="76200" cy="76200"/>
            </a:xfrm>
            <a:custGeom>
              <a:avLst/>
              <a:gdLst/>
              <a:ahLst/>
              <a:cxnLst/>
              <a:rect l="l" t="t" r="r" b="b"/>
              <a:pathLst>
                <a:path w="76200" h="76200">
                  <a:moveTo>
                    <a:pt x="76200" y="0"/>
                  </a:moveTo>
                  <a:lnTo>
                    <a:pt x="0" y="0"/>
                  </a:lnTo>
                  <a:lnTo>
                    <a:pt x="38100" y="76200"/>
                  </a:lnTo>
                  <a:lnTo>
                    <a:pt x="76200" y="0"/>
                  </a:lnTo>
                  <a:close/>
                </a:path>
              </a:pathLst>
            </a:custGeom>
            <a:solidFill>
              <a:srgbClr val="FF2600"/>
            </a:solidFill>
          </p:spPr>
          <p:txBody>
            <a:bodyPr wrap="square" lIns="0" tIns="0" rIns="0" bIns="0" rtlCol="0"/>
            <a:lstStyle/>
            <a:p>
              <a:endParaRPr/>
            </a:p>
          </p:txBody>
        </p:sp>
        <p:sp>
          <p:nvSpPr>
            <p:cNvPr id="21" name="object 21"/>
            <p:cNvSpPr/>
            <p:nvPr/>
          </p:nvSpPr>
          <p:spPr>
            <a:xfrm>
              <a:off x="4702174" y="5181600"/>
              <a:ext cx="0" cy="1041400"/>
            </a:xfrm>
            <a:custGeom>
              <a:avLst/>
              <a:gdLst/>
              <a:ahLst/>
              <a:cxnLst/>
              <a:rect l="l" t="t" r="r" b="b"/>
              <a:pathLst>
                <a:path h="1041400">
                  <a:moveTo>
                    <a:pt x="0" y="0"/>
                  </a:moveTo>
                  <a:lnTo>
                    <a:pt x="0" y="1041401"/>
                  </a:lnTo>
                </a:path>
              </a:pathLst>
            </a:custGeom>
            <a:ln w="12699">
              <a:solidFill>
                <a:srgbClr val="FF2600"/>
              </a:solidFill>
            </a:ln>
          </p:spPr>
          <p:txBody>
            <a:bodyPr wrap="square" lIns="0" tIns="0" rIns="0" bIns="0" rtlCol="0"/>
            <a:lstStyle/>
            <a:p>
              <a:endParaRPr/>
            </a:p>
          </p:txBody>
        </p:sp>
        <p:sp>
          <p:nvSpPr>
            <p:cNvPr id="22" name="object 22"/>
            <p:cNvSpPr/>
            <p:nvPr/>
          </p:nvSpPr>
          <p:spPr>
            <a:xfrm>
              <a:off x="4664074" y="6172200"/>
              <a:ext cx="76200" cy="76200"/>
            </a:xfrm>
            <a:custGeom>
              <a:avLst/>
              <a:gdLst/>
              <a:ahLst/>
              <a:cxnLst/>
              <a:rect l="l" t="t" r="r" b="b"/>
              <a:pathLst>
                <a:path w="76200" h="76200">
                  <a:moveTo>
                    <a:pt x="76200" y="0"/>
                  </a:moveTo>
                  <a:lnTo>
                    <a:pt x="0" y="0"/>
                  </a:lnTo>
                  <a:lnTo>
                    <a:pt x="38100" y="76199"/>
                  </a:lnTo>
                  <a:lnTo>
                    <a:pt x="76200" y="0"/>
                  </a:lnTo>
                  <a:close/>
                </a:path>
              </a:pathLst>
            </a:custGeom>
            <a:solidFill>
              <a:srgbClr val="FF2600"/>
            </a:solidFill>
          </p:spPr>
          <p:txBody>
            <a:bodyPr wrap="square" lIns="0" tIns="0" rIns="0" bIns="0" rtlCol="0"/>
            <a:lstStyle/>
            <a:p>
              <a:endParaRPr/>
            </a:p>
          </p:txBody>
        </p:sp>
        <p:sp>
          <p:nvSpPr>
            <p:cNvPr id="23" name="object 23"/>
            <p:cNvSpPr/>
            <p:nvPr/>
          </p:nvSpPr>
          <p:spPr>
            <a:xfrm>
              <a:off x="6631779" y="5181600"/>
              <a:ext cx="0" cy="1047750"/>
            </a:xfrm>
            <a:custGeom>
              <a:avLst/>
              <a:gdLst/>
              <a:ahLst/>
              <a:cxnLst/>
              <a:rect l="l" t="t" r="r" b="b"/>
              <a:pathLst>
                <a:path h="1047750">
                  <a:moveTo>
                    <a:pt x="0" y="0"/>
                  </a:moveTo>
                  <a:lnTo>
                    <a:pt x="0" y="1047749"/>
                  </a:lnTo>
                </a:path>
              </a:pathLst>
            </a:custGeom>
            <a:ln w="17285">
              <a:solidFill>
                <a:srgbClr val="FF2600"/>
              </a:solidFill>
            </a:ln>
          </p:spPr>
          <p:txBody>
            <a:bodyPr wrap="square" lIns="0" tIns="0" rIns="0" bIns="0" rtlCol="0"/>
            <a:lstStyle/>
            <a:p>
              <a:endParaRPr/>
            </a:p>
          </p:txBody>
        </p:sp>
        <p:sp>
          <p:nvSpPr>
            <p:cNvPr id="24" name="object 24"/>
            <p:cNvSpPr/>
            <p:nvPr/>
          </p:nvSpPr>
          <p:spPr>
            <a:xfrm>
              <a:off x="6595797" y="6172068"/>
              <a:ext cx="76200" cy="76835"/>
            </a:xfrm>
            <a:custGeom>
              <a:avLst/>
              <a:gdLst/>
              <a:ahLst/>
              <a:cxnLst/>
              <a:rect l="l" t="t" r="r" b="b"/>
              <a:pathLst>
                <a:path w="76200" h="76835">
                  <a:moveTo>
                    <a:pt x="76200" y="0"/>
                  </a:moveTo>
                  <a:lnTo>
                    <a:pt x="0" y="264"/>
                  </a:lnTo>
                  <a:lnTo>
                    <a:pt x="38364" y="76331"/>
                  </a:lnTo>
                  <a:lnTo>
                    <a:pt x="76200" y="0"/>
                  </a:lnTo>
                  <a:close/>
                </a:path>
              </a:pathLst>
            </a:custGeom>
            <a:solidFill>
              <a:srgbClr val="FF2600"/>
            </a:solidFill>
          </p:spPr>
          <p:txBody>
            <a:bodyPr wrap="square" lIns="0" tIns="0" rIns="0" bIns="0" rtlCol="0"/>
            <a:lstStyle/>
            <a:p>
              <a:endParaRPr/>
            </a:p>
          </p:txBody>
        </p:sp>
        <p:sp>
          <p:nvSpPr>
            <p:cNvPr id="25" name="object 25"/>
            <p:cNvSpPr/>
            <p:nvPr/>
          </p:nvSpPr>
          <p:spPr>
            <a:xfrm>
              <a:off x="838199" y="2514600"/>
              <a:ext cx="7924800" cy="2667000"/>
            </a:xfrm>
            <a:custGeom>
              <a:avLst/>
              <a:gdLst/>
              <a:ahLst/>
              <a:cxnLst/>
              <a:rect l="l" t="t" r="r" b="b"/>
              <a:pathLst>
                <a:path w="7924800" h="2667000">
                  <a:moveTo>
                    <a:pt x="7924798" y="0"/>
                  </a:moveTo>
                  <a:lnTo>
                    <a:pt x="0" y="0"/>
                  </a:lnTo>
                  <a:lnTo>
                    <a:pt x="0" y="2667000"/>
                  </a:lnTo>
                  <a:lnTo>
                    <a:pt x="7924798" y="2667000"/>
                  </a:lnTo>
                  <a:lnTo>
                    <a:pt x="7924798" y="0"/>
                  </a:lnTo>
                  <a:close/>
                </a:path>
              </a:pathLst>
            </a:custGeom>
            <a:solidFill>
              <a:srgbClr val="FFFFFF"/>
            </a:solidFill>
          </p:spPr>
          <p:txBody>
            <a:bodyPr wrap="square" lIns="0" tIns="0" rIns="0" bIns="0" rtlCol="0"/>
            <a:lstStyle/>
            <a:p>
              <a:endParaRPr/>
            </a:p>
          </p:txBody>
        </p:sp>
        <p:sp>
          <p:nvSpPr>
            <p:cNvPr id="26" name="object 26"/>
            <p:cNvSpPr/>
            <p:nvPr/>
          </p:nvSpPr>
          <p:spPr>
            <a:xfrm>
              <a:off x="838199" y="2514600"/>
              <a:ext cx="7924800" cy="2667000"/>
            </a:xfrm>
            <a:custGeom>
              <a:avLst/>
              <a:gdLst/>
              <a:ahLst/>
              <a:cxnLst/>
              <a:rect l="l" t="t" r="r" b="b"/>
              <a:pathLst>
                <a:path w="7924800" h="2667000">
                  <a:moveTo>
                    <a:pt x="0" y="0"/>
                  </a:moveTo>
                  <a:lnTo>
                    <a:pt x="7924797" y="0"/>
                  </a:lnTo>
                  <a:lnTo>
                    <a:pt x="7924797" y="2666999"/>
                  </a:lnTo>
                  <a:lnTo>
                    <a:pt x="0" y="2666999"/>
                  </a:lnTo>
                  <a:lnTo>
                    <a:pt x="0" y="0"/>
                  </a:lnTo>
                  <a:close/>
                </a:path>
              </a:pathLst>
            </a:custGeom>
            <a:ln w="12699">
              <a:solidFill>
                <a:srgbClr val="FF2600"/>
              </a:solidFill>
            </a:ln>
          </p:spPr>
          <p:txBody>
            <a:bodyPr wrap="square" lIns="0" tIns="0" rIns="0" bIns="0" rtlCol="0"/>
            <a:lstStyle/>
            <a:p>
              <a:endParaRPr/>
            </a:p>
          </p:txBody>
        </p:sp>
        <p:pic>
          <p:nvPicPr>
            <p:cNvPr id="27" name="object 27"/>
            <p:cNvPicPr/>
            <p:nvPr/>
          </p:nvPicPr>
          <p:blipFill>
            <a:blip r:embed="rId5" cstate="print"/>
            <a:stretch>
              <a:fillRect/>
            </a:stretch>
          </p:blipFill>
          <p:spPr>
            <a:xfrm>
              <a:off x="893618" y="2531225"/>
              <a:ext cx="5860472" cy="552796"/>
            </a:xfrm>
            <a:prstGeom prst="rect">
              <a:avLst/>
            </a:prstGeom>
          </p:spPr>
        </p:pic>
      </p:grpSp>
      <p:sp>
        <p:nvSpPr>
          <p:cNvPr id="28" name="object 28"/>
          <p:cNvSpPr txBox="1"/>
          <p:nvPr/>
        </p:nvSpPr>
        <p:spPr>
          <a:xfrm>
            <a:off x="612188" y="1763047"/>
            <a:ext cx="7783830" cy="3378200"/>
          </a:xfrm>
          <a:prstGeom prst="rect">
            <a:avLst/>
          </a:prstGeom>
        </p:spPr>
        <p:txBody>
          <a:bodyPr vert="horz" wrap="square" lIns="0" tIns="33020" rIns="0" bIns="0" rtlCol="0">
            <a:spAutoFit/>
          </a:bodyPr>
          <a:lstStyle/>
          <a:p>
            <a:pPr marL="292100" marR="5730240" indent="-280035">
              <a:lnSpc>
                <a:spcPts val="2800"/>
              </a:lnSpc>
              <a:spcBef>
                <a:spcPts val="260"/>
              </a:spcBef>
            </a:pPr>
            <a:r>
              <a:rPr sz="2400" b="1" spc="-5" dirty="0">
                <a:solidFill>
                  <a:srgbClr val="C0C0C0"/>
                </a:solidFill>
                <a:latin typeface="Arial"/>
                <a:cs typeface="Arial"/>
              </a:rPr>
              <a:t>Obtenção</a:t>
            </a:r>
            <a:r>
              <a:rPr sz="2400" b="1" spc="-70" dirty="0">
                <a:solidFill>
                  <a:srgbClr val="C0C0C0"/>
                </a:solidFill>
                <a:latin typeface="Arial"/>
                <a:cs typeface="Arial"/>
              </a:rPr>
              <a:t> </a:t>
            </a:r>
            <a:r>
              <a:rPr sz="2400" b="1" spc="-5" dirty="0">
                <a:solidFill>
                  <a:srgbClr val="C0C0C0"/>
                </a:solidFill>
                <a:latin typeface="Arial"/>
                <a:cs typeface="Arial"/>
              </a:rPr>
              <a:t>dos </a:t>
            </a:r>
            <a:r>
              <a:rPr sz="2400" b="1" spc="-655" dirty="0">
                <a:solidFill>
                  <a:srgbClr val="C0C0C0"/>
                </a:solidFill>
                <a:latin typeface="Arial"/>
                <a:cs typeface="Arial"/>
              </a:rPr>
              <a:t> </a:t>
            </a:r>
            <a:r>
              <a:rPr sz="2400" b="1" spc="-5" dirty="0">
                <a:solidFill>
                  <a:srgbClr val="C0C0C0"/>
                </a:solidFill>
                <a:latin typeface="Arial"/>
                <a:cs typeface="Arial"/>
              </a:rPr>
              <a:t>Requisitos</a:t>
            </a:r>
            <a:endParaRPr sz="2400">
              <a:latin typeface="Arial"/>
              <a:cs typeface="Arial"/>
            </a:endParaRPr>
          </a:p>
          <a:p>
            <a:pPr marL="316865">
              <a:lnSpc>
                <a:spcPts val="3329"/>
              </a:lnSpc>
              <a:spcBef>
                <a:spcPts val="475"/>
              </a:spcBef>
            </a:pPr>
            <a:r>
              <a:rPr sz="2800" b="1" spc="-20" dirty="0">
                <a:solidFill>
                  <a:srgbClr val="FF0000"/>
                </a:solidFill>
                <a:latin typeface="Arial"/>
                <a:cs typeface="Arial"/>
              </a:rPr>
              <a:t>IMPLEMENTAÇÃO </a:t>
            </a:r>
            <a:r>
              <a:rPr sz="2800" b="1" dirty="0">
                <a:solidFill>
                  <a:srgbClr val="FF0000"/>
                </a:solidFill>
                <a:latin typeface="Arial"/>
                <a:cs typeface="Arial"/>
              </a:rPr>
              <a:t>USANDO</a:t>
            </a:r>
            <a:r>
              <a:rPr sz="2800" b="1" spc="-15" dirty="0">
                <a:solidFill>
                  <a:srgbClr val="FF0000"/>
                </a:solidFill>
                <a:latin typeface="Arial"/>
                <a:cs typeface="Arial"/>
              </a:rPr>
              <a:t> </a:t>
            </a:r>
            <a:r>
              <a:rPr sz="2800" b="1" spc="-5" dirty="0">
                <a:solidFill>
                  <a:srgbClr val="FF0000"/>
                </a:solidFill>
                <a:latin typeface="Arial"/>
                <a:cs typeface="Arial"/>
              </a:rPr>
              <a:t>4GL</a:t>
            </a:r>
            <a:r>
              <a:rPr sz="2800" b="1" spc="-70" dirty="0">
                <a:solidFill>
                  <a:srgbClr val="FF0000"/>
                </a:solidFill>
                <a:latin typeface="Arial"/>
                <a:cs typeface="Arial"/>
              </a:rPr>
              <a:t> </a:t>
            </a:r>
            <a:r>
              <a:rPr sz="2800" b="1" dirty="0">
                <a:solidFill>
                  <a:srgbClr val="FF0000"/>
                </a:solidFill>
                <a:latin typeface="Arial"/>
                <a:cs typeface="Arial"/>
              </a:rPr>
              <a:t>:</a:t>
            </a:r>
            <a:endParaRPr sz="2800">
              <a:latin typeface="Arial"/>
              <a:cs typeface="Arial"/>
            </a:endParaRPr>
          </a:p>
          <a:p>
            <a:pPr marL="316865">
              <a:lnSpc>
                <a:spcPts val="3329"/>
              </a:lnSpc>
            </a:pPr>
            <a:r>
              <a:rPr sz="2800" spc="-5" dirty="0">
                <a:latin typeface="Arial MT"/>
                <a:cs typeface="Arial MT"/>
              </a:rPr>
              <a:t>Os resultados </a:t>
            </a:r>
            <a:r>
              <a:rPr sz="2800" dirty="0">
                <a:latin typeface="Arial MT"/>
                <a:cs typeface="Arial MT"/>
              </a:rPr>
              <a:t>desejados são </a:t>
            </a:r>
            <a:r>
              <a:rPr sz="2800" spc="-5" dirty="0">
                <a:latin typeface="Arial MT"/>
                <a:cs typeface="Arial MT"/>
              </a:rPr>
              <a:t>representados </a:t>
            </a:r>
            <a:r>
              <a:rPr sz="2800" dirty="0">
                <a:latin typeface="Arial MT"/>
                <a:cs typeface="Arial MT"/>
              </a:rPr>
              <a:t>de</a:t>
            </a:r>
            <a:endParaRPr sz="2800">
              <a:latin typeface="Arial MT"/>
              <a:cs typeface="Arial MT"/>
            </a:endParaRPr>
          </a:p>
          <a:p>
            <a:pPr marL="316865" marR="43815">
              <a:lnSpc>
                <a:spcPct val="100200"/>
              </a:lnSpc>
              <a:spcBef>
                <a:spcPts val="35"/>
              </a:spcBef>
            </a:pPr>
            <a:r>
              <a:rPr sz="2800" dirty="0">
                <a:latin typeface="Arial MT"/>
                <a:cs typeface="Arial MT"/>
              </a:rPr>
              <a:t>modo</a:t>
            </a:r>
            <a:r>
              <a:rPr sz="2800" spc="-10" dirty="0">
                <a:latin typeface="Arial MT"/>
                <a:cs typeface="Arial MT"/>
              </a:rPr>
              <a:t> </a:t>
            </a:r>
            <a:r>
              <a:rPr sz="2800" dirty="0">
                <a:latin typeface="Arial MT"/>
                <a:cs typeface="Arial MT"/>
              </a:rPr>
              <a:t>que</a:t>
            </a:r>
            <a:r>
              <a:rPr sz="2800" spc="-10" dirty="0">
                <a:latin typeface="Arial MT"/>
                <a:cs typeface="Arial MT"/>
              </a:rPr>
              <a:t> </a:t>
            </a:r>
            <a:r>
              <a:rPr sz="2800" dirty="0">
                <a:latin typeface="Arial MT"/>
                <a:cs typeface="Arial MT"/>
              </a:rPr>
              <a:t>haja</a:t>
            </a:r>
            <a:r>
              <a:rPr sz="2800" spc="-10" dirty="0">
                <a:latin typeface="Arial MT"/>
                <a:cs typeface="Arial MT"/>
              </a:rPr>
              <a:t> </a:t>
            </a:r>
            <a:r>
              <a:rPr sz="2800" dirty="0">
                <a:latin typeface="Arial MT"/>
                <a:cs typeface="Arial MT"/>
              </a:rPr>
              <a:t>geração</a:t>
            </a:r>
            <a:r>
              <a:rPr sz="2800" spc="-5" dirty="0">
                <a:latin typeface="Arial MT"/>
                <a:cs typeface="Arial MT"/>
              </a:rPr>
              <a:t> automática</a:t>
            </a:r>
            <a:r>
              <a:rPr sz="2800" spc="-10" dirty="0">
                <a:latin typeface="Arial MT"/>
                <a:cs typeface="Arial MT"/>
              </a:rPr>
              <a:t> </a:t>
            </a:r>
            <a:r>
              <a:rPr sz="2800" dirty="0">
                <a:latin typeface="Arial MT"/>
                <a:cs typeface="Arial MT"/>
              </a:rPr>
              <a:t>de</a:t>
            </a:r>
            <a:r>
              <a:rPr sz="2800" spc="-10" dirty="0">
                <a:latin typeface="Arial MT"/>
                <a:cs typeface="Arial MT"/>
              </a:rPr>
              <a:t> </a:t>
            </a:r>
            <a:r>
              <a:rPr sz="2800" dirty="0">
                <a:latin typeface="Arial MT"/>
                <a:cs typeface="Arial MT"/>
              </a:rPr>
              <a:t>código</a:t>
            </a:r>
            <a:r>
              <a:rPr sz="2800" spc="-5" dirty="0">
                <a:latin typeface="Arial MT"/>
                <a:cs typeface="Arial MT"/>
              </a:rPr>
              <a:t> </a:t>
            </a:r>
            <a:r>
              <a:rPr sz="2800" dirty="0">
                <a:latin typeface="Arial MT"/>
                <a:cs typeface="Arial MT"/>
              </a:rPr>
              <a:t>. </a:t>
            </a:r>
            <a:r>
              <a:rPr sz="2800" spc="-765" dirty="0">
                <a:latin typeface="Arial MT"/>
                <a:cs typeface="Arial MT"/>
              </a:rPr>
              <a:t> </a:t>
            </a:r>
            <a:r>
              <a:rPr sz="2800" dirty="0">
                <a:latin typeface="Arial MT"/>
                <a:cs typeface="Arial MT"/>
              </a:rPr>
              <a:t>Deve </a:t>
            </a:r>
            <a:r>
              <a:rPr sz="2800" spc="-5" dirty="0">
                <a:latin typeface="Arial MT"/>
                <a:cs typeface="Arial MT"/>
              </a:rPr>
              <a:t>existir </a:t>
            </a:r>
            <a:r>
              <a:rPr sz="2800" dirty="0">
                <a:latin typeface="Arial MT"/>
                <a:cs typeface="Arial MT"/>
              </a:rPr>
              <a:t>uma </a:t>
            </a:r>
            <a:r>
              <a:rPr sz="2800" spc="-5" dirty="0">
                <a:latin typeface="Arial MT"/>
                <a:cs typeface="Arial MT"/>
              </a:rPr>
              <a:t>estrutura </a:t>
            </a:r>
            <a:r>
              <a:rPr sz="2800" dirty="0">
                <a:latin typeface="Arial MT"/>
                <a:cs typeface="Arial MT"/>
              </a:rPr>
              <a:t>de dados com </a:t>
            </a:r>
            <a:r>
              <a:rPr sz="2800" spc="5" dirty="0">
                <a:latin typeface="Arial MT"/>
                <a:cs typeface="Arial MT"/>
              </a:rPr>
              <a:t> </a:t>
            </a:r>
            <a:r>
              <a:rPr sz="2800" spc="-5" dirty="0">
                <a:latin typeface="Arial MT"/>
                <a:cs typeface="Arial MT"/>
              </a:rPr>
              <a:t>informações relevantes</a:t>
            </a:r>
            <a:r>
              <a:rPr sz="2800" dirty="0">
                <a:latin typeface="Arial MT"/>
                <a:cs typeface="Arial MT"/>
              </a:rPr>
              <a:t> e</a:t>
            </a:r>
            <a:r>
              <a:rPr sz="2800" spc="5" dirty="0">
                <a:latin typeface="Arial MT"/>
                <a:cs typeface="Arial MT"/>
              </a:rPr>
              <a:t> </a:t>
            </a:r>
            <a:r>
              <a:rPr sz="2800" dirty="0">
                <a:latin typeface="Arial MT"/>
                <a:cs typeface="Arial MT"/>
              </a:rPr>
              <a:t>que</a:t>
            </a:r>
            <a:r>
              <a:rPr sz="2800" spc="5" dirty="0">
                <a:latin typeface="Arial MT"/>
                <a:cs typeface="Arial MT"/>
              </a:rPr>
              <a:t> </a:t>
            </a:r>
            <a:r>
              <a:rPr sz="2800" dirty="0">
                <a:latin typeface="Arial MT"/>
                <a:cs typeface="Arial MT"/>
              </a:rPr>
              <a:t>seja </a:t>
            </a:r>
            <a:r>
              <a:rPr sz="2800" spc="-5" dirty="0">
                <a:latin typeface="Arial MT"/>
                <a:cs typeface="Arial MT"/>
              </a:rPr>
              <a:t>acessível </a:t>
            </a:r>
            <a:r>
              <a:rPr sz="2800" dirty="0">
                <a:latin typeface="Arial MT"/>
                <a:cs typeface="Arial MT"/>
              </a:rPr>
              <a:t> </a:t>
            </a:r>
            <a:r>
              <a:rPr sz="2800" spc="-5" dirty="0">
                <a:latin typeface="Arial MT"/>
                <a:cs typeface="Arial MT"/>
              </a:rPr>
              <a:t>pela </a:t>
            </a:r>
            <a:r>
              <a:rPr sz="2800" dirty="0">
                <a:latin typeface="Arial MT"/>
                <a:cs typeface="Arial MT"/>
              </a:rPr>
              <a:t>4GL</a:t>
            </a:r>
            <a:endParaRPr sz="2800">
              <a:latin typeface="Arial MT"/>
              <a:cs typeface="Arial MT"/>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75</a:t>
            </a:r>
            <a:endParaRPr sz="1400">
              <a:latin typeface="Times New Roman"/>
              <a:cs typeface="Times New Roman"/>
            </a:endParaRPr>
          </a:p>
        </p:txBody>
      </p:sp>
      <p:grpSp>
        <p:nvGrpSpPr>
          <p:cNvPr id="3" name="object 3"/>
          <p:cNvGrpSpPr/>
          <p:nvPr/>
        </p:nvGrpSpPr>
        <p:grpSpPr>
          <a:xfrm>
            <a:off x="698269" y="403167"/>
            <a:ext cx="6226810" cy="819150"/>
            <a:chOff x="698269" y="403167"/>
            <a:chExt cx="6226810" cy="819150"/>
          </a:xfrm>
        </p:grpSpPr>
        <p:pic>
          <p:nvPicPr>
            <p:cNvPr id="4" name="object 4"/>
            <p:cNvPicPr/>
            <p:nvPr/>
          </p:nvPicPr>
          <p:blipFill>
            <a:blip r:embed="rId2" cstate="print"/>
            <a:stretch>
              <a:fillRect/>
            </a:stretch>
          </p:blipFill>
          <p:spPr>
            <a:xfrm>
              <a:off x="698269" y="403167"/>
              <a:ext cx="6226232" cy="818803"/>
            </a:xfrm>
            <a:prstGeom prst="rect">
              <a:avLst/>
            </a:prstGeom>
          </p:spPr>
        </p:pic>
        <p:pic>
          <p:nvPicPr>
            <p:cNvPr id="5" name="object 5"/>
            <p:cNvPicPr/>
            <p:nvPr/>
          </p:nvPicPr>
          <p:blipFill>
            <a:blip r:embed="rId3" cstate="print"/>
            <a:stretch>
              <a:fillRect/>
            </a:stretch>
          </p:blipFill>
          <p:spPr>
            <a:xfrm>
              <a:off x="4177145" y="1043247"/>
              <a:ext cx="390698" cy="120534"/>
            </a:xfrm>
            <a:prstGeom prst="rect">
              <a:avLst/>
            </a:prstGeom>
          </p:spPr>
        </p:pic>
        <p:pic>
          <p:nvPicPr>
            <p:cNvPr id="6" name="object 6"/>
            <p:cNvPicPr/>
            <p:nvPr/>
          </p:nvPicPr>
          <p:blipFill>
            <a:blip r:embed="rId4" cstate="print"/>
            <a:stretch>
              <a:fillRect/>
            </a:stretch>
          </p:blipFill>
          <p:spPr>
            <a:xfrm>
              <a:off x="698269" y="403167"/>
              <a:ext cx="6226232" cy="818803"/>
            </a:xfrm>
            <a:prstGeom prst="rect">
              <a:avLst/>
            </a:prstGeom>
          </p:spPr>
        </p:pic>
      </p:grpSp>
      <p:sp>
        <p:nvSpPr>
          <p:cNvPr id="7" name="object 7"/>
          <p:cNvSpPr txBox="1">
            <a:spLocks noGrp="1"/>
          </p:cNvSpPr>
          <p:nvPr>
            <p:ph type="title"/>
          </p:nvPr>
        </p:nvSpPr>
        <p:spPr>
          <a:xfrm>
            <a:off x="739774" y="360681"/>
            <a:ext cx="5984240" cy="756920"/>
          </a:xfrm>
          <a:prstGeom prst="rect">
            <a:avLst/>
          </a:prstGeom>
        </p:spPr>
        <p:txBody>
          <a:bodyPr vert="horz" wrap="square" lIns="0" tIns="12700" rIns="0" bIns="0" rtlCol="0">
            <a:spAutoFit/>
          </a:bodyPr>
          <a:lstStyle/>
          <a:p>
            <a:pPr marL="38100">
              <a:lnSpc>
                <a:spcPct val="100000"/>
              </a:lnSpc>
              <a:spcBef>
                <a:spcPts val="100"/>
              </a:spcBef>
            </a:pPr>
            <a:r>
              <a:rPr spc="-5" dirty="0"/>
              <a:t>Técnicas</a:t>
            </a:r>
            <a:r>
              <a:rPr spc="-20" dirty="0"/>
              <a:t> </a:t>
            </a:r>
            <a:r>
              <a:rPr dirty="0"/>
              <a:t>de</a:t>
            </a:r>
            <a:r>
              <a:rPr spc="-25" dirty="0"/>
              <a:t> </a:t>
            </a:r>
            <a:r>
              <a:rPr dirty="0"/>
              <a:t>4</a:t>
            </a:r>
            <a:r>
              <a:rPr sz="4800" u="heavy" baseline="25173" dirty="0">
                <a:uFill>
                  <a:solidFill>
                    <a:srgbClr val="AB1500"/>
                  </a:solidFill>
                </a:uFill>
              </a:rPr>
              <a:t>a</a:t>
            </a:r>
            <a:r>
              <a:rPr sz="4800" spc="569" baseline="25173" dirty="0"/>
              <a:t> </a:t>
            </a:r>
            <a:r>
              <a:rPr sz="4800" spc="-5" dirty="0"/>
              <a:t>Geração</a:t>
            </a:r>
            <a:endParaRPr sz="4800"/>
          </a:p>
        </p:txBody>
      </p:sp>
      <p:grpSp>
        <p:nvGrpSpPr>
          <p:cNvPr id="8" name="object 8"/>
          <p:cNvGrpSpPr/>
          <p:nvPr/>
        </p:nvGrpSpPr>
        <p:grpSpPr>
          <a:xfrm>
            <a:off x="452437" y="1671638"/>
            <a:ext cx="6257925" cy="2506980"/>
            <a:chOff x="452437" y="1671638"/>
            <a:chExt cx="6257925" cy="2506980"/>
          </a:xfrm>
        </p:grpSpPr>
        <p:sp>
          <p:nvSpPr>
            <p:cNvPr id="9" name="object 9"/>
            <p:cNvSpPr/>
            <p:nvPr/>
          </p:nvSpPr>
          <p:spPr>
            <a:xfrm>
              <a:off x="4152900" y="3103562"/>
              <a:ext cx="1897380" cy="706755"/>
            </a:xfrm>
            <a:custGeom>
              <a:avLst/>
              <a:gdLst/>
              <a:ahLst/>
              <a:cxnLst/>
              <a:rect l="l" t="t" r="r" b="b"/>
              <a:pathLst>
                <a:path w="1897379" h="706754">
                  <a:moveTo>
                    <a:pt x="0" y="706437"/>
                  </a:moveTo>
                  <a:lnTo>
                    <a:pt x="1897062" y="706437"/>
                  </a:lnTo>
                  <a:lnTo>
                    <a:pt x="1897062" y="0"/>
                  </a:lnTo>
                  <a:lnTo>
                    <a:pt x="0" y="0"/>
                  </a:lnTo>
                  <a:lnTo>
                    <a:pt x="0" y="706437"/>
                  </a:lnTo>
                  <a:close/>
                </a:path>
              </a:pathLst>
            </a:custGeom>
            <a:solidFill>
              <a:srgbClr val="00D5FF"/>
            </a:solidFill>
          </p:spPr>
          <p:txBody>
            <a:bodyPr wrap="square" lIns="0" tIns="0" rIns="0" bIns="0" rtlCol="0"/>
            <a:lstStyle/>
            <a:p>
              <a:endParaRPr/>
            </a:p>
          </p:txBody>
        </p:sp>
        <p:sp>
          <p:nvSpPr>
            <p:cNvPr id="10" name="object 10"/>
            <p:cNvSpPr/>
            <p:nvPr/>
          </p:nvSpPr>
          <p:spPr>
            <a:xfrm>
              <a:off x="4152900" y="3103562"/>
              <a:ext cx="1897380" cy="914400"/>
            </a:xfrm>
            <a:custGeom>
              <a:avLst/>
              <a:gdLst/>
              <a:ahLst/>
              <a:cxnLst/>
              <a:rect l="l" t="t" r="r" b="b"/>
              <a:pathLst>
                <a:path w="1897379" h="914400">
                  <a:moveTo>
                    <a:pt x="0" y="0"/>
                  </a:moveTo>
                  <a:lnTo>
                    <a:pt x="1897062" y="0"/>
                  </a:lnTo>
                  <a:lnTo>
                    <a:pt x="1897062" y="914400"/>
                  </a:lnTo>
                  <a:lnTo>
                    <a:pt x="0" y="914400"/>
                  </a:lnTo>
                  <a:lnTo>
                    <a:pt x="0" y="0"/>
                  </a:lnTo>
                  <a:close/>
                </a:path>
              </a:pathLst>
            </a:custGeom>
            <a:ln w="12699">
              <a:solidFill>
                <a:srgbClr val="CBCBCB"/>
              </a:solidFill>
            </a:ln>
          </p:spPr>
          <p:txBody>
            <a:bodyPr wrap="square" lIns="0" tIns="0" rIns="0" bIns="0" rtlCol="0"/>
            <a:lstStyle/>
            <a:p>
              <a:endParaRPr/>
            </a:p>
          </p:txBody>
        </p:sp>
        <p:sp>
          <p:nvSpPr>
            <p:cNvPr id="11" name="object 11"/>
            <p:cNvSpPr/>
            <p:nvPr/>
          </p:nvSpPr>
          <p:spPr>
            <a:xfrm>
              <a:off x="2540000" y="2555874"/>
              <a:ext cx="1992630" cy="913130"/>
            </a:xfrm>
            <a:custGeom>
              <a:avLst/>
              <a:gdLst/>
              <a:ahLst/>
              <a:cxnLst/>
              <a:rect l="l" t="t" r="r" b="b"/>
              <a:pathLst>
                <a:path w="1992629" h="913129">
                  <a:moveTo>
                    <a:pt x="1992312" y="0"/>
                  </a:moveTo>
                  <a:lnTo>
                    <a:pt x="0" y="0"/>
                  </a:lnTo>
                  <a:lnTo>
                    <a:pt x="0" y="912812"/>
                  </a:lnTo>
                  <a:lnTo>
                    <a:pt x="1992312" y="912812"/>
                  </a:lnTo>
                  <a:lnTo>
                    <a:pt x="1992312" y="0"/>
                  </a:lnTo>
                  <a:close/>
                </a:path>
              </a:pathLst>
            </a:custGeom>
            <a:solidFill>
              <a:srgbClr val="00D5FF"/>
            </a:solidFill>
          </p:spPr>
          <p:txBody>
            <a:bodyPr wrap="square" lIns="0" tIns="0" rIns="0" bIns="0" rtlCol="0"/>
            <a:lstStyle/>
            <a:p>
              <a:endParaRPr/>
            </a:p>
          </p:txBody>
        </p:sp>
        <p:sp>
          <p:nvSpPr>
            <p:cNvPr id="12" name="object 12"/>
            <p:cNvSpPr/>
            <p:nvPr/>
          </p:nvSpPr>
          <p:spPr>
            <a:xfrm>
              <a:off x="2540000" y="2555875"/>
              <a:ext cx="1992630" cy="913130"/>
            </a:xfrm>
            <a:custGeom>
              <a:avLst/>
              <a:gdLst/>
              <a:ahLst/>
              <a:cxnLst/>
              <a:rect l="l" t="t" r="r" b="b"/>
              <a:pathLst>
                <a:path w="1992629" h="913129">
                  <a:moveTo>
                    <a:pt x="0" y="0"/>
                  </a:moveTo>
                  <a:lnTo>
                    <a:pt x="1992312" y="0"/>
                  </a:lnTo>
                  <a:lnTo>
                    <a:pt x="1992312" y="912812"/>
                  </a:lnTo>
                  <a:lnTo>
                    <a:pt x="0" y="912812"/>
                  </a:lnTo>
                  <a:lnTo>
                    <a:pt x="0" y="0"/>
                  </a:lnTo>
                  <a:close/>
                </a:path>
              </a:pathLst>
            </a:custGeom>
            <a:ln w="12699">
              <a:solidFill>
                <a:srgbClr val="CBCBCB"/>
              </a:solidFill>
            </a:ln>
          </p:spPr>
          <p:txBody>
            <a:bodyPr wrap="square" lIns="0" tIns="0" rIns="0" bIns="0" rtlCol="0"/>
            <a:lstStyle/>
            <a:p>
              <a:endParaRPr/>
            </a:p>
          </p:txBody>
        </p:sp>
        <p:sp>
          <p:nvSpPr>
            <p:cNvPr id="13" name="object 13"/>
            <p:cNvSpPr/>
            <p:nvPr/>
          </p:nvSpPr>
          <p:spPr>
            <a:xfrm>
              <a:off x="457200" y="1676401"/>
              <a:ext cx="2446655" cy="1098550"/>
            </a:xfrm>
            <a:custGeom>
              <a:avLst/>
              <a:gdLst/>
              <a:ahLst/>
              <a:cxnLst/>
              <a:rect l="l" t="t" r="r" b="b"/>
              <a:pathLst>
                <a:path w="2446655" h="1098550">
                  <a:moveTo>
                    <a:pt x="2263242" y="0"/>
                  </a:moveTo>
                  <a:lnTo>
                    <a:pt x="183094" y="0"/>
                  </a:lnTo>
                  <a:lnTo>
                    <a:pt x="134420" y="6540"/>
                  </a:lnTo>
                  <a:lnTo>
                    <a:pt x="90683" y="24997"/>
                  </a:lnTo>
                  <a:lnTo>
                    <a:pt x="53627" y="53626"/>
                  </a:lnTo>
                  <a:lnTo>
                    <a:pt x="24997" y="90682"/>
                  </a:lnTo>
                  <a:lnTo>
                    <a:pt x="6540" y="134420"/>
                  </a:lnTo>
                  <a:lnTo>
                    <a:pt x="0" y="183094"/>
                  </a:lnTo>
                  <a:lnTo>
                    <a:pt x="0" y="915454"/>
                  </a:lnTo>
                  <a:lnTo>
                    <a:pt x="6540" y="964128"/>
                  </a:lnTo>
                  <a:lnTo>
                    <a:pt x="24997" y="1007866"/>
                  </a:lnTo>
                  <a:lnTo>
                    <a:pt x="53627" y="1044922"/>
                  </a:lnTo>
                  <a:lnTo>
                    <a:pt x="90683" y="1073552"/>
                  </a:lnTo>
                  <a:lnTo>
                    <a:pt x="134420" y="1092009"/>
                  </a:lnTo>
                  <a:lnTo>
                    <a:pt x="183094" y="1098550"/>
                  </a:lnTo>
                  <a:lnTo>
                    <a:pt x="2263242" y="1098550"/>
                  </a:lnTo>
                  <a:lnTo>
                    <a:pt x="2311916" y="1092009"/>
                  </a:lnTo>
                  <a:lnTo>
                    <a:pt x="2355654" y="1073552"/>
                  </a:lnTo>
                  <a:lnTo>
                    <a:pt x="2392710" y="1044922"/>
                  </a:lnTo>
                  <a:lnTo>
                    <a:pt x="2421339" y="1007866"/>
                  </a:lnTo>
                  <a:lnTo>
                    <a:pt x="2439797" y="964128"/>
                  </a:lnTo>
                  <a:lnTo>
                    <a:pt x="2446337" y="915454"/>
                  </a:lnTo>
                  <a:lnTo>
                    <a:pt x="2446337" y="183094"/>
                  </a:lnTo>
                  <a:lnTo>
                    <a:pt x="2439797" y="134420"/>
                  </a:lnTo>
                  <a:lnTo>
                    <a:pt x="2421339" y="90682"/>
                  </a:lnTo>
                  <a:lnTo>
                    <a:pt x="2392710" y="53626"/>
                  </a:lnTo>
                  <a:lnTo>
                    <a:pt x="2355654" y="24997"/>
                  </a:lnTo>
                  <a:lnTo>
                    <a:pt x="2311916" y="6540"/>
                  </a:lnTo>
                  <a:lnTo>
                    <a:pt x="2263242" y="0"/>
                  </a:lnTo>
                  <a:close/>
                </a:path>
              </a:pathLst>
            </a:custGeom>
            <a:solidFill>
              <a:srgbClr val="FFFFFF"/>
            </a:solidFill>
          </p:spPr>
          <p:txBody>
            <a:bodyPr wrap="square" lIns="0" tIns="0" rIns="0" bIns="0" rtlCol="0"/>
            <a:lstStyle/>
            <a:p>
              <a:endParaRPr/>
            </a:p>
          </p:txBody>
        </p:sp>
        <p:sp>
          <p:nvSpPr>
            <p:cNvPr id="14" name="object 14"/>
            <p:cNvSpPr/>
            <p:nvPr/>
          </p:nvSpPr>
          <p:spPr>
            <a:xfrm>
              <a:off x="457200" y="1676401"/>
              <a:ext cx="2446655" cy="1098550"/>
            </a:xfrm>
            <a:custGeom>
              <a:avLst/>
              <a:gdLst/>
              <a:ahLst/>
              <a:cxnLst/>
              <a:rect l="l" t="t" r="r" b="b"/>
              <a:pathLst>
                <a:path w="2446655" h="1098550">
                  <a:moveTo>
                    <a:pt x="0" y="183094"/>
                  </a:moveTo>
                  <a:lnTo>
                    <a:pt x="6540" y="134421"/>
                  </a:lnTo>
                  <a:lnTo>
                    <a:pt x="24997" y="90683"/>
                  </a:lnTo>
                  <a:lnTo>
                    <a:pt x="53627" y="53627"/>
                  </a:lnTo>
                  <a:lnTo>
                    <a:pt x="90683" y="24997"/>
                  </a:lnTo>
                  <a:lnTo>
                    <a:pt x="134421" y="6540"/>
                  </a:lnTo>
                  <a:lnTo>
                    <a:pt x="183094" y="0"/>
                  </a:lnTo>
                  <a:lnTo>
                    <a:pt x="2263242" y="0"/>
                  </a:lnTo>
                  <a:lnTo>
                    <a:pt x="2311916" y="6540"/>
                  </a:lnTo>
                  <a:lnTo>
                    <a:pt x="2355654" y="24997"/>
                  </a:lnTo>
                  <a:lnTo>
                    <a:pt x="2392710" y="53627"/>
                  </a:lnTo>
                  <a:lnTo>
                    <a:pt x="2421339" y="90683"/>
                  </a:lnTo>
                  <a:lnTo>
                    <a:pt x="2439797" y="134421"/>
                  </a:lnTo>
                  <a:lnTo>
                    <a:pt x="2446337" y="183094"/>
                  </a:lnTo>
                  <a:lnTo>
                    <a:pt x="2446337" y="915454"/>
                  </a:lnTo>
                  <a:lnTo>
                    <a:pt x="2439797" y="964128"/>
                  </a:lnTo>
                  <a:lnTo>
                    <a:pt x="2421339" y="1007866"/>
                  </a:lnTo>
                  <a:lnTo>
                    <a:pt x="2392710" y="1044922"/>
                  </a:lnTo>
                  <a:lnTo>
                    <a:pt x="2355654" y="1073552"/>
                  </a:lnTo>
                  <a:lnTo>
                    <a:pt x="2311916" y="1092009"/>
                  </a:lnTo>
                  <a:lnTo>
                    <a:pt x="2263242" y="1098549"/>
                  </a:lnTo>
                  <a:lnTo>
                    <a:pt x="183094" y="1098549"/>
                  </a:lnTo>
                  <a:lnTo>
                    <a:pt x="134421" y="1092009"/>
                  </a:lnTo>
                  <a:lnTo>
                    <a:pt x="90683" y="1073552"/>
                  </a:lnTo>
                  <a:lnTo>
                    <a:pt x="53627" y="1044922"/>
                  </a:lnTo>
                  <a:lnTo>
                    <a:pt x="24997" y="1007866"/>
                  </a:lnTo>
                  <a:lnTo>
                    <a:pt x="6540" y="964128"/>
                  </a:lnTo>
                  <a:lnTo>
                    <a:pt x="0" y="915454"/>
                  </a:lnTo>
                  <a:lnTo>
                    <a:pt x="0" y="183094"/>
                  </a:lnTo>
                  <a:close/>
                </a:path>
              </a:pathLst>
            </a:custGeom>
            <a:ln w="9524">
              <a:solidFill>
                <a:srgbClr val="CBCBCB"/>
              </a:solidFill>
            </a:ln>
          </p:spPr>
          <p:txBody>
            <a:bodyPr wrap="square" lIns="0" tIns="0" rIns="0" bIns="0" rtlCol="0"/>
            <a:lstStyle/>
            <a:p>
              <a:endParaRPr/>
            </a:p>
          </p:txBody>
        </p:sp>
        <p:sp>
          <p:nvSpPr>
            <p:cNvPr id="15" name="object 15"/>
            <p:cNvSpPr/>
            <p:nvPr/>
          </p:nvSpPr>
          <p:spPr>
            <a:xfrm>
              <a:off x="2209800" y="2514599"/>
              <a:ext cx="2446655" cy="1097280"/>
            </a:xfrm>
            <a:custGeom>
              <a:avLst/>
              <a:gdLst/>
              <a:ahLst/>
              <a:cxnLst/>
              <a:rect l="l" t="t" r="r" b="b"/>
              <a:pathLst>
                <a:path w="2446654" h="1097279">
                  <a:moveTo>
                    <a:pt x="2263507" y="0"/>
                  </a:moveTo>
                  <a:lnTo>
                    <a:pt x="182830" y="0"/>
                  </a:lnTo>
                  <a:lnTo>
                    <a:pt x="134227" y="6530"/>
                  </a:lnTo>
                  <a:lnTo>
                    <a:pt x="90552" y="24961"/>
                  </a:lnTo>
                  <a:lnTo>
                    <a:pt x="53550" y="53550"/>
                  </a:lnTo>
                  <a:lnTo>
                    <a:pt x="24961" y="90553"/>
                  </a:lnTo>
                  <a:lnTo>
                    <a:pt x="6530" y="134227"/>
                  </a:lnTo>
                  <a:lnTo>
                    <a:pt x="0" y="182831"/>
                  </a:lnTo>
                  <a:lnTo>
                    <a:pt x="0" y="914132"/>
                  </a:lnTo>
                  <a:lnTo>
                    <a:pt x="6530" y="962735"/>
                  </a:lnTo>
                  <a:lnTo>
                    <a:pt x="24961" y="1006410"/>
                  </a:lnTo>
                  <a:lnTo>
                    <a:pt x="53550" y="1043413"/>
                  </a:lnTo>
                  <a:lnTo>
                    <a:pt x="90552" y="1072001"/>
                  </a:lnTo>
                  <a:lnTo>
                    <a:pt x="134227" y="1090432"/>
                  </a:lnTo>
                  <a:lnTo>
                    <a:pt x="182830" y="1096963"/>
                  </a:lnTo>
                  <a:lnTo>
                    <a:pt x="2263507" y="1096963"/>
                  </a:lnTo>
                  <a:lnTo>
                    <a:pt x="2312110" y="1090432"/>
                  </a:lnTo>
                  <a:lnTo>
                    <a:pt x="2355784" y="1072001"/>
                  </a:lnTo>
                  <a:lnTo>
                    <a:pt x="2392787" y="1043413"/>
                  </a:lnTo>
                  <a:lnTo>
                    <a:pt x="2421375" y="1006410"/>
                  </a:lnTo>
                  <a:lnTo>
                    <a:pt x="2439806" y="962735"/>
                  </a:lnTo>
                  <a:lnTo>
                    <a:pt x="2446337" y="914132"/>
                  </a:lnTo>
                  <a:lnTo>
                    <a:pt x="2446337" y="182831"/>
                  </a:lnTo>
                  <a:lnTo>
                    <a:pt x="2439806" y="134227"/>
                  </a:lnTo>
                  <a:lnTo>
                    <a:pt x="2421375" y="90553"/>
                  </a:lnTo>
                  <a:lnTo>
                    <a:pt x="2392787" y="53550"/>
                  </a:lnTo>
                  <a:lnTo>
                    <a:pt x="2355784" y="24961"/>
                  </a:lnTo>
                  <a:lnTo>
                    <a:pt x="2312110" y="6530"/>
                  </a:lnTo>
                  <a:lnTo>
                    <a:pt x="2263507" y="0"/>
                  </a:lnTo>
                  <a:close/>
                </a:path>
              </a:pathLst>
            </a:custGeom>
            <a:solidFill>
              <a:srgbClr val="FFFFFF"/>
            </a:solidFill>
          </p:spPr>
          <p:txBody>
            <a:bodyPr wrap="square" lIns="0" tIns="0" rIns="0" bIns="0" rtlCol="0"/>
            <a:lstStyle/>
            <a:p>
              <a:endParaRPr/>
            </a:p>
          </p:txBody>
        </p:sp>
        <p:sp>
          <p:nvSpPr>
            <p:cNvPr id="16" name="object 16"/>
            <p:cNvSpPr/>
            <p:nvPr/>
          </p:nvSpPr>
          <p:spPr>
            <a:xfrm>
              <a:off x="2209800" y="2514600"/>
              <a:ext cx="2446655" cy="1097280"/>
            </a:xfrm>
            <a:custGeom>
              <a:avLst/>
              <a:gdLst/>
              <a:ahLst/>
              <a:cxnLst/>
              <a:rect l="l" t="t" r="r" b="b"/>
              <a:pathLst>
                <a:path w="2446654" h="1097279">
                  <a:moveTo>
                    <a:pt x="0" y="182831"/>
                  </a:moveTo>
                  <a:lnTo>
                    <a:pt x="6530" y="134227"/>
                  </a:lnTo>
                  <a:lnTo>
                    <a:pt x="24961" y="90552"/>
                  </a:lnTo>
                  <a:lnTo>
                    <a:pt x="53549" y="53549"/>
                  </a:lnTo>
                  <a:lnTo>
                    <a:pt x="90552" y="24961"/>
                  </a:lnTo>
                  <a:lnTo>
                    <a:pt x="134227" y="6530"/>
                  </a:lnTo>
                  <a:lnTo>
                    <a:pt x="182830" y="0"/>
                  </a:lnTo>
                  <a:lnTo>
                    <a:pt x="2263506" y="0"/>
                  </a:lnTo>
                  <a:lnTo>
                    <a:pt x="2312110" y="6530"/>
                  </a:lnTo>
                  <a:lnTo>
                    <a:pt x="2355784" y="24961"/>
                  </a:lnTo>
                  <a:lnTo>
                    <a:pt x="2392787" y="53549"/>
                  </a:lnTo>
                  <a:lnTo>
                    <a:pt x="2421375" y="90552"/>
                  </a:lnTo>
                  <a:lnTo>
                    <a:pt x="2439806" y="134227"/>
                  </a:lnTo>
                  <a:lnTo>
                    <a:pt x="2446337" y="182831"/>
                  </a:lnTo>
                  <a:lnTo>
                    <a:pt x="2446337" y="914131"/>
                  </a:lnTo>
                  <a:lnTo>
                    <a:pt x="2439806" y="962735"/>
                  </a:lnTo>
                  <a:lnTo>
                    <a:pt x="2421375" y="1006409"/>
                  </a:lnTo>
                  <a:lnTo>
                    <a:pt x="2392787" y="1043412"/>
                  </a:lnTo>
                  <a:lnTo>
                    <a:pt x="2355784" y="1072000"/>
                  </a:lnTo>
                  <a:lnTo>
                    <a:pt x="2312110" y="1090431"/>
                  </a:lnTo>
                  <a:lnTo>
                    <a:pt x="2263506" y="1096962"/>
                  </a:lnTo>
                  <a:lnTo>
                    <a:pt x="182830" y="1096962"/>
                  </a:lnTo>
                  <a:lnTo>
                    <a:pt x="134227" y="1090431"/>
                  </a:lnTo>
                  <a:lnTo>
                    <a:pt x="90552" y="1072000"/>
                  </a:lnTo>
                  <a:lnTo>
                    <a:pt x="53549" y="1043412"/>
                  </a:lnTo>
                  <a:lnTo>
                    <a:pt x="24961" y="1006409"/>
                  </a:lnTo>
                  <a:lnTo>
                    <a:pt x="6530" y="962735"/>
                  </a:lnTo>
                  <a:lnTo>
                    <a:pt x="0" y="914131"/>
                  </a:lnTo>
                  <a:lnTo>
                    <a:pt x="0" y="182831"/>
                  </a:lnTo>
                  <a:close/>
                </a:path>
              </a:pathLst>
            </a:custGeom>
            <a:ln w="9524">
              <a:solidFill>
                <a:srgbClr val="CBCBCB"/>
              </a:solidFill>
            </a:ln>
          </p:spPr>
          <p:txBody>
            <a:bodyPr wrap="square" lIns="0" tIns="0" rIns="0" bIns="0" rtlCol="0"/>
            <a:lstStyle/>
            <a:p>
              <a:endParaRPr/>
            </a:p>
          </p:txBody>
        </p:sp>
        <p:sp>
          <p:nvSpPr>
            <p:cNvPr id="17" name="object 17"/>
            <p:cNvSpPr/>
            <p:nvPr/>
          </p:nvSpPr>
          <p:spPr>
            <a:xfrm>
              <a:off x="4057650" y="3074988"/>
              <a:ext cx="2647950" cy="1098550"/>
            </a:xfrm>
            <a:custGeom>
              <a:avLst/>
              <a:gdLst/>
              <a:ahLst/>
              <a:cxnLst/>
              <a:rect l="l" t="t" r="r" b="b"/>
              <a:pathLst>
                <a:path w="2647950" h="1098550">
                  <a:moveTo>
                    <a:pt x="2464854" y="0"/>
                  </a:moveTo>
                  <a:lnTo>
                    <a:pt x="183094" y="0"/>
                  </a:lnTo>
                  <a:lnTo>
                    <a:pt x="134420" y="6540"/>
                  </a:lnTo>
                  <a:lnTo>
                    <a:pt x="90683" y="24997"/>
                  </a:lnTo>
                  <a:lnTo>
                    <a:pt x="53627" y="53627"/>
                  </a:lnTo>
                  <a:lnTo>
                    <a:pt x="24997" y="90683"/>
                  </a:lnTo>
                  <a:lnTo>
                    <a:pt x="6540" y="134420"/>
                  </a:lnTo>
                  <a:lnTo>
                    <a:pt x="0" y="183094"/>
                  </a:lnTo>
                  <a:lnTo>
                    <a:pt x="0" y="915454"/>
                  </a:lnTo>
                  <a:lnTo>
                    <a:pt x="6540" y="964128"/>
                  </a:lnTo>
                  <a:lnTo>
                    <a:pt x="24997" y="1007866"/>
                  </a:lnTo>
                  <a:lnTo>
                    <a:pt x="53627" y="1044922"/>
                  </a:lnTo>
                  <a:lnTo>
                    <a:pt x="90683" y="1073552"/>
                  </a:lnTo>
                  <a:lnTo>
                    <a:pt x="134420" y="1092009"/>
                  </a:lnTo>
                  <a:lnTo>
                    <a:pt x="183094" y="1098550"/>
                  </a:lnTo>
                  <a:lnTo>
                    <a:pt x="2464854" y="1098550"/>
                  </a:lnTo>
                  <a:lnTo>
                    <a:pt x="2513527" y="1092009"/>
                  </a:lnTo>
                  <a:lnTo>
                    <a:pt x="2557265" y="1073552"/>
                  </a:lnTo>
                  <a:lnTo>
                    <a:pt x="2594321" y="1044922"/>
                  </a:lnTo>
                  <a:lnTo>
                    <a:pt x="2622950" y="1007866"/>
                  </a:lnTo>
                  <a:lnTo>
                    <a:pt x="2641408" y="964128"/>
                  </a:lnTo>
                  <a:lnTo>
                    <a:pt x="2647948" y="915454"/>
                  </a:lnTo>
                  <a:lnTo>
                    <a:pt x="2647948" y="183094"/>
                  </a:lnTo>
                  <a:lnTo>
                    <a:pt x="2641408" y="134420"/>
                  </a:lnTo>
                  <a:lnTo>
                    <a:pt x="2622950" y="90683"/>
                  </a:lnTo>
                  <a:lnTo>
                    <a:pt x="2594321" y="53627"/>
                  </a:lnTo>
                  <a:lnTo>
                    <a:pt x="2557265" y="24997"/>
                  </a:lnTo>
                  <a:lnTo>
                    <a:pt x="2513527" y="6540"/>
                  </a:lnTo>
                  <a:lnTo>
                    <a:pt x="2464854" y="0"/>
                  </a:lnTo>
                  <a:close/>
                </a:path>
              </a:pathLst>
            </a:custGeom>
            <a:solidFill>
              <a:srgbClr val="FFFFFF"/>
            </a:solidFill>
          </p:spPr>
          <p:txBody>
            <a:bodyPr wrap="square" lIns="0" tIns="0" rIns="0" bIns="0" rtlCol="0"/>
            <a:lstStyle/>
            <a:p>
              <a:endParaRPr/>
            </a:p>
          </p:txBody>
        </p:sp>
        <p:sp>
          <p:nvSpPr>
            <p:cNvPr id="18" name="object 18"/>
            <p:cNvSpPr/>
            <p:nvPr/>
          </p:nvSpPr>
          <p:spPr>
            <a:xfrm>
              <a:off x="4057650" y="3074988"/>
              <a:ext cx="2647950" cy="1098550"/>
            </a:xfrm>
            <a:custGeom>
              <a:avLst/>
              <a:gdLst/>
              <a:ahLst/>
              <a:cxnLst/>
              <a:rect l="l" t="t" r="r" b="b"/>
              <a:pathLst>
                <a:path w="2647950" h="1098550">
                  <a:moveTo>
                    <a:pt x="0" y="183094"/>
                  </a:moveTo>
                  <a:lnTo>
                    <a:pt x="6540" y="134421"/>
                  </a:lnTo>
                  <a:lnTo>
                    <a:pt x="24997" y="90683"/>
                  </a:lnTo>
                  <a:lnTo>
                    <a:pt x="53627" y="53627"/>
                  </a:lnTo>
                  <a:lnTo>
                    <a:pt x="90683" y="24997"/>
                  </a:lnTo>
                  <a:lnTo>
                    <a:pt x="134421" y="6540"/>
                  </a:lnTo>
                  <a:lnTo>
                    <a:pt x="183094" y="0"/>
                  </a:lnTo>
                  <a:lnTo>
                    <a:pt x="2464854" y="0"/>
                  </a:lnTo>
                  <a:lnTo>
                    <a:pt x="2513528" y="6540"/>
                  </a:lnTo>
                  <a:lnTo>
                    <a:pt x="2557265" y="24997"/>
                  </a:lnTo>
                  <a:lnTo>
                    <a:pt x="2594321" y="53627"/>
                  </a:lnTo>
                  <a:lnTo>
                    <a:pt x="2622951" y="90683"/>
                  </a:lnTo>
                  <a:lnTo>
                    <a:pt x="2641408" y="134421"/>
                  </a:lnTo>
                  <a:lnTo>
                    <a:pt x="2647949" y="183094"/>
                  </a:lnTo>
                  <a:lnTo>
                    <a:pt x="2647949" y="915454"/>
                  </a:lnTo>
                  <a:lnTo>
                    <a:pt x="2641408" y="964128"/>
                  </a:lnTo>
                  <a:lnTo>
                    <a:pt x="2622951" y="1007866"/>
                  </a:lnTo>
                  <a:lnTo>
                    <a:pt x="2594321" y="1044922"/>
                  </a:lnTo>
                  <a:lnTo>
                    <a:pt x="2557265" y="1073551"/>
                  </a:lnTo>
                  <a:lnTo>
                    <a:pt x="2513528" y="1092009"/>
                  </a:lnTo>
                  <a:lnTo>
                    <a:pt x="2464854" y="1098549"/>
                  </a:lnTo>
                  <a:lnTo>
                    <a:pt x="183094" y="1098549"/>
                  </a:lnTo>
                  <a:lnTo>
                    <a:pt x="134421" y="1092009"/>
                  </a:lnTo>
                  <a:lnTo>
                    <a:pt x="90683" y="1073551"/>
                  </a:lnTo>
                  <a:lnTo>
                    <a:pt x="53627" y="1044922"/>
                  </a:lnTo>
                  <a:lnTo>
                    <a:pt x="24997" y="1007866"/>
                  </a:lnTo>
                  <a:lnTo>
                    <a:pt x="6540" y="964128"/>
                  </a:lnTo>
                  <a:lnTo>
                    <a:pt x="0" y="915454"/>
                  </a:lnTo>
                  <a:lnTo>
                    <a:pt x="0" y="183094"/>
                  </a:lnTo>
                  <a:close/>
                </a:path>
              </a:pathLst>
            </a:custGeom>
            <a:ln w="9524">
              <a:solidFill>
                <a:srgbClr val="CBCBCB"/>
              </a:solidFill>
            </a:ln>
          </p:spPr>
          <p:txBody>
            <a:bodyPr wrap="square" lIns="0" tIns="0" rIns="0" bIns="0" rtlCol="0"/>
            <a:lstStyle/>
            <a:p>
              <a:endParaRPr/>
            </a:p>
          </p:txBody>
        </p:sp>
      </p:grpSp>
      <p:sp>
        <p:nvSpPr>
          <p:cNvPr id="19" name="object 19"/>
          <p:cNvSpPr txBox="1"/>
          <p:nvPr/>
        </p:nvSpPr>
        <p:spPr>
          <a:xfrm>
            <a:off x="7072047" y="3938219"/>
            <a:ext cx="943610" cy="340995"/>
          </a:xfrm>
          <a:prstGeom prst="rect">
            <a:avLst/>
          </a:prstGeom>
        </p:spPr>
        <p:txBody>
          <a:bodyPr vert="horz" wrap="square" lIns="0" tIns="0" rIns="0" bIns="0" rtlCol="0">
            <a:spAutoFit/>
          </a:bodyPr>
          <a:lstStyle/>
          <a:p>
            <a:pPr>
              <a:lnSpc>
                <a:spcPts val="2655"/>
              </a:lnSpc>
            </a:pPr>
            <a:r>
              <a:rPr sz="2400" b="1" spc="-180" dirty="0">
                <a:solidFill>
                  <a:srgbClr val="FF0000"/>
                </a:solidFill>
                <a:latin typeface="Arial"/>
                <a:cs typeface="Arial"/>
              </a:rPr>
              <a:t>T</a:t>
            </a:r>
            <a:r>
              <a:rPr sz="2400" b="1" dirty="0">
                <a:solidFill>
                  <a:srgbClr val="FF0000"/>
                </a:solidFill>
                <a:latin typeface="Arial"/>
                <a:cs typeface="Arial"/>
              </a:rPr>
              <a:t>estes</a:t>
            </a:r>
            <a:endParaRPr sz="2400">
              <a:latin typeface="Arial"/>
              <a:cs typeface="Arial"/>
            </a:endParaRPr>
          </a:p>
        </p:txBody>
      </p:sp>
      <p:grpSp>
        <p:nvGrpSpPr>
          <p:cNvPr id="20" name="object 20"/>
          <p:cNvGrpSpPr/>
          <p:nvPr/>
        </p:nvGrpSpPr>
        <p:grpSpPr>
          <a:xfrm>
            <a:off x="1212849" y="2203450"/>
            <a:ext cx="7556500" cy="4279900"/>
            <a:chOff x="1212849" y="2203450"/>
            <a:chExt cx="7556500" cy="4279900"/>
          </a:xfrm>
        </p:grpSpPr>
        <p:sp>
          <p:nvSpPr>
            <p:cNvPr id="21" name="object 21"/>
            <p:cNvSpPr/>
            <p:nvPr/>
          </p:nvSpPr>
          <p:spPr>
            <a:xfrm>
              <a:off x="2895600" y="2209800"/>
              <a:ext cx="644525" cy="0"/>
            </a:xfrm>
            <a:custGeom>
              <a:avLst/>
              <a:gdLst/>
              <a:ahLst/>
              <a:cxnLst/>
              <a:rect l="l" t="t" r="r" b="b"/>
              <a:pathLst>
                <a:path w="644525">
                  <a:moveTo>
                    <a:pt x="0" y="0"/>
                  </a:moveTo>
                  <a:lnTo>
                    <a:pt x="644524" y="1"/>
                  </a:lnTo>
                </a:path>
              </a:pathLst>
            </a:custGeom>
            <a:ln w="12699">
              <a:solidFill>
                <a:srgbClr val="FF2600"/>
              </a:solidFill>
            </a:ln>
          </p:spPr>
          <p:txBody>
            <a:bodyPr wrap="square" lIns="0" tIns="0" rIns="0" bIns="0" rtlCol="0"/>
            <a:lstStyle/>
            <a:p>
              <a:endParaRPr/>
            </a:p>
          </p:txBody>
        </p:sp>
        <p:sp>
          <p:nvSpPr>
            <p:cNvPr id="22" name="object 22"/>
            <p:cNvSpPr/>
            <p:nvPr/>
          </p:nvSpPr>
          <p:spPr>
            <a:xfrm>
              <a:off x="4648199" y="2743200"/>
              <a:ext cx="386080" cy="0"/>
            </a:xfrm>
            <a:custGeom>
              <a:avLst/>
              <a:gdLst/>
              <a:ahLst/>
              <a:cxnLst/>
              <a:rect l="l" t="t" r="r" b="b"/>
              <a:pathLst>
                <a:path w="386079">
                  <a:moveTo>
                    <a:pt x="0" y="0"/>
                  </a:moveTo>
                  <a:lnTo>
                    <a:pt x="385762" y="1"/>
                  </a:lnTo>
                </a:path>
              </a:pathLst>
            </a:custGeom>
            <a:ln w="12699">
              <a:solidFill>
                <a:srgbClr val="FF2600"/>
              </a:solidFill>
            </a:ln>
          </p:spPr>
          <p:txBody>
            <a:bodyPr wrap="square" lIns="0" tIns="0" rIns="0" bIns="0" rtlCol="0"/>
            <a:lstStyle/>
            <a:p>
              <a:endParaRPr/>
            </a:p>
          </p:txBody>
        </p:sp>
        <p:sp>
          <p:nvSpPr>
            <p:cNvPr id="23" name="object 23"/>
            <p:cNvSpPr/>
            <p:nvPr/>
          </p:nvSpPr>
          <p:spPr>
            <a:xfrm>
              <a:off x="6705598" y="3429000"/>
              <a:ext cx="386080" cy="0"/>
            </a:xfrm>
            <a:custGeom>
              <a:avLst/>
              <a:gdLst/>
              <a:ahLst/>
              <a:cxnLst/>
              <a:rect l="l" t="t" r="r" b="b"/>
              <a:pathLst>
                <a:path w="386079">
                  <a:moveTo>
                    <a:pt x="0" y="0"/>
                  </a:moveTo>
                  <a:lnTo>
                    <a:pt x="385763" y="1"/>
                  </a:lnTo>
                </a:path>
              </a:pathLst>
            </a:custGeom>
            <a:ln w="12699">
              <a:solidFill>
                <a:srgbClr val="FF2600"/>
              </a:solidFill>
            </a:ln>
          </p:spPr>
          <p:txBody>
            <a:bodyPr wrap="square" lIns="0" tIns="0" rIns="0" bIns="0" rtlCol="0"/>
            <a:lstStyle/>
            <a:p>
              <a:endParaRPr/>
            </a:p>
          </p:txBody>
        </p:sp>
        <p:sp>
          <p:nvSpPr>
            <p:cNvPr id="24" name="object 24"/>
            <p:cNvSpPr/>
            <p:nvPr/>
          </p:nvSpPr>
          <p:spPr>
            <a:xfrm>
              <a:off x="3540123" y="2209800"/>
              <a:ext cx="0" cy="220979"/>
            </a:xfrm>
            <a:custGeom>
              <a:avLst/>
              <a:gdLst/>
              <a:ahLst/>
              <a:cxnLst/>
              <a:rect l="l" t="t" r="r" b="b"/>
              <a:pathLst>
                <a:path h="220980">
                  <a:moveTo>
                    <a:pt x="0" y="0"/>
                  </a:moveTo>
                  <a:lnTo>
                    <a:pt x="0" y="220662"/>
                  </a:lnTo>
                </a:path>
              </a:pathLst>
            </a:custGeom>
            <a:ln w="12699">
              <a:solidFill>
                <a:srgbClr val="FF2600"/>
              </a:solidFill>
            </a:ln>
          </p:spPr>
          <p:txBody>
            <a:bodyPr wrap="square" lIns="0" tIns="0" rIns="0" bIns="0" rtlCol="0"/>
            <a:lstStyle/>
            <a:p>
              <a:endParaRPr/>
            </a:p>
          </p:txBody>
        </p:sp>
        <p:sp>
          <p:nvSpPr>
            <p:cNvPr id="25" name="object 25"/>
            <p:cNvSpPr/>
            <p:nvPr/>
          </p:nvSpPr>
          <p:spPr>
            <a:xfrm>
              <a:off x="3502023" y="2379662"/>
              <a:ext cx="76200" cy="76200"/>
            </a:xfrm>
            <a:custGeom>
              <a:avLst/>
              <a:gdLst/>
              <a:ahLst/>
              <a:cxnLst/>
              <a:rect l="l" t="t" r="r" b="b"/>
              <a:pathLst>
                <a:path w="76200" h="76200">
                  <a:moveTo>
                    <a:pt x="76200" y="0"/>
                  </a:moveTo>
                  <a:lnTo>
                    <a:pt x="0" y="0"/>
                  </a:lnTo>
                  <a:lnTo>
                    <a:pt x="38100" y="76200"/>
                  </a:lnTo>
                  <a:lnTo>
                    <a:pt x="76200" y="0"/>
                  </a:lnTo>
                  <a:close/>
                </a:path>
              </a:pathLst>
            </a:custGeom>
            <a:solidFill>
              <a:srgbClr val="FF2600"/>
            </a:solidFill>
          </p:spPr>
          <p:txBody>
            <a:bodyPr wrap="square" lIns="0" tIns="0" rIns="0" bIns="0" rtlCol="0"/>
            <a:lstStyle/>
            <a:p>
              <a:endParaRPr/>
            </a:p>
          </p:txBody>
        </p:sp>
        <p:sp>
          <p:nvSpPr>
            <p:cNvPr id="26" name="object 26"/>
            <p:cNvSpPr/>
            <p:nvPr/>
          </p:nvSpPr>
          <p:spPr>
            <a:xfrm>
              <a:off x="5033962" y="2743200"/>
              <a:ext cx="0" cy="339725"/>
            </a:xfrm>
            <a:custGeom>
              <a:avLst/>
              <a:gdLst/>
              <a:ahLst/>
              <a:cxnLst/>
              <a:rect l="l" t="t" r="r" b="b"/>
              <a:pathLst>
                <a:path h="339725">
                  <a:moveTo>
                    <a:pt x="0" y="0"/>
                  </a:moveTo>
                  <a:lnTo>
                    <a:pt x="0" y="339725"/>
                  </a:lnTo>
                </a:path>
              </a:pathLst>
            </a:custGeom>
            <a:ln w="12699">
              <a:solidFill>
                <a:srgbClr val="FF2600"/>
              </a:solidFill>
            </a:ln>
          </p:spPr>
          <p:txBody>
            <a:bodyPr wrap="square" lIns="0" tIns="0" rIns="0" bIns="0" rtlCol="0"/>
            <a:lstStyle/>
            <a:p>
              <a:endParaRPr/>
            </a:p>
          </p:txBody>
        </p:sp>
        <p:sp>
          <p:nvSpPr>
            <p:cNvPr id="27" name="object 27"/>
            <p:cNvSpPr/>
            <p:nvPr/>
          </p:nvSpPr>
          <p:spPr>
            <a:xfrm>
              <a:off x="4995862" y="3032125"/>
              <a:ext cx="76200" cy="76200"/>
            </a:xfrm>
            <a:custGeom>
              <a:avLst/>
              <a:gdLst/>
              <a:ahLst/>
              <a:cxnLst/>
              <a:rect l="l" t="t" r="r" b="b"/>
              <a:pathLst>
                <a:path w="76200" h="76200">
                  <a:moveTo>
                    <a:pt x="76200" y="0"/>
                  </a:moveTo>
                  <a:lnTo>
                    <a:pt x="0" y="0"/>
                  </a:lnTo>
                  <a:lnTo>
                    <a:pt x="38100" y="76200"/>
                  </a:lnTo>
                  <a:lnTo>
                    <a:pt x="76200" y="0"/>
                  </a:lnTo>
                  <a:close/>
                </a:path>
              </a:pathLst>
            </a:custGeom>
            <a:solidFill>
              <a:srgbClr val="FF2600"/>
            </a:solidFill>
          </p:spPr>
          <p:txBody>
            <a:bodyPr wrap="square" lIns="0" tIns="0" rIns="0" bIns="0" rtlCol="0"/>
            <a:lstStyle/>
            <a:p>
              <a:endParaRPr/>
            </a:p>
          </p:txBody>
        </p:sp>
        <p:sp>
          <p:nvSpPr>
            <p:cNvPr id="28" name="object 28"/>
            <p:cNvSpPr/>
            <p:nvPr/>
          </p:nvSpPr>
          <p:spPr>
            <a:xfrm>
              <a:off x="7086598" y="3429000"/>
              <a:ext cx="0" cy="339725"/>
            </a:xfrm>
            <a:custGeom>
              <a:avLst/>
              <a:gdLst/>
              <a:ahLst/>
              <a:cxnLst/>
              <a:rect l="l" t="t" r="r" b="b"/>
              <a:pathLst>
                <a:path h="339725">
                  <a:moveTo>
                    <a:pt x="0" y="0"/>
                  </a:moveTo>
                  <a:lnTo>
                    <a:pt x="0" y="339725"/>
                  </a:lnTo>
                </a:path>
              </a:pathLst>
            </a:custGeom>
            <a:ln w="12699">
              <a:solidFill>
                <a:srgbClr val="FF2600"/>
              </a:solidFill>
            </a:ln>
          </p:spPr>
          <p:txBody>
            <a:bodyPr wrap="square" lIns="0" tIns="0" rIns="0" bIns="0" rtlCol="0"/>
            <a:lstStyle/>
            <a:p>
              <a:endParaRPr/>
            </a:p>
          </p:txBody>
        </p:sp>
        <p:sp>
          <p:nvSpPr>
            <p:cNvPr id="29" name="object 29"/>
            <p:cNvSpPr/>
            <p:nvPr/>
          </p:nvSpPr>
          <p:spPr>
            <a:xfrm>
              <a:off x="7048498" y="3717925"/>
              <a:ext cx="76200" cy="76200"/>
            </a:xfrm>
            <a:custGeom>
              <a:avLst/>
              <a:gdLst/>
              <a:ahLst/>
              <a:cxnLst/>
              <a:rect l="l" t="t" r="r" b="b"/>
              <a:pathLst>
                <a:path w="76200" h="76200">
                  <a:moveTo>
                    <a:pt x="76200" y="0"/>
                  </a:moveTo>
                  <a:lnTo>
                    <a:pt x="0" y="0"/>
                  </a:lnTo>
                  <a:lnTo>
                    <a:pt x="38100" y="76200"/>
                  </a:lnTo>
                  <a:lnTo>
                    <a:pt x="76200" y="0"/>
                  </a:lnTo>
                  <a:close/>
                </a:path>
              </a:pathLst>
            </a:custGeom>
            <a:solidFill>
              <a:srgbClr val="FF2600"/>
            </a:solidFill>
          </p:spPr>
          <p:txBody>
            <a:bodyPr wrap="square" lIns="0" tIns="0" rIns="0" bIns="0" rtlCol="0"/>
            <a:lstStyle/>
            <a:p>
              <a:endParaRPr/>
            </a:p>
          </p:txBody>
        </p:sp>
        <p:sp>
          <p:nvSpPr>
            <p:cNvPr id="30" name="object 30"/>
            <p:cNvSpPr/>
            <p:nvPr/>
          </p:nvSpPr>
          <p:spPr>
            <a:xfrm>
              <a:off x="1746249" y="2762250"/>
              <a:ext cx="0" cy="1047750"/>
            </a:xfrm>
            <a:custGeom>
              <a:avLst/>
              <a:gdLst/>
              <a:ahLst/>
              <a:cxnLst/>
              <a:rect l="l" t="t" r="r" b="b"/>
              <a:pathLst>
                <a:path h="1047750">
                  <a:moveTo>
                    <a:pt x="0" y="0"/>
                  </a:moveTo>
                  <a:lnTo>
                    <a:pt x="0" y="1047749"/>
                  </a:lnTo>
                </a:path>
              </a:pathLst>
            </a:custGeom>
            <a:ln w="25215">
              <a:solidFill>
                <a:srgbClr val="FF2600"/>
              </a:solidFill>
            </a:ln>
          </p:spPr>
          <p:txBody>
            <a:bodyPr wrap="square" lIns="0" tIns="0" rIns="0" bIns="0" rtlCol="0"/>
            <a:lstStyle/>
            <a:p>
              <a:endParaRPr/>
            </a:p>
          </p:txBody>
        </p:sp>
        <p:sp>
          <p:nvSpPr>
            <p:cNvPr id="31" name="object 31"/>
            <p:cNvSpPr/>
            <p:nvPr/>
          </p:nvSpPr>
          <p:spPr>
            <a:xfrm>
              <a:off x="1714224" y="2743200"/>
              <a:ext cx="76200" cy="76835"/>
            </a:xfrm>
            <a:custGeom>
              <a:avLst/>
              <a:gdLst/>
              <a:ahLst/>
              <a:cxnLst/>
              <a:rect l="l" t="t" r="r" b="b"/>
              <a:pathLst>
                <a:path w="76200" h="76835">
                  <a:moveTo>
                    <a:pt x="38375" y="0"/>
                  </a:moveTo>
                  <a:lnTo>
                    <a:pt x="0" y="76061"/>
                  </a:lnTo>
                  <a:lnTo>
                    <a:pt x="76198" y="76338"/>
                  </a:lnTo>
                  <a:lnTo>
                    <a:pt x="38375" y="0"/>
                  </a:lnTo>
                  <a:close/>
                </a:path>
              </a:pathLst>
            </a:custGeom>
            <a:solidFill>
              <a:srgbClr val="FF2600"/>
            </a:solidFill>
          </p:spPr>
          <p:txBody>
            <a:bodyPr wrap="square" lIns="0" tIns="0" rIns="0" bIns="0" rtlCol="0"/>
            <a:lstStyle/>
            <a:p>
              <a:endParaRPr/>
            </a:p>
          </p:txBody>
        </p:sp>
        <p:sp>
          <p:nvSpPr>
            <p:cNvPr id="32" name="object 32"/>
            <p:cNvSpPr/>
            <p:nvPr/>
          </p:nvSpPr>
          <p:spPr>
            <a:xfrm>
              <a:off x="3413124" y="3587750"/>
              <a:ext cx="0" cy="222250"/>
            </a:xfrm>
            <a:custGeom>
              <a:avLst/>
              <a:gdLst/>
              <a:ahLst/>
              <a:cxnLst/>
              <a:rect l="l" t="t" r="r" b="b"/>
              <a:pathLst>
                <a:path h="222250">
                  <a:moveTo>
                    <a:pt x="0" y="0"/>
                  </a:moveTo>
                  <a:lnTo>
                    <a:pt x="0" y="222249"/>
                  </a:lnTo>
                </a:path>
              </a:pathLst>
            </a:custGeom>
            <a:ln w="12699">
              <a:solidFill>
                <a:srgbClr val="FF2600"/>
              </a:solidFill>
            </a:ln>
          </p:spPr>
          <p:txBody>
            <a:bodyPr wrap="square" lIns="0" tIns="0" rIns="0" bIns="0" rtlCol="0"/>
            <a:lstStyle/>
            <a:p>
              <a:endParaRPr/>
            </a:p>
          </p:txBody>
        </p:sp>
        <p:sp>
          <p:nvSpPr>
            <p:cNvPr id="33" name="object 33"/>
            <p:cNvSpPr/>
            <p:nvPr/>
          </p:nvSpPr>
          <p:spPr>
            <a:xfrm>
              <a:off x="3375025" y="356235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FF2600"/>
            </a:solidFill>
          </p:spPr>
          <p:txBody>
            <a:bodyPr wrap="square" lIns="0" tIns="0" rIns="0" bIns="0" rtlCol="0"/>
            <a:lstStyle/>
            <a:p>
              <a:endParaRPr/>
            </a:p>
          </p:txBody>
        </p:sp>
        <p:sp>
          <p:nvSpPr>
            <p:cNvPr id="34" name="object 34"/>
            <p:cNvSpPr/>
            <p:nvPr/>
          </p:nvSpPr>
          <p:spPr>
            <a:xfrm>
              <a:off x="1219199" y="3810000"/>
              <a:ext cx="7543800" cy="2667000"/>
            </a:xfrm>
            <a:custGeom>
              <a:avLst/>
              <a:gdLst/>
              <a:ahLst/>
              <a:cxnLst/>
              <a:rect l="l" t="t" r="r" b="b"/>
              <a:pathLst>
                <a:path w="7543800" h="2667000">
                  <a:moveTo>
                    <a:pt x="7543798" y="0"/>
                  </a:moveTo>
                  <a:lnTo>
                    <a:pt x="0" y="0"/>
                  </a:lnTo>
                  <a:lnTo>
                    <a:pt x="0" y="2666999"/>
                  </a:lnTo>
                  <a:lnTo>
                    <a:pt x="7543798" y="2666999"/>
                  </a:lnTo>
                  <a:lnTo>
                    <a:pt x="7543798" y="0"/>
                  </a:lnTo>
                  <a:close/>
                </a:path>
              </a:pathLst>
            </a:custGeom>
            <a:solidFill>
              <a:srgbClr val="FFFFFF"/>
            </a:solidFill>
          </p:spPr>
          <p:txBody>
            <a:bodyPr wrap="square" lIns="0" tIns="0" rIns="0" bIns="0" rtlCol="0"/>
            <a:lstStyle/>
            <a:p>
              <a:endParaRPr/>
            </a:p>
          </p:txBody>
        </p:sp>
        <p:sp>
          <p:nvSpPr>
            <p:cNvPr id="35" name="object 35"/>
            <p:cNvSpPr/>
            <p:nvPr/>
          </p:nvSpPr>
          <p:spPr>
            <a:xfrm>
              <a:off x="1219199" y="3810000"/>
              <a:ext cx="7543800" cy="2667000"/>
            </a:xfrm>
            <a:custGeom>
              <a:avLst/>
              <a:gdLst/>
              <a:ahLst/>
              <a:cxnLst/>
              <a:rect l="l" t="t" r="r" b="b"/>
              <a:pathLst>
                <a:path w="7543800" h="2667000">
                  <a:moveTo>
                    <a:pt x="0" y="0"/>
                  </a:moveTo>
                  <a:lnTo>
                    <a:pt x="7543798" y="0"/>
                  </a:lnTo>
                  <a:lnTo>
                    <a:pt x="7543798" y="2666999"/>
                  </a:lnTo>
                  <a:lnTo>
                    <a:pt x="0" y="2666999"/>
                  </a:lnTo>
                  <a:lnTo>
                    <a:pt x="0" y="0"/>
                  </a:lnTo>
                  <a:close/>
                </a:path>
              </a:pathLst>
            </a:custGeom>
            <a:ln w="12699">
              <a:solidFill>
                <a:srgbClr val="FF2600"/>
              </a:solidFill>
            </a:ln>
          </p:spPr>
          <p:txBody>
            <a:bodyPr wrap="square" lIns="0" tIns="0" rIns="0" bIns="0" rtlCol="0"/>
            <a:lstStyle/>
            <a:p>
              <a:endParaRPr/>
            </a:p>
          </p:txBody>
        </p:sp>
        <p:pic>
          <p:nvPicPr>
            <p:cNvPr id="36" name="object 36"/>
            <p:cNvPicPr/>
            <p:nvPr/>
          </p:nvPicPr>
          <p:blipFill>
            <a:blip r:embed="rId5" cstate="print"/>
            <a:stretch>
              <a:fillRect/>
            </a:stretch>
          </p:blipFill>
          <p:spPr>
            <a:xfrm>
              <a:off x="1271846" y="3828010"/>
              <a:ext cx="1608512" cy="552796"/>
            </a:xfrm>
            <a:prstGeom prst="rect">
              <a:avLst/>
            </a:prstGeom>
          </p:spPr>
        </p:pic>
      </p:grpSp>
      <p:sp>
        <p:nvSpPr>
          <p:cNvPr id="37" name="object 37"/>
          <p:cNvSpPr txBox="1"/>
          <p:nvPr/>
        </p:nvSpPr>
        <p:spPr>
          <a:xfrm>
            <a:off x="561388" y="1763047"/>
            <a:ext cx="7950834" cy="4673600"/>
          </a:xfrm>
          <a:prstGeom prst="rect">
            <a:avLst/>
          </a:prstGeom>
        </p:spPr>
        <p:txBody>
          <a:bodyPr vert="horz" wrap="square" lIns="0" tIns="33020" rIns="0" bIns="0" rtlCol="0">
            <a:spAutoFit/>
          </a:bodyPr>
          <a:lstStyle/>
          <a:p>
            <a:pPr marL="342900" marR="5847080" indent="-280035">
              <a:lnSpc>
                <a:spcPts val="2800"/>
              </a:lnSpc>
              <a:spcBef>
                <a:spcPts val="260"/>
              </a:spcBef>
            </a:pPr>
            <a:r>
              <a:rPr sz="2400" b="1" spc="-5" dirty="0">
                <a:solidFill>
                  <a:srgbClr val="C0C0C0"/>
                </a:solidFill>
                <a:latin typeface="Arial"/>
                <a:cs typeface="Arial"/>
              </a:rPr>
              <a:t>Obtenção</a:t>
            </a:r>
            <a:r>
              <a:rPr sz="2400" b="1" spc="-75" dirty="0">
                <a:solidFill>
                  <a:srgbClr val="C0C0C0"/>
                </a:solidFill>
                <a:latin typeface="Arial"/>
                <a:cs typeface="Arial"/>
              </a:rPr>
              <a:t> </a:t>
            </a:r>
            <a:r>
              <a:rPr sz="2400" b="1" spc="-5" dirty="0">
                <a:solidFill>
                  <a:srgbClr val="C0C0C0"/>
                </a:solidFill>
                <a:latin typeface="Arial"/>
                <a:cs typeface="Arial"/>
              </a:rPr>
              <a:t>dos </a:t>
            </a:r>
            <a:r>
              <a:rPr sz="2400" b="1" spc="-650" dirty="0">
                <a:solidFill>
                  <a:srgbClr val="C0C0C0"/>
                </a:solidFill>
                <a:latin typeface="Arial"/>
                <a:cs typeface="Arial"/>
              </a:rPr>
              <a:t> </a:t>
            </a:r>
            <a:r>
              <a:rPr sz="2400" b="1" spc="-5" dirty="0">
                <a:solidFill>
                  <a:srgbClr val="C0C0C0"/>
                </a:solidFill>
                <a:latin typeface="Arial"/>
                <a:cs typeface="Arial"/>
              </a:rPr>
              <a:t>Requisitos</a:t>
            </a:r>
            <a:endParaRPr sz="2400">
              <a:latin typeface="Arial"/>
              <a:cs typeface="Arial"/>
            </a:endParaRPr>
          </a:p>
          <a:p>
            <a:pPr marL="1866264">
              <a:lnSpc>
                <a:spcPct val="100000"/>
              </a:lnSpc>
              <a:spcBef>
                <a:spcPts val="840"/>
              </a:spcBef>
            </a:pPr>
            <a:r>
              <a:rPr sz="2400" b="1" spc="-5" dirty="0">
                <a:solidFill>
                  <a:srgbClr val="C0C0C0"/>
                </a:solidFill>
                <a:latin typeface="Arial"/>
                <a:cs typeface="Arial"/>
              </a:rPr>
              <a:t>Estratégia</a:t>
            </a:r>
            <a:r>
              <a:rPr sz="2400" b="1" spc="-25" dirty="0">
                <a:solidFill>
                  <a:srgbClr val="C0C0C0"/>
                </a:solidFill>
                <a:latin typeface="Arial"/>
                <a:cs typeface="Arial"/>
              </a:rPr>
              <a:t> </a:t>
            </a:r>
            <a:r>
              <a:rPr sz="2400" b="1" spc="-5" dirty="0">
                <a:solidFill>
                  <a:srgbClr val="C0C0C0"/>
                </a:solidFill>
                <a:latin typeface="Arial"/>
                <a:cs typeface="Arial"/>
              </a:rPr>
              <a:t>do</a:t>
            </a:r>
            <a:endParaRPr sz="2400">
              <a:latin typeface="Arial"/>
              <a:cs typeface="Arial"/>
            </a:endParaRPr>
          </a:p>
          <a:p>
            <a:pPr marL="93980" algn="ctr">
              <a:lnSpc>
                <a:spcPts val="2840"/>
              </a:lnSpc>
              <a:spcBef>
                <a:spcPts val="1530"/>
              </a:spcBef>
              <a:tabLst>
                <a:tab pos="1610995" algn="l"/>
              </a:tabLst>
            </a:pPr>
            <a:r>
              <a:rPr sz="3600" b="1" spc="-7" baseline="37037" dirty="0">
                <a:solidFill>
                  <a:srgbClr val="C0C0C0"/>
                </a:solidFill>
                <a:latin typeface="Arial"/>
                <a:cs typeface="Arial"/>
              </a:rPr>
              <a:t>“Projeto”	</a:t>
            </a:r>
            <a:r>
              <a:rPr sz="2400" b="1" spc="-5" dirty="0">
                <a:solidFill>
                  <a:srgbClr val="C0C0C0"/>
                </a:solidFill>
                <a:latin typeface="Arial"/>
                <a:cs typeface="Arial"/>
              </a:rPr>
              <a:t>Implementação</a:t>
            </a:r>
            <a:endParaRPr sz="2400">
              <a:latin typeface="Arial"/>
              <a:cs typeface="Arial"/>
            </a:endParaRPr>
          </a:p>
          <a:p>
            <a:pPr marL="3860165">
              <a:lnSpc>
                <a:spcPts val="2715"/>
              </a:lnSpc>
            </a:pPr>
            <a:r>
              <a:rPr sz="2400" b="1" dirty="0">
                <a:solidFill>
                  <a:srgbClr val="C0C0C0"/>
                </a:solidFill>
                <a:latin typeface="Arial"/>
                <a:cs typeface="Arial"/>
              </a:rPr>
              <a:t>usando</a:t>
            </a:r>
            <a:r>
              <a:rPr sz="2400" b="1" spc="-50" dirty="0">
                <a:solidFill>
                  <a:srgbClr val="C0C0C0"/>
                </a:solidFill>
                <a:latin typeface="Arial"/>
                <a:cs typeface="Arial"/>
              </a:rPr>
              <a:t> </a:t>
            </a:r>
            <a:r>
              <a:rPr sz="2400" b="1" spc="-5" dirty="0">
                <a:solidFill>
                  <a:srgbClr val="C0C0C0"/>
                </a:solidFill>
                <a:latin typeface="Arial"/>
                <a:cs typeface="Arial"/>
              </a:rPr>
              <a:t>4GL</a:t>
            </a:r>
            <a:endParaRPr sz="2400">
              <a:latin typeface="Arial"/>
              <a:cs typeface="Arial"/>
            </a:endParaRPr>
          </a:p>
          <a:p>
            <a:pPr marL="748665">
              <a:lnSpc>
                <a:spcPts val="3204"/>
              </a:lnSpc>
            </a:pPr>
            <a:r>
              <a:rPr sz="2800" b="1" spc="-5" dirty="0">
                <a:solidFill>
                  <a:srgbClr val="FF0000"/>
                </a:solidFill>
                <a:latin typeface="Arial"/>
                <a:cs typeface="Arial"/>
              </a:rPr>
              <a:t>TESTES:</a:t>
            </a:r>
            <a:endParaRPr sz="2800">
              <a:latin typeface="Arial"/>
              <a:cs typeface="Arial"/>
            </a:endParaRPr>
          </a:p>
          <a:p>
            <a:pPr marL="748665">
              <a:lnSpc>
                <a:spcPts val="3329"/>
              </a:lnSpc>
            </a:pPr>
            <a:r>
              <a:rPr sz="2800" dirty="0">
                <a:latin typeface="Arial MT"/>
                <a:cs typeface="Arial MT"/>
              </a:rPr>
              <a:t>O</a:t>
            </a:r>
            <a:r>
              <a:rPr sz="2800" spc="-15" dirty="0">
                <a:latin typeface="Arial MT"/>
                <a:cs typeface="Arial MT"/>
              </a:rPr>
              <a:t> </a:t>
            </a:r>
            <a:r>
              <a:rPr sz="2800" dirty="0">
                <a:latin typeface="Arial MT"/>
                <a:cs typeface="Arial MT"/>
              </a:rPr>
              <a:t>desenvolvedor</a:t>
            </a:r>
            <a:r>
              <a:rPr sz="2800" spc="-15" dirty="0">
                <a:latin typeface="Arial MT"/>
                <a:cs typeface="Arial MT"/>
              </a:rPr>
              <a:t> </a:t>
            </a:r>
            <a:r>
              <a:rPr sz="2800" dirty="0">
                <a:latin typeface="Arial MT"/>
                <a:cs typeface="Arial MT"/>
              </a:rPr>
              <a:t>deve</a:t>
            </a:r>
            <a:r>
              <a:rPr sz="2800" spc="-10" dirty="0">
                <a:latin typeface="Arial MT"/>
                <a:cs typeface="Arial MT"/>
              </a:rPr>
              <a:t> </a:t>
            </a:r>
            <a:r>
              <a:rPr sz="2800" spc="-5" dirty="0">
                <a:latin typeface="Arial MT"/>
                <a:cs typeface="Arial MT"/>
              </a:rPr>
              <a:t>efetuar</a:t>
            </a:r>
            <a:r>
              <a:rPr sz="2800" spc="-15" dirty="0">
                <a:latin typeface="Arial MT"/>
                <a:cs typeface="Arial MT"/>
              </a:rPr>
              <a:t> </a:t>
            </a:r>
            <a:r>
              <a:rPr sz="2800" spc="-5" dirty="0">
                <a:latin typeface="Arial MT"/>
                <a:cs typeface="Arial MT"/>
              </a:rPr>
              <a:t>testes</a:t>
            </a:r>
            <a:r>
              <a:rPr sz="2800" spc="-10" dirty="0">
                <a:latin typeface="Arial MT"/>
                <a:cs typeface="Arial MT"/>
              </a:rPr>
              <a:t> </a:t>
            </a:r>
            <a:r>
              <a:rPr sz="2800" dirty="0">
                <a:latin typeface="Arial MT"/>
                <a:cs typeface="Arial MT"/>
              </a:rPr>
              <a:t>e</a:t>
            </a:r>
            <a:endParaRPr sz="2800">
              <a:latin typeface="Arial MT"/>
              <a:cs typeface="Arial MT"/>
            </a:endParaRPr>
          </a:p>
          <a:p>
            <a:pPr marL="748665" marR="17780">
              <a:lnSpc>
                <a:spcPct val="100200"/>
              </a:lnSpc>
              <a:spcBef>
                <a:spcPts val="35"/>
              </a:spcBef>
            </a:pPr>
            <a:r>
              <a:rPr sz="2800" dirty="0">
                <a:latin typeface="Arial MT"/>
                <a:cs typeface="Arial MT"/>
              </a:rPr>
              <a:t>desenvolver</a:t>
            </a:r>
            <a:r>
              <a:rPr sz="2800" spc="-5" dirty="0">
                <a:latin typeface="Arial MT"/>
                <a:cs typeface="Arial MT"/>
              </a:rPr>
              <a:t> </a:t>
            </a:r>
            <a:r>
              <a:rPr sz="2800" dirty="0">
                <a:latin typeface="Arial MT"/>
                <a:cs typeface="Arial MT"/>
              </a:rPr>
              <a:t>uma</a:t>
            </a:r>
            <a:r>
              <a:rPr sz="2800" spc="5" dirty="0">
                <a:latin typeface="Arial MT"/>
                <a:cs typeface="Arial MT"/>
              </a:rPr>
              <a:t> </a:t>
            </a:r>
            <a:r>
              <a:rPr sz="2800" spc="-5" dirty="0">
                <a:latin typeface="Arial MT"/>
                <a:cs typeface="Arial MT"/>
              </a:rPr>
              <a:t>documentação</a:t>
            </a:r>
            <a:r>
              <a:rPr sz="2800" spc="5" dirty="0">
                <a:latin typeface="Arial MT"/>
                <a:cs typeface="Arial MT"/>
              </a:rPr>
              <a:t> </a:t>
            </a:r>
            <a:r>
              <a:rPr sz="2800" spc="-5" dirty="0">
                <a:latin typeface="Arial MT"/>
                <a:cs typeface="Arial MT"/>
              </a:rPr>
              <a:t>significativa. </a:t>
            </a:r>
            <a:r>
              <a:rPr sz="2800" spc="-760" dirty="0">
                <a:latin typeface="Arial MT"/>
                <a:cs typeface="Arial MT"/>
              </a:rPr>
              <a:t> </a:t>
            </a:r>
            <a:r>
              <a:rPr sz="2800" dirty="0">
                <a:latin typeface="Arial MT"/>
                <a:cs typeface="Arial MT"/>
              </a:rPr>
              <a:t>O </a:t>
            </a:r>
            <a:r>
              <a:rPr sz="2800" spc="-5" dirty="0">
                <a:latin typeface="Arial MT"/>
                <a:cs typeface="Arial MT"/>
              </a:rPr>
              <a:t>software </a:t>
            </a:r>
            <a:r>
              <a:rPr sz="2800" dirty="0">
                <a:latin typeface="Arial MT"/>
                <a:cs typeface="Arial MT"/>
              </a:rPr>
              <a:t>desenvolvido deve ser </a:t>
            </a:r>
            <a:r>
              <a:rPr sz="2800" spc="-5" dirty="0">
                <a:latin typeface="Arial MT"/>
                <a:cs typeface="Arial MT"/>
              </a:rPr>
              <a:t>construído </a:t>
            </a:r>
            <a:r>
              <a:rPr sz="2800" spc="-765" dirty="0">
                <a:latin typeface="Arial MT"/>
                <a:cs typeface="Arial MT"/>
              </a:rPr>
              <a:t> </a:t>
            </a:r>
            <a:r>
              <a:rPr sz="2800" dirty="0">
                <a:latin typeface="Arial MT"/>
                <a:cs typeface="Arial MT"/>
              </a:rPr>
              <a:t>de maneira que a </a:t>
            </a:r>
            <a:r>
              <a:rPr sz="2800" spc="-5" dirty="0">
                <a:latin typeface="Arial MT"/>
                <a:cs typeface="Arial MT"/>
              </a:rPr>
              <a:t>manutenção </a:t>
            </a:r>
            <a:r>
              <a:rPr sz="2800" dirty="0">
                <a:latin typeface="Arial MT"/>
                <a:cs typeface="Arial MT"/>
              </a:rPr>
              <a:t>possa ser </a:t>
            </a:r>
            <a:r>
              <a:rPr sz="2800" spc="5" dirty="0">
                <a:latin typeface="Arial MT"/>
                <a:cs typeface="Arial MT"/>
              </a:rPr>
              <a:t> </a:t>
            </a:r>
            <a:r>
              <a:rPr sz="2800" spc="-5" dirty="0">
                <a:latin typeface="Arial MT"/>
                <a:cs typeface="Arial MT"/>
              </a:rPr>
              <a:t>efetuada prontamente.</a:t>
            </a:r>
            <a:endParaRPr sz="2800">
              <a:latin typeface="Arial MT"/>
              <a:cs typeface="Arial MT"/>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76</a:t>
            </a:r>
            <a:endParaRPr sz="1400">
              <a:latin typeface="Times New Roman"/>
              <a:cs typeface="Times New Roman"/>
            </a:endParaRPr>
          </a:p>
        </p:txBody>
      </p:sp>
      <p:grpSp>
        <p:nvGrpSpPr>
          <p:cNvPr id="3" name="object 3"/>
          <p:cNvGrpSpPr/>
          <p:nvPr/>
        </p:nvGrpSpPr>
        <p:grpSpPr>
          <a:xfrm>
            <a:off x="698269" y="108065"/>
            <a:ext cx="8067675" cy="1405255"/>
            <a:chOff x="698269" y="108065"/>
            <a:chExt cx="8067675" cy="1405255"/>
          </a:xfrm>
        </p:grpSpPr>
        <p:pic>
          <p:nvPicPr>
            <p:cNvPr id="4" name="object 4"/>
            <p:cNvPicPr/>
            <p:nvPr/>
          </p:nvPicPr>
          <p:blipFill>
            <a:blip r:embed="rId2" cstate="print"/>
            <a:stretch>
              <a:fillRect/>
            </a:stretch>
          </p:blipFill>
          <p:spPr>
            <a:xfrm>
              <a:off x="698269" y="108065"/>
              <a:ext cx="8067501" cy="818803"/>
            </a:xfrm>
            <a:prstGeom prst="rect">
              <a:avLst/>
            </a:prstGeom>
          </p:spPr>
        </p:pic>
        <p:pic>
          <p:nvPicPr>
            <p:cNvPr id="5" name="object 5"/>
            <p:cNvPicPr/>
            <p:nvPr/>
          </p:nvPicPr>
          <p:blipFill>
            <a:blip r:embed="rId3" cstate="print"/>
            <a:stretch>
              <a:fillRect/>
            </a:stretch>
          </p:blipFill>
          <p:spPr>
            <a:xfrm>
              <a:off x="698269" y="694113"/>
              <a:ext cx="3840479" cy="818803"/>
            </a:xfrm>
            <a:prstGeom prst="rect">
              <a:avLst/>
            </a:prstGeom>
          </p:spPr>
        </p:pic>
        <p:pic>
          <p:nvPicPr>
            <p:cNvPr id="6" name="object 6"/>
            <p:cNvPicPr/>
            <p:nvPr/>
          </p:nvPicPr>
          <p:blipFill>
            <a:blip r:embed="rId4" cstate="print"/>
            <a:stretch>
              <a:fillRect/>
            </a:stretch>
          </p:blipFill>
          <p:spPr>
            <a:xfrm>
              <a:off x="1787236" y="1334192"/>
              <a:ext cx="394854" cy="120534"/>
            </a:xfrm>
            <a:prstGeom prst="rect">
              <a:avLst/>
            </a:prstGeom>
          </p:spPr>
        </p:pic>
        <p:pic>
          <p:nvPicPr>
            <p:cNvPr id="7" name="object 7"/>
            <p:cNvPicPr/>
            <p:nvPr/>
          </p:nvPicPr>
          <p:blipFill>
            <a:blip r:embed="rId5" cstate="print"/>
            <a:stretch>
              <a:fillRect/>
            </a:stretch>
          </p:blipFill>
          <p:spPr>
            <a:xfrm>
              <a:off x="698269" y="694113"/>
              <a:ext cx="3840479" cy="818803"/>
            </a:xfrm>
            <a:prstGeom prst="rect">
              <a:avLst/>
            </a:prstGeom>
          </p:spPr>
        </p:pic>
      </p:grpSp>
      <p:sp>
        <p:nvSpPr>
          <p:cNvPr id="8" name="object 8"/>
          <p:cNvSpPr txBox="1">
            <a:spLocks noGrp="1"/>
          </p:cNvSpPr>
          <p:nvPr>
            <p:ph type="title"/>
          </p:nvPr>
        </p:nvSpPr>
        <p:spPr>
          <a:xfrm>
            <a:off x="752474" y="68072"/>
            <a:ext cx="7857490" cy="1341120"/>
          </a:xfrm>
          <a:prstGeom prst="rect">
            <a:avLst/>
          </a:prstGeom>
        </p:spPr>
        <p:txBody>
          <a:bodyPr vert="horz" wrap="square" lIns="0" tIns="159385" rIns="0" bIns="0" rtlCol="0">
            <a:spAutoFit/>
          </a:bodyPr>
          <a:lstStyle/>
          <a:p>
            <a:pPr marL="25400" marR="17780">
              <a:lnSpc>
                <a:spcPct val="79900"/>
              </a:lnSpc>
              <a:spcBef>
                <a:spcPts val="1255"/>
              </a:spcBef>
            </a:pPr>
            <a:r>
              <a:rPr spc="-5" dirty="0"/>
              <a:t>Comentários </a:t>
            </a:r>
            <a:r>
              <a:rPr dirty="0"/>
              <a:t>sobre as </a:t>
            </a:r>
            <a:r>
              <a:rPr spc="-5" dirty="0"/>
              <a:t>Técnicas </a:t>
            </a:r>
            <a:r>
              <a:rPr spc="-1190" dirty="0"/>
              <a:t> </a:t>
            </a:r>
            <a:r>
              <a:rPr dirty="0"/>
              <a:t>de</a:t>
            </a:r>
            <a:r>
              <a:rPr spc="-10" dirty="0"/>
              <a:t> </a:t>
            </a:r>
            <a:r>
              <a:rPr dirty="0"/>
              <a:t>4</a:t>
            </a:r>
            <a:r>
              <a:rPr sz="4800" u="heavy" baseline="25173" dirty="0">
                <a:uFill>
                  <a:solidFill>
                    <a:srgbClr val="AB1500"/>
                  </a:solidFill>
                </a:uFill>
              </a:rPr>
              <a:t>a</a:t>
            </a:r>
            <a:r>
              <a:rPr sz="4800" spc="592" baseline="25173" dirty="0"/>
              <a:t> </a:t>
            </a:r>
            <a:r>
              <a:rPr sz="4800" spc="-5" dirty="0"/>
              <a:t>Geração</a:t>
            </a:r>
            <a:endParaRPr sz="4800"/>
          </a:p>
        </p:txBody>
      </p:sp>
      <p:pic>
        <p:nvPicPr>
          <p:cNvPr id="9" name="object 9"/>
          <p:cNvPicPr/>
          <p:nvPr/>
        </p:nvPicPr>
        <p:blipFill>
          <a:blip r:embed="rId6" cstate="print"/>
          <a:stretch>
            <a:fillRect/>
          </a:stretch>
        </p:blipFill>
        <p:spPr>
          <a:xfrm>
            <a:off x="739832" y="1683327"/>
            <a:ext cx="3645131" cy="573578"/>
          </a:xfrm>
          <a:prstGeom prst="rect">
            <a:avLst/>
          </a:prstGeom>
        </p:spPr>
      </p:pic>
      <p:pic>
        <p:nvPicPr>
          <p:cNvPr id="10" name="object 10"/>
          <p:cNvPicPr/>
          <p:nvPr/>
        </p:nvPicPr>
        <p:blipFill>
          <a:blip r:embed="rId7" cstate="print"/>
          <a:stretch>
            <a:fillRect/>
          </a:stretch>
        </p:blipFill>
        <p:spPr>
          <a:xfrm>
            <a:off x="739832" y="3358341"/>
            <a:ext cx="3088177" cy="677487"/>
          </a:xfrm>
          <a:prstGeom prst="rect">
            <a:avLst/>
          </a:prstGeom>
        </p:spPr>
      </p:pic>
      <p:sp>
        <p:nvSpPr>
          <p:cNvPr id="11" name="object 11"/>
          <p:cNvSpPr txBox="1"/>
          <p:nvPr/>
        </p:nvSpPr>
        <p:spPr>
          <a:xfrm>
            <a:off x="765174" y="1629619"/>
            <a:ext cx="7489825" cy="4497705"/>
          </a:xfrm>
          <a:prstGeom prst="rect">
            <a:avLst/>
          </a:prstGeom>
        </p:spPr>
        <p:txBody>
          <a:bodyPr vert="horz" wrap="square" lIns="0" tIns="52069" rIns="0" bIns="0" rtlCol="0">
            <a:spAutoFit/>
          </a:bodyPr>
          <a:lstStyle/>
          <a:p>
            <a:pPr marL="355600" indent="-342900">
              <a:lnSpc>
                <a:spcPct val="100000"/>
              </a:lnSpc>
              <a:spcBef>
                <a:spcPts val="409"/>
              </a:spcBef>
              <a:buClr>
                <a:srgbClr val="CC0066"/>
              </a:buClr>
              <a:buSzPct val="68750"/>
              <a:buFont typeface="Wingdings"/>
              <a:buChar char=""/>
              <a:tabLst>
                <a:tab pos="355600" algn="l"/>
              </a:tabLst>
            </a:pPr>
            <a:r>
              <a:rPr sz="3200" spc="-5" dirty="0">
                <a:solidFill>
                  <a:srgbClr val="990000"/>
                </a:solidFill>
                <a:latin typeface="Arial MT"/>
                <a:cs typeface="Arial MT"/>
              </a:rPr>
              <a:t>PROPONENTES</a:t>
            </a:r>
            <a:r>
              <a:rPr sz="3200" spc="-5" dirty="0">
                <a:latin typeface="Arial MT"/>
                <a:cs typeface="Arial MT"/>
              </a:rPr>
              <a:t>:</a:t>
            </a:r>
            <a:endParaRPr sz="3200">
              <a:latin typeface="Arial MT"/>
              <a:cs typeface="Arial MT"/>
            </a:endParaRPr>
          </a:p>
          <a:p>
            <a:pPr marL="749300" marR="30480" lvl="1" indent="-279400">
              <a:lnSpc>
                <a:spcPct val="89700"/>
              </a:lnSpc>
              <a:spcBef>
                <a:spcPts val="615"/>
              </a:spcBef>
              <a:buClr>
                <a:srgbClr val="990000"/>
              </a:buClr>
              <a:buFont typeface="Wingdings"/>
              <a:buChar char=""/>
              <a:tabLst>
                <a:tab pos="755650" algn="l"/>
              </a:tabLst>
            </a:pPr>
            <a:r>
              <a:rPr sz="2800" dirty="0">
                <a:latin typeface="Arial MT"/>
                <a:cs typeface="Arial MT"/>
              </a:rPr>
              <a:t>redução</a:t>
            </a:r>
            <a:r>
              <a:rPr sz="2800" spc="-5" dirty="0">
                <a:latin typeface="Arial MT"/>
                <a:cs typeface="Arial MT"/>
              </a:rPr>
              <a:t> dramática</a:t>
            </a:r>
            <a:r>
              <a:rPr sz="2800" dirty="0">
                <a:latin typeface="Arial MT"/>
                <a:cs typeface="Arial MT"/>
              </a:rPr>
              <a:t> no</a:t>
            </a:r>
            <a:r>
              <a:rPr sz="2800" spc="-5" dirty="0">
                <a:latin typeface="Arial MT"/>
                <a:cs typeface="Arial MT"/>
              </a:rPr>
              <a:t> tempo</a:t>
            </a:r>
            <a:r>
              <a:rPr sz="2800" dirty="0">
                <a:latin typeface="Arial MT"/>
                <a:cs typeface="Arial MT"/>
              </a:rPr>
              <a:t> de </a:t>
            </a:r>
            <a:r>
              <a:rPr sz="2800" spc="5" dirty="0">
                <a:latin typeface="Arial MT"/>
                <a:cs typeface="Arial MT"/>
              </a:rPr>
              <a:t> </a:t>
            </a:r>
            <a:r>
              <a:rPr sz="2800" spc="-5" dirty="0">
                <a:latin typeface="Arial MT"/>
                <a:cs typeface="Arial MT"/>
              </a:rPr>
              <a:t>desenvolvimento</a:t>
            </a:r>
            <a:r>
              <a:rPr sz="2800" spc="5" dirty="0">
                <a:latin typeface="Arial MT"/>
                <a:cs typeface="Arial MT"/>
              </a:rPr>
              <a:t> </a:t>
            </a:r>
            <a:r>
              <a:rPr sz="2800" dirty="0">
                <a:latin typeface="Arial MT"/>
                <a:cs typeface="Arial MT"/>
              </a:rPr>
              <a:t>do</a:t>
            </a:r>
            <a:r>
              <a:rPr sz="2800" spc="10" dirty="0">
                <a:latin typeface="Arial MT"/>
                <a:cs typeface="Arial MT"/>
              </a:rPr>
              <a:t> </a:t>
            </a:r>
            <a:r>
              <a:rPr sz="2800" spc="-5" dirty="0">
                <a:latin typeface="Arial MT"/>
                <a:cs typeface="Arial MT"/>
              </a:rPr>
              <a:t>software</a:t>
            </a:r>
            <a:r>
              <a:rPr sz="2800" spc="10" dirty="0">
                <a:latin typeface="Arial MT"/>
                <a:cs typeface="Arial MT"/>
              </a:rPr>
              <a:t> </a:t>
            </a:r>
            <a:r>
              <a:rPr sz="2800" spc="-5" dirty="0">
                <a:latin typeface="Arial MT"/>
                <a:cs typeface="Arial MT"/>
              </a:rPr>
              <a:t>(aumento</a:t>
            </a:r>
            <a:r>
              <a:rPr sz="2800" spc="5" dirty="0">
                <a:latin typeface="Arial MT"/>
                <a:cs typeface="Arial MT"/>
              </a:rPr>
              <a:t> </a:t>
            </a:r>
            <a:r>
              <a:rPr sz="2800" dirty="0">
                <a:latin typeface="Arial MT"/>
                <a:cs typeface="Arial MT"/>
              </a:rPr>
              <a:t>de </a:t>
            </a:r>
            <a:r>
              <a:rPr sz="2800" spc="-760" dirty="0">
                <a:latin typeface="Arial MT"/>
                <a:cs typeface="Arial MT"/>
              </a:rPr>
              <a:t> </a:t>
            </a:r>
            <a:r>
              <a:rPr sz="2800" spc="-5" dirty="0">
                <a:latin typeface="Arial MT"/>
                <a:cs typeface="Arial MT"/>
              </a:rPr>
              <a:t>produtividade)</a:t>
            </a:r>
            <a:endParaRPr sz="2800">
              <a:latin typeface="Arial MT"/>
              <a:cs typeface="Arial MT"/>
            </a:endParaRPr>
          </a:p>
          <a:p>
            <a:pPr marL="355600" indent="-342900">
              <a:lnSpc>
                <a:spcPct val="100000"/>
              </a:lnSpc>
              <a:spcBef>
                <a:spcPts val="470"/>
              </a:spcBef>
              <a:buClr>
                <a:srgbClr val="CC0066"/>
              </a:buClr>
              <a:buSzPct val="68750"/>
              <a:buFont typeface="Wingdings"/>
              <a:buChar char=""/>
              <a:tabLst>
                <a:tab pos="355600" algn="l"/>
              </a:tabLst>
            </a:pPr>
            <a:r>
              <a:rPr sz="3200" spc="-5" dirty="0">
                <a:solidFill>
                  <a:srgbClr val="990000"/>
                </a:solidFill>
                <a:latin typeface="Arial MT"/>
                <a:cs typeface="Arial MT"/>
              </a:rPr>
              <a:t>OPONENTES</a:t>
            </a:r>
            <a:r>
              <a:rPr sz="3200" spc="-5" dirty="0">
                <a:latin typeface="Arial MT"/>
                <a:cs typeface="Arial MT"/>
              </a:rPr>
              <a:t>:</a:t>
            </a:r>
            <a:endParaRPr sz="3200">
              <a:latin typeface="Arial MT"/>
              <a:cs typeface="Arial MT"/>
            </a:endParaRPr>
          </a:p>
          <a:p>
            <a:pPr marL="749300" marR="5080" lvl="1" indent="-279400">
              <a:lnSpc>
                <a:spcPts val="3030"/>
              </a:lnSpc>
              <a:spcBef>
                <a:spcPts val="680"/>
              </a:spcBef>
              <a:buClr>
                <a:srgbClr val="990000"/>
              </a:buClr>
              <a:buFont typeface="Wingdings"/>
              <a:buChar char=""/>
              <a:tabLst>
                <a:tab pos="755650" algn="l"/>
              </a:tabLst>
            </a:pPr>
            <a:r>
              <a:rPr sz="2800" dirty="0">
                <a:latin typeface="Arial MT"/>
                <a:cs typeface="Arial MT"/>
              </a:rPr>
              <a:t>as</a:t>
            </a:r>
            <a:r>
              <a:rPr sz="2800" spc="-10" dirty="0">
                <a:latin typeface="Arial MT"/>
                <a:cs typeface="Arial MT"/>
              </a:rPr>
              <a:t> </a:t>
            </a:r>
            <a:r>
              <a:rPr sz="2800" spc="-5" dirty="0">
                <a:latin typeface="Arial MT"/>
                <a:cs typeface="Arial MT"/>
              </a:rPr>
              <a:t>4GL atuais</a:t>
            </a:r>
            <a:r>
              <a:rPr sz="2800" spc="-10" dirty="0">
                <a:latin typeface="Arial MT"/>
                <a:cs typeface="Arial MT"/>
              </a:rPr>
              <a:t> </a:t>
            </a:r>
            <a:r>
              <a:rPr sz="2800" dirty="0">
                <a:latin typeface="Arial MT"/>
                <a:cs typeface="Arial MT"/>
              </a:rPr>
              <a:t>não</a:t>
            </a:r>
            <a:r>
              <a:rPr sz="2800" spc="-5" dirty="0">
                <a:latin typeface="Arial MT"/>
                <a:cs typeface="Arial MT"/>
              </a:rPr>
              <a:t> </a:t>
            </a:r>
            <a:r>
              <a:rPr sz="2800" dirty="0">
                <a:latin typeface="Arial MT"/>
                <a:cs typeface="Arial MT"/>
              </a:rPr>
              <a:t>são</a:t>
            </a:r>
            <a:r>
              <a:rPr sz="2800" spc="-5" dirty="0">
                <a:latin typeface="Arial MT"/>
                <a:cs typeface="Arial MT"/>
              </a:rPr>
              <a:t> </a:t>
            </a:r>
            <a:r>
              <a:rPr sz="2800" dirty="0">
                <a:latin typeface="Arial MT"/>
                <a:cs typeface="Arial MT"/>
              </a:rPr>
              <a:t>mais</a:t>
            </a:r>
            <a:r>
              <a:rPr sz="2800" spc="-10" dirty="0">
                <a:latin typeface="Arial MT"/>
                <a:cs typeface="Arial MT"/>
              </a:rPr>
              <a:t> </a:t>
            </a:r>
            <a:r>
              <a:rPr sz="2800" spc="-5" dirty="0">
                <a:latin typeface="Arial MT"/>
                <a:cs typeface="Arial MT"/>
              </a:rPr>
              <a:t>fáceis</a:t>
            </a:r>
            <a:r>
              <a:rPr sz="2800" spc="-10" dirty="0">
                <a:latin typeface="Arial MT"/>
                <a:cs typeface="Arial MT"/>
              </a:rPr>
              <a:t> </a:t>
            </a:r>
            <a:r>
              <a:rPr sz="2800" dirty="0">
                <a:latin typeface="Arial MT"/>
                <a:cs typeface="Arial MT"/>
              </a:rPr>
              <a:t>de</a:t>
            </a:r>
            <a:r>
              <a:rPr sz="2800" spc="-5" dirty="0">
                <a:latin typeface="Arial MT"/>
                <a:cs typeface="Arial MT"/>
              </a:rPr>
              <a:t> </a:t>
            </a:r>
            <a:r>
              <a:rPr sz="2800" dirty="0">
                <a:latin typeface="Arial MT"/>
                <a:cs typeface="Arial MT"/>
              </a:rPr>
              <a:t>usar </a:t>
            </a:r>
            <a:r>
              <a:rPr sz="2800" spc="-765" dirty="0">
                <a:latin typeface="Arial MT"/>
                <a:cs typeface="Arial MT"/>
              </a:rPr>
              <a:t> </a:t>
            </a:r>
            <a:r>
              <a:rPr sz="2800" dirty="0">
                <a:latin typeface="Arial MT"/>
                <a:cs typeface="Arial MT"/>
              </a:rPr>
              <a:t>do</a:t>
            </a:r>
            <a:r>
              <a:rPr sz="2800" spc="-10" dirty="0">
                <a:latin typeface="Arial MT"/>
                <a:cs typeface="Arial MT"/>
              </a:rPr>
              <a:t> </a:t>
            </a:r>
            <a:r>
              <a:rPr sz="2800" dirty="0">
                <a:latin typeface="Arial MT"/>
                <a:cs typeface="Arial MT"/>
              </a:rPr>
              <a:t>que</a:t>
            </a:r>
            <a:r>
              <a:rPr sz="2800" spc="-10" dirty="0">
                <a:latin typeface="Arial MT"/>
                <a:cs typeface="Arial MT"/>
              </a:rPr>
              <a:t> </a:t>
            </a:r>
            <a:r>
              <a:rPr sz="2800" dirty="0">
                <a:latin typeface="Arial MT"/>
                <a:cs typeface="Arial MT"/>
              </a:rPr>
              <a:t>as</a:t>
            </a:r>
            <a:r>
              <a:rPr sz="2800" spc="-15" dirty="0">
                <a:latin typeface="Arial MT"/>
                <a:cs typeface="Arial MT"/>
              </a:rPr>
              <a:t> </a:t>
            </a:r>
            <a:r>
              <a:rPr sz="2800" dirty="0">
                <a:latin typeface="Arial MT"/>
                <a:cs typeface="Arial MT"/>
              </a:rPr>
              <a:t>linguagens</a:t>
            </a:r>
            <a:r>
              <a:rPr sz="2800" spc="-10" dirty="0">
                <a:latin typeface="Arial MT"/>
                <a:cs typeface="Arial MT"/>
              </a:rPr>
              <a:t> </a:t>
            </a:r>
            <a:r>
              <a:rPr sz="2800" dirty="0">
                <a:latin typeface="Arial MT"/>
                <a:cs typeface="Arial MT"/>
              </a:rPr>
              <a:t>de</a:t>
            </a:r>
            <a:r>
              <a:rPr sz="2800" spc="-10" dirty="0">
                <a:latin typeface="Arial MT"/>
                <a:cs typeface="Arial MT"/>
              </a:rPr>
              <a:t> </a:t>
            </a:r>
            <a:r>
              <a:rPr sz="2800" dirty="0">
                <a:latin typeface="Arial MT"/>
                <a:cs typeface="Arial MT"/>
              </a:rPr>
              <a:t>programação</a:t>
            </a:r>
            <a:endParaRPr sz="2800">
              <a:latin typeface="Arial MT"/>
              <a:cs typeface="Arial MT"/>
            </a:endParaRPr>
          </a:p>
          <a:p>
            <a:pPr marL="755650" lvl="1" indent="-286385">
              <a:lnSpc>
                <a:spcPct val="100000"/>
              </a:lnSpc>
              <a:spcBef>
                <a:spcPts val="265"/>
              </a:spcBef>
              <a:buClr>
                <a:srgbClr val="990000"/>
              </a:buClr>
              <a:buFont typeface="Wingdings"/>
              <a:buChar char=""/>
              <a:tabLst>
                <a:tab pos="755650" algn="l"/>
              </a:tabLst>
            </a:pPr>
            <a:r>
              <a:rPr sz="2800" dirty="0">
                <a:latin typeface="Arial MT"/>
                <a:cs typeface="Arial MT"/>
              </a:rPr>
              <a:t>o</a:t>
            </a:r>
            <a:r>
              <a:rPr sz="2800" spc="-10" dirty="0">
                <a:latin typeface="Arial MT"/>
                <a:cs typeface="Arial MT"/>
              </a:rPr>
              <a:t> </a:t>
            </a:r>
            <a:r>
              <a:rPr sz="2800" dirty="0">
                <a:latin typeface="Arial MT"/>
                <a:cs typeface="Arial MT"/>
              </a:rPr>
              <a:t>código</a:t>
            </a:r>
            <a:r>
              <a:rPr sz="2800" spc="-5" dirty="0">
                <a:latin typeface="Arial MT"/>
                <a:cs typeface="Arial MT"/>
              </a:rPr>
              <a:t> fonte </a:t>
            </a:r>
            <a:r>
              <a:rPr sz="2800" dirty="0">
                <a:latin typeface="Arial MT"/>
                <a:cs typeface="Arial MT"/>
              </a:rPr>
              <a:t>produzido</a:t>
            </a:r>
            <a:r>
              <a:rPr sz="2800" spc="-10" dirty="0">
                <a:latin typeface="Arial MT"/>
                <a:cs typeface="Arial MT"/>
              </a:rPr>
              <a:t> </a:t>
            </a:r>
            <a:r>
              <a:rPr sz="2800" dirty="0">
                <a:latin typeface="Arial MT"/>
                <a:cs typeface="Arial MT"/>
              </a:rPr>
              <a:t>é</a:t>
            </a:r>
            <a:r>
              <a:rPr sz="2800" spc="-5" dirty="0">
                <a:latin typeface="Arial MT"/>
                <a:cs typeface="Arial MT"/>
              </a:rPr>
              <a:t> ineficiente</a:t>
            </a:r>
            <a:endParaRPr sz="2800">
              <a:latin typeface="Arial MT"/>
              <a:cs typeface="Arial MT"/>
            </a:endParaRPr>
          </a:p>
          <a:p>
            <a:pPr marL="749300" marR="379730" lvl="1" indent="-279400">
              <a:lnSpc>
                <a:spcPts val="3030"/>
              </a:lnSpc>
              <a:spcBef>
                <a:spcPts val="715"/>
              </a:spcBef>
              <a:buClr>
                <a:srgbClr val="990000"/>
              </a:buClr>
              <a:buFont typeface="Wingdings"/>
              <a:buChar char=""/>
              <a:tabLst>
                <a:tab pos="854075" algn="l"/>
                <a:tab pos="854710" algn="l"/>
              </a:tabLst>
            </a:pPr>
            <a:r>
              <a:rPr dirty="0"/>
              <a:t>	</a:t>
            </a:r>
            <a:r>
              <a:rPr sz="2800" dirty="0">
                <a:latin typeface="Arial MT"/>
                <a:cs typeface="Arial MT"/>
              </a:rPr>
              <a:t>a </a:t>
            </a:r>
            <a:r>
              <a:rPr sz="2800" spc="-5" dirty="0">
                <a:latin typeface="Arial MT"/>
                <a:cs typeface="Arial MT"/>
              </a:rPr>
              <a:t>manutenibilidade </a:t>
            </a:r>
            <a:r>
              <a:rPr sz="2800" dirty="0">
                <a:latin typeface="Arial MT"/>
                <a:cs typeface="Arial MT"/>
              </a:rPr>
              <a:t>de</a:t>
            </a:r>
            <a:r>
              <a:rPr sz="2800" spc="5" dirty="0">
                <a:latin typeface="Arial MT"/>
                <a:cs typeface="Arial MT"/>
              </a:rPr>
              <a:t> </a:t>
            </a:r>
            <a:r>
              <a:rPr sz="2800" spc="-5" dirty="0">
                <a:latin typeface="Arial MT"/>
                <a:cs typeface="Arial MT"/>
              </a:rPr>
              <a:t>sistemas </a:t>
            </a:r>
            <a:r>
              <a:rPr sz="2800" dirty="0">
                <a:latin typeface="Arial MT"/>
                <a:cs typeface="Arial MT"/>
              </a:rPr>
              <a:t>usando </a:t>
            </a:r>
            <a:r>
              <a:rPr sz="2800" spc="-760" dirty="0">
                <a:latin typeface="Arial MT"/>
                <a:cs typeface="Arial MT"/>
              </a:rPr>
              <a:t> </a:t>
            </a:r>
            <a:r>
              <a:rPr sz="2800" spc="-5" dirty="0">
                <a:latin typeface="Arial MT"/>
                <a:cs typeface="Arial MT"/>
              </a:rPr>
              <a:t>técnicas</a:t>
            </a:r>
            <a:r>
              <a:rPr sz="2800" spc="-10" dirty="0">
                <a:latin typeface="Arial MT"/>
                <a:cs typeface="Arial MT"/>
              </a:rPr>
              <a:t> </a:t>
            </a:r>
            <a:r>
              <a:rPr sz="2800" dirty="0">
                <a:latin typeface="Arial MT"/>
                <a:cs typeface="Arial MT"/>
              </a:rPr>
              <a:t>4G</a:t>
            </a:r>
            <a:r>
              <a:rPr sz="2800" spc="-5" dirty="0">
                <a:latin typeface="Arial MT"/>
                <a:cs typeface="Arial MT"/>
              </a:rPr>
              <a:t> </a:t>
            </a:r>
            <a:r>
              <a:rPr sz="2800" dirty="0">
                <a:latin typeface="Arial MT"/>
                <a:cs typeface="Arial MT"/>
              </a:rPr>
              <a:t>ainda é </a:t>
            </a:r>
            <a:r>
              <a:rPr sz="2800" spc="-5" dirty="0">
                <a:latin typeface="Arial MT"/>
                <a:cs typeface="Arial MT"/>
              </a:rPr>
              <a:t>questionável</a:t>
            </a:r>
            <a:endParaRPr sz="2800">
              <a:latin typeface="Arial MT"/>
              <a:cs typeface="Arial MT"/>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77</a:t>
            </a:r>
            <a:endParaRPr sz="1400">
              <a:latin typeface="Times New Roman"/>
              <a:cs typeface="Times New Roman"/>
            </a:endParaRPr>
          </a:p>
        </p:txBody>
      </p:sp>
      <p:grpSp>
        <p:nvGrpSpPr>
          <p:cNvPr id="3" name="object 3"/>
          <p:cNvGrpSpPr/>
          <p:nvPr/>
        </p:nvGrpSpPr>
        <p:grpSpPr>
          <a:xfrm>
            <a:off x="698269" y="108065"/>
            <a:ext cx="8055609" cy="1405255"/>
            <a:chOff x="698269" y="108065"/>
            <a:chExt cx="8055609" cy="1405255"/>
          </a:xfrm>
        </p:grpSpPr>
        <p:pic>
          <p:nvPicPr>
            <p:cNvPr id="4" name="object 4"/>
            <p:cNvPicPr/>
            <p:nvPr/>
          </p:nvPicPr>
          <p:blipFill>
            <a:blip r:embed="rId2" cstate="print"/>
            <a:stretch>
              <a:fillRect/>
            </a:stretch>
          </p:blipFill>
          <p:spPr>
            <a:xfrm>
              <a:off x="698269" y="108065"/>
              <a:ext cx="8055032" cy="818803"/>
            </a:xfrm>
            <a:prstGeom prst="rect">
              <a:avLst/>
            </a:prstGeom>
          </p:spPr>
        </p:pic>
        <p:pic>
          <p:nvPicPr>
            <p:cNvPr id="5" name="object 5"/>
            <p:cNvPicPr/>
            <p:nvPr/>
          </p:nvPicPr>
          <p:blipFill>
            <a:blip r:embed="rId3" cstate="print"/>
            <a:stretch>
              <a:fillRect/>
            </a:stretch>
          </p:blipFill>
          <p:spPr>
            <a:xfrm>
              <a:off x="698269" y="694113"/>
              <a:ext cx="5835534" cy="818803"/>
            </a:xfrm>
            <a:prstGeom prst="rect">
              <a:avLst/>
            </a:prstGeom>
          </p:spPr>
        </p:pic>
      </p:grpSp>
      <p:sp>
        <p:nvSpPr>
          <p:cNvPr id="6" name="object 6"/>
          <p:cNvSpPr txBox="1">
            <a:spLocks noGrp="1"/>
          </p:cNvSpPr>
          <p:nvPr>
            <p:ph type="title"/>
          </p:nvPr>
        </p:nvSpPr>
        <p:spPr>
          <a:prstGeom prst="rect">
            <a:avLst/>
          </a:prstGeom>
        </p:spPr>
        <p:txBody>
          <a:bodyPr vert="horz" wrap="square" lIns="0" tIns="159385" rIns="0" bIns="0" rtlCol="0">
            <a:spAutoFit/>
          </a:bodyPr>
          <a:lstStyle/>
          <a:p>
            <a:pPr marL="161925" marR="5080">
              <a:lnSpc>
                <a:spcPct val="79900"/>
              </a:lnSpc>
              <a:spcBef>
                <a:spcPts val="1255"/>
              </a:spcBef>
              <a:tabLst>
                <a:tab pos="1534160" algn="l"/>
                <a:tab pos="2549525" algn="l"/>
                <a:tab pos="3582670" algn="l"/>
                <a:tab pos="7324725" algn="l"/>
              </a:tabLst>
            </a:pPr>
            <a:r>
              <a:rPr spc="-5" dirty="0"/>
              <a:t>P</a:t>
            </a:r>
            <a:r>
              <a:rPr dirty="0"/>
              <a:t>ara	</a:t>
            </a:r>
            <a:r>
              <a:rPr spc="-5" dirty="0"/>
              <a:t>e</a:t>
            </a:r>
            <a:r>
              <a:rPr dirty="0"/>
              <a:t>s</a:t>
            </a:r>
            <a:r>
              <a:rPr spc="-5" dirty="0"/>
              <a:t>c</a:t>
            </a:r>
            <a:r>
              <a:rPr dirty="0"/>
              <a:t>o</a:t>
            </a:r>
            <a:r>
              <a:rPr spc="-5" dirty="0"/>
              <a:t>l</a:t>
            </a:r>
            <a:r>
              <a:rPr dirty="0"/>
              <a:t>ha	de</a:t>
            </a:r>
            <a:r>
              <a:rPr spc="-5" dirty="0"/>
              <a:t> </a:t>
            </a:r>
            <a:r>
              <a:rPr dirty="0"/>
              <a:t>um</a:t>
            </a:r>
            <a:r>
              <a:rPr spc="-5" dirty="0"/>
              <a:t> </a:t>
            </a:r>
            <a:r>
              <a:rPr dirty="0"/>
              <a:t>Mod</a:t>
            </a:r>
            <a:r>
              <a:rPr spc="-5" dirty="0"/>
              <a:t>el</a:t>
            </a:r>
            <a:r>
              <a:rPr dirty="0"/>
              <a:t>o	de  </a:t>
            </a:r>
            <a:r>
              <a:rPr spc="-5" dirty="0"/>
              <a:t>Processo	</a:t>
            </a:r>
            <a:r>
              <a:rPr dirty="0"/>
              <a:t>de</a:t>
            </a:r>
            <a:r>
              <a:rPr spc="-10" dirty="0"/>
              <a:t> </a:t>
            </a:r>
            <a:r>
              <a:rPr spc="-5" dirty="0"/>
              <a:t>Software:</a:t>
            </a:r>
          </a:p>
        </p:txBody>
      </p:sp>
      <p:sp>
        <p:nvSpPr>
          <p:cNvPr id="7" name="object 7"/>
          <p:cNvSpPr txBox="1"/>
          <p:nvPr/>
        </p:nvSpPr>
        <p:spPr>
          <a:xfrm>
            <a:off x="765174" y="2068894"/>
            <a:ext cx="6654165" cy="2326005"/>
          </a:xfrm>
          <a:prstGeom prst="rect">
            <a:avLst/>
          </a:prstGeom>
        </p:spPr>
        <p:txBody>
          <a:bodyPr vert="horz" wrap="square" lIns="0" tIns="217170" rIns="0" bIns="0" rtlCol="0">
            <a:spAutoFit/>
          </a:bodyPr>
          <a:lstStyle/>
          <a:p>
            <a:pPr marL="355600" indent="-342900">
              <a:lnSpc>
                <a:spcPct val="100000"/>
              </a:lnSpc>
              <a:spcBef>
                <a:spcPts val="1710"/>
              </a:spcBef>
              <a:buClr>
                <a:srgbClr val="CC0066"/>
              </a:buClr>
              <a:buSzPct val="69642"/>
              <a:buFont typeface="Wingdings"/>
              <a:buChar char=""/>
              <a:tabLst>
                <a:tab pos="354965" algn="l"/>
                <a:tab pos="355600" algn="l"/>
              </a:tabLst>
            </a:pPr>
            <a:r>
              <a:rPr sz="2800" spc="-5" dirty="0">
                <a:solidFill>
                  <a:srgbClr val="FF0000"/>
                </a:solidFill>
                <a:latin typeface="Arial MT"/>
                <a:cs typeface="Arial MT"/>
              </a:rPr>
              <a:t>Natureza</a:t>
            </a:r>
            <a:r>
              <a:rPr sz="2800" spc="-15" dirty="0">
                <a:solidFill>
                  <a:srgbClr val="FF0000"/>
                </a:solidFill>
                <a:latin typeface="Arial MT"/>
                <a:cs typeface="Arial MT"/>
              </a:rPr>
              <a:t> </a:t>
            </a:r>
            <a:r>
              <a:rPr sz="2800" dirty="0">
                <a:latin typeface="Arial MT"/>
                <a:cs typeface="Arial MT"/>
              </a:rPr>
              <a:t>do</a:t>
            </a:r>
            <a:r>
              <a:rPr sz="2800" spc="-5" dirty="0">
                <a:latin typeface="Arial MT"/>
                <a:cs typeface="Arial MT"/>
              </a:rPr>
              <a:t> projeto </a:t>
            </a:r>
            <a:r>
              <a:rPr sz="2800" dirty="0">
                <a:latin typeface="Arial MT"/>
                <a:cs typeface="Arial MT"/>
              </a:rPr>
              <a:t>e</a:t>
            </a:r>
            <a:r>
              <a:rPr sz="2800" spc="-5" dirty="0">
                <a:latin typeface="Arial MT"/>
                <a:cs typeface="Arial MT"/>
              </a:rPr>
              <a:t> </a:t>
            </a:r>
            <a:r>
              <a:rPr sz="2800" dirty="0">
                <a:latin typeface="Arial MT"/>
                <a:cs typeface="Arial MT"/>
              </a:rPr>
              <a:t>da</a:t>
            </a:r>
            <a:r>
              <a:rPr sz="2800" spc="-5" dirty="0">
                <a:latin typeface="Arial MT"/>
                <a:cs typeface="Arial MT"/>
              </a:rPr>
              <a:t> </a:t>
            </a:r>
            <a:r>
              <a:rPr sz="2800" dirty="0">
                <a:latin typeface="Arial MT"/>
                <a:cs typeface="Arial MT"/>
              </a:rPr>
              <a:t>aplicação</a:t>
            </a:r>
            <a:endParaRPr sz="2800">
              <a:latin typeface="Arial MT"/>
              <a:cs typeface="Arial MT"/>
            </a:endParaRPr>
          </a:p>
          <a:p>
            <a:pPr marL="355600" indent="-342900">
              <a:lnSpc>
                <a:spcPct val="100000"/>
              </a:lnSpc>
              <a:spcBef>
                <a:spcPts val="1615"/>
              </a:spcBef>
              <a:buClr>
                <a:srgbClr val="CC0066"/>
              </a:buClr>
              <a:buSzPct val="69642"/>
              <a:buFont typeface="Wingdings"/>
              <a:buChar char=""/>
              <a:tabLst>
                <a:tab pos="354965" algn="l"/>
                <a:tab pos="355600" algn="l"/>
              </a:tabLst>
            </a:pPr>
            <a:r>
              <a:rPr sz="2800" spc="-5" dirty="0">
                <a:solidFill>
                  <a:srgbClr val="FF0000"/>
                </a:solidFill>
                <a:latin typeface="Arial MT"/>
                <a:cs typeface="Arial MT"/>
              </a:rPr>
              <a:t>Métodos</a:t>
            </a:r>
            <a:r>
              <a:rPr sz="2800" spc="-10" dirty="0">
                <a:solidFill>
                  <a:srgbClr val="FF0000"/>
                </a:solidFill>
                <a:latin typeface="Arial MT"/>
                <a:cs typeface="Arial MT"/>
              </a:rPr>
              <a:t> </a:t>
            </a:r>
            <a:r>
              <a:rPr sz="2800" dirty="0">
                <a:latin typeface="Arial MT"/>
                <a:cs typeface="Arial MT"/>
              </a:rPr>
              <a:t>e</a:t>
            </a:r>
            <a:r>
              <a:rPr sz="2800" spc="-5" dirty="0">
                <a:latin typeface="Arial MT"/>
                <a:cs typeface="Arial MT"/>
              </a:rPr>
              <a:t> </a:t>
            </a:r>
            <a:r>
              <a:rPr sz="2800" spc="-5" dirty="0">
                <a:solidFill>
                  <a:srgbClr val="FF0000"/>
                </a:solidFill>
                <a:latin typeface="Arial MT"/>
                <a:cs typeface="Arial MT"/>
              </a:rPr>
              <a:t>ferramentas</a:t>
            </a:r>
            <a:r>
              <a:rPr sz="2800" spc="-10" dirty="0">
                <a:solidFill>
                  <a:srgbClr val="FF0000"/>
                </a:solidFill>
                <a:latin typeface="Arial MT"/>
                <a:cs typeface="Arial MT"/>
              </a:rPr>
              <a:t> </a:t>
            </a:r>
            <a:r>
              <a:rPr sz="2800" dirty="0">
                <a:latin typeface="Arial MT"/>
                <a:cs typeface="Arial MT"/>
              </a:rPr>
              <a:t>a</a:t>
            </a:r>
            <a:r>
              <a:rPr sz="2800" spc="-5" dirty="0">
                <a:latin typeface="Arial MT"/>
                <a:cs typeface="Arial MT"/>
              </a:rPr>
              <a:t> </a:t>
            </a:r>
            <a:r>
              <a:rPr sz="2800" dirty="0">
                <a:latin typeface="Arial MT"/>
                <a:cs typeface="Arial MT"/>
              </a:rPr>
              <a:t>serem</a:t>
            </a:r>
            <a:r>
              <a:rPr sz="2800" spc="-10" dirty="0">
                <a:latin typeface="Arial MT"/>
                <a:cs typeface="Arial MT"/>
              </a:rPr>
              <a:t> </a:t>
            </a:r>
            <a:r>
              <a:rPr sz="2800" dirty="0">
                <a:latin typeface="Arial MT"/>
                <a:cs typeface="Arial MT"/>
              </a:rPr>
              <a:t>usados</a:t>
            </a:r>
            <a:endParaRPr sz="2800">
              <a:latin typeface="Arial MT"/>
              <a:cs typeface="Arial MT"/>
            </a:endParaRPr>
          </a:p>
          <a:p>
            <a:pPr marL="354965" marR="162560" indent="-342900">
              <a:lnSpc>
                <a:spcPct val="108000"/>
              </a:lnSpc>
              <a:spcBef>
                <a:spcPts val="910"/>
              </a:spcBef>
              <a:buClr>
                <a:srgbClr val="CC0066"/>
              </a:buClr>
              <a:buSzPct val="69642"/>
              <a:buFont typeface="Wingdings"/>
              <a:buChar char=""/>
              <a:tabLst>
                <a:tab pos="354965" algn="l"/>
                <a:tab pos="355600" algn="l"/>
              </a:tabLst>
            </a:pPr>
            <a:r>
              <a:rPr sz="2800" spc="-5" dirty="0">
                <a:solidFill>
                  <a:srgbClr val="FF0000"/>
                </a:solidFill>
                <a:latin typeface="Arial MT"/>
                <a:cs typeface="Arial MT"/>
              </a:rPr>
              <a:t>Controles </a:t>
            </a:r>
            <a:r>
              <a:rPr sz="2800" dirty="0">
                <a:latin typeface="Arial MT"/>
                <a:cs typeface="Arial MT"/>
              </a:rPr>
              <a:t>e </a:t>
            </a:r>
            <a:r>
              <a:rPr sz="2800" spc="-5" dirty="0">
                <a:solidFill>
                  <a:srgbClr val="FF0000"/>
                </a:solidFill>
                <a:latin typeface="Arial MT"/>
                <a:cs typeface="Arial MT"/>
              </a:rPr>
              <a:t>produtos </a:t>
            </a:r>
            <a:r>
              <a:rPr sz="2800" dirty="0">
                <a:latin typeface="Arial MT"/>
                <a:cs typeface="Arial MT"/>
              </a:rPr>
              <a:t>que precisam ser </a:t>
            </a:r>
            <a:r>
              <a:rPr sz="2800" spc="-770" dirty="0">
                <a:latin typeface="Arial MT"/>
                <a:cs typeface="Arial MT"/>
              </a:rPr>
              <a:t> </a:t>
            </a:r>
            <a:r>
              <a:rPr sz="2800" spc="-5" dirty="0">
                <a:latin typeface="Arial MT"/>
                <a:cs typeface="Arial MT"/>
              </a:rPr>
              <a:t>entregues</a:t>
            </a:r>
            <a:endParaRPr sz="2800">
              <a:latin typeface="Arial MT"/>
              <a:cs typeface="Arial M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16</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304801" y="360681"/>
            <a:ext cx="8562972" cy="751488"/>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lang="pt-BR" spc="10" dirty="0"/>
              <a:t>Avaliação 1 (FAQ)</a:t>
            </a:r>
            <a:endParaRPr spc="-5" dirty="0"/>
          </a:p>
        </p:txBody>
      </p:sp>
      <p:sp>
        <p:nvSpPr>
          <p:cNvPr id="5" name="object 5"/>
          <p:cNvSpPr txBox="1"/>
          <p:nvPr/>
        </p:nvSpPr>
        <p:spPr>
          <a:xfrm>
            <a:off x="152400" y="1066800"/>
            <a:ext cx="8991601" cy="5817683"/>
          </a:xfrm>
          <a:prstGeom prst="rect">
            <a:avLst/>
          </a:prstGeom>
        </p:spPr>
        <p:txBody>
          <a:bodyPr vert="horz" wrap="square" lIns="0" tIns="33020" rIns="0" bIns="0" rtlCol="0">
            <a:spAutoFit/>
          </a:bodyPr>
          <a:lstStyle/>
          <a:p>
            <a:pPr marL="12065" marR="360045">
              <a:lnSpc>
                <a:spcPts val="3800"/>
              </a:lnSpc>
              <a:spcBef>
                <a:spcPts val="260"/>
              </a:spcBef>
              <a:buClr>
                <a:srgbClr val="CC0066"/>
              </a:buClr>
              <a:buSzPct val="68750"/>
              <a:tabLst>
                <a:tab pos="355600" algn="l"/>
              </a:tabLst>
            </a:pPr>
            <a:r>
              <a:rPr lang="pt-BR" sz="2000" dirty="0">
                <a:latin typeface="Arial MT"/>
                <a:cs typeface="Arial MT"/>
              </a:rPr>
              <a:t>1-) Elabore uma Proposta de requisitos gerais, e um Diagrama de caso de uso, para uma FAQ dos processos administrativos e de relacionamento com a sociedade, para as unidades de ensino da Fatec. O usuário pode ser um prospect ou </a:t>
            </a:r>
            <a:r>
              <a:rPr lang="pt-BR" sz="2000" dirty="0" err="1">
                <a:latin typeface="Arial MT"/>
                <a:cs typeface="Arial MT"/>
              </a:rPr>
              <a:t>Leed</a:t>
            </a:r>
            <a:r>
              <a:rPr lang="pt-BR" sz="2000" dirty="0">
                <a:latin typeface="Arial MT"/>
                <a:cs typeface="Arial MT"/>
              </a:rPr>
              <a:t> para o vestibular, ou um aluno atual da instituição, ou um aluno concluinte, ou um ex-aluno (Egresso), podendo ser também pessoas externas como postulantes a cargos de funcionários ou professor da instituição. (</a:t>
            </a:r>
            <a:r>
              <a:rPr lang="pt-BR" sz="2000" dirty="0" err="1">
                <a:latin typeface="Arial MT"/>
                <a:cs typeface="Arial MT"/>
              </a:rPr>
              <a:t>check</a:t>
            </a:r>
            <a:r>
              <a:rPr lang="pt-BR" sz="2000" dirty="0">
                <a:latin typeface="Arial MT"/>
                <a:cs typeface="Arial MT"/>
              </a:rPr>
              <a:t> box). Conforme o relacionamento do aluno com a instituição (formulário pode ser preenchido para Leeds, e para alunos (aluno atual e concluintes, egressos identificar opcionalmente pelo RA), e alunos concluintes devem ter as perguntas frequentes que estimule que ele cumpra as etapas finais para sua colação de grau, tais como entrega de Trabalho de Graduação, de estágio dentre outros, e egressos palestras e concursos.</a:t>
            </a:r>
          </a:p>
        </p:txBody>
      </p:sp>
    </p:spTree>
    <p:extLst>
      <p:ext uri="{BB962C8B-B14F-4D97-AF65-F5344CB8AC3E}">
        <p14:creationId xmlns:p14="http://schemas.microsoft.com/office/powerpoint/2010/main" val="9611830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16</a:t>
            </a:r>
            <a:endParaRPr sz="1400">
              <a:latin typeface="Times New Roman"/>
              <a:cs typeface="Times New Roman"/>
            </a:endParaRPr>
          </a:p>
        </p:txBody>
      </p:sp>
      <p:pic>
        <p:nvPicPr>
          <p:cNvPr id="3" name="object 3"/>
          <p:cNvPicPr/>
          <p:nvPr/>
        </p:nvPicPr>
        <p:blipFill>
          <a:blip r:embed="rId2" cstate="print"/>
          <a:stretch>
            <a:fillRect/>
          </a:stretch>
        </p:blipFill>
        <p:spPr>
          <a:xfrm>
            <a:off x="258298" y="374128"/>
            <a:ext cx="5380583" cy="818803"/>
          </a:xfrm>
          <a:prstGeom prst="rect">
            <a:avLst/>
          </a:prstGeom>
        </p:spPr>
      </p:pic>
      <p:sp>
        <p:nvSpPr>
          <p:cNvPr id="4" name="object 4"/>
          <p:cNvSpPr txBox="1">
            <a:spLocks noGrp="1"/>
          </p:cNvSpPr>
          <p:nvPr>
            <p:ph type="title"/>
          </p:nvPr>
        </p:nvSpPr>
        <p:spPr>
          <a:xfrm>
            <a:off x="304801" y="360681"/>
            <a:ext cx="8562972" cy="751488"/>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lang="pt-BR" spc="10" dirty="0"/>
              <a:t>Avaliação 1 (FAQ) – Cont.</a:t>
            </a:r>
            <a:endParaRPr spc="-5" dirty="0"/>
          </a:p>
        </p:txBody>
      </p:sp>
      <p:sp>
        <p:nvSpPr>
          <p:cNvPr id="5" name="object 5"/>
          <p:cNvSpPr txBox="1"/>
          <p:nvPr/>
        </p:nvSpPr>
        <p:spPr>
          <a:xfrm>
            <a:off x="152400" y="1066800"/>
            <a:ext cx="8991601" cy="2444965"/>
          </a:xfrm>
          <a:prstGeom prst="rect">
            <a:avLst/>
          </a:prstGeom>
        </p:spPr>
        <p:txBody>
          <a:bodyPr vert="horz" wrap="square" lIns="0" tIns="33020" rIns="0" bIns="0" rtlCol="0">
            <a:spAutoFit/>
          </a:bodyPr>
          <a:lstStyle/>
          <a:p>
            <a:pPr marL="12065" marR="360045">
              <a:lnSpc>
                <a:spcPts val="3800"/>
              </a:lnSpc>
              <a:spcBef>
                <a:spcPts val="260"/>
              </a:spcBef>
              <a:buClr>
                <a:srgbClr val="CC0066"/>
              </a:buClr>
              <a:buSzPct val="68750"/>
              <a:tabLst>
                <a:tab pos="355600" algn="l"/>
              </a:tabLst>
            </a:pPr>
            <a:r>
              <a:rPr lang="pt-BR" sz="2000" dirty="0">
                <a:latin typeface="Arial MT"/>
                <a:cs typeface="Arial MT"/>
              </a:rPr>
              <a:t>1-) Caso o usuário do site, não </a:t>
            </a:r>
            <a:r>
              <a:rPr lang="pt-BR" sz="2000" dirty="0" err="1">
                <a:latin typeface="Arial MT"/>
                <a:cs typeface="Arial MT"/>
              </a:rPr>
              <a:t>identique</a:t>
            </a:r>
            <a:r>
              <a:rPr lang="pt-BR" sz="2000" dirty="0">
                <a:latin typeface="Arial MT"/>
                <a:cs typeface="Arial MT"/>
              </a:rPr>
              <a:t> seu relacionamento com a Fatec, no </a:t>
            </a:r>
            <a:r>
              <a:rPr lang="pt-BR" sz="2000" dirty="0" err="1">
                <a:latin typeface="Arial MT"/>
                <a:cs typeface="Arial MT"/>
              </a:rPr>
              <a:t>check</a:t>
            </a:r>
            <a:r>
              <a:rPr lang="pt-BR" sz="2000" dirty="0">
                <a:latin typeface="Arial MT"/>
                <a:cs typeface="Arial MT"/>
              </a:rPr>
              <a:t> box, fazer a FAQ baseada na ordem cronológica existente para os alunos, desde o </a:t>
            </a:r>
            <a:r>
              <a:rPr lang="pt-BR" sz="2000" dirty="0" err="1">
                <a:latin typeface="Arial MT"/>
                <a:cs typeface="Arial MT"/>
              </a:rPr>
              <a:t>Leed</a:t>
            </a:r>
            <a:r>
              <a:rPr lang="pt-BR" sz="2000" dirty="0">
                <a:latin typeface="Arial MT"/>
                <a:cs typeface="Arial MT"/>
              </a:rPr>
              <a:t> (pré-vestibular, vestibulando, aluno atual, aluno concluinte, egresso (ex-aluno).</a:t>
            </a:r>
          </a:p>
          <a:p>
            <a:pPr marL="12065" marR="360045">
              <a:lnSpc>
                <a:spcPts val="3800"/>
              </a:lnSpc>
              <a:spcBef>
                <a:spcPts val="260"/>
              </a:spcBef>
              <a:buClr>
                <a:srgbClr val="CC0066"/>
              </a:buClr>
              <a:buSzPct val="68750"/>
              <a:tabLst>
                <a:tab pos="355600" algn="l"/>
              </a:tabLst>
            </a:pPr>
            <a:endParaRPr lang="pt-BR" sz="2000" dirty="0">
              <a:latin typeface="Arial MT"/>
              <a:cs typeface="Arial MT"/>
            </a:endParaRPr>
          </a:p>
        </p:txBody>
      </p:sp>
    </p:spTree>
    <p:extLst>
      <p:ext uri="{BB962C8B-B14F-4D97-AF65-F5344CB8AC3E}">
        <p14:creationId xmlns:p14="http://schemas.microsoft.com/office/powerpoint/2010/main" val="25662382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16</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0" y="360681"/>
            <a:ext cx="9070973" cy="566822"/>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lang="pt-BR" sz="3600" spc="10" dirty="0"/>
              <a:t>Avaliação 2 - FAQ ligado usuários Login. </a:t>
            </a:r>
            <a:endParaRPr sz="3600" spc="-5" dirty="0"/>
          </a:p>
        </p:txBody>
      </p:sp>
      <p:sp>
        <p:nvSpPr>
          <p:cNvPr id="5" name="object 5"/>
          <p:cNvSpPr txBox="1"/>
          <p:nvPr/>
        </p:nvSpPr>
        <p:spPr>
          <a:xfrm>
            <a:off x="152400" y="1066800"/>
            <a:ext cx="8991601" cy="3868431"/>
          </a:xfrm>
          <a:prstGeom prst="rect">
            <a:avLst/>
          </a:prstGeom>
        </p:spPr>
        <p:txBody>
          <a:bodyPr vert="horz" wrap="square" lIns="0" tIns="33020" rIns="0" bIns="0" rtlCol="0">
            <a:spAutoFit/>
          </a:bodyPr>
          <a:lstStyle/>
          <a:p>
            <a:pPr marL="12065" marR="360045">
              <a:lnSpc>
                <a:spcPts val="3800"/>
              </a:lnSpc>
              <a:spcBef>
                <a:spcPts val="260"/>
              </a:spcBef>
              <a:buClr>
                <a:srgbClr val="CC0066"/>
              </a:buClr>
              <a:buSzPct val="68750"/>
              <a:tabLst>
                <a:tab pos="355600" algn="l"/>
              </a:tabLst>
            </a:pPr>
            <a:r>
              <a:rPr lang="pt-BR" sz="2000" dirty="0">
                <a:latin typeface="Arial MT"/>
                <a:cs typeface="Arial MT"/>
              </a:rPr>
              <a:t>2-Caso o aluno esteja </a:t>
            </a:r>
            <a:r>
              <a:rPr lang="pt-BR" sz="2000" dirty="0" err="1">
                <a:latin typeface="Arial MT"/>
                <a:cs typeface="Arial MT"/>
              </a:rPr>
              <a:t>logado</a:t>
            </a:r>
            <a:r>
              <a:rPr lang="pt-BR" sz="2000" dirty="0">
                <a:latin typeface="Arial MT"/>
                <a:cs typeface="Arial MT"/>
              </a:rPr>
              <a:t> no site (identificado), proceder ordenar os assuntos conforme tipo do usuário, e caso tenha requerimentos internos abertos na secretaria da escola, este deve priorizar a exibição das </a:t>
            </a:r>
            <a:r>
              <a:rPr lang="pt-BR" sz="2000" dirty="0" err="1">
                <a:latin typeface="Arial MT"/>
                <a:cs typeface="Arial MT"/>
              </a:rPr>
              <a:t>Faq</a:t>
            </a:r>
            <a:r>
              <a:rPr lang="pt-BR" sz="2000" dirty="0">
                <a:latin typeface="Arial MT"/>
                <a:cs typeface="Arial MT"/>
              </a:rPr>
              <a:t>(s) dos assuntos / processos requeridos pelo aluno.  Pode haver um link da </a:t>
            </a:r>
            <a:r>
              <a:rPr lang="pt-BR" sz="2000" dirty="0" err="1">
                <a:latin typeface="Arial MT"/>
                <a:cs typeface="Arial MT"/>
              </a:rPr>
              <a:t>Faq</a:t>
            </a:r>
            <a:r>
              <a:rPr lang="pt-BR" sz="2000" dirty="0">
                <a:latin typeface="Arial MT"/>
                <a:cs typeface="Arial MT"/>
              </a:rPr>
              <a:t>, com o atendimento do requerimento, e  ter um workflow das etapas (digitais e presenciais) a cumprir para obtenção do resultado do requerimento e seus prazos, e em que estágio está o andamento da solicitação do requerente.</a:t>
            </a:r>
          </a:p>
        </p:txBody>
      </p:sp>
    </p:spTree>
    <p:extLst>
      <p:ext uri="{BB962C8B-B14F-4D97-AF65-F5344CB8AC3E}">
        <p14:creationId xmlns:p14="http://schemas.microsoft.com/office/powerpoint/2010/main" val="269545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56673" y="33019"/>
            <a:ext cx="1143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9</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765174" y="360681"/>
            <a:ext cx="4665345" cy="756920"/>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dirty="0"/>
              <a:t>O</a:t>
            </a:r>
            <a:r>
              <a:rPr spc="10" dirty="0"/>
              <a:t> </a:t>
            </a:r>
            <a:r>
              <a:rPr spc="-5" dirty="0"/>
              <a:t>Modelo	Cascata</a:t>
            </a:r>
          </a:p>
        </p:txBody>
      </p:sp>
      <p:sp>
        <p:nvSpPr>
          <p:cNvPr id="5" name="object 5"/>
          <p:cNvSpPr txBox="1">
            <a:spLocks noGrp="1"/>
          </p:cNvSpPr>
          <p:nvPr>
            <p:ph type="body" idx="1"/>
          </p:nvPr>
        </p:nvSpPr>
        <p:spPr>
          <a:prstGeom prst="rect">
            <a:avLst/>
          </a:prstGeom>
        </p:spPr>
        <p:txBody>
          <a:bodyPr vert="horz" wrap="square" lIns="0" tIns="0" rIns="0" bIns="0" rtlCol="0">
            <a:spAutoFit/>
          </a:bodyPr>
          <a:lstStyle/>
          <a:p>
            <a:pPr marR="4661535">
              <a:lnSpc>
                <a:spcPts val="2100"/>
              </a:lnSpc>
            </a:pPr>
            <a:r>
              <a:rPr spc="-220" dirty="0"/>
              <a:t>E</a:t>
            </a:r>
            <a:r>
              <a:rPr spc="-195" dirty="0"/>
              <a:t>ngenha</a:t>
            </a:r>
            <a:r>
              <a:rPr spc="-135" dirty="0"/>
              <a:t>ria</a:t>
            </a:r>
            <a:r>
              <a:rPr spc="-90" dirty="0"/>
              <a:t> </a:t>
            </a:r>
            <a:r>
              <a:rPr spc="-140" dirty="0"/>
              <a:t>de  </a:t>
            </a:r>
            <a:r>
              <a:rPr spc="-180" dirty="0"/>
              <a:t>Sistemas</a:t>
            </a:r>
          </a:p>
          <a:p>
            <a:pPr marL="1231265">
              <a:lnSpc>
                <a:spcPts val="1650"/>
              </a:lnSpc>
            </a:pPr>
            <a:r>
              <a:rPr spc="-165" dirty="0"/>
              <a:t>Análise</a:t>
            </a:r>
            <a:r>
              <a:rPr spc="-65" dirty="0"/>
              <a:t> </a:t>
            </a:r>
            <a:r>
              <a:rPr spc="-190" dirty="0"/>
              <a:t>de</a:t>
            </a:r>
          </a:p>
          <a:p>
            <a:pPr marL="1231265">
              <a:lnSpc>
                <a:spcPts val="1910"/>
              </a:lnSpc>
            </a:pPr>
            <a:r>
              <a:rPr spc="-170" dirty="0"/>
              <a:t>Requisitos</a:t>
            </a:r>
          </a:p>
          <a:p>
            <a:pPr marL="2369820">
              <a:lnSpc>
                <a:spcPts val="1939"/>
              </a:lnSpc>
            </a:pPr>
            <a:r>
              <a:rPr spc="-165" dirty="0"/>
              <a:t>Projeto</a:t>
            </a:r>
          </a:p>
          <a:p>
            <a:pPr marL="3033395">
              <a:lnSpc>
                <a:spcPct val="100000"/>
              </a:lnSpc>
              <a:spcBef>
                <a:spcPts val="1680"/>
              </a:spcBef>
            </a:pPr>
            <a:r>
              <a:rPr spc="-170" dirty="0"/>
              <a:t>Codificação</a:t>
            </a:r>
          </a:p>
          <a:p>
            <a:pPr marL="3792220">
              <a:lnSpc>
                <a:spcPct val="100000"/>
              </a:lnSpc>
              <a:spcBef>
                <a:spcPts val="1675"/>
              </a:spcBef>
            </a:pPr>
            <a:r>
              <a:rPr spc="-195" dirty="0"/>
              <a:t>Testes</a:t>
            </a:r>
          </a:p>
          <a:p>
            <a:pPr algn="r">
              <a:lnSpc>
                <a:spcPct val="100000"/>
              </a:lnSpc>
              <a:spcBef>
                <a:spcPts val="1540"/>
              </a:spcBef>
            </a:pPr>
            <a:r>
              <a:rPr spc="-190" dirty="0"/>
              <a:t>Manutenção</a:t>
            </a:r>
          </a:p>
        </p:txBody>
      </p:sp>
      <p:grpSp>
        <p:nvGrpSpPr>
          <p:cNvPr id="6" name="object 6"/>
          <p:cNvGrpSpPr/>
          <p:nvPr/>
        </p:nvGrpSpPr>
        <p:grpSpPr>
          <a:xfrm>
            <a:off x="300037" y="1443038"/>
            <a:ext cx="8543925" cy="4733925"/>
            <a:chOff x="300037" y="1443038"/>
            <a:chExt cx="8543925" cy="4733925"/>
          </a:xfrm>
        </p:grpSpPr>
        <p:sp>
          <p:nvSpPr>
            <p:cNvPr id="7" name="object 7"/>
            <p:cNvSpPr/>
            <p:nvPr/>
          </p:nvSpPr>
          <p:spPr>
            <a:xfrm>
              <a:off x="304800" y="1447801"/>
              <a:ext cx="8534400" cy="4724400"/>
            </a:xfrm>
            <a:custGeom>
              <a:avLst/>
              <a:gdLst/>
              <a:ahLst/>
              <a:cxnLst/>
              <a:rect l="l" t="t" r="r" b="b"/>
              <a:pathLst>
                <a:path w="8534400" h="4724400">
                  <a:moveTo>
                    <a:pt x="8534398" y="0"/>
                  </a:moveTo>
                  <a:lnTo>
                    <a:pt x="0" y="0"/>
                  </a:lnTo>
                  <a:lnTo>
                    <a:pt x="0" y="4724398"/>
                  </a:lnTo>
                  <a:lnTo>
                    <a:pt x="8534398" y="4724398"/>
                  </a:lnTo>
                  <a:lnTo>
                    <a:pt x="8534398" y="0"/>
                  </a:lnTo>
                  <a:close/>
                </a:path>
              </a:pathLst>
            </a:custGeom>
            <a:solidFill>
              <a:srgbClr val="FFFFFF"/>
            </a:solidFill>
          </p:spPr>
          <p:txBody>
            <a:bodyPr wrap="square" lIns="0" tIns="0" rIns="0" bIns="0" rtlCol="0"/>
            <a:lstStyle/>
            <a:p>
              <a:endParaRPr/>
            </a:p>
          </p:txBody>
        </p:sp>
        <p:sp>
          <p:nvSpPr>
            <p:cNvPr id="8" name="object 8"/>
            <p:cNvSpPr/>
            <p:nvPr/>
          </p:nvSpPr>
          <p:spPr>
            <a:xfrm>
              <a:off x="304799" y="1447801"/>
              <a:ext cx="8534400" cy="4724400"/>
            </a:xfrm>
            <a:custGeom>
              <a:avLst/>
              <a:gdLst/>
              <a:ahLst/>
              <a:cxnLst/>
              <a:rect l="l" t="t" r="r" b="b"/>
              <a:pathLst>
                <a:path w="8534400" h="4724400">
                  <a:moveTo>
                    <a:pt x="0" y="0"/>
                  </a:moveTo>
                  <a:lnTo>
                    <a:pt x="8534397" y="0"/>
                  </a:lnTo>
                  <a:lnTo>
                    <a:pt x="8534397" y="4724398"/>
                  </a:lnTo>
                  <a:lnTo>
                    <a:pt x="0" y="4724398"/>
                  </a:lnTo>
                  <a:lnTo>
                    <a:pt x="0" y="0"/>
                  </a:lnTo>
                  <a:close/>
                </a:path>
              </a:pathLst>
            </a:custGeom>
            <a:ln w="9524">
              <a:solidFill>
                <a:srgbClr val="FF2600"/>
              </a:solidFill>
            </a:ln>
          </p:spPr>
          <p:txBody>
            <a:bodyPr wrap="square" lIns="0" tIns="0" rIns="0" bIns="0" rtlCol="0"/>
            <a:lstStyle/>
            <a:p>
              <a:endParaRPr/>
            </a:p>
          </p:txBody>
        </p:sp>
        <p:pic>
          <p:nvPicPr>
            <p:cNvPr id="9" name="object 9"/>
            <p:cNvPicPr/>
            <p:nvPr/>
          </p:nvPicPr>
          <p:blipFill>
            <a:blip r:embed="rId3" cstate="print"/>
            <a:stretch>
              <a:fillRect/>
            </a:stretch>
          </p:blipFill>
          <p:spPr>
            <a:xfrm>
              <a:off x="1371600" y="1454727"/>
              <a:ext cx="6317672" cy="623454"/>
            </a:xfrm>
            <a:prstGeom prst="rect">
              <a:avLst/>
            </a:prstGeom>
          </p:spPr>
        </p:pic>
      </p:grpSp>
      <p:sp>
        <p:nvSpPr>
          <p:cNvPr id="10" name="object 10"/>
          <p:cNvSpPr txBox="1"/>
          <p:nvPr/>
        </p:nvSpPr>
        <p:spPr>
          <a:xfrm>
            <a:off x="384175" y="1388682"/>
            <a:ext cx="8131175" cy="4301490"/>
          </a:xfrm>
          <a:prstGeom prst="rect">
            <a:avLst/>
          </a:prstGeom>
        </p:spPr>
        <p:txBody>
          <a:bodyPr vert="horz" wrap="square" lIns="0" tIns="104775" rIns="0" bIns="0" rtlCol="0">
            <a:spAutoFit/>
          </a:bodyPr>
          <a:lstStyle/>
          <a:p>
            <a:pPr marL="137795" algn="ctr">
              <a:lnSpc>
                <a:spcPct val="100000"/>
              </a:lnSpc>
              <a:spcBef>
                <a:spcPts val="825"/>
              </a:spcBef>
            </a:pPr>
            <a:r>
              <a:rPr sz="3200" dirty="0">
                <a:solidFill>
                  <a:srgbClr val="990000"/>
                </a:solidFill>
                <a:latin typeface="Arial MT"/>
                <a:cs typeface="Arial MT"/>
              </a:rPr>
              <a:t>Análise</a:t>
            </a:r>
            <a:r>
              <a:rPr sz="3200" spc="-5" dirty="0">
                <a:solidFill>
                  <a:srgbClr val="990000"/>
                </a:solidFill>
                <a:latin typeface="Arial MT"/>
                <a:cs typeface="Arial MT"/>
              </a:rPr>
              <a:t> </a:t>
            </a:r>
            <a:r>
              <a:rPr sz="3200" dirty="0">
                <a:solidFill>
                  <a:srgbClr val="990000"/>
                </a:solidFill>
                <a:latin typeface="Arial MT"/>
                <a:cs typeface="Arial MT"/>
              </a:rPr>
              <a:t>de</a:t>
            </a:r>
            <a:r>
              <a:rPr sz="3200" spc="-5" dirty="0">
                <a:solidFill>
                  <a:srgbClr val="990000"/>
                </a:solidFill>
                <a:latin typeface="Arial MT"/>
                <a:cs typeface="Arial MT"/>
              </a:rPr>
              <a:t> Requisitos</a:t>
            </a:r>
            <a:r>
              <a:rPr sz="3200" spc="-10" dirty="0">
                <a:solidFill>
                  <a:srgbClr val="990000"/>
                </a:solidFill>
                <a:latin typeface="Arial MT"/>
                <a:cs typeface="Arial MT"/>
              </a:rPr>
              <a:t> </a:t>
            </a:r>
            <a:r>
              <a:rPr sz="3200" dirty="0">
                <a:solidFill>
                  <a:srgbClr val="990000"/>
                </a:solidFill>
                <a:latin typeface="Arial MT"/>
                <a:cs typeface="Arial MT"/>
              </a:rPr>
              <a:t>de</a:t>
            </a:r>
            <a:r>
              <a:rPr sz="3200" spc="-5" dirty="0">
                <a:solidFill>
                  <a:srgbClr val="990000"/>
                </a:solidFill>
                <a:latin typeface="Arial MT"/>
                <a:cs typeface="Arial MT"/>
              </a:rPr>
              <a:t> Software</a:t>
            </a:r>
            <a:endParaRPr sz="3200">
              <a:latin typeface="Arial MT"/>
              <a:cs typeface="Arial MT"/>
            </a:endParaRPr>
          </a:p>
          <a:p>
            <a:pPr marL="354965" marR="73025" indent="-342900">
              <a:lnSpc>
                <a:spcPct val="99400"/>
              </a:lnSpc>
              <a:spcBef>
                <a:spcPts val="755"/>
              </a:spcBef>
              <a:buClr>
                <a:srgbClr val="CC0066"/>
              </a:buClr>
              <a:buSzPct val="68750"/>
              <a:buFont typeface="Wingdings"/>
              <a:buChar char=""/>
              <a:tabLst>
                <a:tab pos="355600" algn="l"/>
              </a:tabLst>
            </a:pPr>
            <a:r>
              <a:rPr sz="3200" dirty="0">
                <a:latin typeface="Times New Roman"/>
                <a:cs typeface="Times New Roman"/>
              </a:rPr>
              <a:t>o </a:t>
            </a:r>
            <a:r>
              <a:rPr sz="3200" spc="-5" dirty="0">
                <a:latin typeface="Times New Roman"/>
                <a:cs typeface="Times New Roman"/>
              </a:rPr>
              <a:t>processo </a:t>
            </a:r>
            <a:r>
              <a:rPr sz="3200" dirty="0">
                <a:latin typeface="Times New Roman"/>
                <a:cs typeface="Times New Roman"/>
              </a:rPr>
              <a:t>de </a:t>
            </a:r>
            <a:r>
              <a:rPr sz="3200" spc="-5" dirty="0">
                <a:latin typeface="Times New Roman"/>
                <a:cs typeface="Times New Roman"/>
              </a:rPr>
              <a:t>coleta </a:t>
            </a:r>
            <a:r>
              <a:rPr sz="3200" dirty="0">
                <a:latin typeface="Times New Roman"/>
                <a:cs typeface="Times New Roman"/>
              </a:rPr>
              <a:t>dos </a:t>
            </a:r>
            <a:r>
              <a:rPr sz="3200" spc="-5" dirty="0">
                <a:latin typeface="Times New Roman"/>
                <a:cs typeface="Times New Roman"/>
              </a:rPr>
              <a:t>requisitos </a:t>
            </a:r>
            <a:r>
              <a:rPr sz="3200" dirty="0">
                <a:latin typeface="Times New Roman"/>
                <a:cs typeface="Times New Roman"/>
              </a:rPr>
              <a:t>é </a:t>
            </a:r>
            <a:r>
              <a:rPr sz="3200" spc="5" dirty="0">
                <a:latin typeface="Times New Roman"/>
                <a:cs typeface="Times New Roman"/>
              </a:rPr>
              <a:t> </a:t>
            </a:r>
            <a:r>
              <a:rPr sz="3200" spc="-5" dirty="0">
                <a:latin typeface="Times New Roman"/>
                <a:cs typeface="Times New Roman"/>
              </a:rPr>
              <a:t>intensificado </a:t>
            </a:r>
            <a:r>
              <a:rPr sz="3200" dirty="0">
                <a:latin typeface="Times New Roman"/>
                <a:cs typeface="Times New Roman"/>
              </a:rPr>
              <a:t>e </a:t>
            </a:r>
            <a:r>
              <a:rPr sz="3200" spc="-5" dirty="0">
                <a:latin typeface="Times New Roman"/>
                <a:cs typeface="Times New Roman"/>
              </a:rPr>
              <a:t>concentrado especificamente </a:t>
            </a:r>
            <a:r>
              <a:rPr sz="3200" dirty="0">
                <a:latin typeface="Times New Roman"/>
                <a:cs typeface="Times New Roman"/>
              </a:rPr>
              <a:t>no </a:t>
            </a:r>
            <a:r>
              <a:rPr sz="3200" spc="-785" dirty="0">
                <a:latin typeface="Times New Roman"/>
                <a:cs typeface="Times New Roman"/>
              </a:rPr>
              <a:t> </a:t>
            </a:r>
            <a:r>
              <a:rPr sz="3200" spc="-5" dirty="0">
                <a:latin typeface="Times New Roman"/>
                <a:cs typeface="Times New Roman"/>
              </a:rPr>
              <a:t>software</a:t>
            </a:r>
            <a:endParaRPr sz="3200">
              <a:latin typeface="Times New Roman"/>
              <a:cs typeface="Times New Roman"/>
            </a:endParaRPr>
          </a:p>
          <a:p>
            <a:pPr marL="354965" marR="5080" indent="-342900">
              <a:lnSpc>
                <a:spcPct val="100000"/>
              </a:lnSpc>
              <a:spcBef>
                <a:spcPts val="825"/>
              </a:spcBef>
              <a:buClr>
                <a:srgbClr val="CC0066"/>
              </a:buClr>
              <a:buSzPct val="68750"/>
              <a:buFont typeface="Wingdings"/>
              <a:buChar char=""/>
              <a:tabLst>
                <a:tab pos="355600" algn="l"/>
              </a:tabLst>
            </a:pPr>
            <a:r>
              <a:rPr sz="3200" spc="-5" dirty="0">
                <a:latin typeface="Times New Roman"/>
                <a:cs typeface="Times New Roman"/>
              </a:rPr>
              <a:t>deve-se compreender</a:t>
            </a:r>
            <a:r>
              <a:rPr sz="3200" dirty="0">
                <a:latin typeface="Times New Roman"/>
                <a:cs typeface="Times New Roman"/>
              </a:rPr>
              <a:t> o </a:t>
            </a:r>
            <a:r>
              <a:rPr sz="3200" spc="-5" dirty="0">
                <a:latin typeface="Times New Roman"/>
                <a:cs typeface="Times New Roman"/>
              </a:rPr>
              <a:t>domínio</a:t>
            </a:r>
            <a:r>
              <a:rPr sz="3200" dirty="0">
                <a:latin typeface="Times New Roman"/>
                <a:cs typeface="Times New Roman"/>
              </a:rPr>
              <a:t> da</a:t>
            </a:r>
            <a:r>
              <a:rPr sz="3200" spc="-5" dirty="0">
                <a:latin typeface="Times New Roman"/>
                <a:cs typeface="Times New Roman"/>
              </a:rPr>
              <a:t> informação, </a:t>
            </a:r>
            <a:r>
              <a:rPr sz="3200" spc="-785" dirty="0">
                <a:latin typeface="Times New Roman"/>
                <a:cs typeface="Times New Roman"/>
              </a:rPr>
              <a:t> </a:t>
            </a:r>
            <a:r>
              <a:rPr sz="3200" dirty="0">
                <a:latin typeface="Times New Roman"/>
                <a:cs typeface="Times New Roman"/>
              </a:rPr>
              <a:t>a</a:t>
            </a:r>
            <a:r>
              <a:rPr sz="3200" spc="-5" dirty="0">
                <a:latin typeface="Times New Roman"/>
                <a:cs typeface="Times New Roman"/>
              </a:rPr>
              <a:t> função,</a:t>
            </a:r>
            <a:r>
              <a:rPr sz="3200" dirty="0">
                <a:latin typeface="Times New Roman"/>
                <a:cs typeface="Times New Roman"/>
              </a:rPr>
              <a:t> </a:t>
            </a:r>
            <a:r>
              <a:rPr sz="3200" spc="-5" dirty="0">
                <a:latin typeface="Times New Roman"/>
                <a:cs typeface="Times New Roman"/>
              </a:rPr>
              <a:t>desempenho</a:t>
            </a:r>
            <a:r>
              <a:rPr sz="3200" dirty="0">
                <a:latin typeface="Times New Roman"/>
                <a:cs typeface="Times New Roman"/>
              </a:rPr>
              <a:t> e</a:t>
            </a:r>
            <a:r>
              <a:rPr sz="3200" spc="-5" dirty="0">
                <a:latin typeface="Times New Roman"/>
                <a:cs typeface="Times New Roman"/>
              </a:rPr>
              <a:t> interfaces</a:t>
            </a:r>
            <a:r>
              <a:rPr sz="3200" dirty="0">
                <a:latin typeface="Times New Roman"/>
                <a:cs typeface="Times New Roman"/>
              </a:rPr>
              <a:t> </a:t>
            </a:r>
            <a:r>
              <a:rPr sz="3200" spc="-5" dirty="0">
                <a:latin typeface="Times New Roman"/>
                <a:cs typeface="Times New Roman"/>
              </a:rPr>
              <a:t>exigidos</a:t>
            </a:r>
            <a:endParaRPr sz="3200">
              <a:latin typeface="Times New Roman"/>
              <a:cs typeface="Times New Roman"/>
            </a:endParaRPr>
          </a:p>
          <a:p>
            <a:pPr marL="354965" marR="139700" indent="-342900">
              <a:lnSpc>
                <a:spcPct val="100000"/>
              </a:lnSpc>
              <a:spcBef>
                <a:spcPts val="720"/>
              </a:spcBef>
              <a:buClr>
                <a:srgbClr val="CC0066"/>
              </a:buClr>
              <a:buSzPct val="68750"/>
              <a:buFont typeface="Wingdings"/>
              <a:buChar char=""/>
              <a:tabLst>
                <a:tab pos="355600" algn="l"/>
              </a:tabLst>
            </a:pPr>
            <a:r>
              <a:rPr sz="3200" dirty="0">
                <a:latin typeface="Times New Roman"/>
                <a:cs typeface="Times New Roman"/>
              </a:rPr>
              <a:t>os </a:t>
            </a:r>
            <a:r>
              <a:rPr sz="3200" spc="-5" dirty="0">
                <a:latin typeface="Times New Roman"/>
                <a:cs typeface="Times New Roman"/>
              </a:rPr>
              <a:t>requisitos</a:t>
            </a:r>
            <a:r>
              <a:rPr sz="3200" dirty="0">
                <a:latin typeface="Times New Roman"/>
                <a:cs typeface="Times New Roman"/>
              </a:rPr>
              <a:t> </a:t>
            </a:r>
            <a:r>
              <a:rPr sz="3200" spc="-5" dirty="0">
                <a:latin typeface="Times New Roman"/>
                <a:cs typeface="Times New Roman"/>
              </a:rPr>
              <a:t>(para </a:t>
            </a:r>
            <a:r>
              <a:rPr sz="3200" dirty="0">
                <a:latin typeface="Times New Roman"/>
                <a:cs typeface="Times New Roman"/>
              </a:rPr>
              <a:t>o </a:t>
            </a:r>
            <a:r>
              <a:rPr sz="3200" spc="-5" dirty="0">
                <a:latin typeface="Times New Roman"/>
                <a:cs typeface="Times New Roman"/>
              </a:rPr>
              <a:t>sistema</a:t>
            </a:r>
            <a:r>
              <a:rPr sz="3200" dirty="0">
                <a:latin typeface="Times New Roman"/>
                <a:cs typeface="Times New Roman"/>
              </a:rPr>
              <a:t> e</a:t>
            </a:r>
            <a:r>
              <a:rPr sz="3200" spc="-5" dirty="0">
                <a:latin typeface="Times New Roman"/>
                <a:cs typeface="Times New Roman"/>
              </a:rPr>
              <a:t> para </a:t>
            </a:r>
            <a:r>
              <a:rPr sz="3200" dirty="0">
                <a:latin typeface="Times New Roman"/>
                <a:cs typeface="Times New Roman"/>
              </a:rPr>
              <a:t>o </a:t>
            </a:r>
            <a:r>
              <a:rPr sz="3200" spc="-5" dirty="0">
                <a:latin typeface="Times New Roman"/>
                <a:cs typeface="Times New Roman"/>
              </a:rPr>
              <a:t>software) </a:t>
            </a:r>
            <a:r>
              <a:rPr sz="3200" spc="-785" dirty="0">
                <a:latin typeface="Times New Roman"/>
                <a:cs typeface="Times New Roman"/>
              </a:rPr>
              <a:t> </a:t>
            </a:r>
            <a:r>
              <a:rPr sz="3200" spc="-5" dirty="0">
                <a:latin typeface="Times New Roman"/>
                <a:cs typeface="Times New Roman"/>
              </a:rPr>
              <a:t>são documentados</a:t>
            </a:r>
            <a:r>
              <a:rPr sz="3200" dirty="0">
                <a:latin typeface="Times New Roman"/>
                <a:cs typeface="Times New Roman"/>
              </a:rPr>
              <a:t> e</a:t>
            </a:r>
            <a:r>
              <a:rPr sz="3200" spc="-5" dirty="0">
                <a:latin typeface="Times New Roman"/>
                <a:cs typeface="Times New Roman"/>
              </a:rPr>
              <a:t> revistos</a:t>
            </a:r>
            <a:r>
              <a:rPr sz="3200" dirty="0">
                <a:latin typeface="Times New Roman"/>
                <a:cs typeface="Times New Roman"/>
              </a:rPr>
              <a:t> </a:t>
            </a:r>
            <a:r>
              <a:rPr sz="3200" spc="-5" dirty="0">
                <a:latin typeface="Times New Roman"/>
                <a:cs typeface="Times New Roman"/>
              </a:rPr>
              <a:t>com </a:t>
            </a:r>
            <a:r>
              <a:rPr sz="3200" dirty="0">
                <a:latin typeface="Times New Roman"/>
                <a:cs typeface="Times New Roman"/>
              </a:rPr>
              <a:t>o </a:t>
            </a:r>
            <a:r>
              <a:rPr sz="3200" spc="-5" dirty="0">
                <a:latin typeface="Times New Roman"/>
                <a:cs typeface="Times New Roman"/>
              </a:rPr>
              <a:t>cliente</a:t>
            </a:r>
            <a:endParaRPr sz="320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67773" y="33019"/>
            <a:ext cx="20320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Times New Roman"/>
                <a:cs typeface="Times New Roman"/>
              </a:rPr>
              <a:t>16</a:t>
            </a:r>
            <a:endParaRPr sz="1400">
              <a:latin typeface="Times New Roman"/>
              <a:cs typeface="Times New Roman"/>
            </a:endParaRPr>
          </a:p>
        </p:txBody>
      </p:sp>
      <p:pic>
        <p:nvPicPr>
          <p:cNvPr id="3" name="object 3"/>
          <p:cNvPicPr/>
          <p:nvPr/>
        </p:nvPicPr>
        <p:blipFill>
          <a:blip r:embed="rId2" cstate="print"/>
          <a:stretch>
            <a:fillRect/>
          </a:stretch>
        </p:blipFill>
        <p:spPr>
          <a:xfrm>
            <a:off x="698269" y="403167"/>
            <a:ext cx="4958541" cy="818803"/>
          </a:xfrm>
          <a:prstGeom prst="rect">
            <a:avLst/>
          </a:prstGeom>
        </p:spPr>
      </p:pic>
      <p:sp>
        <p:nvSpPr>
          <p:cNvPr id="4" name="object 4"/>
          <p:cNvSpPr txBox="1">
            <a:spLocks noGrp="1"/>
          </p:cNvSpPr>
          <p:nvPr>
            <p:ph type="title"/>
          </p:nvPr>
        </p:nvSpPr>
        <p:spPr>
          <a:xfrm>
            <a:off x="304801" y="360681"/>
            <a:ext cx="8562972" cy="751488"/>
          </a:xfrm>
          <a:prstGeom prst="rect">
            <a:avLst/>
          </a:prstGeom>
        </p:spPr>
        <p:txBody>
          <a:bodyPr vert="horz" wrap="square" lIns="0" tIns="12700" rIns="0" bIns="0" rtlCol="0">
            <a:spAutoFit/>
          </a:bodyPr>
          <a:lstStyle/>
          <a:p>
            <a:pPr marL="12700">
              <a:lnSpc>
                <a:spcPct val="100000"/>
              </a:lnSpc>
              <a:spcBef>
                <a:spcPts val="100"/>
              </a:spcBef>
              <a:tabLst>
                <a:tab pos="2653665" algn="l"/>
              </a:tabLst>
            </a:pPr>
            <a:r>
              <a:rPr lang="pt-BR" spc="10" dirty="0"/>
              <a:t>Avaliação – 3º trabalho</a:t>
            </a:r>
            <a:endParaRPr spc="-5" dirty="0"/>
          </a:p>
        </p:txBody>
      </p:sp>
      <p:sp>
        <p:nvSpPr>
          <p:cNvPr id="5" name="object 5"/>
          <p:cNvSpPr txBox="1"/>
          <p:nvPr/>
        </p:nvSpPr>
        <p:spPr>
          <a:xfrm>
            <a:off x="152400" y="1066800"/>
            <a:ext cx="8991601" cy="5817683"/>
          </a:xfrm>
          <a:prstGeom prst="rect">
            <a:avLst/>
          </a:prstGeom>
        </p:spPr>
        <p:txBody>
          <a:bodyPr vert="horz" wrap="square" lIns="0" tIns="33020" rIns="0" bIns="0" rtlCol="0">
            <a:spAutoFit/>
          </a:bodyPr>
          <a:lstStyle/>
          <a:p>
            <a:pPr marL="12065" marR="360045">
              <a:lnSpc>
                <a:spcPts val="3800"/>
              </a:lnSpc>
              <a:spcBef>
                <a:spcPts val="260"/>
              </a:spcBef>
              <a:buClr>
                <a:srgbClr val="CC0066"/>
              </a:buClr>
              <a:buSzPct val="68750"/>
              <a:tabLst>
                <a:tab pos="355600" algn="l"/>
              </a:tabLst>
            </a:pPr>
            <a:r>
              <a:rPr lang="pt-BR" sz="2000" dirty="0">
                <a:latin typeface="Arial MT"/>
                <a:cs typeface="Arial MT"/>
              </a:rPr>
              <a:t>7-) Elabore uma Proposta de requisitos gerais de um novo sistema de controle vacinação para o país, considerando controle de lotes desde a compra, até a recepção de importação para aquelas vindas fora país, e distribuição aos municípios, destes as unidades de saúde (aplicação), e o controle de estoque por lotes, registro de perdas e seus motivos, de maneira que tenhamos “chamamento padronizado dos munícipes para agendamento, posicionamento diário ou on-line do estoque, prazo de validade, projeção estoque conforme agenda munícipes, e programação de entregas novas a unidade de vacinação. Permitir ainda campanhas de divulgação e chamamento da população, para acelerar o processo de imunização. Deve </a:t>
            </a:r>
            <a:r>
              <a:rPr lang="pt-BR" sz="2000" dirty="0" err="1">
                <a:latin typeface="Arial MT"/>
                <a:cs typeface="Arial MT"/>
              </a:rPr>
              <a:t>tbm</a:t>
            </a:r>
            <a:r>
              <a:rPr lang="pt-BR" sz="2000" dirty="0">
                <a:latin typeface="Arial MT"/>
                <a:cs typeface="Arial MT"/>
              </a:rPr>
              <a:t> disponibilizar comprovantes a partir máximo 24 horas  aos munícipes.      (obs. Em que o censo 2023 poderia apoiar o sistema?).</a:t>
            </a:r>
          </a:p>
        </p:txBody>
      </p:sp>
    </p:spTree>
    <p:extLst>
      <p:ext uri="{BB962C8B-B14F-4D97-AF65-F5344CB8AC3E}">
        <p14:creationId xmlns:p14="http://schemas.microsoft.com/office/powerpoint/2010/main" val="3790453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A00ED633447EB449A8287C5EE7E6672" ma:contentTypeVersion="0" ma:contentTypeDescription="Crie um novo documento." ma:contentTypeScope="" ma:versionID="39c271abbdc4ec991fa6c6c55d2b0281">
  <xsd:schema xmlns:xsd="http://www.w3.org/2001/XMLSchema" xmlns:xs="http://www.w3.org/2001/XMLSchema" xmlns:p="http://schemas.microsoft.com/office/2006/metadata/properties" targetNamespace="http://schemas.microsoft.com/office/2006/metadata/properties" ma:root="true" ma:fieldsID="574c6ccb71ee63fbc30cff3237551ec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2DF2AD1-F001-4A71-AC42-312BAE387BFA}"/>
</file>

<file path=customXml/itemProps2.xml><?xml version="1.0" encoding="utf-8"?>
<ds:datastoreItem xmlns:ds="http://schemas.openxmlformats.org/officeDocument/2006/customXml" ds:itemID="{5D3A4FE8-358E-410F-AE40-B2F13D78EF65}"/>
</file>

<file path=customXml/itemProps3.xml><?xml version="1.0" encoding="utf-8"?>
<ds:datastoreItem xmlns:ds="http://schemas.openxmlformats.org/officeDocument/2006/customXml" ds:itemID="{2D30CF9A-EFFE-4243-9531-E2FDD75D7B3E}"/>
</file>

<file path=docProps/app.xml><?xml version="1.0" encoding="utf-8"?>
<Properties xmlns="http://schemas.openxmlformats.org/officeDocument/2006/extended-properties" xmlns:vt="http://schemas.openxmlformats.org/officeDocument/2006/docPropsVTypes">
  <Template/>
  <TotalTime>533</TotalTime>
  <Words>5206</Words>
  <Application>Microsoft Office PowerPoint</Application>
  <PresentationFormat>Apresentação na tela (4:3)</PresentationFormat>
  <Paragraphs>904</Paragraphs>
  <Slides>90</Slides>
  <Notes>0</Notes>
  <HiddenSlides>0</HiddenSlides>
  <MMClips>0</MMClips>
  <ScaleCrop>false</ScaleCrop>
  <HeadingPairs>
    <vt:vector size="6" baseType="variant">
      <vt:variant>
        <vt:lpstr>Fontes usadas</vt:lpstr>
      </vt:variant>
      <vt:variant>
        <vt:i4>10</vt:i4>
      </vt:variant>
      <vt:variant>
        <vt:lpstr>Tema</vt:lpstr>
      </vt:variant>
      <vt:variant>
        <vt:i4>2</vt:i4>
      </vt:variant>
      <vt:variant>
        <vt:lpstr>Títulos de slides</vt:lpstr>
      </vt:variant>
      <vt:variant>
        <vt:i4>90</vt:i4>
      </vt:variant>
    </vt:vector>
  </HeadingPairs>
  <TitlesOfParts>
    <vt:vector size="102" baseType="lpstr">
      <vt:lpstr>MS PGothic</vt:lpstr>
      <vt:lpstr>Arial</vt:lpstr>
      <vt:lpstr>Arial MT</vt:lpstr>
      <vt:lpstr>Calibri</vt:lpstr>
      <vt:lpstr>Calibri Light</vt:lpstr>
      <vt:lpstr>Comic Sans MS</vt:lpstr>
      <vt:lpstr>Palatino Linotype</vt:lpstr>
      <vt:lpstr>Tahoma</vt:lpstr>
      <vt:lpstr>Times New Roman</vt:lpstr>
      <vt:lpstr>Wingdings</vt:lpstr>
      <vt:lpstr>Office Theme</vt:lpstr>
      <vt:lpstr>Tema do Office</vt:lpstr>
      <vt:lpstr>Modelos de Processo de  Software</vt:lpstr>
      <vt:lpstr>ENGENHARIA DE SOFTWARE</vt:lpstr>
      <vt:lpstr>Modelos de Processo de  Software</vt:lpstr>
      <vt:lpstr>Modelos de Processo de  Software</vt:lpstr>
      <vt:lpstr>Modelos de Processo de  Software</vt:lpstr>
      <vt:lpstr>O Modelo Cascata</vt:lpstr>
      <vt:lpstr>O Modelo Cascata</vt:lpstr>
      <vt:lpstr>O Modelo Cascata</vt:lpstr>
      <vt:lpstr>O Modelo Cascata</vt:lpstr>
      <vt:lpstr>Necessidades Usuário.  Requisitos.</vt:lpstr>
      <vt:lpstr>O Modelo Cascata</vt:lpstr>
      <vt:lpstr>O Modelo Cascata</vt:lpstr>
      <vt:lpstr>O Modelo Cascata Testes </vt:lpstr>
      <vt:lpstr>O Modelo Cascata</vt:lpstr>
      <vt:lpstr>Problemas com o Modelo  Cascata</vt:lpstr>
      <vt:lpstr>Problemas com o Modelo  Cascata</vt:lpstr>
      <vt:lpstr>O Modelo Cascata</vt:lpstr>
      <vt:lpstr>Modelos Derivados do Modelo Cascata (Sommerville)</vt:lpstr>
      <vt:lpstr>Modelos Derivados do Modelo Cascata (Sommerville)</vt:lpstr>
      <vt:lpstr>Modelos Derivados do Modelo Cascata (Sommerville)</vt:lpstr>
      <vt:lpstr>Apresentação do PowerPoint</vt:lpstr>
      <vt:lpstr>Questionário I.</vt:lpstr>
      <vt:lpstr>Questionário I. (continuação I)</vt:lpstr>
      <vt:lpstr>Questionário I. (continuação II)</vt:lpstr>
      <vt:lpstr>Questionário I. (continuação III)</vt:lpstr>
      <vt:lpstr>Modelos de Processo de  Software</vt:lpstr>
      <vt:lpstr>O Modelo de Prototipação</vt:lpstr>
      <vt:lpstr>O Paradigma de Prototipação para obtenção dos requisitos</vt:lpstr>
      <vt:lpstr>O Paradigma de Prototipação para obtenção dos requisitos</vt:lpstr>
      <vt:lpstr>O Paradigma de Prototipação para obtenção dos requisitos</vt:lpstr>
      <vt:lpstr>O Paradigma de Prototipação para obtenção dos requisitos</vt:lpstr>
      <vt:lpstr>O Paradigma de Prototipação para obtenção dos requisitos</vt:lpstr>
      <vt:lpstr>O Paradigma de Prototipação para obtenção dos requisitos</vt:lpstr>
      <vt:lpstr>O Paradigma de Prototipação para obtenção dos requisitos</vt:lpstr>
      <vt:lpstr>O Paradigma de Prototipação para obtenção dos requisitos</vt:lpstr>
      <vt:lpstr>Problemas com a Prototipação</vt:lpstr>
      <vt:lpstr>Comentários sobre o  Paradigma de Prototipação</vt:lpstr>
      <vt:lpstr>Modelos de Processo de  Software</vt:lpstr>
      <vt:lpstr>O Modelo RAD</vt:lpstr>
      <vt:lpstr>O Modelo RAD</vt:lpstr>
      <vt:lpstr>O Modelo RAD</vt:lpstr>
      <vt:lpstr>O Modelo RAD</vt:lpstr>
      <vt:lpstr>O Modelo RAD</vt:lpstr>
      <vt:lpstr>Modelos de Processo de  Software</vt:lpstr>
      <vt:lpstr>Modelos Evolutivos de  Processo</vt:lpstr>
      <vt:lpstr>Modelos Evolutivos de  Processo</vt:lpstr>
      <vt:lpstr>Modelos Evolutivos de  Processo</vt:lpstr>
      <vt:lpstr>Modelos de Processo de  Software</vt:lpstr>
      <vt:lpstr>O Modelo Incremental</vt:lpstr>
      <vt:lpstr>O Modelo Incremental</vt:lpstr>
      <vt:lpstr>O Modelo Incremental</vt:lpstr>
      <vt:lpstr>O Modelo Incremental</vt:lpstr>
      <vt:lpstr>Modelos de Processo de  Software</vt:lpstr>
      <vt:lpstr>O Modelo Espiral</vt:lpstr>
      <vt:lpstr>O Modelo Espiral (com 4 regiões)</vt:lpstr>
      <vt:lpstr>O Modelo Espiral (com 4 regiões)</vt:lpstr>
      <vt:lpstr>O Modelo Espiral de Processo</vt:lpstr>
      <vt:lpstr>O Modelo Espiral de Processo  de Software</vt:lpstr>
      <vt:lpstr>O Modelo Espiral de Processo  de Software</vt:lpstr>
      <vt:lpstr>O Modelo Espiral de Processo  de Software</vt:lpstr>
      <vt:lpstr>O Modelo Espiral (com 4 regiões)</vt:lpstr>
      <vt:lpstr>Apresentação do PowerPoint</vt:lpstr>
      <vt:lpstr>O Modelo Espiral de Processo</vt:lpstr>
      <vt:lpstr>O Modelo Espiral de Processo  de Software</vt:lpstr>
      <vt:lpstr>O Modelo Espiral de Processo  de Software</vt:lpstr>
      <vt:lpstr>O Modelo Espiral de Processo  de Software</vt:lpstr>
      <vt:lpstr>O Modelo Espiral</vt:lpstr>
      <vt:lpstr>Comentários sobre o Ciclo de  Vida em Espiral</vt:lpstr>
      <vt:lpstr>Comentários sobre o Ciclo de  Vida em Espiral</vt:lpstr>
      <vt:lpstr>O Modelo Espiral (com 6 regiões)</vt:lpstr>
      <vt:lpstr>O Modelo Espiral</vt:lpstr>
      <vt:lpstr>Modelos de Processo de  Software</vt:lpstr>
      <vt:lpstr>O Modelo de Montagem de  Componentes</vt:lpstr>
      <vt:lpstr>O Modelo de Montagem de  Componentes</vt:lpstr>
      <vt:lpstr>gem de</vt:lpstr>
      <vt:lpstr>O Modelo de Montagem de  Componentes</vt:lpstr>
      <vt:lpstr>Modelos de Processo de  Software</vt:lpstr>
      <vt:lpstr>Técnicas de 4a Geração</vt:lpstr>
      <vt:lpstr>Ferramentas do Ambiente das  Técnicas de 4a Geração</vt:lpstr>
      <vt:lpstr>Técnicas de 4a Geração</vt:lpstr>
      <vt:lpstr>Técnicas de 4a Geração</vt:lpstr>
      <vt:lpstr>Técnicas de 4a Geração</vt:lpstr>
      <vt:lpstr>Técnicas de 4a Geração</vt:lpstr>
      <vt:lpstr>Técnicas de 4a Geração</vt:lpstr>
      <vt:lpstr>Comentários sobre as Técnicas  de 4a Geração</vt:lpstr>
      <vt:lpstr>Para escolha de um Modelo de  Processo de Software:</vt:lpstr>
      <vt:lpstr>Avaliação 1 (FAQ)</vt:lpstr>
      <vt:lpstr>Avaliação 1 (FAQ) – Cont.</vt:lpstr>
      <vt:lpstr>Avaliação 2 - FAQ ligado usuários Login. </vt:lpstr>
      <vt:lpstr>Avaliação – 3º trabalho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Modelos de Processo de  Software</dc:title>
  <dc:creator>User</dc:creator>
  <cp:lastModifiedBy>Wladimir Menegassi</cp:lastModifiedBy>
  <cp:revision>32</cp:revision>
  <dcterms:created xsi:type="dcterms:W3CDTF">2023-05-10T19:42:57Z</dcterms:created>
  <dcterms:modified xsi:type="dcterms:W3CDTF">2023-05-18T19:50:43Z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0x0101008A00ED633447EB449A8287C5EE7E6672</vt:lpwstr>
  </property>
</Properties>
</file>