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B87-52AD-EFD5-933C-FB9D751D2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FD73C-DFD7-A904-AF2C-E32340C82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E68897-B182-14CD-69C4-E365AF239088}"/>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5" name="Footer Placeholder 4">
            <a:extLst>
              <a:ext uri="{FF2B5EF4-FFF2-40B4-BE49-F238E27FC236}">
                <a16:creationId xmlns:a16="http://schemas.microsoft.com/office/drawing/2014/main" id="{1D3BE2F1-63D3-9258-5616-05D2FCB8B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9374F-B408-7E80-2FB3-AFA190576CC5}"/>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133109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5A10-892D-0727-0A6A-8ED94D9832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C791AB-D00D-162F-C256-11A5F84BEE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48A67-0DFC-5AF2-CE84-1B9012E063A1}"/>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5" name="Footer Placeholder 4">
            <a:extLst>
              <a:ext uri="{FF2B5EF4-FFF2-40B4-BE49-F238E27FC236}">
                <a16:creationId xmlns:a16="http://schemas.microsoft.com/office/drawing/2014/main" id="{0ABEE82A-A45C-3FF0-59FD-FB0EBD642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1DBB6-A6FA-E031-26A8-616666154249}"/>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36810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880E8-1112-BB07-8C91-52B34071E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1D06C5-375E-ADC3-BBDD-AA3D05292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06C85-CDD8-A95A-E8AF-09F0F7A566A6}"/>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5" name="Footer Placeholder 4">
            <a:extLst>
              <a:ext uri="{FF2B5EF4-FFF2-40B4-BE49-F238E27FC236}">
                <a16:creationId xmlns:a16="http://schemas.microsoft.com/office/drawing/2014/main" id="{68958502-6D29-9559-648F-12A23CA16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1FF4E-179F-0D2A-C021-91AFF41DF616}"/>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39544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3E82-C013-E8E1-A15F-543E0CCD8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9F266-977E-AFC1-79CA-088EEA724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3D8AD-102D-2975-5B98-41DCD22ED33B}"/>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5" name="Footer Placeholder 4">
            <a:extLst>
              <a:ext uri="{FF2B5EF4-FFF2-40B4-BE49-F238E27FC236}">
                <a16:creationId xmlns:a16="http://schemas.microsoft.com/office/drawing/2014/main" id="{F99B37A6-4027-B515-6C49-CD858CCDE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E485D-BE0D-734B-B241-92C2A27AB192}"/>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37761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8863-2760-6070-42EB-4AE61780C4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0FF191-280B-6838-8DE4-D6709F6C6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73C098-8899-7D1E-4426-6AA2BD6A04C4}"/>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5" name="Footer Placeholder 4">
            <a:extLst>
              <a:ext uri="{FF2B5EF4-FFF2-40B4-BE49-F238E27FC236}">
                <a16:creationId xmlns:a16="http://schemas.microsoft.com/office/drawing/2014/main" id="{A4B14594-4F05-9994-AF41-54B4EC841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F87C7-E029-E8E0-6EF5-86EAA13B880C}"/>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254481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ADC7-3F7D-591F-3E7E-817CF0EDC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B3659-8D0C-5B91-1265-81777A89C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BF5803-CF6B-59C3-9901-27C0311BB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9C415C-986B-38C2-9859-A5F509895A7A}"/>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6" name="Footer Placeholder 5">
            <a:extLst>
              <a:ext uri="{FF2B5EF4-FFF2-40B4-BE49-F238E27FC236}">
                <a16:creationId xmlns:a16="http://schemas.microsoft.com/office/drawing/2014/main" id="{2E0C81BF-69C5-4B79-47DF-50FC764F4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D8E4D-32B9-39E7-A5D6-29CACBAD6715}"/>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212112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AB77-4E0A-BCCE-1681-C088B7CC03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2EAE4B-F56B-02EF-0E88-EFB583ECF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DDA907-ECB4-E87A-8A1B-237281C1B6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DC50B-2930-D41B-2102-FB43C9117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26B68-B34A-1F73-8FD3-35232D0FA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13141D-3C2A-C1C4-0F69-2EFEF8DF4752}"/>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8" name="Footer Placeholder 7">
            <a:extLst>
              <a:ext uri="{FF2B5EF4-FFF2-40B4-BE49-F238E27FC236}">
                <a16:creationId xmlns:a16="http://schemas.microsoft.com/office/drawing/2014/main" id="{7A932058-95A8-CC78-18A3-330038DF8D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A915FC-AD4B-C591-AAFB-D72F02C3B1FA}"/>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299279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E6BC-52F5-1CA0-1AE6-244D08B4D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22AAF-073D-1834-62F8-21B5D6C3C354}"/>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4" name="Footer Placeholder 3">
            <a:extLst>
              <a:ext uri="{FF2B5EF4-FFF2-40B4-BE49-F238E27FC236}">
                <a16:creationId xmlns:a16="http://schemas.microsoft.com/office/drawing/2014/main" id="{0FDD9CC1-F54D-4FE9-64C0-047199BB35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B168A-7588-4828-FB8F-CDB4A8D0C66A}"/>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52512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6C04E-0CD5-119D-E13B-DA48A7646CE9}"/>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3" name="Footer Placeholder 2">
            <a:extLst>
              <a:ext uri="{FF2B5EF4-FFF2-40B4-BE49-F238E27FC236}">
                <a16:creationId xmlns:a16="http://schemas.microsoft.com/office/drawing/2014/main" id="{B4E723E7-6682-BF72-A363-02ED80791F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872DFC-EBD2-9DB6-BB20-EFD354BD73FA}"/>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251840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DC59-96CB-CE17-C455-2CFF55A08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16E2B4-CAAE-99EF-2450-41FD201E4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B141DE-76A3-1D99-6B2B-B8193BB3C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FC9D5-8190-5057-7F5D-7FF2B7CCD6BC}"/>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6" name="Footer Placeholder 5">
            <a:extLst>
              <a:ext uri="{FF2B5EF4-FFF2-40B4-BE49-F238E27FC236}">
                <a16:creationId xmlns:a16="http://schemas.microsoft.com/office/drawing/2014/main" id="{C18445CA-D3D1-5ECB-265D-E9B00BB3A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37DF9-8D60-60FA-D448-12A64BE03695}"/>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180685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4801-98E4-D5CE-CDA7-777CD5C06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E191A-CD8C-6790-03C0-FFCBD61D57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C6C531-1CE0-7DF6-557F-2A96D366A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C5F95-5762-8335-7BB9-E7239F0DBDEC}"/>
              </a:ext>
            </a:extLst>
          </p:cNvPr>
          <p:cNvSpPr>
            <a:spLocks noGrp="1"/>
          </p:cNvSpPr>
          <p:nvPr>
            <p:ph type="dt" sz="half" idx="10"/>
          </p:nvPr>
        </p:nvSpPr>
        <p:spPr/>
        <p:txBody>
          <a:bodyPr/>
          <a:lstStyle/>
          <a:p>
            <a:fld id="{F7CEE3EB-F6ED-403F-A221-9A63D8A4EB53}" type="datetimeFigureOut">
              <a:rPr lang="en-US" smtClean="0"/>
              <a:t>29/10/2022</a:t>
            </a:fld>
            <a:endParaRPr lang="en-US"/>
          </a:p>
        </p:txBody>
      </p:sp>
      <p:sp>
        <p:nvSpPr>
          <p:cNvPr id="6" name="Footer Placeholder 5">
            <a:extLst>
              <a:ext uri="{FF2B5EF4-FFF2-40B4-BE49-F238E27FC236}">
                <a16:creationId xmlns:a16="http://schemas.microsoft.com/office/drawing/2014/main" id="{50644283-27D9-000B-B97B-CCF2BD070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464CA-9B23-539A-2444-9C5FD5624AD9}"/>
              </a:ext>
            </a:extLst>
          </p:cNvPr>
          <p:cNvSpPr>
            <a:spLocks noGrp="1"/>
          </p:cNvSpPr>
          <p:nvPr>
            <p:ph type="sldNum" sz="quarter" idx="12"/>
          </p:nvPr>
        </p:nvSpPr>
        <p:spPr/>
        <p:txBody>
          <a:bodyPr/>
          <a:lstStyle/>
          <a:p>
            <a:fld id="{DD6B08A3-5CDC-40B1-A4AE-1FEC876CDEC2}" type="slidenum">
              <a:rPr lang="en-US" smtClean="0"/>
              <a:t>‹#›</a:t>
            </a:fld>
            <a:endParaRPr lang="en-US"/>
          </a:p>
        </p:txBody>
      </p:sp>
    </p:spTree>
    <p:extLst>
      <p:ext uri="{BB962C8B-B14F-4D97-AF65-F5344CB8AC3E}">
        <p14:creationId xmlns:p14="http://schemas.microsoft.com/office/powerpoint/2010/main" val="77768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F9CE64-3550-15F8-5239-ECA7DC673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07DC00-5987-89D8-210D-A51AC1135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2A6B6-3430-5FCF-5235-5D30EE46F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EE3EB-F6ED-403F-A221-9A63D8A4EB53}" type="datetimeFigureOut">
              <a:rPr lang="en-US" smtClean="0"/>
              <a:t>29/10/2022</a:t>
            </a:fld>
            <a:endParaRPr lang="en-US"/>
          </a:p>
        </p:txBody>
      </p:sp>
      <p:sp>
        <p:nvSpPr>
          <p:cNvPr id="5" name="Footer Placeholder 4">
            <a:extLst>
              <a:ext uri="{FF2B5EF4-FFF2-40B4-BE49-F238E27FC236}">
                <a16:creationId xmlns:a16="http://schemas.microsoft.com/office/drawing/2014/main" id="{CD32A921-83A3-418F-0C79-694AC0A800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7E7B68-E3D1-7EAD-DF2F-08A009C15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B08A3-5CDC-40B1-A4AE-1FEC876CDEC2}" type="slidenum">
              <a:rPr lang="en-US" smtClean="0"/>
              <a:t>‹#›</a:t>
            </a:fld>
            <a:endParaRPr lang="en-US"/>
          </a:p>
        </p:txBody>
      </p:sp>
    </p:spTree>
    <p:extLst>
      <p:ext uri="{BB962C8B-B14F-4D97-AF65-F5344CB8AC3E}">
        <p14:creationId xmlns:p14="http://schemas.microsoft.com/office/powerpoint/2010/main" val="189931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39" name="Oval 3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B53FD-A062-35F8-1597-C833B14D683E}"/>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42 ADApp</a:t>
            </a:r>
          </a:p>
        </p:txBody>
      </p:sp>
      <p:sp>
        <p:nvSpPr>
          <p:cNvPr id="3" name="Subtitle 2">
            <a:extLst>
              <a:ext uri="{FF2B5EF4-FFF2-40B4-BE49-F238E27FC236}">
                <a16:creationId xmlns:a16="http://schemas.microsoft.com/office/drawing/2014/main" id="{29E843C7-46A9-094F-6C90-AD57A7069AD4}"/>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42 Abu Dhabi Application</a:t>
            </a:r>
          </a:p>
        </p:txBody>
      </p:sp>
      <p:sp>
        <p:nvSpPr>
          <p:cNvPr id="4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3"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4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46" name="Freeform: Shape 4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49" name="Oval 48">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Oval 50">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54" name="Freeform: Shape 5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8237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10B4F-E522-B935-C42E-17D09C54EDA4}"/>
              </a:ext>
            </a:extLst>
          </p:cNvPr>
          <p:cNvSpPr>
            <a:spLocks noGrp="1"/>
          </p:cNvSpPr>
          <p:nvPr>
            <p:ph type="title"/>
          </p:nvPr>
        </p:nvSpPr>
        <p:spPr>
          <a:xfrm>
            <a:off x="5232400" y="1641752"/>
            <a:ext cx="6140449" cy="1323439"/>
          </a:xfrm>
        </p:spPr>
        <p:txBody>
          <a:bodyPr anchor="t">
            <a:normAutofit/>
          </a:bodyPr>
          <a:lstStyle/>
          <a:p>
            <a:r>
              <a:rPr lang="en-US" sz="4000">
                <a:solidFill>
                  <a:schemeClr val="bg1"/>
                </a:solidFill>
              </a:rPr>
              <a:t>Information</a:t>
            </a:r>
          </a:p>
        </p:txBody>
      </p:sp>
      <p:grpSp>
        <p:nvGrpSpPr>
          <p:cNvPr id="12" name="Group 11">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7" name="Group 13">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5" name="Picture 4">
            <a:extLst>
              <a:ext uri="{FF2B5EF4-FFF2-40B4-BE49-F238E27FC236}">
                <a16:creationId xmlns:a16="http://schemas.microsoft.com/office/drawing/2014/main" id="{A47DEB77-E746-7C9B-5D9B-EF7599C86BD9}"/>
              </a:ext>
            </a:extLst>
          </p:cNvPr>
          <p:cNvPicPr>
            <a:picLocks noChangeAspect="1"/>
          </p:cNvPicPr>
          <p:nvPr/>
        </p:nvPicPr>
        <p:blipFill>
          <a:blip r:embed="rId3"/>
          <a:stretch>
            <a:fillRect/>
          </a:stretch>
        </p:blipFill>
        <p:spPr>
          <a:xfrm>
            <a:off x="1142341" y="1139400"/>
            <a:ext cx="2049191" cy="4579200"/>
          </a:xfrm>
          <a:prstGeom prst="rect">
            <a:avLst/>
          </a:prstGeom>
        </p:spPr>
      </p:pic>
      <p:sp>
        <p:nvSpPr>
          <p:cNvPr id="3" name="Content Placeholder 2">
            <a:extLst>
              <a:ext uri="{FF2B5EF4-FFF2-40B4-BE49-F238E27FC236}">
                <a16:creationId xmlns:a16="http://schemas.microsoft.com/office/drawing/2014/main" id="{28726625-7F45-D57F-12BF-81F3A3150018}"/>
              </a:ext>
            </a:extLst>
          </p:cNvPr>
          <p:cNvSpPr>
            <a:spLocks noGrp="1"/>
          </p:cNvSpPr>
          <p:nvPr>
            <p:ph idx="1"/>
          </p:nvPr>
        </p:nvSpPr>
        <p:spPr>
          <a:xfrm>
            <a:off x="5232401" y="3146400"/>
            <a:ext cx="6140449" cy="2454300"/>
          </a:xfrm>
        </p:spPr>
        <p:txBody>
          <a:bodyPr>
            <a:normAutofit/>
          </a:bodyPr>
          <a:lstStyle/>
          <a:p>
            <a:r>
              <a:rPr lang="en-US" sz="2400" dirty="0">
                <a:solidFill>
                  <a:schemeClr val="bg1">
                    <a:alpha val="80000"/>
                  </a:schemeClr>
                </a:solidFill>
              </a:rPr>
              <a:t>A page where it views your Information like your Full name and Birthday.</a:t>
            </a:r>
          </a:p>
          <a:p>
            <a:endParaRPr lang="en-US" sz="2400" dirty="0">
              <a:solidFill>
                <a:schemeClr val="bg1">
                  <a:alpha val="80000"/>
                </a:schemeClr>
              </a:solidFill>
            </a:endParaRPr>
          </a:p>
        </p:txBody>
      </p:sp>
    </p:spTree>
    <p:extLst>
      <p:ext uri="{BB962C8B-B14F-4D97-AF65-F5344CB8AC3E}">
        <p14:creationId xmlns:p14="http://schemas.microsoft.com/office/powerpoint/2010/main" val="113163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9DB90FB-CCE8-598F-1408-2C96D375AC96}"/>
              </a:ext>
            </a:extLst>
          </p:cNvPr>
          <p:cNvSpPr>
            <a:spLocks noGrp="1"/>
          </p:cNvSpPr>
          <p:nvPr>
            <p:ph type="title"/>
          </p:nvPr>
        </p:nvSpPr>
        <p:spPr>
          <a:xfrm>
            <a:off x="841248" y="932688"/>
            <a:ext cx="4892040" cy="1773936"/>
          </a:xfrm>
        </p:spPr>
        <p:txBody>
          <a:bodyPr anchor="b">
            <a:normAutofit/>
          </a:bodyPr>
          <a:lstStyle/>
          <a:p>
            <a:r>
              <a:rPr lang="en-US" sz="4000"/>
              <a:t>Notification</a:t>
            </a:r>
          </a:p>
        </p:txBody>
      </p:sp>
      <p:sp>
        <p:nvSpPr>
          <p:cNvPr id="3" name="Content Placeholder 2">
            <a:extLst>
              <a:ext uri="{FF2B5EF4-FFF2-40B4-BE49-F238E27FC236}">
                <a16:creationId xmlns:a16="http://schemas.microsoft.com/office/drawing/2014/main" id="{18ECB952-A8EC-B5C9-742B-7C0ADC25C602}"/>
              </a:ext>
            </a:extLst>
          </p:cNvPr>
          <p:cNvSpPr>
            <a:spLocks noGrp="1"/>
          </p:cNvSpPr>
          <p:nvPr>
            <p:ph idx="1"/>
          </p:nvPr>
        </p:nvSpPr>
        <p:spPr>
          <a:xfrm>
            <a:off x="841248" y="2898648"/>
            <a:ext cx="4892040" cy="3209544"/>
          </a:xfrm>
        </p:spPr>
        <p:txBody>
          <a:bodyPr anchor="t">
            <a:normAutofit/>
          </a:bodyPr>
          <a:lstStyle/>
          <a:p>
            <a:r>
              <a:rPr lang="en-US" sz="2000"/>
              <a:t>A page where it you can enable or disable notification of the app.</a:t>
            </a:r>
          </a:p>
          <a:p>
            <a:endParaRPr lang="en-US" sz="2000"/>
          </a:p>
          <a:p>
            <a:endParaRPr lang="en-US" sz="2000"/>
          </a:p>
        </p:txBody>
      </p:sp>
      <p:cxnSp>
        <p:nvCxnSpPr>
          <p:cNvPr id="12" name="Straight Connector 11">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A87E72D-C821-7151-6CA3-43C3DDAA916F}"/>
              </a:ext>
            </a:extLst>
          </p:cNvPr>
          <p:cNvPicPr>
            <a:picLocks noChangeAspect="1"/>
          </p:cNvPicPr>
          <p:nvPr/>
        </p:nvPicPr>
        <p:blipFill>
          <a:blip r:embed="rId2"/>
          <a:stretch>
            <a:fillRect/>
          </a:stretch>
        </p:blipFill>
        <p:spPr>
          <a:xfrm>
            <a:off x="7975160" y="576072"/>
            <a:ext cx="2571749" cy="5715000"/>
          </a:xfrm>
          <a:prstGeom prst="rect">
            <a:avLst/>
          </a:prstGeom>
        </p:spPr>
      </p:pic>
    </p:spTree>
    <p:extLst>
      <p:ext uri="{BB962C8B-B14F-4D97-AF65-F5344CB8AC3E}">
        <p14:creationId xmlns:p14="http://schemas.microsoft.com/office/powerpoint/2010/main" val="5096101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CA03312-E331-82E6-E8EA-F36E5CAF9B05}"/>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Change Password</a:t>
            </a:r>
          </a:p>
        </p:txBody>
      </p:sp>
      <p:cxnSp>
        <p:nvCxnSpPr>
          <p:cNvPr id="37" name="Straight Connector 3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D1CE39-732F-B8FC-8420-0EFF18EA49BD}"/>
              </a:ext>
            </a:extLst>
          </p:cNvPr>
          <p:cNvSpPr>
            <a:spLocks noGrp="1"/>
          </p:cNvSpPr>
          <p:nvPr>
            <p:ph idx="1"/>
          </p:nvPr>
        </p:nvSpPr>
        <p:spPr>
          <a:xfrm>
            <a:off x="897769" y="1909192"/>
            <a:ext cx="4586513" cy="3647710"/>
          </a:xfrm>
        </p:spPr>
        <p:txBody>
          <a:bodyPr>
            <a:normAutofit/>
          </a:bodyPr>
          <a:lstStyle/>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marL="0" indent="0" algn="ctr">
              <a:buNone/>
            </a:pPr>
            <a:r>
              <a:rPr lang="en-US" sz="2000" dirty="0">
                <a:solidFill>
                  <a:schemeClr val="bg1"/>
                </a:solidFill>
              </a:rPr>
              <a:t>A page where you can change your old password with your new password.</a:t>
            </a:r>
          </a:p>
          <a:p>
            <a:pPr algn="ctr"/>
            <a:endParaRPr lang="en-US" sz="2000" dirty="0">
              <a:solidFill>
                <a:schemeClr val="bg1"/>
              </a:solidFill>
            </a:endParaRPr>
          </a:p>
        </p:txBody>
      </p:sp>
      <p:cxnSp>
        <p:nvCxnSpPr>
          <p:cNvPr id="39" name="Straight Connector 3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10;&#10;Description automatically generated">
            <a:extLst>
              <a:ext uri="{FF2B5EF4-FFF2-40B4-BE49-F238E27FC236}">
                <a16:creationId xmlns:a16="http://schemas.microsoft.com/office/drawing/2014/main" id="{5DE53872-8F36-53EE-0686-D1B15445F839}"/>
              </a:ext>
            </a:extLst>
          </p:cNvPr>
          <p:cNvPicPr>
            <a:picLocks noChangeAspect="1"/>
          </p:cNvPicPr>
          <p:nvPr/>
        </p:nvPicPr>
        <p:blipFill>
          <a:blip r:embed="rId2"/>
          <a:stretch>
            <a:fillRect/>
          </a:stretch>
        </p:blipFill>
        <p:spPr>
          <a:xfrm>
            <a:off x="6525453" y="0"/>
            <a:ext cx="3068954" cy="6858000"/>
          </a:xfrm>
          <a:prstGeom prst="rect">
            <a:avLst/>
          </a:prstGeom>
        </p:spPr>
      </p:pic>
    </p:spTree>
    <p:extLst>
      <p:ext uri="{BB962C8B-B14F-4D97-AF65-F5344CB8AC3E}">
        <p14:creationId xmlns:p14="http://schemas.microsoft.com/office/powerpoint/2010/main" val="293276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8AE5013-1223-55FB-0F13-9C5BEB359344}"/>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A.G.U</a:t>
            </a:r>
          </a:p>
        </p:txBody>
      </p:sp>
      <p:cxnSp>
        <p:nvCxnSpPr>
          <p:cNvPr id="30" name="Straight Connector 3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CA0FDB-2422-831F-1703-0566B8A50A4E}"/>
              </a:ext>
            </a:extLst>
          </p:cNvPr>
          <p:cNvSpPr>
            <a:spLocks noGrp="1"/>
          </p:cNvSpPr>
          <p:nvPr>
            <p:ph idx="1"/>
          </p:nvPr>
        </p:nvSpPr>
        <p:spPr>
          <a:xfrm>
            <a:off x="897769" y="1909192"/>
            <a:ext cx="4586513" cy="3647710"/>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A page where you can freeze your account until the battery runs out or all the fuses break off.</a:t>
            </a:r>
          </a:p>
          <a:p>
            <a:pPr marL="0" indent="0">
              <a:buNone/>
            </a:pPr>
            <a:endParaRPr lang="en-US" sz="2000" kern="1200" dirty="0">
              <a:solidFill>
                <a:schemeClr val="bg1"/>
              </a:solidFill>
              <a:latin typeface="+mn-lt"/>
              <a:ea typeface="+mn-ea"/>
              <a:cs typeface="+mn-cs"/>
            </a:endParaRPr>
          </a:p>
          <a:p>
            <a:pPr marL="0" indent="0">
              <a:buNone/>
            </a:pPr>
            <a:endParaRPr lang="en-US" sz="2000" kern="1200" dirty="0">
              <a:solidFill>
                <a:schemeClr val="bg1"/>
              </a:solidFill>
              <a:latin typeface="+mn-lt"/>
              <a:ea typeface="+mn-ea"/>
              <a:cs typeface="+mn-cs"/>
            </a:endParaRPr>
          </a:p>
        </p:txBody>
      </p:sp>
      <p:cxnSp>
        <p:nvCxnSpPr>
          <p:cNvPr id="31" name="Straight Connector 3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54805E-1AB2-598C-7E8D-3C3BBF2F11FE}"/>
              </a:ext>
            </a:extLst>
          </p:cNvPr>
          <p:cNvPicPr>
            <a:picLocks noChangeAspect="1"/>
          </p:cNvPicPr>
          <p:nvPr/>
        </p:nvPicPr>
        <p:blipFill rotWithShape="1">
          <a:blip r:embed="rId2"/>
          <a:srcRect t="12966" b="32270"/>
          <a:stretch/>
        </p:blipFill>
        <p:spPr>
          <a:xfrm>
            <a:off x="6525453" y="10"/>
            <a:ext cx="5666547" cy="6857990"/>
          </a:xfrm>
          <a:prstGeom prst="rect">
            <a:avLst/>
          </a:prstGeom>
        </p:spPr>
      </p:pic>
      <p:pic>
        <p:nvPicPr>
          <p:cNvPr id="37" name="Picture 36">
            <a:extLst>
              <a:ext uri="{FF2B5EF4-FFF2-40B4-BE49-F238E27FC236}">
                <a16:creationId xmlns:a16="http://schemas.microsoft.com/office/drawing/2014/main" id="{A23A882F-40AC-8255-AB3D-42713275FAB7}"/>
              </a:ext>
            </a:extLst>
          </p:cNvPr>
          <p:cNvPicPr>
            <a:picLocks noChangeAspect="1"/>
          </p:cNvPicPr>
          <p:nvPr/>
        </p:nvPicPr>
        <p:blipFill>
          <a:blip r:embed="rId3"/>
          <a:stretch>
            <a:fillRect/>
          </a:stretch>
        </p:blipFill>
        <p:spPr>
          <a:xfrm>
            <a:off x="6525453" y="779529"/>
            <a:ext cx="5666547" cy="5013299"/>
          </a:xfrm>
          <a:prstGeom prst="rect">
            <a:avLst/>
          </a:prstGeom>
        </p:spPr>
      </p:pic>
    </p:spTree>
    <p:extLst>
      <p:ext uri="{BB962C8B-B14F-4D97-AF65-F5344CB8AC3E}">
        <p14:creationId xmlns:p14="http://schemas.microsoft.com/office/powerpoint/2010/main" val="78612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D20E2D10-01DB-2996-AADF-169172CC667F}"/>
              </a:ext>
            </a:extLst>
          </p:cNvPr>
          <p:cNvPicPr>
            <a:picLocks noChangeAspect="1"/>
          </p:cNvPicPr>
          <p:nvPr/>
        </p:nvPicPr>
        <p:blipFill rotWithShape="1">
          <a:blip r:embed="rId2">
            <a:grayscl/>
          </a:blip>
          <a:srcRect t="11833" b="13167"/>
          <a:stretch/>
        </p:blipFill>
        <p:spPr>
          <a:xfrm>
            <a:off x="20" y="10"/>
            <a:ext cx="12191980" cy="6857990"/>
          </a:xfrm>
          <a:prstGeom prst="rect">
            <a:avLst/>
          </a:prstGeom>
        </p:spPr>
      </p:pic>
      <p:sp>
        <p:nvSpPr>
          <p:cNvPr id="9" name="Freeform 12">
            <a:extLst>
              <a:ext uri="{FF2B5EF4-FFF2-40B4-BE49-F238E27FC236}">
                <a16:creationId xmlns:a16="http://schemas.microsoft.com/office/drawing/2014/main" id="{5625EBD2-B0F5-41AE-B3A7-8EC468264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1594" y="2311110"/>
            <a:ext cx="7028812" cy="2235780"/>
          </a:xfrm>
          <a:custGeom>
            <a:avLst/>
            <a:gdLst>
              <a:gd name="connsiteX0" fmla="*/ 0 w 8935452"/>
              <a:gd name="connsiteY0" fmla="*/ 0 h 3735526"/>
              <a:gd name="connsiteX1" fmla="*/ 8935452 w 8935452"/>
              <a:gd name="connsiteY1" fmla="*/ 0 h 3735526"/>
              <a:gd name="connsiteX2" fmla="*/ 8935452 w 8935452"/>
              <a:gd name="connsiteY2" fmla="*/ 3384463 h 3735526"/>
              <a:gd name="connsiteX3" fmla="*/ 4674433 w 8935452"/>
              <a:gd name="connsiteY3" fmla="*/ 3384463 h 3735526"/>
              <a:gd name="connsiteX4" fmla="*/ 4470816 w 8935452"/>
              <a:gd name="connsiteY4" fmla="*/ 3735526 h 3735526"/>
              <a:gd name="connsiteX5" fmla="*/ 4267200 w 8935452"/>
              <a:gd name="connsiteY5" fmla="*/ 3384463 h 3735526"/>
              <a:gd name="connsiteX6" fmla="*/ 0 w 8935452"/>
              <a:gd name="connsiteY6" fmla="*/ 3384463 h 373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35452" h="3735526">
                <a:moveTo>
                  <a:pt x="0" y="0"/>
                </a:moveTo>
                <a:lnTo>
                  <a:pt x="8935452" y="0"/>
                </a:lnTo>
                <a:lnTo>
                  <a:pt x="8935452" y="3384463"/>
                </a:lnTo>
                <a:lnTo>
                  <a:pt x="4674433" y="3384463"/>
                </a:lnTo>
                <a:lnTo>
                  <a:pt x="4470816" y="3735526"/>
                </a:lnTo>
                <a:lnTo>
                  <a:pt x="4267200" y="3384463"/>
                </a:lnTo>
                <a:lnTo>
                  <a:pt x="0" y="3384463"/>
                </a:lnTo>
                <a:close/>
              </a:path>
            </a:pathLst>
          </a:custGeom>
          <a:solidFill>
            <a:schemeClr val="bg2"/>
          </a:solidFill>
          <a:ln w="1905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165BBB-A6B0-3B1F-CDC8-AECE2E876616}"/>
              </a:ext>
            </a:extLst>
          </p:cNvPr>
          <p:cNvSpPr>
            <a:spLocks noGrp="1"/>
          </p:cNvSpPr>
          <p:nvPr>
            <p:ph type="title"/>
          </p:nvPr>
        </p:nvSpPr>
        <p:spPr>
          <a:xfrm>
            <a:off x="3167062" y="2486025"/>
            <a:ext cx="5857875" cy="1676400"/>
          </a:xfrm>
        </p:spPr>
        <p:txBody>
          <a:bodyPr vert="horz" lIns="91440" tIns="45720" rIns="91440" bIns="45720" rtlCol="0" anchor="ctr">
            <a:normAutofit/>
          </a:bodyPr>
          <a:lstStyle/>
          <a:p>
            <a:pPr algn="ctr"/>
            <a:r>
              <a:rPr lang="en-US" dirty="0">
                <a:solidFill>
                  <a:schemeClr val="tx2"/>
                </a:solidFill>
              </a:rPr>
              <a:t>Thank You For Your Time</a:t>
            </a:r>
          </a:p>
        </p:txBody>
      </p:sp>
    </p:spTree>
    <p:extLst>
      <p:ext uri="{BB962C8B-B14F-4D97-AF65-F5344CB8AC3E}">
        <p14:creationId xmlns:p14="http://schemas.microsoft.com/office/powerpoint/2010/main" val="184054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2A006D2E-F921-8228-16D1-6851CDFE3F33}"/>
              </a:ext>
            </a:extLst>
          </p:cNvPr>
          <p:cNvPicPr>
            <a:picLocks noChangeAspect="1"/>
          </p:cNvPicPr>
          <p:nvPr/>
        </p:nvPicPr>
        <p:blipFill rotWithShape="1">
          <a:blip r:embed="rId2"/>
          <a:srcRect l="211" t="9091" r="23078"/>
          <a:stretch/>
        </p:blipFill>
        <p:spPr>
          <a:xfrm>
            <a:off x="3522468" y="10"/>
            <a:ext cx="8669532" cy="6857990"/>
          </a:xfrm>
          <a:prstGeom prst="rect">
            <a:avLst/>
          </a:prstGeom>
        </p:spPr>
      </p:pic>
      <p:sp>
        <p:nvSpPr>
          <p:cNvPr id="35" name="Rectangle 3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9198C5-794C-0325-AC61-40D1FB6E6B6A}"/>
              </a:ext>
            </a:extLst>
          </p:cNvPr>
          <p:cNvSpPr>
            <a:spLocks noGrp="1"/>
          </p:cNvSpPr>
          <p:nvPr>
            <p:ph type="title"/>
          </p:nvPr>
        </p:nvSpPr>
        <p:spPr>
          <a:xfrm>
            <a:off x="371094" y="1161288"/>
            <a:ext cx="3438144" cy="1124712"/>
          </a:xfrm>
        </p:spPr>
        <p:txBody>
          <a:bodyPr anchor="b">
            <a:normAutofit/>
          </a:bodyPr>
          <a:lstStyle/>
          <a:p>
            <a:r>
              <a:rPr lang="en-US" sz="2800"/>
              <a:t>Abstract</a:t>
            </a:r>
          </a:p>
        </p:txBody>
      </p:sp>
      <p:sp>
        <p:nvSpPr>
          <p:cNvPr id="37" name="Rectangle 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CD6B80-98C0-FF53-C954-3D84C23BAD51}"/>
              </a:ext>
            </a:extLst>
          </p:cNvPr>
          <p:cNvSpPr>
            <a:spLocks noGrp="1"/>
          </p:cNvSpPr>
          <p:nvPr>
            <p:ph idx="1"/>
          </p:nvPr>
        </p:nvSpPr>
        <p:spPr>
          <a:xfrm>
            <a:off x="371094" y="2718054"/>
            <a:ext cx="3438906" cy="3207258"/>
          </a:xfrm>
        </p:spPr>
        <p:txBody>
          <a:bodyPr anchor="t">
            <a:normAutofit/>
          </a:bodyPr>
          <a:lstStyle/>
          <a:p>
            <a:r>
              <a:rPr lang="en-US" sz="1700"/>
              <a:t>This app is basically what students or pisciners need when they use intra using their phones instead of going through a browser. It can help them to go through obstacles and find, use or even create using the application. So it’s an enhanced version of the 42 intra and used by 42 Abu Dhabi Students/Pisciners specifically.</a:t>
            </a:r>
          </a:p>
        </p:txBody>
      </p:sp>
    </p:spTree>
    <p:extLst>
      <p:ext uri="{BB962C8B-B14F-4D97-AF65-F5344CB8AC3E}">
        <p14:creationId xmlns:p14="http://schemas.microsoft.com/office/powerpoint/2010/main" val="39187360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AD91BDE-0B8E-4368-3F81-16712346BD98}"/>
              </a:ext>
            </a:extLst>
          </p:cNvPr>
          <p:cNvSpPr>
            <a:spLocks noGrp="1"/>
          </p:cNvSpPr>
          <p:nvPr>
            <p:ph type="title"/>
          </p:nvPr>
        </p:nvSpPr>
        <p:spPr>
          <a:xfrm>
            <a:off x="841248" y="932688"/>
            <a:ext cx="4892040" cy="1773936"/>
          </a:xfrm>
        </p:spPr>
        <p:txBody>
          <a:bodyPr anchor="b">
            <a:normAutofit/>
          </a:bodyPr>
          <a:lstStyle/>
          <a:p>
            <a:r>
              <a:rPr lang="en-US" sz="4000" dirty="0"/>
              <a:t>Login</a:t>
            </a:r>
          </a:p>
        </p:txBody>
      </p:sp>
      <p:sp>
        <p:nvSpPr>
          <p:cNvPr id="3" name="Content Placeholder 2">
            <a:extLst>
              <a:ext uri="{FF2B5EF4-FFF2-40B4-BE49-F238E27FC236}">
                <a16:creationId xmlns:a16="http://schemas.microsoft.com/office/drawing/2014/main" id="{62F258A3-7A9C-ED19-6D69-E8A077B57EAB}"/>
              </a:ext>
            </a:extLst>
          </p:cNvPr>
          <p:cNvSpPr>
            <a:spLocks noGrp="1"/>
          </p:cNvSpPr>
          <p:nvPr>
            <p:ph idx="1"/>
          </p:nvPr>
        </p:nvSpPr>
        <p:spPr>
          <a:xfrm>
            <a:off x="841248" y="2898648"/>
            <a:ext cx="4892040" cy="3209544"/>
          </a:xfrm>
        </p:spPr>
        <p:txBody>
          <a:bodyPr anchor="t">
            <a:normAutofit/>
          </a:bodyPr>
          <a:lstStyle/>
          <a:p>
            <a:r>
              <a:rPr lang="en-US" sz="2000" dirty="0"/>
              <a:t>The first page of the application also known as home screen basically only one thing which is login screen where a student can just login.</a:t>
            </a:r>
          </a:p>
          <a:p>
            <a:pPr marL="0" indent="0">
              <a:buNone/>
            </a:pPr>
            <a:endParaRPr lang="en-US" sz="2000" dirty="0"/>
          </a:p>
        </p:txBody>
      </p:sp>
      <p:cxnSp>
        <p:nvCxnSpPr>
          <p:cNvPr id="35" name="Straight Connector 34">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8BFA978-92BD-9547-EED0-FE560A99BEBC}"/>
              </a:ext>
            </a:extLst>
          </p:cNvPr>
          <p:cNvPicPr>
            <a:picLocks noChangeAspect="1"/>
          </p:cNvPicPr>
          <p:nvPr/>
        </p:nvPicPr>
        <p:blipFill>
          <a:blip r:embed="rId2"/>
          <a:stretch>
            <a:fillRect/>
          </a:stretch>
        </p:blipFill>
        <p:spPr>
          <a:xfrm>
            <a:off x="7975160" y="576072"/>
            <a:ext cx="2571749" cy="5715000"/>
          </a:xfrm>
          <a:prstGeom prst="rect">
            <a:avLst/>
          </a:prstGeom>
        </p:spPr>
      </p:pic>
    </p:spTree>
    <p:extLst>
      <p:ext uri="{BB962C8B-B14F-4D97-AF65-F5344CB8AC3E}">
        <p14:creationId xmlns:p14="http://schemas.microsoft.com/office/powerpoint/2010/main" val="33587870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E78C6C9-4017-283D-E685-4F2C1E5140E1}"/>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Homepage</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BCC0F5-38EA-BF0C-DA95-081E7602D5F2}"/>
              </a:ext>
            </a:extLst>
          </p:cNvPr>
          <p:cNvSpPr>
            <a:spLocks noGrp="1"/>
          </p:cNvSpPr>
          <p:nvPr>
            <p:ph idx="1"/>
          </p:nvPr>
        </p:nvSpPr>
        <p:spPr>
          <a:xfrm>
            <a:off x="1295400" y="2288833"/>
            <a:ext cx="4800600" cy="3711571"/>
          </a:xfrm>
        </p:spPr>
        <p:txBody>
          <a:bodyPr>
            <a:normAutofit/>
          </a:bodyPr>
          <a:lstStyle/>
          <a:p>
            <a:r>
              <a:rPr lang="en-US" sz="2000" dirty="0">
                <a:solidFill>
                  <a:schemeClr val="bg1"/>
                </a:solidFill>
              </a:rPr>
              <a:t>After logging in, you will see the intra homepage where you can edit or open several things and find what you need using that homepage.</a:t>
            </a:r>
          </a:p>
          <a:p>
            <a:r>
              <a:rPr lang="en-US" sz="2000" dirty="0">
                <a:solidFill>
                  <a:schemeClr val="bg1"/>
                </a:solidFill>
              </a:rPr>
              <a:t>We will list and explain their features on the upcoming on the next slides.</a:t>
            </a:r>
          </a:p>
          <a:p>
            <a:r>
              <a:rPr lang="en-US" sz="2000" dirty="0">
                <a:solidFill>
                  <a:schemeClr val="bg1"/>
                </a:solidFill>
              </a:rPr>
              <a:t>The </a:t>
            </a:r>
            <a:r>
              <a:rPr lang="en-US" sz="2000" dirty="0" err="1">
                <a:solidFill>
                  <a:schemeClr val="bg1"/>
                </a:solidFill>
              </a:rPr>
              <a:t>dropbox</a:t>
            </a:r>
            <a:r>
              <a:rPr lang="en-US" sz="2000" dirty="0">
                <a:solidFill>
                  <a:schemeClr val="bg1"/>
                </a:solidFill>
              </a:rPr>
              <a:t> where manage slots, events, etc. will get appear or not once you press the top right panel.</a:t>
            </a:r>
          </a:p>
        </p:txBody>
      </p:sp>
      <p:cxnSp>
        <p:nvCxnSpPr>
          <p:cNvPr id="14" name="Straight Connector 13">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B0BB781-3BE6-5311-060B-5EAAE1F1FD4D}"/>
              </a:ext>
            </a:extLst>
          </p:cNvPr>
          <p:cNvPicPr>
            <a:picLocks noChangeAspect="1"/>
          </p:cNvPicPr>
          <p:nvPr/>
        </p:nvPicPr>
        <p:blipFill>
          <a:blip r:embed="rId2"/>
          <a:stretch>
            <a:fillRect/>
          </a:stretch>
        </p:blipFill>
        <p:spPr>
          <a:xfrm>
            <a:off x="9119936" y="0"/>
            <a:ext cx="3072063" cy="6858000"/>
          </a:xfrm>
          <a:prstGeom prst="rect">
            <a:avLst/>
          </a:prstGeom>
        </p:spPr>
      </p:pic>
    </p:spTree>
    <p:extLst>
      <p:ext uri="{BB962C8B-B14F-4D97-AF65-F5344CB8AC3E}">
        <p14:creationId xmlns:p14="http://schemas.microsoft.com/office/powerpoint/2010/main" val="404991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9" name="Rectangle 2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CF19DE6-BFEA-17F0-8FD7-517599A8735B}"/>
              </a:ext>
            </a:extLst>
          </p:cNvPr>
          <p:cNvSpPr>
            <a:spLocks noGrp="1"/>
          </p:cNvSpPr>
          <p:nvPr>
            <p:ph type="title"/>
          </p:nvPr>
        </p:nvSpPr>
        <p:spPr>
          <a:xfrm>
            <a:off x="6684264" y="932688"/>
            <a:ext cx="4892040" cy="1773936"/>
          </a:xfrm>
        </p:spPr>
        <p:txBody>
          <a:bodyPr anchor="b">
            <a:normAutofit/>
          </a:bodyPr>
          <a:lstStyle/>
          <a:p>
            <a:r>
              <a:rPr lang="en-US" sz="4000"/>
              <a:t>Manage Slots</a:t>
            </a:r>
          </a:p>
        </p:txBody>
      </p:sp>
      <p:cxnSp>
        <p:nvCxnSpPr>
          <p:cNvPr id="60" name="Straight Connector 26">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0527D7-4546-0AE5-0DBF-981FBE2CEAA6}"/>
              </a:ext>
            </a:extLst>
          </p:cNvPr>
          <p:cNvSpPr>
            <a:spLocks noGrp="1"/>
          </p:cNvSpPr>
          <p:nvPr>
            <p:ph idx="1"/>
          </p:nvPr>
        </p:nvSpPr>
        <p:spPr>
          <a:xfrm>
            <a:off x="6684264" y="2898648"/>
            <a:ext cx="4892040" cy="3209544"/>
          </a:xfrm>
        </p:spPr>
        <p:txBody>
          <a:bodyPr anchor="t">
            <a:normAutofit/>
          </a:bodyPr>
          <a:lstStyle/>
          <a:p>
            <a:r>
              <a:rPr lang="en-US" sz="2000" dirty="0"/>
              <a:t>A page where you can tell the others that you are free to evaluate them at set time.</a:t>
            </a:r>
          </a:p>
          <a:p>
            <a:endParaRPr lang="en-US" sz="2000" dirty="0"/>
          </a:p>
        </p:txBody>
      </p:sp>
      <p:pic>
        <p:nvPicPr>
          <p:cNvPr id="16" name="Picture 15">
            <a:extLst>
              <a:ext uri="{FF2B5EF4-FFF2-40B4-BE49-F238E27FC236}">
                <a16:creationId xmlns:a16="http://schemas.microsoft.com/office/drawing/2014/main" id="{0A74E6B1-934D-D671-EDDB-64664116C1AD}"/>
              </a:ext>
            </a:extLst>
          </p:cNvPr>
          <p:cNvPicPr>
            <a:picLocks noChangeAspect="1"/>
          </p:cNvPicPr>
          <p:nvPr/>
        </p:nvPicPr>
        <p:blipFill>
          <a:blip r:embed="rId2"/>
          <a:stretch>
            <a:fillRect/>
          </a:stretch>
        </p:blipFill>
        <p:spPr>
          <a:xfrm>
            <a:off x="1770512" y="573830"/>
            <a:ext cx="2554976" cy="5710338"/>
          </a:xfrm>
          <a:prstGeom prst="rect">
            <a:avLst/>
          </a:prstGeom>
        </p:spPr>
      </p:pic>
    </p:spTree>
    <p:extLst>
      <p:ext uri="{BB962C8B-B14F-4D97-AF65-F5344CB8AC3E}">
        <p14:creationId xmlns:p14="http://schemas.microsoft.com/office/powerpoint/2010/main" val="1675450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05A30B-35E4-D579-5B4D-88BF8E2F1520}"/>
              </a:ext>
            </a:extLst>
          </p:cNvPr>
          <p:cNvSpPr>
            <a:spLocks noGrp="1"/>
          </p:cNvSpPr>
          <p:nvPr>
            <p:ph type="title"/>
          </p:nvPr>
        </p:nvSpPr>
        <p:spPr>
          <a:xfrm>
            <a:off x="677119" y="810623"/>
            <a:ext cx="4894428" cy="3570162"/>
          </a:xfrm>
        </p:spPr>
        <p:txBody>
          <a:bodyPr vert="horz" lIns="91440" tIns="45720" rIns="91440" bIns="45720" rtlCol="0" anchor="b">
            <a:normAutofit/>
          </a:bodyPr>
          <a:lstStyle/>
          <a:p>
            <a:r>
              <a:rPr lang="en-US" sz="5400" kern="1200" dirty="0">
                <a:solidFill>
                  <a:schemeClr val="bg1"/>
                </a:solidFill>
                <a:latin typeface="+mj-lt"/>
                <a:ea typeface="+mj-ea"/>
                <a:cs typeface="+mj-cs"/>
              </a:rPr>
              <a:t>Evaluation</a:t>
            </a:r>
          </a:p>
        </p:txBody>
      </p:sp>
      <p:sp>
        <p:nvSpPr>
          <p:cNvPr id="3" name="Content Placeholder 2">
            <a:extLst>
              <a:ext uri="{FF2B5EF4-FFF2-40B4-BE49-F238E27FC236}">
                <a16:creationId xmlns:a16="http://schemas.microsoft.com/office/drawing/2014/main" id="{DFBAED4D-0858-482C-2955-95ABD05E1CC1}"/>
              </a:ext>
            </a:extLst>
          </p:cNvPr>
          <p:cNvSpPr>
            <a:spLocks noGrp="1"/>
          </p:cNvSpPr>
          <p:nvPr>
            <p:ph idx="1"/>
          </p:nvPr>
        </p:nvSpPr>
        <p:spPr>
          <a:xfrm>
            <a:off x="677119" y="4547167"/>
            <a:ext cx="4894428" cy="1288482"/>
          </a:xfrm>
        </p:spPr>
        <p:txBody>
          <a:bodyPr vert="horz" lIns="91440" tIns="45720" rIns="91440" bIns="45720" rtlCol="0">
            <a:normAutofit/>
          </a:bodyPr>
          <a:lstStyle/>
          <a:p>
            <a:pPr marL="0" indent="0">
              <a:buNone/>
            </a:pPr>
            <a:r>
              <a:rPr lang="en-US" sz="2000" kern="1200">
                <a:solidFill>
                  <a:schemeClr val="bg1"/>
                </a:solidFill>
                <a:latin typeface="+mn-lt"/>
                <a:ea typeface="+mn-ea"/>
                <a:cs typeface="+mn-cs"/>
              </a:rPr>
              <a:t>A page where it views when and who you’re going to evaluate or be evaluated by whom.</a:t>
            </a:r>
          </a:p>
        </p:txBody>
      </p:sp>
      <p:grpSp>
        <p:nvGrpSpPr>
          <p:cNvPr id="19" name="Group 18">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20" name="Rectangle 19">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26" name="Freeform: Shape 2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2"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Oval 35">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8E9A3A2D-3A30-05E5-77AC-32E0BB8A6F65}"/>
              </a:ext>
            </a:extLst>
          </p:cNvPr>
          <p:cNvPicPr>
            <a:picLocks noChangeAspect="1"/>
          </p:cNvPicPr>
          <p:nvPr/>
        </p:nvPicPr>
        <p:blipFill rotWithShape="1">
          <a:blip r:embed="rId2"/>
          <a:srcRect t="472" b="774"/>
          <a:stretch/>
        </p:blipFill>
        <p:spPr>
          <a:xfrm>
            <a:off x="7820248" y="1047074"/>
            <a:ext cx="2156716" cy="4753372"/>
          </a:xfrm>
          <a:prstGeom prst="rect">
            <a:avLst/>
          </a:prstGeom>
        </p:spPr>
      </p:pic>
    </p:spTree>
    <p:extLst>
      <p:ext uri="{BB962C8B-B14F-4D97-AF65-F5344CB8AC3E}">
        <p14:creationId xmlns:p14="http://schemas.microsoft.com/office/powerpoint/2010/main" val="252692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1FBC36-BB47-B379-483A-7133DFC741AC}"/>
              </a:ext>
            </a:extLst>
          </p:cNvPr>
          <p:cNvSpPr>
            <a:spLocks noGrp="1"/>
          </p:cNvSpPr>
          <p:nvPr>
            <p:ph type="title"/>
          </p:nvPr>
        </p:nvSpPr>
        <p:spPr>
          <a:xfrm>
            <a:off x="4384039" y="365125"/>
            <a:ext cx="7164493" cy="1325563"/>
          </a:xfrm>
        </p:spPr>
        <p:txBody>
          <a:bodyPr>
            <a:normAutofit/>
          </a:bodyPr>
          <a:lstStyle/>
          <a:p>
            <a:r>
              <a:rPr lang="en-US"/>
              <a:t>Events</a:t>
            </a:r>
          </a:p>
        </p:txBody>
      </p:sp>
      <p:pic>
        <p:nvPicPr>
          <p:cNvPr id="5" name="Picture 4">
            <a:extLst>
              <a:ext uri="{FF2B5EF4-FFF2-40B4-BE49-F238E27FC236}">
                <a16:creationId xmlns:a16="http://schemas.microsoft.com/office/drawing/2014/main" id="{A63F0B6A-506D-E57B-7BBD-0095F39DC353}"/>
              </a:ext>
            </a:extLst>
          </p:cNvPr>
          <p:cNvPicPr>
            <a:picLocks noChangeAspect="1"/>
          </p:cNvPicPr>
          <p:nvPr/>
        </p:nvPicPr>
        <p:blipFill>
          <a:blip r:embed="rId2"/>
          <a:stretch>
            <a:fillRect/>
          </a:stretch>
        </p:blipFill>
        <p:spPr>
          <a:xfrm>
            <a:off x="939442" y="642988"/>
            <a:ext cx="2507193" cy="5571543"/>
          </a:xfrm>
          <a:prstGeom prst="rect">
            <a:avLst/>
          </a:prstGeom>
        </p:spPr>
      </p:pic>
      <p:sp>
        <p:nvSpPr>
          <p:cNvPr id="3" name="Content Placeholder 2">
            <a:extLst>
              <a:ext uri="{FF2B5EF4-FFF2-40B4-BE49-F238E27FC236}">
                <a16:creationId xmlns:a16="http://schemas.microsoft.com/office/drawing/2014/main" id="{BA180B60-615C-3B0A-899D-30646BB96479}"/>
              </a:ext>
            </a:extLst>
          </p:cNvPr>
          <p:cNvSpPr>
            <a:spLocks noGrp="1"/>
          </p:cNvSpPr>
          <p:nvPr>
            <p:ph idx="1"/>
          </p:nvPr>
        </p:nvSpPr>
        <p:spPr>
          <a:xfrm>
            <a:off x="4387515" y="2022601"/>
            <a:ext cx="7161017" cy="4154361"/>
          </a:xfrm>
        </p:spPr>
        <p:txBody>
          <a:bodyPr>
            <a:normAutofit/>
          </a:bodyPr>
          <a:lstStyle/>
          <a:p>
            <a:r>
              <a:rPr lang="en-US" sz="2000"/>
              <a:t>A page where it views what and when events going to happen.</a:t>
            </a:r>
          </a:p>
          <a:p>
            <a:endParaRPr lang="en-US" sz="2000"/>
          </a:p>
        </p:txBody>
      </p:sp>
    </p:spTree>
    <p:extLst>
      <p:ext uri="{BB962C8B-B14F-4D97-AF65-F5344CB8AC3E}">
        <p14:creationId xmlns:p14="http://schemas.microsoft.com/office/powerpoint/2010/main" val="34417391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DB5F984-B396-C1E2-6457-D217F5231DC0}"/>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Create event</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5C354F-E9E1-685F-3BF7-CA1A56B533AD}"/>
              </a:ext>
            </a:extLst>
          </p:cNvPr>
          <p:cNvSpPr>
            <a:spLocks noGrp="1"/>
          </p:cNvSpPr>
          <p:nvPr>
            <p:ph idx="1"/>
          </p:nvPr>
        </p:nvSpPr>
        <p:spPr>
          <a:xfrm>
            <a:off x="1295400" y="2288833"/>
            <a:ext cx="4800600" cy="3711571"/>
          </a:xfrm>
        </p:spPr>
        <p:txBody>
          <a:bodyPr>
            <a:normAutofit/>
          </a:bodyPr>
          <a:lstStyle/>
          <a:p>
            <a:r>
              <a:rPr lang="en-US" sz="2000" dirty="0">
                <a:solidFill>
                  <a:schemeClr val="bg1"/>
                </a:solidFill>
              </a:rPr>
              <a:t>A new feature where a student can create an event.</a:t>
            </a:r>
          </a:p>
          <a:p>
            <a:r>
              <a:rPr lang="en-US" sz="2000" dirty="0">
                <a:solidFill>
                  <a:schemeClr val="bg1"/>
                </a:solidFill>
              </a:rPr>
              <a:t>For example if a student wants to host a football match and see if other students interested in them.</a:t>
            </a:r>
          </a:p>
          <a:p>
            <a:endParaRPr lang="en-US" sz="2000" dirty="0">
              <a:solidFill>
                <a:schemeClr val="bg1"/>
              </a:solidFill>
            </a:endParaRPr>
          </a:p>
        </p:txBody>
      </p:sp>
      <p:pic>
        <p:nvPicPr>
          <p:cNvPr id="5" name="Picture 4">
            <a:extLst>
              <a:ext uri="{FF2B5EF4-FFF2-40B4-BE49-F238E27FC236}">
                <a16:creationId xmlns:a16="http://schemas.microsoft.com/office/drawing/2014/main" id="{B7F9401D-520F-3D0F-F120-8E5A35E7F4EA}"/>
              </a:ext>
            </a:extLst>
          </p:cNvPr>
          <p:cNvPicPr>
            <a:picLocks noChangeAspect="1"/>
          </p:cNvPicPr>
          <p:nvPr/>
        </p:nvPicPr>
        <p:blipFill>
          <a:blip r:embed="rId2"/>
          <a:stretch>
            <a:fillRect/>
          </a:stretch>
        </p:blipFill>
        <p:spPr>
          <a:xfrm>
            <a:off x="9140179" y="-6"/>
            <a:ext cx="3051810" cy="6857999"/>
          </a:xfrm>
          <a:prstGeom prst="rect">
            <a:avLst/>
          </a:prstGeom>
        </p:spPr>
      </p:pic>
      <p:cxnSp>
        <p:nvCxnSpPr>
          <p:cNvPr id="14" name="Straight Connector 13">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5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BBAE3CE-09F3-A026-FB69-42893576312A}"/>
              </a:ext>
            </a:extLst>
          </p:cNvPr>
          <p:cNvSpPr>
            <a:spLocks noGrp="1"/>
          </p:cNvSpPr>
          <p:nvPr>
            <p:ph type="title"/>
          </p:nvPr>
        </p:nvSpPr>
        <p:spPr>
          <a:xfrm>
            <a:off x="6684264" y="932688"/>
            <a:ext cx="4892040" cy="1773936"/>
          </a:xfrm>
        </p:spPr>
        <p:txBody>
          <a:bodyPr anchor="b">
            <a:normAutofit/>
          </a:bodyPr>
          <a:lstStyle/>
          <a:p>
            <a:r>
              <a:rPr lang="en-US" sz="4000"/>
              <a:t>Settings</a:t>
            </a:r>
          </a:p>
        </p:txBody>
      </p:sp>
      <p:pic>
        <p:nvPicPr>
          <p:cNvPr id="5" name="Picture 4">
            <a:extLst>
              <a:ext uri="{FF2B5EF4-FFF2-40B4-BE49-F238E27FC236}">
                <a16:creationId xmlns:a16="http://schemas.microsoft.com/office/drawing/2014/main" id="{3C2E52F1-1E25-70F5-EDDD-C1DAB4D02095}"/>
              </a:ext>
            </a:extLst>
          </p:cNvPr>
          <p:cNvPicPr>
            <a:picLocks noChangeAspect="1"/>
          </p:cNvPicPr>
          <p:nvPr/>
        </p:nvPicPr>
        <p:blipFill rotWithShape="1">
          <a:blip r:embed="rId2"/>
          <a:srcRect b="366"/>
          <a:stretch/>
        </p:blipFill>
        <p:spPr>
          <a:xfrm>
            <a:off x="1696906" y="576072"/>
            <a:ext cx="2571749" cy="5694099"/>
          </a:xfrm>
          <a:prstGeom prst="rect">
            <a:avLst/>
          </a:prstGeom>
        </p:spPr>
      </p:pic>
      <p:cxnSp>
        <p:nvCxnSpPr>
          <p:cNvPr id="30" name="Straight Connector 29">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37ECA7-6F22-94AB-1BD0-85F96744C68C}"/>
              </a:ext>
            </a:extLst>
          </p:cNvPr>
          <p:cNvSpPr>
            <a:spLocks noGrp="1"/>
          </p:cNvSpPr>
          <p:nvPr>
            <p:ph idx="1"/>
          </p:nvPr>
        </p:nvSpPr>
        <p:spPr>
          <a:xfrm>
            <a:off x="6684264" y="2898648"/>
            <a:ext cx="4892040" cy="3209544"/>
          </a:xfrm>
        </p:spPr>
        <p:txBody>
          <a:bodyPr anchor="t">
            <a:normAutofit/>
          </a:bodyPr>
          <a:lstStyle/>
          <a:p>
            <a:r>
              <a:rPr lang="en-US" sz="2000" dirty="0"/>
              <a:t>A page where you can see Information about yourself, enable or disable Notifications, use the A.G.U Panel or edit your password in Change Password.</a:t>
            </a:r>
          </a:p>
          <a:p>
            <a:endParaRPr lang="en-US" sz="2000" dirty="0"/>
          </a:p>
        </p:txBody>
      </p:sp>
    </p:spTree>
    <p:extLst>
      <p:ext uri="{BB962C8B-B14F-4D97-AF65-F5344CB8AC3E}">
        <p14:creationId xmlns:p14="http://schemas.microsoft.com/office/powerpoint/2010/main" val="3296508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Tw Cen MT</vt:lpstr>
      <vt:lpstr>Office Theme</vt:lpstr>
      <vt:lpstr>42 ADApp</vt:lpstr>
      <vt:lpstr>Abstract</vt:lpstr>
      <vt:lpstr>Login</vt:lpstr>
      <vt:lpstr>Homepage</vt:lpstr>
      <vt:lpstr>Manage Slots</vt:lpstr>
      <vt:lpstr>Evaluation</vt:lpstr>
      <vt:lpstr>Events</vt:lpstr>
      <vt:lpstr>Create event</vt:lpstr>
      <vt:lpstr>Settings</vt:lpstr>
      <vt:lpstr>Information</vt:lpstr>
      <vt:lpstr>Notification</vt:lpstr>
      <vt:lpstr>Change Password</vt:lpstr>
      <vt:lpstr>A.G.U</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 ADApp</dc:title>
  <dc:creator>Alaa Hisham Elamin Ali</dc:creator>
  <cp:lastModifiedBy>Alaa Hisham Elamin Ali</cp:lastModifiedBy>
  <cp:revision>4</cp:revision>
  <dcterms:created xsi:type="dcterms:W3CDTF">2022-10-29T15:13:24Z</dcterms:created>
  <dcterms:modified xsi:type="dcterms:W3CDTF">2022-10-30T01:00:00Z</dcterms:modified>
</cp:coreProperties>
</file>