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7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6"/>
  </p:normalViewPr>
  <p:slideViewPr>
    <p:cSldViewPr snapToGrid="0" snapToObjects="1">
      <p:cViewPr varScale="1">
        <p:scale>
          <a:sx n="70" d="100"/>
          <a:sy n="70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1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7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0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1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5CB3-9EF4-8B42-AF41-E960D4B78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D4West </a:t>
            </a:r>
            <a:r>
              <a:rPr lang="en-US" dirty="0" smtClean="0"/>
              <a:t>QIP PDSA Cycle 2 </a:t>
            </a:r>
            <a:r>
              <a:rPr lang="en-US" sz="2000" dirty="0" smtClean="0"/>
              <a:t>(ward procedure trolley)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B05E84-CF3E-AC4D-BC08-14010A7B5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Shreya </a:t>
            </a:r>
            <a:r>
              <a:rPr lang="en-US" dirty="0" smtClean="0"/>
              <a:t>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2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48BFB-CA04-7245-A267-35701860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E83E3E-244F-2343-A4B0-7AB4B2E7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arrange meeting with ward clerk and staff nurses to make sure that ward procedure trolley is stocked regularly.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8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A83D7-54FB-4B47-B365-DF08EF2B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88A78-F8D5-3B41-9834-357069D2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 procedures on ward- ABG, cannulation, venesection</a:t>
            </a:r>
          </a:p>
          <a:p>
            <a:r>
              <a:rPr lang="en-US" dirty="0"/>
              <a:t>Frequent difficulty locating necessary equipment- often having to go to </a:t>
            </a:r>
            <a:r>
              <a:rPr lang="en-US" dirty="0" err="1"/>
              <a:t>neighbouring</a:t>
            </a:r>
            <a:r>
              <a:rPr lang="en-US" dirty="0"/>
              <a:t> wards</a:t>
            </a:r>
          </a:p>
          <a:p>
            <a:r>
              <a:rPr lang="en-US" dirty="0"/>
              <a:t>Time consuming and frustrating- valuable clinical time spent ‘scavenging’</a:t>
            </a:r>
          </a:p>
        </p:txBody>
      </p:sp>
    </p:spTree>
    <p:extLst>
      <p:ext uri="{BB962C8B-B14F-4D97-AF65-F5344CB8AC3E}">
        <p14:creationId xmlns:p14="http://schemas.microsoft.com/office/powerpoint/2010/main" val="424354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CD2DC-9FEF-7448-AD7E-F4200B11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BA1956-9AD6-4345-9B6A-9B240894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Focussing</a:t>
            </a:r>
            <a:r>
              <a:rPr lang="en-US" dirty="0"/>
              <a:t> on ward D4W</a:t>
            </a:r>
          </a:p>
          <a:p>
            <a:pPr lvl="1"/>
            <a:r>
              <a:rPr lang="en-US" dirty="0"/>
              <a:t>Determine if a poorly stocked ward affects junior doctors </a:t>
            </a:r>
          </a:p>
          <a:p>
            <a:pPr lvl="1"/>
            <a:r>
              <a:rPr lang="en-US" dirty="0"/>
              <a:t>What impact does it have?</a:t>
            </a:r>
          </a:p>
          <a:p>
            <a:pPr lvl="1"/>
            <a:r>
              <a:rPr lang="en-US" dirty="0"/>
              <a:t>How can this be improved?</a:t>
            </a:r>
          </a:p>
          <a:p>
            <a:pPr lvl="1"/>
            <a:r>
              <a:rPr lang="en-US" dirty="0"/>
              <a:t>Measuring the impact of intervention; in this case a dedicated ‘procedures trolley’</a:t>
            </a:r>
          </a:p>
        </p:txBody>
      </p:sp>
    </p:spTree>
    <p:extLst>
      <p:ext uri="{BB962C8B-B14F-4D97-AF65-F5344CB8AC3E}">
        <p14:creationId xmlns:p14="http://schemas.microsoft.com/office/powerpoint/2010/main" val="26671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5B6EE-177E-004F-A1A9-75777ACB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13914-574D-6A4C-91DB-AE785683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15 junior doctors working in D4W and covering the ward OOH</a:t>
            </a:r>
          </a:p>
          <a:p>
            <a:r>
              <a:rPr lang="en-US" dirty="0"/>
              <a:t>Specific questions asked</a:t>
            </a:r>
          </a:p>
          <a:p>
            <a:pPr lvl="1"/>
            <a:r>
              <a:rPr lang="en-US" dirty="0"/>
              <a:t>1) Is it easy to locate equipment needed for clinical procedures on ward D4W?</a:t>
            </a:r>
          </a:p>
          <a:p>
            <a:pPr lvl="1"/>
            <a:r>
              <a:rPr lang="en-US" dirty="0"/>
              <a:t>2) How much longer does it take to locate equipment on D4W compared to other wards?</a:t>
            </a:r>
          </a:p>
          <a:p>
            <a:pPr lvl="1"/>
            <a:r>
              <a:rPr lang="en-US" dirty="0"/>
              <a:t>3) Do you find it stressful when trying to locate equipment on D4W during the day/on call</a:t>
            </a:r>
          </a:p>
          <a:p>
            <a:pPr lvl="1"/>
            <a:r>
              <a:rPr lang="en-US" dirty="0"/>
              <a:t>4) Any suggestions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41963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4BD29-B6E1-6A4B-A717-063F12E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30BAB-6B50-B84A-8918-954DEDD8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Borrowed trolley from ward </a:t>
            </a:r>
            <a:r>
              <a:rPr lang="en-US" dirty="0" smtClean="0"/>
              <a:t>D4E is replaced by a new trolley on D4W </a:t>
            </a:r>
            <a:endParaRPr lang="en-US" dirty="0"/>
          </a:p>
          <a:p>
            <a:r>
              <a:rPr lang="en-US" dirty="0" smtClean="0"/>
              <a:t>Survey repeated for PDSA cycle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7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5B273-74F4-8D4F-A3F9-35D7F562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find it easy to locate equipment needed for clinical procedures?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7D367F0-EAA7-1A4C-AEDA-1B04D3E7C82C}"/>
              </a:ext>
            </a:extLst>
          </p:cNvPr>
          <p:cNvSpPr txBox="1"/>
          <p:nvPr/>
        </p:nvSpPr>
        <p:spPr>
          <a:xfrm>
            <a:off x="857250" y="5932488"/>
            <a:ext cx="901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0/15 found it easy to locate equipment </a:t>
            </a:r>
            <a:r>
              <a:rPr lang="en-US" dirty="0" smtClean="0"/>
              <a:t>before introduction </a:t>
            </a:r>
            <a:r>
              <a:rPr lang="en-US" dirty="0"/>
              <a:t>of a procedure </a:t>
            </a:r>
            <a:r>
              <a:rPr lang="en-US" dirty="0" smtClean="0"/>
              <a:t>trolley vs 9/15 after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79" y="2034349"/>
            <a:ext cx="7640842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70F0-9234-3145-87D3-933C48CF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longer does it take to locate equipment on D4 west compared to other wards?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517C57-4E0F-C442-8D02-BE245F7D7A16}"/>
              </a:ext>
            </a:extLst>
          </p:cNvPr>
          <p:cNvSpPr txBox="1"/>
          <p:nvPr/>
        </p:nvSpPr>
        <p:spPr>
          <a:xfrm>
            <a:off x="857250" y="5932488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15/15 found it more or equally time consuming to locate equipment vs </a:t>
            </a:r>
            <a:r>
              <a:rPr lang="en-US" dirty="0" smtClean="0"/>
              <a:t>5/15 </a:t>
            </a:r>
            <a:r>
              <a:rPr lang="en-US" dirty="0"/>
              <a:t>who found it less time consuming after introduction of a procedure trolley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28" y="1898222"/>
            <a:ext cx="8449743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0AB48-9A41-FE4F-A663-82DA4169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find it stressful, when trying to locate equipment during the on call/day job on d4 west?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48BDBE4-C1B8-2741-9390-6DCF10F5AAEB}"/>
              </a:ext>
            </a:extLst>
          </p:cNvPr>
          <p:cNvSpPr txBox="1"/>
          <p:nvPr/>
        </p:nvSpPr>
        <p:spPr>
          <a:xfrm>
            <a:off x="1114425" y="6386513"/>
            <a:ext cx="881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13/15 found locating equipment to be stressful vs </a:t>
            </a:r>
            <a:r>
              <a:rPr lang="en-US" dirty="0" smtClean="0"/>
              <a:t>5/15 </a:t>
            </a:r>
            <a:r>
              <a:rPr lang="en-US" dirty="0"/>
              <a:t>after introducing a </a:t>
            </a:r>
            <a:r>
              <a:rPr lang="en-US" dirty="0" smtClean="0"/>
              <a:t>procedure </a:t>
            </a:r>
            <a:r>
              <a:rPr lang="en-US" dirty="0"/>
              <a:t>trolley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2148634"/>
            <a:ext cx="7950802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2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F1D5E-F6FF-9042-830D-6F4ED9BE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made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9AF591-56B8-364E-B5A3-AB2D233C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18" y="3545062"/>
            <a:ext cx="11029615" cy="3678303"/>
          </a:xfrm>
        </p:spPr>
        <p:txBody>
          <a:bodyPr>
            <a:noAutofit/>
          </a:bodyPr>
          <a:lstStyle/>
          <a:p>
            <a:r>
              <a:rPr lang="en-US" sz="2000" dirty="0"/>
              <a:t>Pre- intervention</a:t>
            </a:r>
          </a:p>
          <a:p>
            <a:pPr lvl="1"/>
            <a:r>
              <a:rPr lang="en-US" sz="2000" dirty="0"/>
              <a:t>Universal </a:t>
            </a:r>
            <a:r>
              <a:rPr lang="en-US" sz="2000" dirty="0" err="1"/>
              <a:t>organised</a:t>
            </a:r>
            <a:r>
              <a:rPr lang="en-US" sz="2000" dirty="0"/>
              <a:t> trolley- to ensure this is well stocked and to have exactly the same layout as all the wards.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Post </a:t>
            </a:r>
            <a:r>
              <a:rPr lang="en-US" sz="2000" dirty="0" smtClean="0"/>
              <a:t>PDSA cycle 2</a:t>
            </a:r>
            <a:endParaRPr lang="en-US" sz="2000" dirty="0"/>
          </a:p>
          <a:p>
            <a:pPr lvl="1"/>
            <a:r>
              <a:rPr lang="en-US" sz="2000" dirty="0" smtClean="0"/>
              <a:t>To restock the trolley regularly. </a:t>
            </a:r>
          </a:p>
          <a:p>
            <a:pPr marL="3240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24000" lvl="1" indent="0">
              <a:buNone/>
            </a:pPr>
            <a:endParaRPr lang="en-US" sz="2000" dirty="0"/>
          </a:p>
          <a:p>
            <a:pPr marL="324000" lvl="1" indent="0">
              <a:buNone/>
            </a:pPr>
            <a:endParaRPr lang="en-US" sz="2000" dirty="0"/>
          </a:p>
          <a:p>
            <a:pPr marL="324000" lvl="1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14239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{778F49B6-D5CC-9B4D-9AEE-18365B97DE8B}tf10001123</Template>
  <TotalTime>171</TotalTime>
  <Words>347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D4West QIP PDSA Cycle 2 (ward procedure trolley)</vt:lpstr>
      <vt:lpstr>The Problem</vt:lpstr>
      <vt:lpstr>Plan </vt:lpstr>
      <vt:lpstr>Do</vt:lpstr>
      <vt:lpstr>Do </vt:lpstr>
      <vt:lpstr>Do you find it easy to locate equipment needed for clinical procedures?</vt:lpstr>
      <vt:lpstr>How much longer does it take to locate equipment on D4 west compared to other wards?</vt:lpstr>
      <vt:lpstr>Do you find it stressful, when trying to locate equipment during the on call/day job on d4 west?</vt:lpstr>
      <vt:lpstr>Suggestions made </vt:lpstr>
      <vt:lpstr>Plan going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 Shah</dc:creator>
  <cp:lastModifiedBy>Bedi, Raghav</cp:lastModifiedBy>
  <cp:revision>18</cp:revision>
  <dcterms:created xsi:type="dcterms:W3CDTF">2019-11-06T21:00:09Z</dcterms:created>
  <dcterms:modified xsi:type="dcterms:W3CDTF">2020-03-10T22:51:57Z</dcterms:modified>
</cp:coreProperties>
</file>