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5" r:id="rId3"/>
    <p:sldId id="257" r:id="rId4"/>
    <p:sldId id="279" r:id="rId5"/>
    <p:sldId id="258" r:id="rId6"/>
    <p:sldId id="259" r:id="rId7"/>
    <p:sldId id="260" r:id="rId8"/>
    <p:sldId id="276" r:id="rId9"/>
    <p:sldId id="270" r:id="rId10"/>
    <p:sldId id="280" r:id="rId11"/>
    <p:sldId id="281" r:id="rId12"/>
    <p:sldId id="269" r:id="rId13"/>
    <p:sldId id="262" r:id="rId14"/>
    <p:sldId id="268" r:id="rId15"/>
    <p:sldId id="266" r:id="rId16"/>
    <p:sldId id="277" r:id="rId17"/>
    <p:sldId id="273" r:id="rId18"/>
    <p:sldId id="282" r:id="rId19"/>
    <p:sldId id="283" r:id="rId20"/>
    <p:sldId id="265" r:id="rId21"/>
    <p:sldId id="284" r:id="rId22"/>
    <p:sldId id="267" r:id="rId23"/>
    <p:sldId id="286" r:id="rId24"/>
    <p:sldId id="271" r:id="rId25"/>
    <p:sldId id="278" r:id="rId26"/>
    <p:sldId id="26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DD04A9-D2D3-40E9-9BEB-31573DB21EDF}" v="3" dt="2023-11-24T00:55:55.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u R" userId="2478f2b0c02eb4c8" providerId="LiveId" clId="{19DD04A9-D2D3-40E9-9BEB-31573DB21EDF}"/>
    <pc:docChg chg="undo custSel addSld delSld modSld sldOrd">
      <pc:chgData name="Ragu R" userId="2478f2b0c02eb4c8" providerId="LiveId" clId="{19DD04A9-D2D3-40E9-9BEB-31573DB21EDF}" dt="2023-11-24T00:57:08.234" v="8568" actId="20577"/>
      <pc:docMkLst>
        <pc:docMk/>
      </pc:docMkLst>
      <pc:sldChg chg="modSp mod">
        <pc:chgData name="Ragu R" userId="2478f2b0c02eb4c8" providerId="LiveId" clId="{19DD04A9-D2D3-40E9-9BEB-31573DB21EDF}" dt="2023-11-16T18:21:06.250" v="66" actId="20577"/>
        <pc:sldMkLst>
          <pc:docMk/>
          <pc:sldMk cId="3374108664" sldId="256"/>
        </pc:sldMkLst>
        <pc:spChg chg="mod">
          <ac:chgData name="Ragu R" userId="2478f2b0c02eb4c8" providerId="LiveId" clId="{19DD04A9-D2D3-40E9-9BEB-31573DB21EDF}" dt="2023-11-16T18:19:42.139" v="26" actId="255"/>
          <ac:spMkLst>
            <pc:docMk/>
            <pc:sldMk cId="3374108664" sldId="256"/>
            <ac:spMk id="2" creationId="{E8F0C00B-8FFD-96A1-280D-3A447D9FBD70}"/>
          </ac:spMkLst>
        </pc:spChg>
        <pc:spChg chg="mod">
          <ac:chgData name="Ragu R" userId="2478f2b0c02eb4c8" providerId="LiveId" clId="{19DD04A9-D2D3-40E9-9BEB-31573DB21EDF}" dt="2023-11-16T18:21:06.250" v="66" actId="20577"/>
          <ac:spMkLst>
            <pc:docMk/>
            <pc:sldMk cId="3374108664" sldId="256"/>
            <ac:spMk id="3" creationId="{CD6F0FF1-34FD-3225-61B7-7B0CD578BAB0}"/>
          </ac:spMkLst>
        </pc:spChg>
      </pc:sldChg>
      <pc:sldChg chg="modSp mod">
        <pc:chgData name="Ragu R" userId="2478f2b0c02eb4c8" providerId="LiveId" clId="{19DD04A9-D2D3-40E9-9BEB-31573DB21EDF}" dt="2023-11-24T00:57:08.234" v="8568" actId="20577"/>
        <pc:sldMkLst>
          <pc:docMk/>
          <pc:sldMk cId="882917797" sldId="257"/>
        </pc:sldMkLst>
        <pc:spChg chg="mod">
          <ac:chgData name="Ragu R" userId="2478f2b0c02eb4c8" providerId="LiveId" clId="{19DD04A9-D2D3-40E9-9BEB-31573DB21EDF}" dt="2023-11-16T18:19:21.238" v="22" actId="255"/>
          <ac:spMkLst>
            <pc:docMk/>
            <pc:sldMk cId="882917797" sldId="257"/>
            <ac:spMk id="2" creationId="{E8F0C00B-8FFD-96A1-280D-3A447D9FBD70}"/>
          </ac:spMkLst>
        </pc:spChg>
        <pc:spChg chg="mod">
          <ac:chgData name="Ragu R" userId="2478f2b0c02eb4c8" providerId="LiveId" clId="{19DD04A9-D2D3-40E9-9BEB-31573DB21EDF}" dt="2023-11-24T00:57:08.234" v="8568" actId="20577"/>
          <ac:spMkLst>
            <pc:docMk/>
            <pc:sldMk cId="882917797" sldId="257"/>
            <ac:spMk id="3" creationId="{CD6F0FF1-34FD-3225-61B7-7B0CD578BAB0}"/>
          </ac:spMkLst>
        </pc:spChg>
      </pc:sldChg>
      <pc:sldChg chg="modSp mod">
        <pc:chgData name="Ragu R" userId="2478f2b0c02eb4c8" providerId="LiveId" clId="{19DD04A9-D2D3-40E9-9BEB-31573DB21EDF}" dt="2023-11-17T16:45:05.380" v="308" actId="255"/>
        <pc:sldMkLst>
          <pc:docMk/>
          <pc:sldMk cId="2357863150" sldId="258"/>
        </pc:sldMkLst>
        <pc:spChg chg="mod">
          <ac:chgData name="Ragu R" userId="2478f2b0c02eb4c8" providerId="LiveId" clId="{19DD04A9-D2D3-40E9-9BEB-31573DB21EDF}" dt="2023-11-16T18:19:12.237" v="20" actId="255"/>
          <ac:spMkLst>
            <pc:docMk/>
            <pc:sldMk cId="2357863150" sldId="258"/>
            <ac:spMk id="2" creationId="{E8F0C00B-8FFD-96A1-280D-3A447D9FBD70}"/>
          </ac:spMkLst>
        </pc:spChg>
        <pc:spChg chg="mod">
          <ac:chgData name="Ragu R" userId="2478f2b0c02eb4c8" providerId="LiveId" clId="{19DD04A9-D2D3-40E9-9BEB-31573DB21EDF}" dt="2023-11-17T16:45:05.380" v="308" actId="255"/>
          <ac:spMkLst>
            <pc:docMk/>
            <pc:sldMk cId="2357863150" sldId="258"/>
            <ac:spMk id="3" creationId="{CD6F0FF1-34FD-3225-61B7-7B0CD578BAB0}"/>
          </ac:spMkLst>
        </pc:spChg>
      </pc:sldChg>
      <pc:sldChg chg="modSp mod">
        <pc:chgData name="Ragu R" userId="2478f2b0c02eb4c8" providerId="LiveId" clId="{19DD04A9-D2D3-40E9-9BEB-31573DB21EDF}" dt="2023-11-17T17:28:10.636" v="899" actId="5793"/>
        <pc:sldMkLst>
          <pc:docMk/>
          <pc:sldMk cId="845509501" sldId="259"/>
        </pc:sldMkLst>
        <pc:spChg chg="mod">
          <ac:chgData name="Ragu R" userId="2478f2b0c02eb4c8" providerId="LiveId" clId="{19DD04A9-D2D3-40E9-9BEB-31573DB21EDF}" dt="2023-11-17T16:46:50.444" v="372" actId="20577"/>
          <ac:spMkLst>
            <pc:docMk/>
            <pc:sldMk cId="845509501" sldId="259"/>
            <ac:spMk id="2" creationId="{73A11C0C-7E59-3407-3EE2-2350D3E82615}"/>
          </ac:spMkLst>
        </pc:spChg>
        <pc:spChg chg="mod">
          <ac:chgData name="Ragu R" userId="2478f2b0c02eb4c8" providerId="LiveId" clId="{19DD04A9-D2D3-40E9-9BEB-31573DB21EDF}" dt="2023-11-17T17:28:10.636" v="899" actId="5793"/>
          <ac:spMkLst>
            <pc:docMk/>
            <pc:sldMk cId="845509501" sldId="259"/>
            <ac:spMk id="3" creationId="{4076A875-A193-EC90-638D-D3A3E8E98B2C}"/>
          </ac:spMkLst>
        </pc:spChg>
      </pc:sldChg>
      <pc:sldChg chg="modSp mod">
        <pc:chgData name="Ragu R" userId="2478f2b0c02eb4c8" providerId="LiveId" clId="{19DD04A9-D2D3-40E9-9BEB-31573DB21EDF}" dt="2023-11-17T17:30:52.413" v="1305" actId="20577"/>
        <pc:sldMkLst>
          <pc:docMk/>
          <pc:sldMk cId="2542866468" sldId="260"/>
        </pc:sldMkLst>
        <pc:spChg chg="mod">
          <ac:chgData name="Ragu R" userId="2478f2b0c02eb4c8" providerId="LiveId" clId="{19DD04A9-D2D3-40E9-9BEB-31573DB21EDF}" dt="2023-11-17T17:30:52.413" v="1305" actId="20577"/>
          <ac:spMkLst>
            <pc:docMk/>
            <pc:sldMk cId="2542866468" sldId="260"/>
            <ac:spMk id="3" creationId="{77A1D025-01FB-23C7-CFB3-64626C1EE29D}"/>
          </ac:spMkLst>
        </pc:spChg>
      </pc:sldChg>
      <pc:sldChg chg="delSp modSp del mod">
        <pc:chgData name="Ragu R" userId="2478f2b0c02eb4c8" providerId="LiveId" clId="{19DD04A9-D2D3-40E9-9BEB-31573DB21EDF}" dt="2023-11-19T05:09:25.009" v="1840" actId="2696"/>
        <pc:sldMkLst>
          <pc:docMk/>
          <pc:sldMk cId="2504695841" sldId="261"/>
        </pc:sldMkLst>
        <pc:spChg chg="del">
          <ac:chgData name="Ragu R" userId="2478f2b0c02eb4c8" providerId="LiveId" clId="{19DD04A9-D2D3-40E9-9BEB-31573DB21EDF}" dt="2023-11-17T18:19:32.792" v="1442" actId="478"/>
          <ac:spMkLst>
            <pc:docMk/>
            <pc:sldMk cId="2504695841" sldId="261"/>
            <ac:spMk id="2" creationId="{8DB73048-98C4-4C8F-4B87-5E667528AD40}"/>
          </ac:spMkLst>
        </pc:spChg>
        <pc:spChg chg="mod">
          <ac:chgData name="Ragu R" userId="2478f2b0c02eb4c8" providerId="LiveId" clId="{19DD04A9-D2D3-40E9-9BEB-31573DB21EDF}" dt="2023-11-17T18:20:11.083" v="1521" actId="20577"/>
          <ac:spMkLst>
            <pc:docMk/>
            <pc:sldMk cId="2504695841" sldId="261"/>
            <ac:spMk id="3" creationId="{30D1319C-4204-0F2C-E93A-03C43684CDA3}"/>
          </ac:spMkLst>
        </pc:spChg>
      </pc:sldChg>
      <pc:sldChg chg="add ord">
        <pc:chgData name="Ragu R" userId="2478f2b0c02eb4c8" providerId="LiveId" clId="{19DD04A9-D2D3-40E9-9BEB-31573DB21EDF}" dt="2023-11-24T00:56:07.437" v="8542"/>
        <pc:sldMkLst>
          <pc:docMk/>
          <pc:sldMk cId="501759572" sldId="262"/>
        </pc:sldMkLst>
      </pc:sldChg>
      <pc:sldChg chg="modSp del mod ord">
        <pc:chgData name="Ragu R" userId="2478f2b0c02eb4c8" providerId="LiveId" clId="{19DD04A9-D2D3-40E9-9BEB-31573DB21EDF}" dt="2023-11-24T00:55:48.118" v="8537" actId="2696"/>
        <pc:sldMkLst>
          <pc:docMk/>
          <pc:sldMk cId="2468298905" sldId="262"/>
        </pc:sldMkLst>
        <pc:spChg chg="mod">
          <ac:chgData name="Ragu R" userId="2478f2b0c02eb4c8" providerId="LiveId" clId="{19DD04A9-D2D3-40E9-9BEB-31573DB21EDF}" dt="2023-11-19T06:50:42.395" v="3057" actId="20577"/>
          <ac:spMkLst>
            <pc:docMk/>
            <pc:sldMk cId="2468298905" sldId="262"/>
            <ac:spMk id="2" creationId="{51F5505E-2DCD-4199-2180-76537C6D336E}"/>
          </ac:spMkLst>
        </pc:spChg>
        <pc:spChg chg="mod">
          <ac:chgData name="Ragu R" userId="2478f2b0c02eb4c8" providerId="LiveId" clId="{19DD04A9-D2D3-40E9-9BEB-31573DB21EDF}" dt="2023-11-19T09:58:54.114" v="3329" actId="20577"/>
          <ac:spMkLst>
            <pc:docMk/>
            <pc:sldMk cId="2468298905" sldId="262"/>
            <ac:spMk id="3" creationId="{0973A883-AE20-DA08-35BC-1F314646B02C}"/>
          </ac:spMkLst>
        </pc:spChg>
      </pc:sldChg>
      <pc:sldChg chg="delSp modSp mod">
        <pc:chgData name="Ragu R" userId="2478f2b0c02eb4c8" providerId="LiveId" clId="{19DD04A9-D2D3-40E9-9BEB-31573DB21EDF}" dt="2023-11-17T17:21:57.413" v="397" actId="255"/>
        <pc:sldMkLst>
          <pc:docMk/>
          <pc:sldMk cId="2583092414" sldId="263"/>
        </pc:sldMkLst>
        <pc:spChg chg="del">
          <ac:chgData name="Ragu R" userId="2478f2b0c02eb4c8" providerId="LiveId" clId="{19DD04A9-D2D3-40E9-9BEB-31573DB21EDF}" dt="2023-11-17T17:21:18.192" v="379" actId="478"/>
          <ac:spMkLst>
            <pc:docMk/>
            <pc:sldMk cId="2583092414" sldId="263"/>
            <ac:spMk id="2" creationId="{EF8C4AF6-E858-034F-12D2-0A39FB6F0B67}"/>
          </ac:spMkLst>
        </pc:spChg>
        <pc:spChg chg="mod">
          <ac:chgData name="Ragu R" userId="2478f2b0c02eb4c8" providerId="LiveId" clId="{19DD04A9-D2D3-40E9-9BEB-31573DB21EDF}" dt="2023-11-17T17:21:57.413" v="397" actId="255"/>
          <ac:spMkLst>
            <pc:docMk/>
            <pc:sldMk cId="2583092414" sldId="263"/>
            <ac:spMk id="3" creationId="{9A4F3487-017B-D070-B202-ADA02C8AEC5E}"/>
          </ac:spMkLst>
        </pc:spChg>
      </pc:sldChg>
      <pc:sldChg chg="del">
        <pc:chgData name="Ragu R" userId="2478f2b0c02eb4c8" providerId="LiveId" clId="{19DD04A9-D2D3-40E9-9BEB-31573DB21EDF}" dt="2023-11-19T10:49:32.068" v="3447" actId="47"/>
        <pc:sldMkLst>
          <pc:docMk/>
          <pc:sldMk cId="3922420680" sldId="264"/>
        </pc:sldMkLst>
      </pc:sldChg>
      <pc:sldChg chg="modSp mod">
        <pc:chgData name="Ragu R" userId="2478f2b0c02eb4c8" providerId="LiveId" clId="{19DD04A9-D2D3-40E9-9BEB-31573DB21EDF}" dt="2023-11-24T00:56:56.699" v="8558" actId="20577"/>
        <pc:sldMkLst>
          <pc:docMk/>
          <pc:sldMk cId="3053293494" sldId="265"/>
        </pc:sldMkLst>
        <pc:spChg chg="mod">
          <ac:chgData name="Ragu R" userId="2478f2b0c02eb4c8" providerId="LiveId" clId="{19DD04A9-D2D3-40E9-9BEB-31573DB21EDF}" dt="2023-11-24T00:56:56.699" v="8558" actId="20577"/>
          <ac:spMkLst>
            <pc:docMk/>
            <pc:sldMk cId="3053293494" sldId="265"/>
            <ac:spMk id="2" creationId="{109D8EEA-D27F-CCA9-9BEB-262188DF39A3}"/>
          </ac:spMkLst>
        </pc:spChg>
        <pc:spChg chg="mod">
          <ac:chgData name="Ragu R" userId="2478f2b0c02eb4c8" providerId="LiveId" clId="{19DD04A9-D2D3-40E9-9BEB-31573DB21EDF}" dt="2023-11-20T19:00:08.496" v="7444" actId="27636"/>
          <ac:spMkLst>
            <pc:docMk/>
            <pc:sldMk cId="3053293494" sldId="265"/>
            <ac:spMk id="3" creationId="{38112CDF-E9E6-0237-3134-95EFCC98240A}"/>
          </ac:spMkLst>
        </pc:spChg>
      </pc:sldChg>
      <pc:sldChg chg="addSp delSp modSp mod modNotesTx">
        <pc:chgData name="Ragu R" userId="2478f2b0c02eb4c8" providerId="LiveId" clId="{19DD04A9-D2D3-40E9-9BEB-31573DB21EDF}" dt="2023-11-24T00:08:37.646" v="8534" actId="20577"/>
        <pc:sldMkLst>
          <pc:docMk/>
          <pc:sldMk cId="1191095990" sldId="266"/>
        </pc:sldMkLst>
        <pc:spChg chg="mod">
          <ac:chgData name="Ragu R" userId="2478f2b0c02eb4c8" providerId="LiveId" clId="{19DD04A9-D2D3-40E9-9BEB-31573DB21EDF}" dt="2023-11-19T06:04:46.814" v="2129" actId="20577"/>
          <ac:spMkLst>
            <pc:docMk/>
            <pc:sldMk cId="1191095990" sldId="266"/>
            <ac:spMk id="2" creationId="{AD19AE5C-86FC-DF13-01E5-35C69395B65E}"/>
          </ac:spMkLst>
        </pc:spChg>
        <pc:spChg chg="del">
          <ac:chgData name="Ragu R" userId="2478f2b0c02eb4c8" providerId="LiveId" clId="{19DD04A9-D2D3-40E9-9BEB-31573DB21EDF}" dt="2023-11-19T06:04:48.473" v="2130" actId="22"/>
          <ac:spMkLst>
            <pc:docMk/>
            <pc:sldMk cId="1191095990" sldId="266"/>
            <ac:spMk id="3" creationId="{65F90C3A-CEF8-3694-8062-DC6E36A9FFA0}"/>
          </ac:spMkLst>
        </pc:spChg>
        <pc:spChg chg="add del mod">
          <ac:chgData name="Ragu R" userId="2478f2b0c02eb4c8" providerId="LiveId" clId="{19DD04A9-D2D3-40E9-9BEB-31573DB21EDF}" dt="2023-11-19T06:14:45.672" v="2143" actId="21"/>
          <ac:spMkLst>
            <pc:docMk/>
            <pc:sldMk cId="1191095990" sldId="266"/>
            <ac:spMk id="8" creationId="{9C24DF81-3787-81D9-ADD9-DA1C47EB6EC1}"/>
          </ac:spMkLst>
        </pc:spChg>
        <pc:picChg chg="add del mod ord">
          <ac:chgData name="Ragu R" userId="2478f2b0c02eb4c8" providerId="LiveId" clId="{19DD04A9-D2D3-40E9-9BEB-31573DB21EDF}" dt="2023-11-19T06:14:38.469" v="2141" actId="478"/>
          <ac:picMkLst>
            <pc:docMk/>
            <pc:sldMk cId="1191095990" sldId="266"/>
            <ac:picMk id="5" creationId="{B10EEBEB-CE6D-811C-E13D-A4693CC24CE2}"/>
          </ac:picMkLst>
        </pc:picChg>
        <pc:picChg chg="add mod">
          <ac:chgData name="Ragu R" userId="2478f2b0c02eb4c8" providerId="LiveId" clId="{19DD04A9-D2D3-40E9-9BEB-31573DB21EDF}" dt="2023-11-19T06:14:53.866" v="2146" actId="14100"/>
          <ac:picMkLst>
            <pc:docMk/>
            <pc:sldMk cId="1191095990" sldId="266"/>
            <ac:picMk id="6" creationId="{79693F5D-43AC-232B-28FF-9A91C3770059}"/>
          </ac:picMkLst>
        </pc:picChg>
      </pc:sldChg>
      <pc:sldChg chg="modSp mod ord">
        <pc:chgData name="Ragu R" userId="2478f2b0c02eb4c8" providerId="LiveId" clId="{19DD04A9-D2D3-40E9-9BEB-31573DB21EDF}" dt="2023-11-23T11:51:40.175" v="8278"/>
        <pc:sldMkLst>
          <pc:docMk/>
          <pc:sldMk cId="3671869166" sldId="267"/>
        </pc:sldMkLst>
        <pc:spChg chg="mod">
          <ac:chgData name="Ragu R" userId="2478f2b0c02eb4c8" providerId="LiveId" clId="{19DD04A9-D2D3-40E9-9BEB-31573DB21EDF}" dt="2023-11-19T13:09:58.114" v="4114" actId="20577"/>
          <ac:spMkLst>
            <pc:docMk/>
            <pc:sldMk cId="3671869166" sldId="267"/>
            <ac:spMk id="2" creationId="{D49258F0-A86B-D18B-3B9B-DD195CC5FBDE}"/>
          </ac:spMkLst>
        </pc:spChg>
        <pc:spChg chg="mod">
          <ac:chgData name="Ragu R" userId="2478f2b0c02eb4c8" providerId="LiveId" clId="{19DD04A9-D2D3-40E9-9BEB-31573DB21EDF}" dt="2023-11-19T13:09:09.973" v="4088" actId="20577"/>
          <ac:spMkLst>
            <pc:docMk/>
            <pc:sldMk cId="3671869166" sldId="267"/>
            <ac:spMk id="3" creationId="{E5F7EAC0-5C6B-73AD-5703-C80177E5442A}"/>
          </ac:spMkLst>
        </pc:spChg>
      </pc:sldChg>
      <pc:sldChg chg="modSp mod">
        <pc:chgData name="Ragu R" userId="2478f2b0c02eb4c8" providerId="LiveId" clId="{19DD04A9-D2D3-40E9-9BEB-31573DB21EDF}" dt="2023-11-20T18:24:29.658" v="6911" actId="20577"/>
        <pc:sldMkLst>
          <pc:docMk/>
          <pc:sldMk cId="2585352782" sldId="268"/>
        </pc:sldMkLst>
        <pc:spChg chg="mod">
          <ac:chgData name="Ragu R" userId="2478f2b0c02eb4c8" providerId="LiveId" clId="{19DD04A9-D2D3-40E9-9BEB-31573DB21EDF}" dt="2023-11-19T05:48:25.944" v="1862" actId="20577"/>
          <ac:spMkLst>
            <pc:docMk/>
            <pc:sldMk cId="2585352782" sldId="268"/>
            <ac:spMk id="2" creationId="{ACCC5C14-3E89-FAF6-2E0E-51C8B14B399E}"/>
          </ac:spMkLst>
        </pc:spChg>
        <pc:spChg chg="mod">
          <ac:chgData name="Ragu R" userId="2478f2b0c02eb4c8" providerId="LiveId" clId="{19DD04A9-D2D3-40E9-9BEB-31573DB21EDF}" dt="2023-11-20T18:24:29.658" v="6911" actId="20577"/>
          <ac:spMkLst>
            <pc:docMk/>
            <pc:sldMk cId="2585352782" sldId="268"/>
            <ac:spMk id="3" creationId="{8789773A-0C3B-1B17-B575-CC7D06772B90}"/>
          </ac:spMkLst>
        </pc:spChg>
      </pc:sldChg>
      <pc:sldChg chg="modSp mod">
        <pc:chgData name="Ragu R" userId="2478f2b0c02eb4c8" providerId="LiveId" clId="{19DD04A9-D2D3-40E9-9BEB-31573DB21EDF}" dt="2023-11-22T18:22:12.246" v="8077" actId="20577"/>
        <pc:sldMkLst>
          <pc:docMk/>
          <pc:sldMk cId="575699374" sldId="269"/>
        </pc:sldMkLst>
        <pc:spChg chg="mod">
          <ac:chgData name="Ragu R" userId="2478f2b0c02eb4c8" providerId="LiveId" clId="{19DD04A9-D2D3-40E9-9BEB-31573DB21EDF}" dt="2023-11-17T18:23:38.166" v="1681" actId="255"/>
          <ac:spMkLst>
            <pc:docMk/>
            <pc:sldMk cId="575699374" sldId="269"/>
            <ac:spMk id="2" creationId="{9B62D6C2-4961-61CD-4F5E-6B1EB6EC52DE}"/>
          </ac:spMkLst>
        </pc:spChg>
        <pc:spChg chg="mod">
          <ac:chgData name="Ragu R" userId="2478f2b0c02eb4c8" providerId="LiveId" clId="{19DD04A9-D2D3-40E9-9BEB-31573DB21EDF}" dt="2023-11-22T18:22:12.246" v="8077" actId="20577"/>
          <ac:spMkLst>
            <pc:docMk/>
            <pc:sldMk cId="575699374" sldId="269"/>
            <ac:spMk id="3" creationId="{B3D288AA-5DEC-63B6-A1A7-641345FAADA5}"/>
          </ac:spMkLst>
        </pc:spChg>
      </pc:sldChg>
      <pc:sldChg chg="addSp modSp mod modClrScheme chgLayout">
        <pc:chgData name="Ragu R" userId="2478f2b0c02eb4c8" providerId="LiveId" clId="{19DD04A9-D2D3-40E9-9BEB-31573DB21EDF}" dt="2023-11-19T05:09:31.203" v="1841" actId="20577"/>
        <pc:sldMkLst>
          <pc:docMk/>
          <pc:sldMk cId="3515954479" sldId="270"/>
        </pc:sldMkLst>
        <pc:spChg chg="mod ord">
          <ac:chgData name="Ragu R" userId="2478f2b0c02eb4c8" providerId="LiveId" clId="{19DD04A9-D2D3-40E9-9BEB-31573DB21EDF}" dt="2023-11-19T05:09:10.699" v="1833" actId="700"/>
          <ac:spMkLst>
            <pc:docMk/>
            <pc:sldMk cId="3515954479" sldId="270"/>
            <ac:spMk id="2" creationId="{98A21E6B-F56D-0BD4-B906-B02D6F4AFD56}"/>
          </ac:spMkLst>
        </pc:spChg>
        <pc:spChg chg="mod ord">
          <ac:chgData name="Ragu R" userId="2478f2b0c02eb4c8" providerId="LiveId" clId="{19DD04A9-D2D3-40E9-9BEB-31573DB21EDF}" dt="2023-11-19T05:09:31.203" v="1841" actId="20577"/>
          <ac:spMkLst>
            <pc:docMk/>
            <pc:sldMk cId="3515954479" sldId="270"/>
            <ac:spMk id="3" creationId="{E016E3C7-74EC-43A7-00CA-C48B7C8C21E2}"/>
          </ac:spMkLst>
        </pc:spChg>
        <pc:spChg chg="add mod ord">
          <ac:chgData name="Ragu R" userId="2478f2b0c02eb4c8" providerId="LiveId" clId="{19DD04A9-D2D3-40E9-9BEB-31573DB21EDF}" dt="2023-11-19T05:09:15.786" v="1839"/>
          <ac:spMkLst>
            <pc:docMk/>
            <pc:sldMk cId="3515954479" sldId="270"/>
            <ac:spMk id="4" creationId="{E60B5E32-23F6-EE4B-6EA7-6BD63DE2F03F}"/>
          </ac:spMkLst>
        </pc:spChg>
      </pc:sldChg>
      <pc:sldChg chg="delSp modSp mod">
        <pc:chgData name="Ragu R" userId="2478f2b0c02eb4c8" providerId="LiveId" clId="{19DD04A9-D2D3-40E9-9BEB-31573DB21EDF}" dt="2023-11-17T17:23:06.558" v="452" actId="20577"/>
        <pc:sldMkLst>
          <pc:docMk/>
          <pc:sldMk cId="2622425759" sldId="271"/>
        </pc:sldMkLst>
        <pc:spChg chg="del">
          <ac:chgData name="Ragu R" userId="2478f2b0c02eb4c8" providerId="LiveId" clId="{19DD04A9-D2D3-40E9-9BEB-31573DB21EDF}" dt="2023-11-17T17:22:03.617" v="398" actId="478"/>
          <ac:spMkLst>
            <pc:docMk/>
            <pc:sldMk cId="2622425759" sldId="271"/>
            <ac:spMk id="2" creationId="{661C8E3E-4279-4A2C-2AC2-EF0116D1B3E9}"/>
          </ac:spMkLst>
        </pc:spChg>
        <pc:spChg chg="mod">
          <ac:chgData name="Ragu R" userId="2478f2b0c02eb4c8" providerId="LiveId" clId="{19DD04A9-D2D3-40E9-9BEB-31573DB21EDF}" dt="2023-11-17T17:23:06.558" v="452" actId="20577"/>
          <ac:spMkLst>
            <pc:docMk/>
            <pc:sldMk cId="2622425759" sldId="271"/>
            <ac:spMk id="3" creationId="{B6D85B45-25FC-6238-7D7B-7F808FC40D9F}"/>
          </ac:spMkLst>
        </pc:spChg>
      </pc:sldChg>
      <pc:sldChg chg="addSp delSp modSp del mod">
        <pc:chgData name="Ragu R" userId="2478f2b0c02eb4c8" providerId="LiveId" clId="{19DD04A9-D2D3-40E9-9BEB-31573DB21EDF}" dt="2023-11-19T06:14:58.720" v="2147" actId="2696"/>
        <pc:sldMkLst>
          <pc:docMk/>
          <pc:sldMk cId="2176436857" sldId="272"/>
        </pc:sldMkLst>
        <pc:spChg chg="del">
          <ac:chgData name="Ragu R" userId="2478f2b0c02eb4c8" providerId="LiveId" clId="{19DD04A9-D2D3-40E9-9BEB-31573DB21EDF}" dt="2023-11-19T06:06:35.420" v="2136" actId="22"/>
          <ac:spMkLst>
            <pc:docMk/>
            <pc:sldMk cId="2176436857" sldId="272"/>
            <ac:spMk id="3" creationId="{089A2B78-4B87-7E91-9E48-63C1CE90B87F}"/>
          </ac:spMkLst>
        </pc:spChg>
        <pc:picChg chg="add mod ord">
          <ac:chgData name="Ragu R" userId="2478f2b0c02eb4c8" providerId="LiveId" clId="{19DD04A9-D2D3-40E9-9BEB-31573DB21EDF}" dt="2023-11-19T06:06:44.798" v="2139" actId="14100"/>
          <ac:picMkLst>
            <pc:docMk/>
            <pc:sldMk cId="2176436857" sldId="272"/>
            <ac:picMk id="5" creationId="{5F7B9C03-81FB-5F26-F653-FFBE9164E842}"/>
          </ac:picMkLst>
        </pc:picChg>
      </pc:sldChg>
      <pc:sldChg chg="addSp delSp modSp mod modClrScheme chgLayout">
        <pc:chgData name="Ragu R" userId="2478f2b0c02eb4c8" providerId="LiveId" clId="{19DD04A9-D2D3-40E9-9BEB-31573DB21EDF}" dt="2023-11-19T13:23:17.381" v="5341" actId="20577"/>
        <pc:sldMkLst>
          <pc:docMk/>
          <pc:sldMk cId="1473301039" sldId="273"/>
        </pc:sldMkLst>
        <pc:spChg chg="mod ord">
          <ac:chgData name="Ragu R" userId="2478f2b0c02eb4c8" providerId="LiveId" clId="{19DD04A9-D2D3-40E9-9BEB-31573DB21EDF}" dt="2023-11-19T13:13:52.135" v="4358" actId="700"/>
          <ac:spMkLst>
            <pc:docMk/>
            <pc:sldMk cId="1473301039" sldId="273"/>
            <ac:spMk id="2" creationId="{90970413-155F-503E-E48A-FF03AA76E560}"/>
          </ac:spMkLst>
        </pc:spChg>
        <pc:spChg chg="mod ord">
          <ac:chgData name="Ragu R" userId="2478f2b0c02eb4c8" providerId="LiveId" clId="{19DD04A9-D2D3-40E9-9BEB-31573DB21EDF}" dt="2023-11-19T13:23:17.381" v="5341" actId="20577"/>
          <ac:spMkLst>
            <pc:docMk/>
            <pc:sldMk cId="1473301039" sldId="273"/>
            <ac:spMk id="3" creationId="{3C67A886-D5D8-DD53-0241-F9695D9D9A03}"/>
          </ac:spMkLst>
        </pc:spChg>
        <pc:spChg chg="add del mod ord">
          <ac:chgData name="Ragu R" userId="2478f2b0c02eb4c8" providerId="LiveId" clId="{19DD04A9-D2D3-40E9-9BEB-31573DB21EDF}" dt="2023-11-19T13:13:52.135" v="4358" actId="700"/>
          <ac:spMkLst>
            <pc:docMk/>
            <pc:sldMk cId="1473301039" sldId="273"/>
            <ac:spMk id="4" creationId="{BF3954C9-66D5-E93F-6892-10BA6A8D6E77}"/>
          </ac:spMkLst>
        </pc:spChg>
      </pc:sldChg>
      <pc:sldChg chg="del">
        <pc:chgData name="Ragu R" userId="2478f2b0c02eb4c8" providerId="LiveId" clId="{19DD04A9-D2D3-40E9-9BEB-31573DB21EDF}" dt="2023-11-19T10:49:26.451" v="3446" actId="47"/>
        <pc:sldMkLst>
          <pc:docMk/>
          <pc:sldMk cId="604989701" sldId="274"/>
        </pc:sldMkLst>
      </pc:sldChg>
      <pc:sldChg chg="del">
        <pc:chgData name="Ragu R" userId="2478f2b0c02eb4c8" providerId="LiveId" clId="{19DD04A9-D2D3-40E9-9BEB-31573DB21EDF}" dt="2023-11-19T10:49:25.855" v="3445" actId="47"/>
        <pc:sldMkLst>
          <pc:docMk/>
          <pc:sldMk cId="691852827" sldId="275"/>
        </pc:sldMkLst>
      </pc:sldChg>
      <pc:sldChg chg="modSp new mod">
        <pc:chgData name="Ragu R" userId="2478f2b0c02eb4c8" providerId="LiveId" clId="{19DD04A9-D2D3-40E9-9BEB-31573DB21EDF}" dt="2023-11-17T18:23:01.343" v="1642" actId="20577"/>
        <pc:sldMkLst>
          <pc:docMk/>
          <pc:sldMk cId="2526963" sldId="276"/>
        </pc:sldMkLst>
        <pc:spChg chg="mod">
          <ac:chgData name="Ragu R" userId="2478f2b0c02eb4c8" providerId="LiveId" clId="{19DD04A9-D2D3-40E9-9BEB-31573DB21EDF}" dt="2023-11-17T18:22:32.768" v="1587" actId="255"/>
          <ac:spMkLst>
            <pc:docMk/>
            <pc:sldMk cId="2526963" sldId="276"/>
            <ac:spMk id="2" creationId="{20EEDC6A-032A-FFAE-92EC-25EAAEE27E0E}"/>
          </ac:spMkLst>
        </pc:spChg>
        <pc:spChg chg="mod">
          <ac:chgData name="Ragu R" userId="2478f2b0c02eb4c8" providerId="LiveId" clId="{19DD04A9-D2D3-40E9-9BEB-31573DB21EDF}" dt="2023-11-17T18:23:01.343" v="1642" actId="20577"/>
          <ac:spMkLst>
            <pc:docMk/>
            <pc:sldMk cId="2526963" sldId="276"/>
            <ac:spMk id="3" creationId="{8A0FDA06-5334-0737-0310-54FECF7A40E8}"/>
          </ac:spMkLst>
        </pc:spChg>
      </pc:sldChg>
      <pc:sldChg chg="modSp new mod">
        <pc:chgData name="Ragu R" userId="2478f2b0c02eb4c8" providerId="LiveId" clId="{19DD04A9-D2D3-40E9-9BEB-31573DB21EDF}" dt="2023-11-19T06:27:17.302" v="2847" actId="20577"/>
        <pc:sldMkLst>
          <pc:docMk/>
          <pc:sldMk cId="1603788567" sldId="277"/>
        </pc:sldMkLst>
        <pc:spChg chg="mod">
          <ac:chgData name="Ragu R" userId="2478f2b0c02eb4c8" providerId="LiveId" clId="{19DD04A9-D2D3-40E9-9BEB-31573DB21EDF}" dt="2023-11-19T06:27:17.302" v="2847" actId="20577"/>
          <ac:spMkLst>
            <pc:docMk/>
            <pc:sldMk cId="1603788567" sldId="277"/>
            <ac:spMk id="3" creationId="{CE837DBD-F485-F425-877F-ACB8B35196D4}"/>
          </ac:spMkLst>
        </pc:spChg>
      </pc:sldChg>
      <pc:sldChg chg="modSp new mod">
        <pc:chgData name="Ragu R" userId="2478f2b0c02eb4c8" providerId="LiveId" clId="{19DD04A9-D2D3-40E9-9BEB-31573DB21EDF}" dt="2023-11-19T06:35:53.494" v="2865" actId="20577"/>
        <pc:sldMkLst>
          <pc:docMk/>
          <pc:sldMk cId="2054378750" sldId="278"/>
        </pc:sldMkLst>
        <pc:spChg chg="mod">
          <ac:chgData name="Ragu R" userId="2478f2b0c02eb4c8" providerId="LiveId" clId="{19DD04A9-D2D3-40E9-9BEB-31573DB21EDF}" dt="2023-11-19T06:35:53.494" v="2865" actId="20577"/>
          <ac:spMkLst>
            <pc:docMk/>
            <pc:sldMk cId="2054378750" sldId="278"/>
            <ac:spMk id="3" creationId="{8A1FB3E5-148A-C9FA-57A9-5CDC4CB57D4A}"/>
          </ac:spMkLst>
        </pc:spChg>
      </pc:sldChg>
      <pc:sldChg chg="modSp new mod ord">
        <pc:chgData name="Ragu R" userId="2478f2b0c02eb4c8" providerId="LiveId" clId="{19DD04A9-D2D3-40E9-9BEB-31573DB21EDF}" dt="2023-11-19T10:09:45.687" v="3369" actId="255"/>
        <pc:sldMkLst>
          <pc:docMk/>
          <pc:sldMk cId="2871969227" sldId="279"/>
        </pc:sldMkLst>
        <pc:spChg chg="mod">
          <ac:chgData name="Ragu R" userId="2478f2b0c02eb4c8" providerId="LiveId" clId="{19DD04A9-D2D3-40E9-9BEB-31573DB21EDF}" dt="2023-11-19T10:09:45.687" v="3369" actId="255"/>
          <ac:spMkLst>
            <pc:docMk/>
            <pc:sldMk cId="2871969227" sldId="279"/>
            <ac:spMk id="3" creationId="{B70F9150-66A7-283B-8A9E-4C1AB2BB352C}"/>
          </ac:spMkLst>
        </pc:spChg>
      </pc:sldChg>
      <pc:sldChg chg="addSp delSp modSp new mod modClrScheme chgLayout">
        <pc:chgData name="Ragu R" userId="2478f2b0c02eb4c8" providerId="LiveId" clId="{19DD04A9-D2D3-40E9-9BEB-31573DB21EDF}" dt="2023-11-19T10:33:31.531" v="3444" actId="14100"/>
        <pc:sldMkLst>
          <pc:docMk/>
          <pc:sldMk cId="292838770" sldId="280"/>
        </pc:sldMkLst>
        <pc:spChg chg="del">
          <ac:chgData name="Ragu R" userId="2478f2b0c02eb4c8" providerId="LiveId" clId="{19DD04A9-D2D3-40E9-9BEB-31573DB21EDF}" dt="2023-11-19T10:22:40.444" v="3371" actId="700"/>
          <ac:spMkLst>
            <pc:docMk/>
            <pc:sldMk cId="292838770" sldId="280"/>
            <ac:spMk id="2" creationId="{4731C14D-A3E5-38B7-1117-FB6626355878}"/>
          </ac:spMkLst>
        </pc:spChg>
        <pc:spChg chg="del">
          <ac:chgData name="Ragu R" userId="2478f2b0c02eb4c8" providerId="LiveId" clId="{19DD04A9-D2D3-40E9-9BEB-31573DB21EDF}" dt="2023-11-19T10:22:40.444" v="3371" actId="700"/>
          <ac:spMkLst>
            <pc:docMk/>
            <pc:sldMk cId="292838770" sldId="280"/>
            <ac:spMk id="3" creationId="{EED680A7-C9D4-5756-E2EF-FE66E77FD79E}"/>
          </ac:spMkLst>
        </pc:spChg>
        <pc:spChg chg="del">
          <ac:chgData name="Ragu R" userId="2478f2b0c02eb4c8" providerId="LiveId" clId="{19DD04A9-D2D3-40E9-9BEB-31573DB21EDF}" dt="2023-11-19T10:22:40.444" v="3371" actId="700"/>
          <ac:spMkLst>
            <pc:docMk/>
            <pc:sldMk cId="292838770" sldId="280"/>
            <ac:spMk id="4" creationId="{AD9D4DE5-61EF-CD9E-E771-25AA0F5878D3}"/>
          </ac:spMkLst>
        </pc:spChg>
        <pc:picChg chg="add mod">
          <ac:chgData name="Ragu R" userId="2478f2b0c02eb4c8" providerId="LiveId" clId="{19DD04A9-D2D3-40E9-9BEB-31573DB21EDF}" dt="2023-11-19T10:22:49.989" v="3374" actId="1076"/>
          <ac:picMkLst>
            <pc:docMk/>
            <pc:sldMk cId="292838770" sldId="280"/>
            <ac:picMk id="6" creationId="{A4A33B02-2448-0428-1481-A31DE8AC7F75}"/>
          </ac:picMkLst>
        </pc:picChg>
        <pc:picChg chg="add del mod">
          <ac:chgData name="Ragu R" userId="2478f2b0c02eb4c8" providerId="LiveId" clId="{19DD04A9-D2D3-40E9-9BEB-31573DB21EDF}" dt="2023-11-19T10:23:57.331" v="3378" actId="478"/>
          <ac:picMkLst>
            <pc:docMk/>
            <pc:sldMk cId="292838770" sldId="280"/>
            <ac:picMk id="8" creationId="{2A5B7BA4-CC64-4FBA-E3A8-533A26690115}"/>
          </ac:picMkLst>
        </pc:picChg>
        <pc:picChg chg="add mod">
          <ac:chgData name="Ragu R" userId="2478f2b0c02eb4c8" providerId="LiveId" clId="{19DD04A9-D2D3-40E9-9BEB-31573DB21EDF}" dt="2023-11-19T10:24:40.429" v="3384" actId="14100"/>
          <ac:picMkLst>
            <pc:docMk/>
            <pc:sldMk cId="292838770" sldId="280"/>
            <ac:picMk id="10" creationId="{D397D8F0-255E-C7C6-E997-05ED5AED7DC0}"/>
          </ac:picMkLst>
        </pc:picChg>
        <pc:picChg chg="add mod">
          <ac:chgData name="Ragu R" userId="2478f2b0c02eb4c8" providerId="LiveId" clId="{19DD04A9-D2D3-40E9-9BEB-31573DB21EDF}" dt="2023-11-19T10:25:55.710" v="3390" actId="14100"/>
          <ac:picMkLst>
            <pc:docMk/>
            <pc:sldMk cId="292838770" sldId="280"/>
            <ac:picMk id="12" creationId="{DE7E21C3-42E7-AAA5-C649-8E088E9D4433}"/>
          </ac:picMkLst>
        </pc:picChg>
        <pc:picChg chg="add mod">
          <ac:chgData name="Ragu R" userId="2478f2b0c02eb4c8" providerId="LiveId" clId="{19DD04A9-D2D3-40E9-9BEB-31573DB21EDF}" dt="2023-11-19T10:26:52.976" v="3396" actId="14100"/>
          <ac:picMkLst>
            <pc:docMk/>
            <pc:sldMk cId="292838770" sldId="280"/>
            <ac:picMk id="14" creationId="{13C82557-90C8-B86D-A145-ADE58C0B76B9}"/>
          </ac:picMkLst>
        </pc:picChg>
        <pc:picChg chg="add mod">
          <ac:chgData name="Ragu R" userId="2478f2b0c02eb4c8" providerId="LiveId" clId="{19DD04A9-D2D3-40E9-9BEB-31573DB21EDF}" dt="2023-11-19T10:27:48.029" v="3406" actId="14100"/>
          <ac:picMkLst>
            <pc:docMk/>
            <pc:sldMk cId="292838770" sldId="280"/>
            <ac:picMk id="16" creationId="{F9E516C0-13C4-1C02-C6D2-E09A5CE34BE0}"/>
          </ac:picMkLst>
        </pc:picChg>
        <pc:picChg chg="add mod">
          <ac:chgData name="Ragu R" userId="2478f2b0c02eb4c8" providerId="LiveId" clId="{19DD04A9-D2D3-40E9-9BEB-31573DB21EDF}" dt="2023-11-19T10:28:40.611" v="3411" actId="14100"/>
          <ac:picMkLst>
            <pc:docMk/>
            <pc:sldMk cId="292838770" sldId="280"/>
            <ac:picMk id="18" creationId="{CD498A19-21A5-4A86-ED69-55913FF22E0B}"/>
          </ac:picMkLst>
        </pc:picChg>
        <pc:picChg chg="add mod">
          <ac:chgData name="Ragu R" userId="2478f2b0c02eb4c8" providerId="LiveId" clId="{19DD04A9-D2D3-40E9-9BEB-31573DB21EDF}" dt="2023-11-19T10:29:59.245" v="3416" actId="14100"/>
          <ac:picMkLst>
            <pc:docMk/>
            <pc:sldMk cId="292838770" sldId="280"/>
            <ac:picMk id="20" creationId="{2949BC24-C314-2E26-70A4-7F563C29C292}"/>
          </ac:picMkLst>
        </pc:picChg>
        <pc:picChg chg="add mod">
          <ac:chgData name="Ragu R" userId="2478f2b0c02eb4c8" providerId="LiveId" clId="{19DD04A9-D2D3-40E9-9BEB-31573DB21EDF}" dt="2023-11-19T10:30:35.982" v="3421" actId="14100"/>
          <ac:picMkLst>
            <pc:docMk/>
            <pc:sldMk cId="292838770" sldId="280"/>
            <ac:picMk id="22" creationId="{CEBF5AA0-160B-70DB-BAA5-5C02E7B09336}"/>
          </ac:picMkLst>
        </pc:picChg>
        <pc:picChg chg="add mod">
          <ac:chgData name="Ragu R" userId="2478f2b0c02eb4c8" providerId="LiveId" clId="{19DD04A9-D2D3-40E9-9BEB-31573DB21EDF}" dt="2023-11-19T10:31:19.285" v="3428" actId="14100"/>
          <ac:picMkLst>
            <pc:docMk/>
            <pc:sldMk cId="292838770" sldId="280"/>
            <ac:picMk id="24" creationId="{E8C648F7-610A-07E4-C768-605EBDD4ECCC}"/>
          </ac:picMkLst>
        </pc:picChg>
        <pc:picChg chg="add mod">
          <ac:chgData name="Ragu R" userId="2478f2b0c02eb4c8" providerId="LiveId" clId="{19DD04A9-D2D3-40E9-9BEB-31573DB21EDF}" dt="2023-11-19T10:32:04.452" v="3433" actId="14100"/>
          <ac:picMkLst>
            <pc:docMk/>
            <pc:sldMk cId="292838770" sldId="280"/>
            <ac:picMk id="26" creationId="{5279D123-F614-53F5-57E7-23E48BD5BBB9}"/>
          </ac:picMkLst>
        </pc:picChg>
        <pc:picChg chg="add mod">
          <ac:chgData name="Ragu R" userId="2478f2b0c02eb4c8" providerId="LiveId" clId="{19DD04A9-D2D3-40E9-9BEB-31573DB21EDF}" dt="2023-11-19T10:32:43.414" v="3438" actId="14100"/>
          <ac:picMkLst>
            <pc:docMk/>
            <pc:sldMk cId="292838770" sldId="280"/>
            <ac:picMk id="28" creationId="{DDCD5D54-30C3-F415-5CD5-A7870244AA49}"/>
          </ac:picMkLst>
        </pc:picChg>
        <pc:picChg chg="add mod">
          <ac:chgData name="Ragu R" userId="2478f2b0c02eb4c8" providerId="LiveId" clId="{19DD04A9-D2D3-40E9-9BEB-31573DB21EDF}" dt="2023-11-19T10:33:31.531" v="3444" actId="14100"/>
          <ac:picMkLst>
            <pc:docMk/>
            <pc:sldMk cId="292838770" sldId="280"/>
            <ac:picMk id="30" creationId="{D136AE18-7066-9098-AB0A-AD422C972F5F}"/>
          </ac:picMkLst>
        </pc:picChg>
      </pc:sldChg>
      <pc:sldChg chg="addSp delSp modSp new mod modClrScheme chgLayout">
        <pc:chgData name="Ragu R" userId="2478f2b0c02eb4c8" providerId="LiveId" clId="{19DD04A9-D2D3-40E9-9BEB-31573DB21EDF}" dt="2023-11-19T11:39:26.192" v="3788" actId="20577"/>
        <pc:sldMkLst>
          <pc:docMk/>
          <pc:sldMk cId="1888622411" sldId="281"/>
        </pc:sldMkLst>
        <pc:spChg chg="add del mod">
          <ac:chgData name="Ragu R" userId="2478f2b0c02eb4c8" providerId="LiveId" clId="{19DD04A9-D2D3-40E9-9BEB-31573DB21EDF}" dt="2023-11-19T11:36:46.473" v="3450" actId="700"/>
          <ac:spMkLst>
            <pc:docMk/>
            <pc:sldMk cId="1888622411" sldId="281"/>
            <ac:spMk id="2" creationId="{538F0367-8A27-03C1-DB1A-C66B01C2AEE8}"/>
          </ac:spMkLst>
        </pc:spChg>
        <pc:spChg chg="add del mod">
          <ac:chgData name="Ragu R" userId="2478f2b0c02eb4c8" providerId="LiveId" clId="{19DD04A9-D2D3-40E9-9BEB-31573DB21EDF}" dt="2023-11-19T11:36:46.473" v="3450" actId="700"/>
          <ac:spMkLst>
            <pc:docMk/>
            <pc:sldMk cId="1888622411" sldId="281"/>
            <ac:spMk id="3" creationId="{9786A670-C668-9CFC-602B-E5CBD70C5843}"/>
          </ac:spMkLst>
        </pc:spChg>
        <pc:spChg chg="add del mod ord">
          <ac:chgData name="Ragu R" userId="2478f2b0c02eb4c8" providerId="LiveId" clId="{19DD04A9-D2D3-40E9-9BEB-31573DB21EDF}" dt="2023-11-19T11:36:57.807" v="3452" actId="700"/>
          <ac:spMkLst>
            <pc:docMk/>
            <pc:sldMk cId="1888622411" sldId="281"/>
            <ac:spMk id="4" creationId="{70183B68-8270-EE7D-30FB-B1461F4C0843}"/>
          </ac:spMkLst>
        </pc:spChg>
        <pc:spChg chg="add del mod ord">
          <ac:chgData name="Ragu R" userId="2478f2b0c02eb4c8" providerId="LiveId" clId="{19DD04A9-D2D3-40E9-9BEB-31573DB21EDF}" dt="2023-11-19T11:37:01.671" v="3453" actId="700"/>
          <ac:spMkLst>
            <pc:docMk/>
            <pc:sldMk cId="1888622411" sldId="281"/>
            <ac:spMk id="5" creationId="{920406CD-ED58-4442-8104-A3A122412349}"/>
          </ac:spMkLst>
        </pc:spChg>
        <pc:spChg chg="add del mod ord">
          <ac:chgData name="Ragu R" userId="2478f2b0c02eb4c8" providerId="LiveId" clId="{19DD04A9-D2D3-40E9-9BEB-31573DB21EDF}" dt="2023-11-19T11:37:01.671" v="3453" actId="700"/>
          <ac:spMkLst>
            <pc:docMk/>
            <pc:sldMk cId="1888622411" sldId="281"/>
            <ac:spMk id="6" creationId="{DCCE91C2-B06D-5DC4-715D-7601ACE2908D}"/>
          </ac:spMkLst>
        </pc:spChg>
        <pc:spChg chg="add mod ord">
          <ac:chgData name="Ragu R" userId="2478f2b0c02eb4c8" providerId="LiveId" clId="{19DD04A9-D2D3-40E9-9BEB-31573DB21EDF}" dt="2023-11-19T11:37:49.518" v="3510" actId="27636"/>
          <ac:spMkLst>
            <pc:docMk/>
            <pc:sldMk cId="1888622411" sldId="281"/>
            <ac:spMk id="7" creationId="{8BAC07BC-391C-4F7C-9397-82AA88CDBA63}"/>
          </ac:spMkLst>
        </pc:spChg>
        <pc:spChg chg="add mod ord">
          <ac:chgData name="Ragu R" userId="2478f2b0c02eb4c8" providerId="LiveId" clId="{19DD04A9-D2D3-40E9-9BEB-31573DB21EDF}" dt="2023-11-19T11:39:26.192" v="3788" actId="20577"/>
          <ac:spMkLst>
            <pc:docMk/>
            <pc:sldMk cId="1888622411" sldId="281"/>
            <ac:spMk id="8" creationId="{32817B9C-8944-E30F-DE58-6102FE6683BE}"/>
          </ac:spMkLst>
        </pc:spChg>
      </pc:sldChg>
      <pc:sldChg chg="addSp delSp modSp new mod modClrScheme chgLayout">
        <pc:chgData name="Ragu R" userId="2478f2b0c02eb4c8" providerId="LiveId" clId="{19DD04A9-D2D3-40E9-9BEB-31573DB21EDF}" dt="2023-11-19T13:29:04.783" v="6101" actId="20577"/>
        <pc:sldMkLst>
          <pc:docMk/>
          <pc:sldMk cId="3871853615" sldId="282"/>
        </pc:sldMkLst>
        <pc:spChg chg="del mod ord">
          <ac:chgData name="Ragu R" userId="2478f2b0c02eb4c8" providerId="LiveId" clId="{19DD04A9-D2D3-40E9-9BEB-31573DB21EDF}" dt="2023-11-19T13:13:38.039" v="4355" actId="700"/>
          <ac:spMkLst>
            <pc:docMk/>
            <pc:sldMk cId="3871853615" sldId="282"/>
            <ac:spMk id="2" creationId="{1E786990-10E8-616A-8BA3-6C8ED34521F7}"/>
          </ac:spMkLst>
        </pc:spChg>
        <pc:spChg chg="del mod ord">
          <ac:chgData name="Ragu R" userId="2478f2b0c02eb4c8" providerId="LiveId" clId="{19DD04A9-D2D3-40E9-9BEB-31573DB21EDF}" dt="2023-11-19T13:13:38.039" v="4355" actId="700"/>
          <ac:spMkLst>
            <pc:docMk/>
            <pc:sldMk cId="3871853615" sldId="282"/>
            <ac:spMk id="3" creationId="{73DBE379-B998-A5E1-8E14-C64E11C57544}"/>
          </ac:spMkLst>
        </pc:spChg>
        <pc:spChg chg="del">
          <ac:chgData name="Ragu R" userId="2478f2b0c02eb4c8" providerId="LiveId" clId="{19DD04A9-D2D3-40E9-9BEB-31573DB21EDF}" dt="2023-11-19T13:13:38.039" v="4355" actId="700"/>
          <ac:spMkLst>
            <pc:docMk/>
            <pc:sldMk cId="3871853615" sldId="282"/>
            <ac:spMk id="4" creationId="{7CDE6341-B6EE-53B0-86D3-34B72A52E58F}"/>
          </ac:spMkLst>
        </pc:spChg>
        <pc:spChg chg="add del mod ord">
          <ac:chgData name="Ragu R" userId="2478f2b0c02eb4c8" providerId="LiveId" clId="{19DD04A9-D2D3-40E9-9BEB-31573DB21EDF}" dt="2023-11-19T13:13:41.387" v="4356" actId="478"/>
          <ac:spMkLst>
            <pc:docMk/>
            <pc:sldMk cId="3871853615" sldId="282"/>
            <ac:spMk id="5" creationId="{FF689DA6-D437-9746-4920-5EA095CB5274}"/>
          </ac:spMkLst>
        </pc:spChg>
        <pc:spChg chg="add mod ord">
          <ac:chgData name="Ragu R" userId="2478f2b0c02eb4c8" providerId="LiveId" clId="{19DD04A9-D2D3-40E9-9BEB-31573DB21EDF}" dt="2023-11-19T13:29:04.783" v="6101" actId="20577"/>
          <ac:spMkLst>
            <pc:docMk/>
            <pc:sldMk cId="3871853615" sldId="282"/>
            <ac:spMk id="6" creationId="{CE4A4386-5C63-FE44-AE13-C0BFAE7E8718}"/>
          </ac:spMkLst>
        </pc:spChg>
      </pc:sldChg>
      <pc:sldChg chg="delSp modSp new mod">
        <pc:chgData name="Ragu R" userId="2478f2b0c02eb4c8" providerId="LiveId" clId="{19DD04A9-D2D3-40E9-9BEB-31573DB21EDF}" dt="2023-11-19T13:32:05.156" v="6567" actId="20577"/>
        <pc:sldMkLst>
          <pc:docMk/>
          <pc:sldMk cId="2973566148" sldId="283"/>
        </pc:sldMkLst>
        <pc:spChg chg="del">
          <ac:chgData name="Ragu R" userId="2478f2b0c02eb4c8" providerId="LiveId" clId="{19DD04A9-D2D3-40E9-9BEB-31573DB21EDF}" dt="2023-11-19T13:15:14.109" v="4473" actId="478"/>
          <ac:spMkLst>
            <pc:docMk/>
            <pc:sldMk cId="2973566148" sldId="283"/>
            <ac:spMk id="2" creationId="{03865300-5F42-641C-FE21-A23E979B5EF8}"/>
          </ac:spMkLst>
        </pc:spChg>
        <pc:spChg chg="mod">
          <ac:chgData name="Ragu R" userId="2478f2b0c02eb4c8" providerId="LiveId" clId="{19DD04A9-D2D3-40E9-9BEB-31573DB21EDF}" dt="2023-11-19T13:32:05.156" v="6567" actId="20577"/>
          <ac:spMkLst>
            <pc:docMk/>
            <pc:sldMk cId="2973566148" sldId="283"/>
            <ac:spMk id="3" creationId="{8C019417-FEB3-88FE-078D-4C0B7DDCA1BF}"/>
          </ac:spMkLst>
        </pc:spChg>
      </pc:sldChg>
      <pc:sldChg chg="delSp modSp new mod">
        <pc:chgData name="Ragu R" userId="2478f2b0c02eb4c8" providerId="LiveId" clId="{19DD04A9-D2D3-40E9-9BEB-31573DB21EDF}" dt="2023-11-20T19:07:12.797" v="7961" actId="5793"/>
        <pc:sldMkLst>
          <pc:docMk/>
          <pc:sldMk cId="402500945" sldId="284"/>
        </pc:sldMkLst>
        <pc:spChg chg="del">
          <ac:chgData name="Ragu R" userId="2478f2b0c02eb4c8" providerId="LiveId" clId="{19DD04A9-D2D3-40E9-9BEB-31573DB21EDF}" dt="2023-11-20T19:00:16.410" v="7447" actId="478"/>
          <ac:spMkLst>
            <pc:docMk/>
            <pc:sldMk cId="402500945" sldId="284"/>
            <ac:spMk id="2" creationId="{FF7E5A0A-140A-87DB-D6C8-8E2A252D8F69}"/>
          </ac:spMkLst>
        </pc:spChg>
        <pc:spChg chg="mod">
          <ac:chgData name="Ragu R" userId="2478f2b0c02eb4c8" providerId="LiveId" clId="{19DD04A9-D2D3-40E9-9BEB-31573DB21EDF}" dt="2023-11-20T19:07:12.797" v="7961" actId="5793"/>
          <ac:spMkLst>
            <pc:docMk/>
            <pc:sldMk cId="402500945" sldId="284"/>
            <ac:spMk id="3" creationId="{D10FC957-36D7-E2F6-55AA-17491B1D1196}"/>
          </ac:spMkLst>
        </pc:spChg>
      </pc:sldChg>
      <pc:sldChg chg="modSp new mod">
        <pc:chgData name="Ragu R" userId="2478f2b0c02eb4c8" providerId="LiveId" clId="{19DD04A9-D2D3-40E9-9BEB-31573DB21EDF}" dt="2023-11-24T00:08:51.863" v="8536" actId="20577"/>
        <pc:sldMkLst>
          <pc:docMk/>
          <pc:sldMk cId="2294012650" sldId="285"/>
        </pc:sldMkLst>
        <pc:spChg chg="mod">
          <ac:chgData name="Ragu R" userId="2478f2b0c02eb4c8" providerId="LiveId" clId="{19DD04A9-D2D3-40E9-9BEB-31573DB21EDF}" dt="2023-11-24T00:08:51.863" v="8536" actId="20577"/>
          <ac:spMkLst>
            <pc:docMk/>
            <pc:sldMk cId="2294012650" sldId="285"/>
            <ac:spMk id="3" creationId="{F59DA6A6-7160-98DB-3BAC-82BB01A74418}"/>
          </ac:spMkLst>
        </pc:spChg>
      </pc:sldChg>
      <pc:sldChg chg="modSp new mod ord">
        <pc:chgData name="Ragu R" userId="2478f2b0c02eb4c8" providerId="LiveId" clId="{19DD04A9-D2D3-40E9-9BEB-31573DB21EDF}" dt="2023-11-23T11:55:32.227" v="8426" actId="20577"/>
        <pc:sldMkLst>
          <pc:docMk/>
          <pc:sldMk cId="308686305" sldId="286"/>
        </pc:sldMkLst>
        <pc:spChg chg="mod">
          <ac:chgData name="Ragu R" userId="2478f2b0c02eb4c8" providerId="LiveId" clId="{19DD04A9-D2D3-40E9-9BEB-31573DB21EDF}" dt="2023-11-23T11:54:25.016" v="8341" actId="20577"/>
          <ac:spMkLst>
            <pc:docMk/>
            <pc:sldMk cId="308686305" sldId="286"/>
            <ac:spMk id="2" creationId="{184AB2AC-862F-F900-EE49-6DDFAE108AAD}"/>
          </ac:spMkLst>
        </pc:spChg>
        <pc:spChg chg="mod">
          <ac:chgData name="Ragu R" userId="2478f2b0c02eb4c8" providerId="LiveId" clId="{19DD04A9-D2D3-40E9-9BEB-31573DB21EDF}" dt="2023-11-23T11:55:32.227" v="8426" actId="20577"/>
          <ac:spMkLst>
            <pc:docMk/>
            <pc:sldMk cId="308686305" sldId="286"/>
            <ac:spMk id="3" creationId="{8852E549-1072-AC1D-14F7-FE03C9083B8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E8D747-24C1-42CE-BEAD-172D320666DB}" type="datetimeFigureOut">
              <a:rPr lang="en-IN" smtClean="0"/>
              <a:t>24-11-2023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10C9B-BC3F-455D-979C-7A37D6B191AB}" type="slidenum">
              <a:rPr lang="en-IN" smtClean="0"/>
              <a:t>‹#›</a:t>
            </a:fld>
            <a:endParaRPr lang="en-IN"/>
          </a:p>
        </p:txBody>
      </p:sp>
    </p:spTree>
    <p:extLst>
      <p:ext uri="{BB962C8B-B14F-4D97-AF65-F5344CB8AC3E}">
        <p14:creationId xmlns:p14="http://schemas.microsoft.com/office/powerpoint/2010/main" val="2959252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Statistical involves descriptive, inferential, predictive, prescriptive, Exploratory data analysis</a:t>
            </a:r>
          </a:p>
        </p:txBody>
      </p:sp>
      <p:sp>
        <p:nvSpPr>
          <p:cNvPr id="4" name="Slide Number Placeholder 3"/>
          <p:cNvSpPr>
            <a:spLocks noGrp="1"/>
          </p:cNvSpPr>
          <p:nvPr>
            <p:ph type="sldNum" sz="quarter" idx="5"/>
          </p:nvPr>
        </p:nvSpPr>
        <p:spPr/>
        <p:txBody>
          <a:bodyPr/>
          <a:lstStyle/>
          <a:p>
            <a:fld id="{F9B10C9B-BC3F-455D-979C-7A37D6B191AB}" type="slidenum">
              <a:rPr lang="en-IN" smtClean="0"/>
              <a:t>15</a:t>
            </a:fld>
            <a:endParaRPr lang="en-IN"/>
          </a:p>
        </p:txBody>
      </p:sp>
    </p:spTree>
    <p:extLst>
      <p:ext uri="{BB962C8B-B14F-4D97-AF65-F5344CB8AC3E}">
        <p14:creationId xmlns:p14="http://schemas.microsoft.com/office/powerpoint/2010/main" val="1359164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B10C9B-BC3F-455D-979C-7A37D6B191AB}" type="slidenum">
              <a:rPr lang="en-IN" smtClean="0"/>
              <a:t>16</a:t>
            </a:fld>
            <a:endParaRPr lang="en-IN"/>
          </a:p>
        </p:txBody>
      </p:sp>
    </p:spTree>
    <p:extLst>
      <p:ext uri="{BB962C8B-B14F-4D97-AF65-F5344CB8AC3E}">
        <p14:creationId xmlns:p14="http://schemas.microsoft.com/office/powerpoint/2010/main" val="1893377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46FEB-11FC-5F0C-7409-799542DB97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05A0A6-3A31-3EB5-5BB6-705CCE1784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67D9FD-43B7-BFAA-6B81-31B6BF58BCEB}"/>
              </a:ext>
            </a:extLst>
          </p:cNvPr>
          <p:cNvSpPr>
            <a:spLocks noGrp="1"/>
          </p:cNvSpPr>
          <p:nvPr>
            <p:ph type="dt" sz="half" idx="10"/>
          </p:nvPr>
        </p:nvSpPr>
        <p:spPr/>
        <p:txBody>
          <a:bodyPr/>
          <a:lstStyle/>
          <a:p>
            <a:fld id="{F2B11444-5C64-4C5C-92C7-612582177FDD}" type="datetimeFigureOut">
              <a:rPr lang="en-IN" smtClean="0"/>
              <a:t>23-11-2023</a:t>
            </a:fld>
            <a:endParaRPr lang="en-IN"/>
          </a:p>
        </p:txBody>
      </p:sp>
      <p:sp>
        <p:nvSpPr>
          <p:cNvPr id="5" name="Footer Placeholder 4">
            <a:extLst>
              <a:ext uri="{FF2B5EF4-FFF2-40B4-BE49-F238E27FC236}">
                <a16:creationId xmlns:a16="http://schemas.microsoft.com/office/drawing/2014/main" id="{0ECBC96B-B00D-0F8B-E464-86BFDC8A55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D78D8C-383C-7E93-FA02-85AE7ADB5213}"/>
              </a:ext>
            </a:extLst>
          </p:cNvPr>
          <p:cNvSpPr>
            <a:spLocks noGrp="1"/>
          </p:cNvSpPr>
          <p:nvPr>
            <p:ph type="sldNum" sz="quarter" idx="12"/>
          </p:nvPr>
        </p:nvSpPr>
        <p:spPr/>
        <p:txBody>
          <a:bodyPr/>
          <a:lstStyle/>
          <a:p>
            <a:fld id="{155558FD-6D59-4CA8-974A-E70FD7FD611D}" type="slidenum">
              <a:rPr lang="en-IN" smtClean="0"/>
              <a:t>‹#›</a:t>
            </a:fld>
            <a:endParaRPr lang="en-IN"/>
          </a:p>
        </p:txBody>
      </p:sp>
    </p:spTree>
    <p:extLst>
      <p:ext uri="{BB962C8B-B14F-4D97-AF65-F5344CB8AC3E}">
        <p14:creationId xmlns:p14="http://schemas.microsoft.com/office/powerpoint/2010/main" val="221981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E6AB-C153-E3EA-982A-9F6D7768B5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F37C8F-723D-E8B5-2C6E-3F0BC07FD7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685E64-7F93-5F2A-394A-2B7F4E71A8C7}"/>
              </a:ext>
            </a:extLst>
          </p:cNvPr>
          <p:cNvSpPr>
            <a:spLocks noGrp="1"/>
          </p:cNvSpPr>
          <p:nvPr>
            <p:ph type="dt" sz="half" idx="10"/>
          </p:nvPr>
        </p:nvSpPr>
        <p:spPr/>
        <p:txBody>
          <a:bodyPr/>
          <a:lstStyle/>
          <a:p>
            <a:fld id="{F2B11444-5C64-4C5C-92C7-612582177FDD}" type="datetimeFigureOut">
              <a:rPr lang="en-IN" smtClean="0"/>
              <a:t>23-11-2023</a:t>
            </a:fld>
            <a:endParaRPr lang="en-IN"/>
          </a:p>
        </p:txBody>
      </p:sp>
      <p:sp>
        <p:nvSpPr>
          <p:cNvPr id="5" name="Footer Placeholder 4">
            <a:extLst>
              <a:ext uri="{FF2B5EF4-FFF2-40B4-BE49-F238E27FC236}">
                <a16:creationId xmlns:a16="http://schemas.microsoft.com/office/drawing/2014/main" id="{8DFA37E0-7FB3-6F68-2AF2-52CCAE8DCC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25A3E5-1DE9-1336-D23D-9772841A56FD}"/>
              </a:ext>
            </a:extLst>
          </p:cNvPr>
          <p:cNvSpPr>
            <a:spLocks noGrp="1"/>
          </p:cNvSpPr>
          <p:nvPr>
            <p:ph type="sldNum" sz="quarter" idx="12"/>
          </p:nvPr>
        </p:nvSpPr>
        <p:spPr/>
        <p:txBody>
          <a:bodyPr/>
          <a:lstStyle/>
          <a:p>
            <a:fld id="{155558FD-6D59-4CA8-974A-E70FD7FD611D}" type="slidenum">
              <a:rPr lang="en-IN" smtClean="0"/>
              <a:t>‹#›</a:t>
            </a:fld>
            <a:endParaRPr lang="en-IN"/>
          </a:p>
        </p:txBody>
      </p:sp>
    </p:spTree>
    <p:extLst>
      <p:ext uri="{BB962C8B-B14F-4D97-AF65-F5344CB8AC3E}">
        <p14:creationId xmlns:p14="http://schemas.microsoft.com/office/powerpoint/2010/main" val="4122040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FB2E06-321D-B995-25BA-81D0BB088E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9A517D-86DC-4E10-8E1C-25DD188C23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8EDB26-823D-CB8D-B4CF-F05391846661}"/>
              </a:ext>
            </a:extLst>
          </p:cNvPr>
          <p:cNvSpPr>
            <a:spLocks noGrp="1"/>
          </p:cNvSpPr>
          <p:nvPr>
            <p:ph type="dt" sz="half" idx="10"/>
          </p:nvPr>
        </p:nvSpPr>
        <p:spPr/>
        <p:txBody>
          <a:bodyPr/>
          <a:lstStyle/>
          <a:p>
            <a:fld id="{F2B11444-5C64-4C5C-92C7-612582177FDD}" type="datetimeFigureOut">
              <a:rPr lang="en-IN" smtClean="0"/>
              <a:t>23-11-2023</a:t>
            </a:fld>
            <a:endParaRPr lang="en-IN"/>
          </a:p>
        </p:txBody>
      </p:sp>
      <p:sp>
        <p:nvSpPr>
          <p:cNvPr id="5" name="Footer Placeholder 4">
            <a:extLst>
              <a:ext uri="{FF2B5EF4-FFF2-40B4-BE49-F238E27FC236}">
                <a16:creationId xmlns:a16="http://schemas.microsoft.com/office/drawing/2014/main" id="{50936683-2341-0A74-7373-96BCDF4123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476D38-E5B4-CAB8-B6F4-AEC97D7B5F46}"/>
              </a:ext>
            </a:extLst>
          </p:cNvPr>
          <p:cNvSpPr>
            <a:spLocks noGrp="1"/>
          </p:cNvSpPr>
          <p:nvPr>
            <p:ph type="sldNum" sz="quarter" idx="12"/>
          </p:nvPr>
        </p:nvSpPr>
        <p:spPr/>
        <p:txBody>
          <a:bodyPr/>
          <a:lstStyle/>
          <a:p>
            <a:fld id="{155558FD-6D59-4CA8-974A-E70FD7FD611D}" type="slidenum">
              <a:rPr lang="en-IN" smtClean="0"/>
              <a:t>‹#›</a:t>
            </a:fld>
            <a:endParaRPr lang="en-IN"/>
          </a:p>
        </p:txBody>
      </p:sp>
    </p:spTree>
    <p:extLst>
      <p:ext uri="{BB962C8B-B14F-4D97-AF65-F5344CB8AC3E}">
        <p14:creationId xmlns:p14="http://schemas.microsoft.com/office/powerpoint/2010/main" val="1003570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C9C5D-4FCB-9646-D199-BB87E90933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12C8F5-46D1-1499-38F3-44B3741821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4DE093-FF35-DF3A-D7C3-7A67F3A11C7D}"/>
              </a:ext>
            </a:extLst>
          </p:cNvPr>
          <p:cNvSpPr>
            <a:spLocks noGrp="1"/>
          </p:cNvSpPr>
          <p:nvPr>
            <p:ph type="dt" sz="half" idx="10"/>
          </p:nvPr>
        </p:nvSpPr>
        <p:spPr/>
        <p:txBody>
          <a:bodyPr/>
          <a:lstStyle/>
          <a:p>
            <a:fld id="{F2B11444-5C64-4C5C-92C7-612582177FDD}" type="datetimeFigureOut">
              <a:rPr lang="en-IN" smtClean="0"/>
              <a:t>23-11-2023</a:t>
            </a:fld>
            <a:endParaRPr lang="en-IN"/>
          </a:p>
        </p:txBody>
      </p:sp>
      <p:sp>
        <p:nvSpPr>
          <p:cNvPr id="5" name="Footer Placeholder 4">
            <a:extLst>
              <a:ext uri="{FF2B5EF4-FFF2-40B4-BE49-F238E27FC236}">
                <a16:creationId xmlns:a16="http://schemas.microsoft.com/office/drawing/2014/main" id="{EE1653B0-FF44-69DD-DAD7-57C506064B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FCA997-FAFF-CD7F-9696-D2B419268FC9}"/>
              </a:ext>
            </a:extLst>
          </p:cNvPr>
          <p:cNvSpPr>
            <a:spLocks noGrp="1"/>
          </p:cNvSpPr>
          <p:nvPr>
            <p:ph type="sldNum" sz="quarter" idx="12"/>
          </p:nvPr>
        </p:nvSpPr>
        <p:spPr/>
        <p:txBody>
          <a:bodyPr/>
          <a:lstStyle/>
          <a:p>
            <a:fld id="{155558FD-6D59-4CA8-974A-E70FD7FD611D}" type="slidenum">
              <a:rPr lang="en-IN" smtClean="0"/>
              <a:t>‹#›</a:t>
            </a:fld>
            <a:endParaRPr lang="en-IN"/>
          </a:p>
        </p:txBody>
      </p:sp>
    </p:spTree>
    <p:extLst>
      <p:ext uri="{BB962C8B-B14F-4D97-AF65-F5344CB8AC3E}">
        <p14:creationId xmlns:p14="http://schemas.microsoft.com/office/powerpoint/2010/main" val="1382687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8275-E313-4266-44F2-474BC81137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4EB9D1-0103-6D25-F80D-0321763A12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C2BEB3-DF72-0F4D-89F9-86FD6BA04B9A}"/>
              </a:ext>
            </a:extLst>
          </p:cNvPr>
          <p:cNvSpPr>
            <a:spLocks noGrp="1"/>
          </p:cNvSpPr>
          <p:nvPr>
            <p:ph type="dt" sz="half" idx="10"/>
          </p:nvPr>
        </p:nvSpPr>
        <p:spPr/>
        <p:txBody>
          <a:bodyPr/>
          <a:lstStyle/>
          <a:p>
            <a:fld id="{F2B11444-5C64-4C5C-92C7-612582177FDD}" type="datetimeFigureOut">
              <a:rPr lang="en-IN" smtClean="0"/>
              <a:t>23-11-2023</a:t>
            </a:fld>
            <a:endParaRPr lang="en-IN"/>
          </a:p>
        </p:txBody>
      </p:sp>
      <p:sp>
        <p:nvSpPr>
          <p:cNvPr id="5" name="Footer Placeholder 4">
            <a:extLst>
              <a:ext uri="{FF2B5EF4-FFF2-40B4-BE49-F238E27FC236}">
                <a16:creationId xmlns:a16="http://schemas.microsoft.com/office/drawing/2014/main" id="{830EBF48-FAC8-48A9-2167-5E894FF684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381A12-C274-8593-B089-B85838C71E97}"/>
              </a:ext>
            </a:extLst>
          </p:cNvPr>
          <p:cNvSpPr>
            <a:spLocks noGrp="1"/>
          </p:cNvSpPr>
          <p:nvPr>
            <p:ph type="sldNum" sz="quarter" idx="12"/>
          </p:nvPr>
        </p:nvSpPr>
        <p:spPr/>
        <p:txBody>
          <a:bodyPr/>
          <a:lstStyle/>
          <a:p>
            <a:fld id="{155558FD-6D59-4CA8-974A-E70FD7FD611D}" type="slidenum">
              <a:rPr lang="en-IN" smtClean="0"/>
              <a:t>‹#›</a:t>
            </a:fld>
            <a:endParaRPr lang="en-IN"/>
          </a:p>
        </p:txBody>
      </p:sp>
    </p:spTree>
    <p:extLst>
      <p:ext uri="{BB962C8B-B14F-4D97-AF65-F5344CB8AC3E}">
        <p14:creationId xmlns:p14="http://schemas.microsoft.com/office/powerpoint/2010/main" val="3319924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BA648-75FA-8F32-87C1-EF566BCAB2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62409E-9F58-30AF-9C72-993764274C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A090EB-2CF3-8D15-73DD-F5811642C4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30FA09-ECEE-DA00-E2B5-E40F23138D5A}"/>
              </a:ext>
            </a:extLst>
          </p:cNvPr>
          <p:cNvSpPr>
            <a:spLocks noGrp="1"/>
          </p:cNvSpPr>
          <p:nvPr>
            <p:ph type="dt" sz="half" idx="10"/>
          </p:nvPr>
        </p:nvSpPr>
        <p:spPr/>
        <p:txBody>
          <a:bodyPr/>
          <a:lstStyle/>
          <a:p>
            <a:fld id="{F2B11444-5C64-4C5C-92C7-612582177FDD}" type="datetimeFigureOut">
              <a:rPr lang="en-IN" smtClean="0"/>
              <a:t>23-11-2023</a:t>
            </a:fld>
            <a:endParaRPr lang="en-IN"/>
          </a:p>
        </p:txBody>
      </p:sp>
      <p:sp>
        <p:nvSpPr>
          <p:cNvPr id="6" name="Footer Placeholder 5">
            <a:extLst>
              <a:ext uri="{FF2B5EF4-FFF2-40B4-BE49-F238E27FC236}">
                <a16:creationId xmlns:a16="http://schemas.microsoft.com/office/drawing/2014/main" id="{B8902A4E-CDAC-98AF-6723-19FEC4A9D1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325526-5BB6-2268-458F-86D97C007447}"/>
              </a:ext>
            </a:extLst>
          </p:cNvPr>
          <p:cNvSpPr>
            <a:spLocks noGrp="1"/>
          </p:cNvSpPr>
          <p:nvPr>
            <p:ph type="sldNum" sz="quarter" idx="12"/>
          </p:nvPr>
        </p:nvSpPr>
        <p:spPr/>
        <p:txBody>
          <a:bodyPr/>
          <a:lstStyle/>
          <a:p>
            <a:fld id="{155558FD-6D59-4CA8-974A-E70FD7FD611D}" type="slidenum">
              <a:rPr lang="en-IN" smtClean="0"/>
              <a:t>‹#›</a:t>
            </a:fld>
            <a:endParaRPr lang="en-IN"/>
          </a:p>
        </p:txBody>
      </p:sp>
    </p:spTree>
    <p:extLst>
      <p:ext uri="{BB962C8B-B14F-4D97-AF65-F5344CB8AC3E}">
        <p14:creationId xmlns:p14="http://schemas.microsoft.com/office/powerpoint/2010/main" val="196056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97264-3819-A7B1-12F9-EB6B9AF72D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3A6C3B-4F7B-9873-A886-D988D6EAE1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F1E002-D9BD-2558-A508-8DD4D63C06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AF4583-BEBE-1CDE-C8FB-ECE090AE92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696A50-CCE3-2B4A-6DCB-BFC44B40A5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D2639AB-1232-DE28-A152-26F635833DBA}"/>
              </a:ext>
            </a:extLst>
          </p:cNvPr>
          <p:cNvSpPr>
            <a:spLocks noGrp="1"/>
          </p:cNvSpPr>
          <p:nvPr>
            <p:ph type="dt" sz="half" idx="10"/>
          </p:nvPr>
        </p:nvSpPr>
        <p:spPr/>
        <p:txBody>
          <a:bodyPr/>
          <a:lstStyle/>
          <a:p>
            <a:fld id="{F2B11444-5C64-4C5C-92C7-612582177FDD}" type="datetimeFigureOut">
              <a:rPr lang="en-IN" smtClean="0"/>
              <a:t>23-11-2023</a:t>
            </a:fld>
            <a:endParaRPr lang="en-IN"/>
          </a:p>
        </p:txBody>
      </p:sp>
      <p:sp>
        <p:nvSpPr>
          <p:cNvPr id="8" name="Footer Placeholder 7">
            <a:extLst>
              <a:ext uri="{FF2B5EF4-FFF2-40B4-BE49-F238E27FC236}">
                <a16:creationId xmlns:a16="http://schemas.microsoft.com/office/drawing/2014/main" id="{48D691DE-2260-9F16-2028-0B45A31371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CC26A3-0660-9C36-CBD5-9A54E1B1C71E}"/>
              </a:ext>
            </a:extLst>
          </p:cNvPr>
          <p:cNvSpPr>
            <a:spLocks noGrp="1"/>
          </p:cNvSpPr>
          <p:nvPr>
            <p:ph type="sldNum" sz="quarter" idx="12"/>
          </p:nvPr>
        </p:nvSpPr>
        <p:spPr/>
        <p:txBody>
          <a:bodyPr/>
          <a:lstStyle/>
          <a:p>
            <a:fld id="{155558FD-6D59-4CA8-974A-E70FD7FD611D}" type="slidenum">
              <a:rPr lang="en-IN" smtClean="0"/>
              <a:t>‹#›</a:t>
            </a:fld>
            <a:endParaRPr lang="en-IN"/>
          </a:p>
        </p:txBody>
      </p:sp>
    </p:spTree>
    <p:extLst>
      <p:ext uri="{BB962C8B-B14F-4D97-AF65-F5344CB8AC3E}">
        <p14:creationId xmlns:p14="http://schemas.microsoft.com/office/powerpoint/2010/main" val="704091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7B63B-7A5F-3888-195C-9F80DBF9C1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B0F3F5-8E6B-66F1-D748-6786178719A8}"/>
              </a:ext>
            </a:extLst>
          </p:cNvPr>
          <p:cNvSpPr>
            <a:spLocks noGrp="1"/>
          </p:cNvSpPr>
          <p:nvPr>
            <p:ph type="dt" sz="half" idx="10"/>
          </p:nvPr>
        </p:nvSpPr>
        <p:spPr/>
        <p:txBody>
          <a:bodyPr/>
          <a:lstStyle/>
          <a:p>
            <a:fld id="{F2B11444-5C64-4C5C-92C7-612582177FDD}" type="datetimeFigureOut">
              <a:rPr lang="en-IN" smtClean="0"/>
              <a:t>23-11-2023</a:t>
            </a:fld>
            <a:endParaRPr lang="en-IN"/>
          </a:p>
        </p:txBody>
      </p:sp>
      <p:sp>
        <p:nvSpPr>
          <p:cNvPr id="4" name="Footer Placeholder 3">
            <a:extLst>
              <a:ext uri="{FF2B5EF4-FFF2-40B4-BE49-F238E27FC236}">
                <a16:creationId xmlns:a16="http://schemas.microsoft.com/office/drawing/2014/main" id="{EA2A190C-C0AA-535B-0426-5734B10F0B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F465E42-D34B-9A0E-474E-0CD304710BF8}"/>
              </a:ext>
            </a:extLst>
          </p:cNvPr>
          <p:cNvSpPr>
            <a:spLocks noGrp="1"/>
          </p:cNvSpPr>
          <p:nvPr>
            <p:ph type="sldNum" sz="quarter" idx="12"/>
          </p:nvPr>
        </p:nvSpPr>
        <p:spPr/>
        <p:txBody>
          <a:bodyPr/>
          <a:lstStyle/>
          <a:p>
            <a:fld id="{155558FD-6D59-4CA8-974A-E70FD7FD611D}" type="slidenum">
              <a:rPr lang="en-IN" smtClean="0"/>
              <a:t>‹#›</a:t>
            </a:fld>
            <a:endParaRPr lang="en-IN"/>
          </a:p>
        </p:txBody>
      </p:sp>
    </p:spTree>
    <p:extLst>
      <p:ext uri="{BB962C8B-B14F-4D97-AF65-F5344CB8AC3E}">
        <p14:creationId xmlns:p14="http://schemas.microsoft.com/office/powerpoint/2010/main" val="4282357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72563D-60A6-A24F-DBAB-FF3627A53003}"/>
              </a:ext>
            </a:extLst>
          </p:cNvPr>
          <p:cNvSpPr>
            <a:spLocks noGrp="1"/>
          </p:cNvSpPr>
          <p:nvPr>
            <p:ph type="dt" sz="half" idx="10"/>
          </p:nvPr>
        </p:nvSpPr>
        <p:spPr/>
        <p:txBody>
          <a:bodyPr/>
          <a:lstStyle/>
          <a:p>
            <a:fld id="{F2B11444-5C64-4C5C-92C7-612582177FDD}" type="datetimeFigureOut">
              <a:rPr lang="en-IN" smtClean="0"/>
              <a:t>23-11-2023</a:t>
            </a:fld>
            <a:endParaRPr lang="en-IN"/>
          </a:p>
        </p:txBody>
      </p:sp>
      <p:sp>
        <p:nvSpPr>
          <p:cNvPr id="3" name="Footer Placeholder 2">
            <a:extLst>
              <a:ext uri="{FF2B5EF4-FFF2-40B4-BE49-F238E27FC236}">
                <a16:creationId xmlns:a16="http://schemas.microsoft.com/office/drawing/2014/main" id="{66E422C7-FEC9-6616-F26E-282CA04E25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A419C4-C132-9CFB-D4D9-D503726AAFB5}"/>
              </a:ext>
            </a:extLst>
          </p:cNvPr>
          <p:cNvSpPr>
            <a:spLocks noGrp="1"/>
          </p:cNvSpPr>
          <p:nvPr>
            <p:ph type="sldNum" sz="quarter" idx="12"/>
          </p:nvPr>
        </p:nvSpPr>
        <p:spPr/>
        <p:txBody>
          <a:bodyPr/>
          <a:lstStyle/>
          <a:p>
            <a:fld id="{155558FD-6D59-4CA8-974A-E70FD7FD611D}" type="slidenum">
              <a:rPr lang="en-IN" smtClean="0"/>
              <a:t>‹#›</a:t>
            </a:fld>
            <a:endParaRPr lang="en-IN"/>
          </a:p>
        </p:txBody>
      </p:sp>
    </p:spTree>
    <p:extLst>
      <p:ext uri="{BB962C8B-B14F-4D97-AF65-F5344CB8AC3E}">
        <p14:creationId xmlns:p14="http://schemas.microsoft.com/office/powerpoint/2010/main" val="2251601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AF877-658A-FC45-3B67-D85BD058A8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E67832-88D7-66C9-6F7E-68619F7A78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DDE173B-6215-2F66-A71F-2EEE5A6DCE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782322-A89B-67D4-785F-C6B852238665}"/>
              </a:ext>
            </a:extLst>
          </p:cNvPr>
          <p:cNvSpPr>
            <a:spLocks noGrp="1"/>
          </p:cNvSpPr>
          <p:nvPr>
            <p:ph type="dt" sz="half" idx="10"/>
          </p:nvPr>
        </p:nvSpPr>
        <p:spPr/>
        <p:txBody>
          <a:bodyPr/>
          <a:lstStyle/>
          <a:p>
            <a:fld id="{F2B11444-5C64-4C5C-92C7-612582177FDD}" type="datetimeFigureOut">
              <a:rPr lang="en-IN" smtClean="0"/>
              <a:t>23-11-2023</a:t>
            </a:fld>
            <a:endParaRPr lang="en-IN"/>
          </a:p>
        </p:txBody>
      </p:sp>
      <p:sp>
        <p:nvSpPr>
          <p:cNvPr id="6" name="Footer Placeholder 5">
            <a:extLst>
              <a:ext uri="{FF2B5EF4-FFF2-40B4-BE49-F238E27FC236}">
                <a16:creationId xmlns:a16="http://schemas.microsoft.com/office/drawing/2014/main" id="{D630FE61-6E74-3F3F-20EA-DF991E4204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B1C229-7D46-6853-1143-3D6F46FB0CA9}"/>
              </a:ext>
            </a:extLst>
          </p:cNvPr>
          <p:cNvSpPr>
            <a:spLocks noGrp="1"/>
          </p:cNvSpPr>
          <p:nvPr>
            <p:ph type="sldNum" sz="quarter" idx="12"/>
          </p:nvPr>
        </p:nvSpPr>
        <p:spPr/>
        <p:txBody>
          <a:bodyPr/>
          <a:lstStyle/>
          <a:p>
            <a:fld id="{155558FD-6D59-4CA8-974A-E70FD7FD611D}" type="slidenum">
              <a:rPr lang="en-IN" smtClean="0"/>
              <a:t>‹#›</a:t>
            </a:fld>
            <a:endParaRPr lang="en-IN"/>
          </a:p>
        </p:txBody>
      </p:sp>
    </p:spTree>
    <p:extLst>
      <p:ext uri="{BB962C8B-B14F-4D97-AF65-F5344CB8AC3E}">
        <p14:creationId xmlns:p14="http://schemas.microsoft.com/office/powerpoint/2010/main" val="794646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D9BA-EF9F-2079-D927-28816E70EE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0DBF31-268F-1572-2EC2-A36E3AE78B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A02342-A646-D253-A0B1-0675A18548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5EA32F-6E93-2D4B-BDEC-DF76D96C36AE}"/>
              </a:ext>
            </a:extLst>
          </p:cNvPr>
          <p:cNvSpPr>
            <a:spLocks noGrp="1"/>
          </p:cNvSpPr>
          <p:nvPr>
            <p:ph type="dt" sz="half" idx="10"/>
          </p:nvPr>
        </p:nvSpPr>
        <p:spPr/>
        <p:txBody>
          <a:bodyPr/>
          <a:lstStyle/>
          <a:p>
            <a:fld id="{F2B11444-5C64-4C5C-92C7-612582177FDD}" type="datetimeFigureOut">
              <a:rPr lang="en-IN" smtClean="0"/>
              <a:t>23-11-2023</a:t>
            </a:fld>
            <a:endParaRPr lang="en-IN"/>
          </a:p>
        </p:txBody>
      </p:sp>
      <p:sp>
        <p:nvSpPr>
          <p:cNvPr id="6" name="Footer Placeholder 5">
            <a:extLst>
              <a:ext uri="{FF2B5EF4-FFF2-40B4-BE49-F238E27FC236}">
                <a16:creationId xmlns:a16="http://schemas.microsoft.com/office/drawing/2014/main" id="{9EDC2497-9680-FE1C-8CCF-721F8C9ACB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126F56-0FED-A0F8-C84F-63809EC23A3E}"/>
              </a:ext>
            </a:extLst>
          </p:cNvPr>
          <p:cNvSpPr>
            <a:spLocks noGrp="1"/>
          </p:cNvSpPr>
          <p:nvPr>
            <p:ph type="sldNum" sz="quarter" idx="12"/>
          </p:nvPr>
        </p:nvSpPr>
        <p:spPr/>
        <p:txBody>
          <a:bodyPr/>
          <a:lstStyle/>
          <a:p>
            <a:fld id="{155558FD-6D59-4CA8-974A-E70FD7FD611D}" type="slidenum">
              <a:rPr lang="en-IN" smtClean="0"/>
              <a:t>‹#›</a:t>
            </a:fld>
            <a:endParaRPr lang="en-IN"/>
          </a:p>
        </p:txBody>
      </p:sp>
    </p:spTree>
    <p:extLst>
      <p:ext uri="{BB962C8B-B14F-4D97-AF65-F5344CB8AC3E}">
        <p14:creationId xmlns:p14="http://schemas.microsoft.com/office/powerpoint/2010/main" val="121142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896">
              <a:srgbClr val="EFF3FA"/>
            </a:gs>
            <a:gs pos="0">
              <a:srgbClr val="C0D0EB"/>
            </a:gs>
            <a:gs pos="0">
              <a:srgbClr val="E4EBF6"/>
            </a:gs>
            <a:gs pos="0">
              <a:srgbClr val="D9E3F3"/>
            </a:gs>
            <a:gs pos="0">
              <a:schemeClr val="accent1">
                <a:lumMod val="5000"/>
                <a:lumOff val="95000"/>
              </a:schemeClr>
            </a:gs>
            <a:gs pos="0">
              <a:schemeClr val="accent1">
                <a:lumMod val="45000"/>
                <a:lumOff val="55000"/>
              </a:schemeClr>
            </a:gs>
            <a:gs pos="0">
              <a:schemeClr val="accent1">
                <a:lumMod val="45000"/>
                <a:lumOff val="55000"/>
              </a:schemeClr>
            </a:gs>
            <a:gs pos="1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B7F572-AF24-4658-843B-9F325D1BC2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CA4E6B-7DF0-E3C8-A2FE-869534E0F4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69A3D5-5394-6720-2954-FA3C756AF4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11444-5C64-4C5C-92C7-612582177FDD}" type="datetimeFigureOut">
              <a:rPr lang="en-IN" smtClean="0"/>
              <a:t>23-11-2023</a:t>
            </a:fld>
            <a:endParaRPr lang="en-IN"/>
          </a:p>
        </p:txBody>
      </p:sp>
      <p:sp>
        <p:nvSpPr>
          <p:cNvPr id="5" name="Footer Placeholder 4">
            <a:extLst>
              <a:ext uri="{FF2B5EF4-FFF2-40B4-BE49-F238E27FC236}">
                <a16:creationId xmlns:a16="http://schemas.microsoft.com/office/drawing/2014/main" id="{38383FCA-274D-901C-CD48-A7BC8FDFD5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4A3B56D-9A39-91D6-BD51-1C709DFDC6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5558FD-6D59-4CA8-974A-E70FD7FD611D}" type="slidenum">
              <a:rPr lang="en-IN" smtClean="0"/>
              <a:t>‹#›</a:t>
            </a:fld>
            <a:endParaRPr lang="en-IN"/>
          </a:p>
        </p:txBody>
      </p:sp>
    </p:spTree>
    <p:extLst>
      <p:ext uri="{BB962C8B-B14F-4D97-AF65-F5344CB8AC3E}">
        <p14:creationId xmlns:p14="http://schemas.microsoft.com/office/powerpoint/2010/main" val="244385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0C00B-8FFD-96A1-280D-3A447D9FBD70}"/>
              </a:ext>
            </a:extLst>
          </p:cNvPr>
          <p:cNvSpPr>
            <a:spLocks noGrp="1"/>
          </p:cNvSpPr>
          <p:nvPr>
            <p:ph type="ctrTitle"/>
          </p:nvPr>
        </p:nvSpPr>
        <p:spPr/>
        <p:txBody>
          <a:bodyPr>
            <a:normAutofit/>
          </a:bodyPr>
          <a:lstStyle/>
          <a:p>
            <a:r>
              <a:rPr lang="en-IN" sz="5500" dirty="0">
                <a:latin typeface="Arial" panose="020B0604020202020204" pitchFamily="34" charset="0"/>
                <a:cs typeface="Arial" panose="020B0604020202020204" pitchFamily="34" charset="0"/>
              </a:rPr>
              <a:t>Data Visualization And Communication</a:t>
            </a:r>
          </a:p>
        </p:txBody>
      </p:sp>
      <p:sp>
        <p:nvSpPr>
          <p:cNvPr id="3" name="Subtitle 2">
            <a:extLst>
              <a:ext uri="{FF2B5EF4-FFF2-40B4-BE49-F238E27FC236}">
                <a16:creationId xmlns:a16="http://schemas.microsoft.com/office/drawing/2014/main" id="{CD6F0FF1-34FD-3225-61B7-7B0CD578BAB0}"/>
              </a:ext>
            </a:extLst>
          </p:cNvPr>
          <p:cNvSpPr>
            <a:spLocks noGrp="1"/>
          </p:cNvSpPr>
          <p:nvPr>
            <p:ph type="subTitle" idx="1"/>
          </p:nvPr>
        </p:nvSpPr>
        <p:spPr/>
        <p:txBody>
          <a:bodyPr>
            <a:normAutofit/>
          </a:bodyPr>
          <a:lstStyle/>
          <a:p>
            <a:pPr algn="r"/>
            <a:r>
              <a:rPr lang="en-IN" sz="2200" dirty="0">
                <a:latin typeface="Arial" panose="020B0604020202020204" pitchFamily="34" charset="0"/>
                <a:cs typeface="Arial" panose="020B0604020202020204" pitchFamily="34" charset="0"/>
              </a:rPr>
              <a:t>Ragu Ravichandran</a:t>
            </a:r>
          </a:p>
          <a:p>
            <a:pPr algn="r"/>
            <a:r>
              <a:rPr lang="en-IN" sz="2200" dirty="0">
                <a:latin typeface="Arial" panose="020B0604020202020204" pitchFamily="34" charset="0"/>
                <a:cs typeface="Arial" panose="020B0604020202020204" pitchFamily="34" charset="0"/>
              </a:rPr>
              <a:t>24-Nov-2023</a:t>
            </a:r>
          </a:p>
        </p:txBody>
      </p:sp>
    </p:spTree>
    <p:extLst>
      <p:ext uri="{BB962C8B-B14F-4D97-AF65-F5344CB8AC3E}">
        <p14:creationId xmlns:p14="http://schemas.microsoft.com/office/powerpoint/2010/main" val="3374108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4A33B02-2448-0428-1481-A31DE8AC7F75}"/>
              </a:ext>
            </a:extLst>
          </p:cNvPr>
          <p:cNvPicPr>
            <a:picLocks noChangeAspect="1"/>
          </p:cNvPicPr>
          <p:nvPr/>
        </p:nvPicPr>
        <p:blipFill>
          <a:blip r:embed="rId2"/>
          <a:stretch>
            <a:fillRect/>
          </a:stretch>
        </p:blipFill>
        <p:spPr>
          <a:xfrm>
            <a:off x="0" y="0"/>
            <a:ext cx="2953324" cy="2129238"/>
          </a:xfrm>
          <a:prstGeom prst="rect">
            <a:avLst/>
          </a:prstGeom>
        </p:spPr>
      </p:pic>
      <p:pic>
        <p:nvPicPr>
          <p:cNvPr id="10" name="Picture 9">
            <a:extLst>
              <a:ext uri="{FF2B5EF4-FFF2-40B4-BE49-F238E27FC236}">
                <a16:creationId xmlns:a16="http://schemas.microsoft.com/office/drawing/2014/main" id="{D397D8F0-255E-C7C6-E997-05ED5AED7DC0}"/>
              </a:ext>
            </a:extLst>
          </p:cNvPr>
          <p:cNvPicPr>
            <a:picLocks noChangeAspect="1"/>
          </p:cNvPicPr>
          <p:nvPr/>
        </p:nvPicPr>
        <p:blipFill>
          <a:blip r:embed="rId3"/>
          <a:stretch>
            <a:fillRect/>
          </a:stretch>
        </p:blipFill>
        <p:spPr>
          <a:xfrm>
            <a:off x="2953324" y="0"/>
            <a:ext cx="2953324" cy="2131371"/>
          </a:xfrm>
          <a:prstGeom prst="rect">
            <a:avLst/>
          </a:prstGeom>
        </p:spPr>
      </p:pic>
      <p:pic>
        <p:nvPicPr>
          <p:cNvPr id="12" name="Picture 11">
            <a:extLst>
              <a:ext uri="{FF2B5EF4-FFF2-40B4-BE49-F238E27FC236}">
                <a16:creationId xmlns:a16="http://schemas.microsoft.com/office/drawing/2014/main" id="{DE7E21C3-42E7-AAA5-C649-8E088E9D4433}"/>
              </a:ext>
            </a:extLst>
          </p:cNvPr>
          <p:cNvPicPr>
            <a:picLocks noChangeAspect="1"/>
          </p:cNvPicPr>
          <p:nvPr/>
        </p:nvPicPr>
        <p:blipFill>
          <a:blip r:embed="rId4"/>
          <a:stretch>
            <a:fillRect/>
          </a:stretch>
        </p:blipFill>
        <p:spPr>
          <a:xfrm>
            <a:off x="5906648" y="0"/>
            <a:ext cx="2953324" cy="2147817"/>
          </a:xfrm>
          <a:prstGeom prst="rect">
            <a:avLst/>
          </a:prstGeom>
        </p:spPr>
      </p:pic>
      <p:pic>
        <p:nvPicPr>
          <p:cNvPr id="14" name="Picture 13">
            <a:extLst>
              <a:ext uri="{FF2B5EF4-FFF2-40B4-BE49-F238E27FC236}">
                <a16:creationId xmlns:a16="http://schemas.microsoft.com/office/drawing/2014/main" id="{13C82557-90C8-B86D-A145-ADE58C0B76B9}"/>
              </a:ext>
            </a:extLst>
          </p:cNvPr>
          <p:cNvPicPr>
            <a:picLocks noChangeAspect="1"/>
          </p:cNvPicPr>
          <p:nvPr/>
        </p:nvPicPr>
        <p:blipFill>
          <a:blip r:embed="rId5"/>
          <a:stretch>
            <a:fillRect/>
          </a:stretch>
        </p:blipFill>
        <p:spPr>
          <a:xfrm>
            <a:off x="8859972" y="0"/>
            <a:ext cx="2953324" cy="2147817"/>
          </a:xfrm>
          <a:prstGeom prst="rect">
            <a:avLst/>
          </a:prstGeom>
        </p:spPr>
      </p:pic>
      <p:pic>
        <p:nvPicPr>
          <p:cNvPr id="16" name="Picture 15">
            <a:extLst>
              <a:ext uri="{FF2B5EF4-FFF2-40B4-BE49-F238E27FC236}">
                <a16:creationId xmlns:a16="http://schemas.microsoft.com/office/drawing/2014/main" id="{F9E516C0-13C4-1C02-C6D2-E09A5CE34BE0}"/>
              </a:ext>
            </a:extLst>
          </p:cNvPr>
          <p:cNvPicPr>
            <a:picLocks noChangeAspect="1"/>
          </p:cNvPicPr>
          <p:nvPr/>
        </p:nvPicPr>
        <p:blipFill>
          <a:blip r:embed="rId6"/>
          <a:stretch>
            <a:fillRect/>
          </a:stretch>
        </p:blipFill>
        <p:spPr>
          <a:xfrm>
            <a:off x="0" y="2129239"/>
            <a:ext cx="2953324" cy="2170488"/>
          </a:xfrm>
          <a:prstGeom prst="rect">
            <a:avLst/>
          </a:prstGeom>
        </p:spPr>
      </p:pic>
      <p:pic>
        <p:nvPicPr>
          <p:cNvPr id="18" name="Picture 17">
            <a:extLst>
              <a:ext uri="{FF2B5EF4-FFF2-40B4-BE49-F238E27FC236}">
                <a16:creationId xmlns:a16="http://schemas.microsoft.com/office/drawing/2014/main" id="{CD498A19-21A5-4A86-ED69-55913FF22E0B}"/>
              </a:ext>
            </a:extLst>
          </p:cNvPr>
          <p:cNvPicPr>
            <a:picLocks noChangeAspect="1"/>
          </p:cNvPicPr>
          <p:nvPr/>
        </p:nvPicPr>
        <p:blipFill>
          <a:blip r:embed="rId7"/>
          <a:stretch>
            <a:fillRect/>
          </a:stretch>
        </p:blipFill>
        <p:spPr>
          <a:xfrm>
            <a:off x="2953324" y="2147816"/>
            <a:ext cx="2953324" cy="2147319"/>
          </a:xfrm>
          <a:prstGeom prst="rect">
            <a:avLst/>
          </a:prstGeom>
        </p:spPr>
      </p:pic>
      <p:pic>
        <p:nvPicPr>
          <p:cNvPr id="20" name="Picture 19">
            <a:extLst>
              <a:ext uri="{FF2B5EF4-FFF2-40B4-BE49-F238E27FC236}">
                <a16:creationId xmlns:a16="http://schemas.microsoft.com/office/drawing/2014/main" id="{2949BC24-C314-2E26-70A4-7F563C29C292}"/>
              </a:ext>
            </a:extLst>
          </p:cNvPr>
          <p:cNvPicPr>
            <a:picLocks noChangeAspect="1"/>
          </p:cNvPicPr>
          <p:nvPr/>
        </p:nvPicPr>
        <p:blipFill>
          <a:blip r:embed="rId8"/>
          <a:stretch>
            <a:fillRect/>
          </a:stretch>
        </p:blipFill>
        <p:spPr>
          <a:xfrm>
            <a:off x="5906648" y="2147816"/>
            <a:ext cx="2953324" cy="2147319"/>
          </a:xfrm>
          <a:prstGeom prst="rect">
            <a:avLst/>
          </a:prstGeom>
        </p:spPr>
      </p:pic>
      <p:pic>
        <p:nvPicPr>
          <p:cNvPr id="22" name="Picture 21">
            <a:extLst>
              <a:ext uri="{FF2B5EF4-FFF2-40B4-BE49-F238E27FC236}">
                <a16:creationId xmlns:a16="http://schemas.microsoft.com/office/drawing/2014/main" id="{CEBF5AA0-160B-70DB-BAA5-5C02E7B09336}"/>
              </a:ext>
            </a:extLst>
          </p:cNvPr>
          <p:cNvPicPr>
            <a:picLocks noChangeAspect="1"/>
          </p:cNvPicPr>
          <p:nvPr/>
        </p:nvPicPr>
        <p:blipFill>
          <a:blip r:embed="rId9"/>
          <a:stretch>
            <a:fillRect/>
          </a:stretch>
        </p:blipFill>
        <p:spPr>
          <a:xfrm>
            <a:off x="8859972" y="2147816"/>
            <a:ext cx="2953324" cy="2147319"/>
          </a:xfrm>
          <a:prstGeom prst="rect">
            <a:avLst/>
          </a:prstGeom>
        </p:spPr>
      </p:pic>
      <p:pic>
        <p:nvPicPr>
          <p:cNvPr id="24" name="Picture 23">
            <a:extLst>
              <a:ext uri="{FF2B5EF4-FFF2-40B4-BE49-F238E27FC236}">
                <a16:creationId xmlns:a16="http://schemas.microsoft.com/office/drawing/2014/main" id="{E8C648F7-610A-07E4-C768-605EBDD4ECCC}"/>
              </a:ext>
            </a:extLst>
          </p:cNvPr>
          <p:cNvPicPr>
            <a:picLocks noChangeAspect="1"/>
          </p:cNvPicPr>
          <p:nvPr/>
        </p:nvPicPr>
        <p:blipFill>
          <a:blip r:embed="rId10"/>
          <a:stretch>
            <a:fillRect/>
          </a:stretch>
        </p:blipFill>
        <p:spPr>
          <a:xfrm>
            <a:off x="0" y="4295135"/>
            <a:ext cx="2953324" cy="2441983"/>
          </a:xfrm>
          <a:prstGeom prst="rect">
            <a:avLst/>
          </a:prstGeom>
        </p:spPr>
      </p:pic>
      <p:pic>
        <p:nvPicPr>
          <p:cNvPr id="26" name="Picture 25">
            <a:extLst>
              <a:ext uri="{FF2B5EF4-FFF2-40B4-BE49-F238E27FC236}">
                <a16:creationId xmlns:a16="http://schemas.microsoft.com/office/drawing/2014/main" id="{5279D123-F614-53F5-57E7-23E48BD5BBB9}"/>
              </a:ext>
            </a:extLst>
          </p:cNvPr>
          <p:cNvPicPr>
            <a:picLocks noChangeAspect="1"/>
          </p:cNvPicPr>
          <p:nvPr/>
        </p:nvPicPr>
        <p:blipFill>
          <a:blip r:embed="rId11"/>
          <a:stretch>
            <a:fillRect/>
          </a:stretch>
        </p:blipFill>
        <p:spPr>
          <a:xfrm>
            <a:off x="2953324" y="4299726"/>
            <a:ext cx="2953324" cy="2437391"/>
          </a:xfrm>
          <a:prstGeom prst="rect">
            <a:avLst/>
          </a:prstGeom>
        </p:spPr>
      </p:pic>
      <p:pic>
        <p:nvPicPr>
          <p:cNvPr id="28" name="Picture 27">
            <a:extLst>
              <a:ext uri="{FF2B5EF4-FFF2-40B4-BE49-F238E27FC236}">
                <a16:creationId xmlns:a16="http://schemas.microsoft.com/office/drawing/2014/main" id="{DDCD5D54-30C3-F415-5CD5-A7870244AA49}"/>
              </a:ext>
            </a:extLst>
          </p:cNvPr>
          <p:cNvPicPr>
            <a:picLocks noChangeAspect="1"/>
          </p:cNvPicPr>
          <p:nvPr/>
        </p:nvPicPr>
        <p:blipFill>
          <a:blip r:embed="rId12"/>
          <a:stretch>
            <a:fillRect/>
          </a:stretch>
        </p:blipFill>
        <p:spPr>
          <a:xfrm>
            <a:off x="5906648" y="4295135"/>
            <a:ext cx="2953324" cy="2437391"/>
          </a:xfrm>
          <a:prstGeom prst="rect">
            <a:avLst/>
          </a:prstGeom>
        </p:spPr>
      </p:pic>
      <p:pic>
        <p:nvPicPr>
          <p:cNvPr id="30" name="Picture 29">
            <a:extLst>
              <a:ext uri="{FF2B5EF4-FFF2-40B4-BE49-F238E27FC236}">
                <a16:creationId xmlns:a16="http://schemas.microsoft.com/office/drawing/2014/main" id="{D136AE18-7066-9098-AB0A-AD422C972F5F}"/>
              </a:ext>
            </a:extLst>
          </p:cNvPr>
          <p:cNvPicPr>
            <a:picLocks noChangeAspect="1"/>
          </p:cNvPicPr>
          <p:nvPr/>
        </p:nvPicPr>
        <p:blipFill>
          <a:blip r:embed="rId13"/>
          <a:stretch>
            <a:fillRect/>
          </a:stretch>
        </p:blipFill>
        <p:spPr>
          <a:xfrm>
            <a:off x="8859972" y="4290543"/>
            <a:ext cx="2953324" cy="2437391"/>
          </a:xfrm>
          <a:prstGeom prst="rect">
            <a:avLst/>
          </a:prstGeom>
        </p:spPr>
      </p:pic>
    </p:spTree>
    <p:extLst>
      <p:ext uri="{BB962C8B-B14F-4D97-AF65-F5344CB8AC3E}">
        <p14:creationId xmlns:p14="http://schemas.microsoft.com/office/powerpoint/2010/main" val="292838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AC07BC-391C-4F7C-9397-82AA88CDBA63}"/>
              </a:ext>
            </a:extLst>
          </p:cNvPr>
          <p:cNvSpPr>
            <a:spLocks noGrp="1"/>
          </p:cNvSpPr>
          <p:nvPr>
            <p:ph type="title"/>
          </p:nvPr>
        </p:nvSpPr>
        <p:spPr/>
        <p:txBody>
          <a:bodyPr>
            <a:normAutofit/>
          </a:bodyPr>
          <a:lstStyle/>
          <a:p>
            <a:r>
              <a:rPr lang="en-IN" dirty="0"/>
              <a:t>Univariate, Bi-variate and Multivariate Analysis</a:t>
            </a:r>
          </a:p>
        </p:txBody>
      </p:sp>
      <p:sp>
        <p:nvSpPr>
          <p:cNvPr id="8" name="Content Placeholder 7">
            <a:extLst>
              <a:ext uri="{FF2B5EF4-FFF2-40B4-BE49-F238E27FC236}">
                <a16:creationId xmlns:a16="http://schemas.microsoft.com/office/drawing/2014/main" id="{32817B9C-8944-E30F-DE58-6102FE6683BE}"/>
              </a:ext>
            </a:extLst>
          </p:cNvPr>
          <p:cNvSpPr>
            <a:spLocks noGrp="1"/>
          </p:cNvSpPr>
          <p:nvPr>
            <p:ph idx="1"/>
          </p:nvPr>
        </p:nvSpPr>
        <p:spPr/>
        <p:txBody>
          <a:bodyPr/>
          <a:lstStyle/>
          <a:p>
            <a:r>
              <a:rPr lang="en-IN" dirty="0"/>
              <a:t>Analysis of variants in Data Science process, it could be Univariate (or) Bi-variate (or) Multivariate</a:t>
            </a:r>
          </a:p>
          <a:p>
            <a:r>
              <a:rPr lang="en-IN" dirty="0"/>
              <a:t>Univariate - Only one variable at a time</a:t>
            </a:r>
          </a:p>
          <a:p>
            <a:r>
              <a:rPr lang="en-IN" dirty="0"/>
              <a:t>Bi-variate - Compare two variables</a:t>
            </a:r>
          </a:p>
          <a:p>
            <a:r>
              <a:rPr lang="en-IN" dirty="0"/>
              <a:t>Multivariate - Compare more than two variables</a:t>
            </a:r>
          </a:p>
        </p:txBody>
      </p:sp>
    </p:spTree>
    <p:extLst>
      <p:ext uri="{BB962C8B-B14F-4D97-AF65-F5344CB8AC3E}">
        <p14:creationId xmlns:p14="http://schemas.microsoft.com/office/powerpoint/2010/main" val="1888622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2D6C2-4961-61CD-4F5E-6B1EB6EC52DE}"/>
              </a:ext>
            </a:extLst>
          </p:cNvPr>
          <p:cNvSpPr>
            <a:spLocks noGrp="1"/>
          </p:cNvSpPr>
          <p:nvPr>
            <p:ph type="title"/>
          </p:nvPr>
        </p:nvSpPr>
        <p:spPr/>
        <p:txBody>
          <a:bodyPr>
            <a:normAutofit/>
          </a:bodyPr>
          <a:lstStyle/>
          <a:p>
            <a:r>
              <a:rPr lang="en-IN" sz="5000" dirty="0">
                <a:latin typeface="Arial" panose="020B0604020202020204" pitchFamily="34" charset="0"/>
                <a:cs typeface="Arial" panose="020B0604020202020204" pitchFamily="34" charset="0"/>
              </a:rPr>
              <a:t>Tools for creating visualizations</a:t>
            </a:r>
          </a:p>
        </p:txBody>
      </p:sp>
      <p:sp>
        <p:nvSpPr>
          <p:cNvPr id="3" name="Content Placeholder 2">
            <a:extLst>
              <a:ext uri="{FF2B5EF4-FFF2-40B4-BE49-F238E27FC236}">
                <a16:creationId xmlns:a16="http://schemas.microsoft.com/office/drawing/2014/main" id="{B3D288AA-5DEC-63B6-A1A7-641345FAADA5}"/>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Microsoft Excel</a:t>
            </a:r>
          </a:p>
          <a:p>
            <a:r>
              <a:rPr lang="en-IN" dirty="0">
                <a:latin typeface="Arial" panose="020B0604020202020204" pitchFamily="34" charset="0"/>
                <a:cs typeface="Arial" panose="020B0604020202020204" pitchFamily="34" charset="0"/>
              </a:rPr>
              <a:t>Tableau</a:t>
            </a:r>
          </a:p>
          <a:p>
            <a:r>
              <a:rPr lang="en-IN" dirty="0">
                <a:latin typeface="Arial" panose="020B0604020202020204" pitchFamily="34" charset="0"/>
                <a:cs typeface="Arial" panose="020B0604020202020204" pitchFamily="34" charset="0"/>
              </a:rPr>
              <a:t>Power BI</a:t>
            </a:r>
          </a:p>
          <a:p>
            <a:r>
              <a:rPr lang="en-IN" dirty="0">
                <a:latin typeface="Arial" panose="020B0604020202020204" pitchFamily="34" charset="0"/>
                <a:cs typeface="Arial" panose="020B0604020202020204" pitchFamily="34" charset="0"/>
              </a:rPr>
              <a:t>Google Data Studio</a:t>
            </a:r>
          </a:p>
          <a:p>
            <a:r>
              <a:rPr lang="en-IN" dirty="0">
                <a:latin typeface="Arial" panose="020B0604020202020204" pitchFamily="34" charset="0"/>
                <a:cs typeface="Arial" panose="020B0604020202020204" pitchFamily="34" charset="0"/>
              </a:rPr>
              <a:t>Python Libraries (Matplotlib, Seaborn, </a:t>
            </a:r>
            <a:r>
              <a:rPr lang="en-IN" dirty="0" err="1">
                <a:latin typeface="Arial" panose="020B0604020202020204" pitchFamily="34" charset="0"/>
                <a:cs typeface="Arial" panose="020B0604020202020204" pitchFamily="34" charset="0"/>
              </a:rPr>
              <a:t>Plotly</a:t>
            </a:r>
            <a:r>
              <a:rPr lang="en-IN" dirty="0">
                <a:latin typeface="Arial" panose="020B0604020202020204" pitchFamily="34" charset="0"/>
                <a:cs typeface="Arial" panose="020B0604020202020204" pitchFamily="34" charset="0"/>
              </a:rPr>
              <a:t>, Bokeh, </a:t>
            </a:r>
            <a:r>
              <a:rPr lang="en-IN" dirty="0" err="1">
                <a:latin typeface="Arial" panose="020B0604020202020204" pitchFamily="34" charset="0"/>
                <a:cs typeface="Arial" panose="020B0604020202020204" pitchFamily="34" charset="0"/>
              </a:rPr>
              <a:t>Geopandas</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Holoviews</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R libraries (ggplot2, Lattice, Base R Graphics, </a:t>
            </a:r>
            <a:r>
              <a:rPr lang="en-IN" dirty="0" err="1">
                <a:latin typeface="Arial" panose="020B0604020202020204" pitchFamily="34" charset="0"/>
                <a:cs typeface="Arial" panose="020B0604020202020204" pitchFamily="34" charset="0"/>
              </a:rPr>
              <a:t>Plotly</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dygraphs</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575699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505E-2DCD-4199-2180-76537C6D336E}"/>
              </a:ext>
            </a:extLst>
          </p:cNvPr>
          <p:cNvSpPr>
            <a:spLocks noGrp="1"/>
          </p:cNvSpPr>
          <p:nvPr>
            <p:ph type="title"/>
          </p:nvPr>
        </p:nvSpPr>
        <p:spPr/>
        <p:txBody>
          <a:bodyPr/>
          <a:lstStyle/>
          <a:p>
            <a:r>
              <a:rPr lang="en-IN" dirty="0"/>
              <a:t>Word Cloud</a:t>
            </a:r>
          </a:p>
        </p:txBody>
      </p:sp>
      <p:sp>
        <p:nvSpPr>
          <p:cNvPr id="3" name="Content Placeholder 2">
            <a:extLst>
              <a:ext uri="{FF2B5EF4-FFF2-40B4-BE49-F238E27FC236}">
                <a16:creationId xmlns:a16="http://schemas.microsoft.com/office/drawing/2014/main" id="{0973A883-AE20-DA08-35BC-1F314646B02C}"/>
              </a:ext>
            </a:extLst>
          </p:cNvPr>
          <p:cNvSpPr>
            <a:spLocks noGrp="1"/>
          </p:cNvSpPr>
          <p:nvPr>
            <p:ph idx="1"/>
          </p:nvPr>
        </p:nvSpPr>
        <p:spPr/>
        <p:txBody>
          <a:bodyPr/>
          <a:lstStyle/>
          <a:p>
            <a:r>
              <a:rPr lang="en-IN" dirty="0"/>
              <a:t>For data in text based nature.</a:t>
            </a:r>
          </a:p>
          <a:p>
            <a:r>
              <a:rPr lang="en-IN" dirty="0"/>
              <a:t>Graphical representation or image of a series of keywords. Also known as tag cloud.</a:t>
            </a:r>
          </a:p>
          <a:p>
            <a:r>
              <a:rPr lang="en-IN" dirty="0"/>
              <a:t>Identifying new SEO terms to target</a:t>
            </a:r>
          </a:p>
          <a:p>
            <a:r>
              <a:rPr lang="en-IN" dirty="0"/>
              <a:t>Allows to identify most relevant topics at a glance.</a:t>
            </a:r>
          </a:p>
          <a:p>
            <a:endParaRPr lang="en-IN" dirty="0"/>
          </a:p>
        </p:txBody>
      </p:sp>
    </p:spTree>
    <p:extLst>
      <p:ext uri="{BB962C8B-B14F-4D97-AF65-F5344CB8AC3E}">
        <p14:creationId xmlns:p14="http://schemas.microsoft.com/office/powerpoint/2010/main" val="501759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5C14-3E89-FAF6-2E0E-51C8B14B399E}"/>
              </a:ext>
            </a:extLst>
          </p:cNvPr>
          <p:cNvSpPr>
            <a:spLocks noGrp="1"/>
          </p:cNvSpPr>
          <p:nvPr>
            <p:ph type="title"/>
          </p:nvPr>
        </p:nvSpPr>
        <p:spPr/>
        <p:txBody>
          <a:bodyPr/>
          <a:lstStyle/>
          <a:p>
            <a:r>
              <a:rPr lang="en-IN" dirty="0"/>
              <a:t>Front-end dashboard</a:t>
            </a:r>
          </a:p>
        </p:txBody>
      </p:sp>
      <p:sp>
        <p:nvSpPr>
          <p:cNvPr id="3" name="Content Placeholder 2">
            <a:extLst>
              <a:ext uri="{FF2B5EF4-FFF2-40B4-BE49-F238E27FC236}">
                <a16:creationId xmlns:a16="http://schemas.microsoft.com/office/drawing/2014/main" id="{8789773A-0C3B-1B17-B575-CC7D06772B90}"/>
              </a:ext>
            </a:extLst>
          </p:cNvPr>
          <p:cNvSpPr>
            <a:spLocks noGrp="1"/>
          </p:cNvSpPr>
          <p:nvPr>
            <p:ph idx="1"/>
          </p:nvPr>
        </p:nvSpPr>
        <p:spPr/>
        <p:txBody>
          <a:bodyPr>
            <a:normAutofit fontScale="92500" lnSpcReduction="10000"/>
          </a:bodyPr>
          <a:lstStyle/>
          <a:p>
            <a:r>
              <a:rPr lang="en-IN" sz="2000" dirty="0"/>
              <a:t>1. Integration with Python ecosystem</a:t>
            </a:r>
          </a:p>
          <a:p>
            <a:r>
              <a:rPr lang="en-IN" sz="2000" dirty="0"/>
              <a:t>2. Responsive design</a:t>
            </a:r>
          </a:p>
          <a:p>
            <a:r>
              <a:rPr lang="en-IN" sz="2000" dirty="0"/>
              <a:t>3. Taking inputs</a:t>
            </a:r>
          </a:p>
          <a:p>
            <a:r>
              <a:rPr lang="en-IN" sz="2000" dirty="0"/>
              <a:t>4. Interactive Charts and Graphs</a:t>
            </a:r>
          </a:p>
          <a:p>
            <a:r>
              <a:rPr lang="en-IN" sz="2000" dirty="0"/>
              <a:t>5. Real-time updates</a:t>
            </a:r>
          </a:p>
          <a:p>
            <a:r>
              <a:rPr lang="en-IN" sz="2000" dirty="0"/>
              <a:t>6. Dynamic Filtering and Drill down</a:t>
            </a:r>
          </a:p>
          <a:p>
            <a:r>
              <a:rPr lang="en-IN" sz="2000" dirty="0"/>
              <a:t>7. Customization options</a:t>
            </a:r>
          </a:p>
          <a:p>
            <a:r>
              <a:rPr lang="en-IN" sz="2000" dirty="0"/>
              <a:t>8. Data export and download</a:t>
            </a:r>
          </a:p>
          <a:p>
            <a:r>
              <a:rPr lang="en-IN" sz="2000" dirty="0"/>
              <a:t>9. Data Annotations</a:t>
            </a:r>
          </a:p>
          <a:p>
            <a:r>
              <a:rPr lang="en-IN" sz="2000" dirty="0"/>
              <a:t>10. Cross-visualization interactivity</a:t>
            </a:r>
          </a:p>
          <a:p>
            <a:r>
              <a:rPr lang="en-IN" sz="2000" dirty="0"/>
              <a:t>11. Integration with backend API’s</a:t>
            </a:r>
          </a:p>
          <a:p>
            <a:r>
              <a:rPr lang="en-IN" sz="2000" dirty="0"/>
              <a:t>12. User Authentication and Authorization</a:t>
            </a:r>
          </a:p>
          <a:p>
            <a:endParaRPr lang="en-IN" dirty="0"/>
          </a:p>
          <a:p>
            <a:endParaRPr lang="en-IN" dirty="0"/>
          </a:p>
          <a:p>
            <a:endParaRPr lang="en-IN" dirty="0"/>
          </a:p>
          <a:p>
            <a:pPr lvl="1"/>
            <a:endParaRPr lang="en-IN" dirty="0"/>
          </a:p>
        </p:txBody>
      </p:sp>
    </p:spTree>
    <p:extLst>
      <p:ext uri="{BB962C8B-B14F-4D97-AF65-F5344CB8AC3E}">
        <p14:creationId xmlns:p14="http://schemas.microsoft.com/office/powerpoint/2010/main" val="2585352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9AE5C-86FC-DF13-01E5-35C69395B65E}"/>
              </a:ext>
            </a:extLst>
          </p:cNvPr>
          <p:cNvSpPr>
            <a:spLocks noGrp="1"/>
          </p:cNvSpPr>
          <p:nvPr>
            <p:ph type="title"/>
          </p:nvPr>
        </p:nvSpPr>
        <p:spPr/>
        <p:txBody>
          <a:bodyPr/>
          <a:lstStyle/>
          <a:p>
            <a:r>
              <a:rPr lang="en-IN" dirty="0"/>
              <a:t>Story telling</a:t>
            </a:r>
          </a:p>
        </p:txBody>
      </p:sp>
      <p:pic>
        <p:nvPicPr>
          <p:cNvPr id="6" name="Content Placeholder 4">
            <a:extLst>
              <a:ext uri="{FF2B5EF4-FFF2-40B4-BE49-F238E27FC236}">
                <a16:creationId xmlns:a16="http://schemas.microsoft.com/office/drawing/2014/main" id="{79693F5D-43AC-232B-28FF-9A91C3770059}"/>
              </a:ext>
            </a:extLst>
          </p:cNvPr>
          <p:cNvPicPr>
            <a:picLocks noChangeAspect="1"/>
          </p:cNvPicPr>
          <p:nvPr/>
        </p:nvPicPr>
        <p:blipFill>
          <a:blip r:embed="rId3"/>
          <a:stretch>
            <a:fillRect/>
          </a:stretch>
        </p:blipFill>
        <p:spPr>
          <a:xfrm>
            <a:off x="838200" y="1419224"/>
            <a:ext cx="10515600" cy="4971416"/>
          </a:xfrm>
          <a:prstGeom prst="rect">
            <a:avLst/>
          </a:prstGeom>
        </p:spPr>
      </p:pic>
    </p:spTree>
    <p:extLst>
      <p:ext uri="{BB962C8B-B14F-4D97-AF65-F5344CB8AC3E}">
        <p14:creationId xmlns:p14="http://schemas.microsoft.com/office/powerpoint/2010/main" val="1191095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0863C-7877-66EB-8F63-E94914F8E23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E837DBD-F485-F425-877F-ACB8B35196D4}"/>
              </a:ext>
            </a:extLst>
          </p:cNvPr>
          <p:cNvSpPr>
            <a:spLocks noGrp="1"/>
          </p:cNvSpPr>
          <p:nvPr>
            <p:ph idx="1"/>
          </p:nvPr>
        </p:nvSpPr>
        <p:spPr/>
        <p:txBody>
          <a:bodyPr/>
          <a:lstStyle/>
          <a:p>
            <a:r>
              <a:rPr lang="en-IN" dirty="0"/>
              <a:t>Integrative practice that incorporates knowledge and skills from several disciplines, including communication, analysis and design.</a:t>
            </a:r>
          </a:p>
          <a:p>
            <a:r>
              <a:rPr lang="en-IN" dirty="0"/>
              <a:t>Data storytelling – We are talking about stories in which data is the </a:t>
            </a:r>
            <a:r>
              <a:rPr lang="en-IN" dirty="0" err="1"/>
              <a:t>center</a:t>
            </a:r>
            <a:r>
              <a:rPr lang="en-IN" dirty="0"/>
              <a:t> point. The story is meant to explain the data why it matters.</a:t>
            </a:r>
          </a:p>
          <a:p>
            <a:r>
              <a:rPr lang="en-IN" dirty="0"/>
              <a:t>Data storytelling couples data visualization with compelling narratives that helps audiences better comprehend and take action based on data analysis. While effective data visualization helps people grasp and remember key takeaways, data storytelling is essential for helping them understand why those takeaways matter.</a:t>
            </a:r>
          </a:p>
          <a:p>
            <a:endParaRPr lang="en-IN" dirty="0"/>
          </a:p>
        </p:txBody>
      </p:sp>
    </p:spTree>
    <p:extLst>
      <p:ext uri="{BB962C8B-B14F-4D97-AF65-F5344CB8AC3E}">
        <p14:creationId xmlns:p14="http://schemas.microsoft.com/office/powerpoint/2010/main" val="1603788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70413-155F-503E-E48A-FF03AA76E560}"/>
              </a:ext>
            </a:extLst>
          </p:cNvPr>
          <p:cNvSpPr>
            <a:spLocks noGrp="1"/>
          </p:cNvSpPr>
          <p:nvPr>
            <p:ph type="title"/>
          </p:nvPr>
        </p:nvSpPr>
        <p:spPr/>
        <p:txBody>
          <a:bodyPr/>
          <a:lstStyle/>
          <a:p>
            <a:r>
              <a:rPr lang="en-IN" dirty="0"/>
              <a:t>Communication</a:t>
            </a:r>
          </a:p>
        </p:txBody>
      </p:sp>
      <p:sp>
        <p:nvSpPr>
          <p:cNvPr id="3" name="Content Placeholder 2">
            <a:extLst>
              <a:ext uri="{FF2B5EF4-FFF2-40B4-BE49-F238E27FC236}">
                <a16:creationId xmlns:a16="http://schemas.microsoft.com/office/drawing/2014/main" id="{3C67A886-D5D8-DD53-0241-F9695D9D9A03}"/>
              </a:ext>
            </a:extLst>
          </p:cNvPr>
          <p:cNvSpPr>
            <a:spLocks noGrp="1"/>
          </p:cNvSpPr>
          <p:nvPr>
            <p:ph idx="1"/>
          </p:nvPr>
        </p:nvSpPr>
        <p:spPr/>
        <p:txBody>
          <a:bodyPr>
            <a:normAutofit lnSpcReduction="10000"/>
          </a:bodyPr>
          <a:lstStyle/>
          <a:p>
            <a:r>
              <a:rPr lang="en-IN" sz="2000" dirty="0">
                <a:latin typeface="Arial" panose="020B0604020202020204" pitchFamily="34" charset="0"/>
                <a:cs typeface="Arial" panose="020B0604020202020204" pitchFamily="34" charset="0"/>
              </a:rPr>
              <a:t>Clarity and simplicity</a:t>
            </a:r>
          </a:p>
          <a:p>
            <a:pPr lvl="1"/>
            <a:r>
              <a:rPr lang="en-IN" sz="2000" dirty="0">
                <a:latin typeface="Arial" panose="020B0604020202020204" pitchFamily="34" charset="0"/>
                <a:cs typeface="Arial" panose="020B0604020202020204" pitchFamily="34" charset="0"/>
              </a:rPr>
              <a:t>Clear design – Easy to understand at a glance</a:t>
            </a:r>
          </a:p>
          <a:p>
            <a:pPr lvl="1"/>
            <a:r>
              <a:rPr lang="en-IN" sz="2000" dirty="0">
                <a:latin typeface="Arial" panose="020B0604020202020204" pitchFamily="34" charset="0"/>
                <a:cs typeface="Arial" panose="020B0604020202020204" pitchFamily="34" charset="0"/>
              </a:rPr>
              <a:t>Simplicity – Simplify complex data, use concise labels and legends</a:t>
            </a:r>
          </a:p>
          <a:p>
            <a:r>
              <a:rPr lang="en-IN" sz="2000" dirty="0">
                <a:latin typeface="Arial" panose="020B0604020202020204" pitchFamily="34" charset="0"/>
                <a:cs typeface="Arial" panose="020B0604020202020204" pitchFamily="34" charset="0"/>
              </a:rPr>
              <a:t>Audience consideration</a:t>
            </a:r>
          </a:p>
          <a:p>
            <a:pPr lvl="1"/>
            <a:r>
              <a:rPr lang="en-IN" sz="2000" dirty="0">
                <a:latin typeface="Arial" panose="020B0604020202020204" pitchFamily="34" charset="0"/>
                <a:cs typeface="Arial" panose="020B0604020202020204" pitchFamily="34" charset="0"/>
              </a:rPr>
              <a:t>Know your audience – Tailor visualizations to their understanding</a:t>
            </a:r>
          </a:p>
          <a:p>
            <a:pPr lvl="1"/>
            <a:r>
              <a:rPr lang="en-IN" sz="2000" dirty="0">
                <a:latin typeface="Arial" panose="020B0604020202020204" pitchFamily="34" charset="0"/>
                <a:cs typeface="Arial" panose="020B0604020202020204" pitchFamily="34" charset="0"/>
              </a:rPr>
              <a:t>Address questions – Anticipate potential questions, incorporate relevant information.</a:t>
            </a:r>
          </a:p>
          <a:p>
            <a:r>
              <a:rPr lang="en-IN" sz="2000" dirty="0">
                <a:latin typeface="Arial" panose="020B0604020202020204" pitchFamily="34" charset="0"/>
                <a:cs typeface="Arial" panose="020B0604020202020204" pitchFamily="34" charset="0"/>
              </a:rPr>
              <a:t>Story telling</a:t>
            </a:r>
          </a:p>
          <a:p>
            <a:pPr lvl="1"/>
            <a:r>
              <a:rPr lang="en-IN" sz="2000" dirty="0">
                <a:latin typeface="Arial" panose="020B0604020202020204" pitchFamily="34" charset="0"/>
                <a:cs typeface="Arial" panose="020B0604020202020204" pitchFamily="34" charset="0"/>
              </a:rPr>
              <a:t>Narrative structure – Narrate data that highlights key insights</a:t>
            </a:r>
          </a:p>
          <a:p>
            <a:pPr lvl="1"/>
            <a:r>
              <a:rPr lang="en-IN" sz="2000" dirty="0">
                <a:latin typeface="Arial" panose="020B0604020202020204" pitchFamily="34" charset="0"/>
                <a:cs typeface="Arial" panose="020B0604020202020204" pitchFamily="34" charset="0"/>
              </a:rPr>
              <a:t>Contextualization – Explain “why” behind the numbers</a:t>
            </a:r>
          </a:p>
          <a:p>
            <a:r>
              <a:rPr lang="en-IN" sz="2000" dirty="0">
                <a:latin typeface="Arial" panose="020B0604020202020204" pitchFamily="34" charset="0"/>
                <a:cs typeface="Arial" panose="020B0604020202020204" pitchFamily="34" charset="0"/>
              </a:rPr>
              <a:t>Use of </a:t>
            </a:r>
            <a:r>
              <a:rPr lang="en-IN" sz="2000" dirty="0" err="1">
                <a:latin typeface="Arial" panose="020B0604020202020204" pitchFamily="34" charset="0"/>
                <a:cs typeface="Arial" panose="020B0604020202020204" pitchFamily="34" charset="0"/>
              </a:rPr>
              <a:t>color</a:t>
            </a:r>
            <a:endParaRPr lang="en-IN" sz="2000" dirty="0">
              <a:latin typeface="Arial" panose="020B0604020202020204" pitchFamily="34" charset="0"/>
              <a:cs typeface="Arial" panose="020B0604020202020204" pitchFamily="34" charset="0"/>
            </a:endParaRPr>
          </a:p>
          <a:p>
            <a:pPr lvl="1"/>
            <a:r>
              <a:rPr lang="en-IN" sz="2000" dirty="0">
                <a:latin typeface="Arial" panose="020B0604020202020204" pitchFamily="34" charset="0"/>
                <a:cs typeface="Arial" panose="020B0604020202020204" pitchFamily="34" charset="0"/>
              </a:rPr>
              <a:t>Meaningful </a:t>
            </a:r>
            <a:r>
              <a:rPr lang="en-IN" sz="2000" dirty="0" err="1">
                <a:latin typeface="Arial" panose="020B0604020202020204" pitchFamily="34" charset="0"/>
                <a:cs typeface="Arial" panose="020B0604020202020204" pitchFamily="34" charset="0"/>
              </a:rPr>
              <a:t>colors</a:t>
            </a:r>
            <a:r>
              <a:rPr lang="en-IN" sz="2000" dirty="0">
                <a:latin typeface="Arial" panose="020B0604020202020204" pitchFamily="34" charset="0"/>
                <a:cs typeface="Arial" panose="020B0604020202020204" pitchFamily="34" charset="0"/>
              </a:rPr>
              <a:t> – Highlight important info and differentiate categories</a:t>
            </a:r>
          </a:p>
          <a:p>
            <a:pPr lvl="1"/>
            <a:r>
              <a:rPr lang="en-IN" sz="2000" dirty="0" err="1">
                <a:latin typeface="Arial" panose="020B0604020202020204" pitchFamily="34" charset="0"/>
                <a:cs typeface="Arial" panose="020B0604020202020204" pitchFamily="34" charset="0"/>
              </a:rPr>
              <a:t>Color</a:t>
            </a:r>
            <a:r>
              <a:rPr lang="en-IN" sz="2000" dirty="0">
                <a:latin typeface="Arial" panose="020B0604020202020204" pitchFamily="34" charset="0"/>
                <a:cs typeface="Arial" panose="020B0604020202020204" pitchFamily="34" charset="0"/>
              </a:rPr>
              <a:t> consistency – Maintain consistent </a:t>
            </a:r>
            <a:r>
              <a:rPr lang="en-IN" sz="2000" dirty="0" err="1">
                <a:latin typeface="Arial" panose="020B0604020202020204" pitchFamily="34" charset="0"/>
                <a:cs typeface="Arial" panose="020B0604020202020204" pitchFamily="34" charset="0"/>
              </a:rPr>
              <a:t>color</a:t>
            </a:r>
            <a:r>
              <a:rPr lang="en-IN" sz="2000" dirty="0">
                <a:latin typeface="Arial" panose="020B0604020202020204" pitchFamily="34" charset="0"/>
                <a:cs typeface="Arial" panose="020B0604020202020204" pitchFamily="34" charset="0"/>
              </a:rPr>
              <a:t> schemes across visualizations for uniformity.</a:t>
            </a:r>
            <a:endParaRPr lang="en-IN" dirty="0"/>
          </a:p>
          <a:p>
            <a:pPr lvl="1"/>
            <a:endParaRPr lang="en-IN" sz="2000" dirty="0">
              <a:latin typeface="Arial" panose="020B0604020202020204" pitchFamily="34" charset="0"/>
              <a:cs typeface="Arial" panose="020B0604020202020204" pitchFamily="34" charset="0"/>
            </a:endParaRPr>
          </a:p>
          <a:p>
            <a:pPr lvl="1"/>
            <a:endParaRPr lang="en-IN" dirty="0"/>
          </a:p>
          <a:p>
            <a:pPr lvl="1"/>
            <a:endParaRPr lang="en-IN" dirty="0"/>
          </a:p>
        </p:txBody>
      </p:sp>
    </p:spTree>
    <p:extLst>
      <p:ext uri="{BB962C8B-B14F-4D97-AF65-F5344CB8AC3E}">
        <p14:creationId xmlns:p14="http://schemas.microsoft.com/office/powerpoint/2010/main" val="1473301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E4A4386-5C63-FE44-AE13-C0BFAE7E8718}"/>
              </a:ext>
            </a:extLst>
          </p:cNvPr>
          <p:cNvSpPr>
            <a:spLocks noGrp="1"/>
          </p:cNvSpPr>
          <p:nvPr>
            <p:ph idx="1"/>
          </p:nvPr>
        </p:nvSpPr>
        <p:spPr>
          <a:xfrm>
            <a:off x="838200" y="467360"/>
            <a:ext cx="10515600" cy="5709603"/>
          </a:xfrm>
        </p:spPr>
        <p:txBody>
          <a:bodyPr/>
          <a:lstStyle/>
          <a:p>
            <a:r>
              <a:rPr lang="en-IN" sz="2000" dirty="0">
                <a:latin typeface="Arial" panose="020B0604020202020204" pitchFamily="34" charset="0"/>
                <a:cs typeface="Arial" panose="020B0604020202020204" pitchFamily="34" charset="0"/>
              </a:rPr>
              <a:t>Interactivity</a:t>
            </a:r>
          </a:p>
          <a:p>
            <a:pPr lvl="1"/>
            <a:r>
              <a:rPr lang="en-IN" sz="2000" dirty="0">
                <a:latin typeface="Arial" panose="020B0604020202020204" pitchFamily="34" charset="0"/>
                <a:cs typeface="Arial" panose="020B0604020202020204" pitchFamily="34" charset="0"/>
              </a:rPr>
              <a:t>Interactive elements – Allow users to explore data by hovering, clicking or zooming</a:t>
            </a:r>
          </a:p>
          <a:p>
            <a:pPr lvl="1"/>
            <a:r>
              <a:rPr lang="en-IN" sz="2000" dirty="0">
                <a:latin typeface="Arial" panose="020B0604020202020204" pitchFamily="34" charset="0"/>
                <a:cs typeface="Arial" panose="020B0604020202020204" pitchFamily="34" charset="0"/>
              </a:rPr>
              <a:t>Tooltips – Provide additional information without cluttering the main visualization</a:t>
            </a:r>
          </a:p>
          <a:p>
            <a:r>
              <a:rPr lang="en-IN" sz="2000" dirty="0">
                <a:latin typeface="Arial" panose="020B0604020202020204" pitchFamily="34" charset="0"/>
                <a:cs typeface="Arial" panose="020B0604020202020204" pitchFamily="34" charset="0"/>
              </a:rPr>
              <a:t>Data Integrity and Accuracy</a:t>
            </a:r>
          </a:p>
          <a:p>
            <a:pPr lvl="1"/>
            <a:r>
              <a:rPr lang="en-IN" sz="2000" dirty="0">
                <a:latin typeface="Arial" panose="020B0604020202020204" pitchFamily="34" charset="0"/>
                <a:cs typeface="Arial" panose="020B0604020202020204" pitchFamily="34" charset="0"/>
              </a:rPr>
              <a:t>Data sources – Mention source of data to establish credibility</a:t>
            </a:r>
          </a:p>
          <a:p>
            <a:pPr lvl="1"/>
            <a:r>
              <a:rPr lang="en-IN" sz="2000" dirty="0">
                <a:latin typeface="Arial" panose="020B0604020202020204" pitchFamily="34" charset="0"/>
                <a:cs typeface="Arial" panose="020B0604020202020204" pitchFamily="34" charset="0"/>
              </a:rPr>
              <a:t>Accuracy – Of data and calculations. Clearly state any limitation or assumptions</a:t>
            </a:r>
          </a:p>
          <a:p>
            <a:r>
              <a:rPr lang="en-IN" sz="2000" dirty="0">
                <a:latin typeface="Arial" panose="020B0604020202020204" pitchFamily="34" charset="0"/>
                <a:cs typeface="Arial" panose="020B0604020202020204" pitchFamily="34" charset="0"/>
              </a:rPr>
              <a:t>Visualization types</a:t>
            </a:r>
          </a:p>
          <a:p>
            <a:pPr lvl="1"/>
            <a:r>
              <a:rPr lang="en-IN" sz="2000" dirty="0">
                <a:latin typeface="Arial" panose="020B0604020202020204" pitchFamily="34" charset="0"/>
                <a:cs typeface="Arial" panose="020B0604020202020204" pitchFamily="34" charset="0"/>
              </a:rPr>
              <a:t>Choose appropriate types – Right type of chart </a:t>
            </a:r>
          </a:p>
          <a:p>
            <a:pPr lvl="1"/>
            <a:r>
              <a:rPr lang="en-IN" sz="2000" dirty="0">
                <a:latin typeface="Arial" panose="020B0604020202020204" pitchFamily="34" charset="0"/>
                <a:cs typeface="Arial" panose="020B0604020202020204" pitchFamily="34" charset="0"/>
              </a:rPr>
              <a:t>Avoid misleading visualizations – Be mindful of unintentional biases or misinterpretations that may arise from certain visualization choices</a:t>
            </a:r>
          </a:p>
          <a:p>
            <a:r>
              <a:rPr lang="en-IN" sz="2000" dirty="0">
                <a:latin typeface="Arial" panose="020B0604020202020204" pitchFamily="34" charset="0"/>
                <a:cs typeface="Arial" panose="020B0604020202020204" pitchFamily="34" charset="0"/>
              </a:rPr>
              <a:t>Annotations and labels</a:t>
            </a:r>
          </a:p>
          <a:p>
            <a:pPr lvl="1"/>
            <a:r>
              <a:rPr lang="en-IN" sz="2000" dirty="0">
                <a:latin typeface="Arial" panose="020B0604020202020204" pitchFamily="34" charset="0"/>
                <a:cs typeface="Arial" panose="020B0604020202020204" pitchFamily="34" charset="0"/>
              </a:rPr>
              <a:t>Annotations – Use annotations to highlight specific data points or events</a:t>
            </a:r>
          </a:p>
          <a:p>
            <a:pPr lvl="1"/>
            <a:r>
              <a:rPr lang="en-IN" sz="2000" dirty="0">
                <a:latin typeface="Arial" panose="020B0604020202020204" pitchFamily="34" charset="0"/>
                <a:cs typeface="Arial" panose="020B0604020202020204" pitchFamily="34" charset="0"/>
              </a:rPr>
              <a:t>Descriptive labels – Clear descriptive labels for axes, data points and other elements</a:t>
            </a:r>
          </a:p>
          <a:p>
            <a:r>
              <a:rPr lang="en-IN" sz="2000" dirty="0">
                <a:latin typeface="Arial" panose="020B0604020202020204" pitchFamily="34" charset="0"/>
                <a:cs typeface="Arial" panose="020B0604020202020204" pitchFamily="34" charset="0"/>
              </a:rPr>
              <a:t>Accessibility</a:t>
            </a:r>
          </a:p>
          <a:p>
            <a:pPr lvl="1"/>
            <a:r>
              <a:rPr lang="en-IN" sz="2000" dirty="0">
                <a:latin typeface="Arial" panose="020B0604020202020204" pitchFamily="34" charset="0"/>
                <a:cs typeface="Arial" panose="020B0604020202020204" pitchFamily="34" charset="0"/>
              </a:rPr>
              <a:t>Accessible design – Ensure that visualizations are accessible to all users. Including visual impairments. Use alt text for images and provide textual summaries.</a:t>
            </a:r>
            <a:endParaRPr lang="en-IN" dirty="0"/>
          </a:p>
        </p:txBody>
      </p:sp>
    </p:spTree>
    <p:extLst>
      <p:ext uri="{BB962C8B-B14F-4D97-AF65-F5344CB8AC3E}">
        <p14:creationId xmlns:p14="http://schemas.microsoft.com/office/powerpoint/2010/main" val="3871853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019417-FEB3-88FE-078D-4C0B7DDCA1BF}"/>
              </a:ext>
            </a:extLst>
          </p:cNvPr>
          <p:cNvSpPr>
            <a:spLocks noGrp="1"/>
          </p:cNvSpPr>
          <p:nvPr>
            <p:ph idx="1"/>
          </p:nvPr>
        </p:nvSpPr>
        <p:spPr>
          <a:xfrm>
            <a:off x="838200" y="365760"/>
            <a:ext cx="10515600" cy="5811203"/>
          </a:xfrm>
        </p:spPr>
        <p:txBody>
          <a:bodyPr/>
          <a:lstStyle/>
          <a:p>
            <a:r>
              <a:rPr lang="en-IN" sz="2000" dirty="0">
                <a:latin typeface="Arial" panose="020B0604020202020204" pitchFamily="34" charset="0"/>
                <a:cs typeface="Arial" panose="020B0604020202020204" pitchFamily="34" charset="0"/>
              </a:rPr>
              <a:t>Feedback and iteration</a:t>
            </a:r>
          </a:p>
          <a:p>
            <a:pPr lvl="1"/>
            <a:r>
              <a:rPr lang="en-IN" sz="2000" dirty="0">
                <a:latin typeface="Arial" panose="020B0604020202020204" pitchFamily="34" charset="0"/>
                <a:cs typeface="Arial" panose="020B0604020202020204" pitchFamily="34" charset="0"/>
              </a:rPr>
              <a:t>Gather feedback – Seek feedback from stakeholders and users. Use it to refine and improve visualizations</a:t>
            </a:r>
          </a:p>
          <a:p>
            <a:pPr lvl="1"/>
            <a:r>
              <a:rPr lang="en-IN" sz="2000" dirty="0">
                <a:latin typeface="Arial" panose="020B0604020202020204" pitchFamily="34" charset="0"/>
                <a:cs typeface="Arial" panose="020B0604020202020204" pitchFamily="34" charset="0"/>
              </a:rPr>
              <a:t>Iterative process – Treat data visualization as a iterative process. Update visualizations as new data available</a:t>
            </a:r>
          </a:p>
          <a:p>
            <a:r>
              <a:rPr lang="en-IN" sz="2000" dirty="0">
                <a:latin typeface="Arial" panose="020B0604020202020204" pitchFamily="34" charset="0"/>
                <a:cs typeface="Arial" panose="020B0604020202020204" pitchFamily="34" charset="0"/>
              </a:rPr>
              <a:t>Consistency across platforms</a:t>
            </a:r>
          </a:p>
          <a:p>
            <a:pPr lvl="1"/>
            <a:r>
              <a:rPr lang="en-IN" sz="2000" dirty="0">
                <a:latin typeface="Arial" panose="020B0604020202020204" pitchFamily="34" charset="0"/>
                <a:cs typeface="Arial" panose="020B0604020202020204" pitchFamily="34" charset="0"/>
              </a:rPr>
              <a:t>Consistent branding – Maintain consistent branding and styling across different visualization platform or reports</a:t>
            </a:r>
          </a:p>
          <a:p>
            <a:r>
              <a:rPr lang="en-IN" sz="2000" dirty="0">
                <a:latin typeface="Arial" panose="020B0604020202020204" pitchFamily="34" charset="0"/>
                <a:cs typeface="Arial" panose="020B0604020202020204" pitchFamily="34" charset="0"/>
              </a:rPr>
              <a:t>Compliance and ethics</a:t>
            </a:r>
          </a:p>
          <a:p>
            <a:pPr lvl="1"/>
            <a:r>
              <a:rPr lang="en-IN" sz="2000" dirty="0">
                <a:latin typeface="Arial" panose="020B0604020202020204" pitchFamily="34" charset="0"/>
                <a:cs typeface="Arial" panose="020B0604020202020204" pitchFamily="34" charset="0"/>
              </a:rPr>
              <a:t>Ethical consideration – Be aware of ethical considerations related to data visualizations, including privacy concerns and avoid misleading representations</a:t>
            </a:r>
            <a:endParaRPr lang="en-IN" dirty="0"/>
          </a:p>
        </p:txBody>
      </p:sp>
    </p:spTree>
    <p:extLst>
      <p:ext uri="{BB962C8B-B14F-4D97-AF65-F5344CB8AC3E}">
        <p14:creationId xmlns:p14="http://schemas.microsoft.com/office/powerpoint/2010/main" val="2973566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7DB4-C291-FA07-68AC-1630D11500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59DA6A6-7160-98DB-3BAC-82BB01A74418}"/>
              </a:ext>
            </a:extLst>
          </p:cNvPr>
          <p:cNvSpPr>
            <a:spLocks noGrp="1"/>
          </p:cNvSpPr>
          <p:nvPr>
            <p:ph idx="1"/>
          </p:nvPr>
        </p:nvSpPr>
        <p:spPr/>
        <p:txBody>
          <a:bodyPr anchor="ctr">
            <a:normAutofit/>
          </a:bodyPr>
          <a:lstStyle/>
          <a:p>
            <a:pPr marL="457200" lvl="1" indent="0" algn="ctr">
              <a:buNone/>
            </a:pPr>
            <a:r>
              <a:rPr lang="en-IN" sz="4000" dirty="0">
                <a:latin typeface="Arial" panose="020B0604020202020204" pitchFamily="34" charset="0"/>
                <a:cs typeface="Arial" panose="020B0604020202020204" pitchFamily="34" charset="0"/>
              </a:rPr>
              <a:t>A Quick Introduction</a:t>
            </a:r>
          </a:p>
        </p:txBody>
      </p:sp>
    </p:spTree>
    <p:extLst>
      <p:ext uri="{BB962C8B-B14F-4D97-AF65-F5344CB8AC3E}">
        <p14:creationId xmlns:p14="http://schemas.microsoft.com/office/powerpoint/2010/main" val="2294012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D8EEA-D27F-CCA9-9BEB-262188DF39A3}"/>
              </a:ext>
            </a:extLst>
          </p:cNvPr>
          <p:cNvSpPr>
            <a:spLocks noGrp="1"/>
          </p:cNvSpPr>
          <p:nvPr>
            <p:ph type="title"/>
          </p:nvPr>
        </p:nvSpPr>
        <p:spPr/>
        <p:txBody>
          <a:bodyPr/>
          <a:lstStyle/>
          <a:p>
            <a:r>
              <a:rPr lang="en-IN" dirty="0"/>
              <a:t>Use cases in finance/banking industry</a:t>
            </a:r>
          </a:p>
        </p:txBody>
      </p:sp>
      <p:sp>
        <p:nvSpPr>
          <p:cNvPr id="3" name="Content Placeholder 2">
            <a:extLst>
              <a:ext uri="{FF2B5EF4-FFF2-40B4-BE49-F238E27FC236}">
                <a16:creationId xmlns:a16="http://schemas.microsoft.com/office/drawing/2014/main" id="{38112CDF-E9E6-0237-3134-95EFCC98240A}"/>
              </a:ext>
            </a:extLst>
          </p:cNvPr>
          <p:cNvSpPr>
            <a:spLocks noGrp="1"/>
          </p:cNvSpPr>
          <p:nvPr>
            <p:ph idx="1"/>
          </p:nvPr>
        </p:nvSpPr>
        <p:spPr/>
        <p:txBody>
          <a:bodyPr>
            <a:normAutofit fontScale="92500" lnSpcReduction="10000"/>
          </a:bodyPr>
          <a:lstStyle/>
          <a:p>
            <a:r>
              <a:rPr lang="en-IN" dirty="0"/>
              <a:t>Trend Forecasting</a:t>
            </a:r>
          </a:p>
          <a:p>
            <a:pPr lvl="1"/>
            <a:r>
              <a:rPr lang="en-IN" dirty="0"/>
              <a:t>Examples - Stock market (Candlestick charts), E-Commerce (Time Series plots), Social media engagement (Heatmap and sentiment analysis), Supply chain and logistics trends, Healthcare trends (Epidemiological Models)</a:t>
            </a:r>
          </a:p>
          <a:p>
            <a:r>
              <a:rPr lang="en-IN" dirty="0"/>
              <a:t>Fraud detection</a:t>
            </a:r>
          </a:p>
          <a:p>
            <a:pPr lvl="1"/>
            <a:r>
              <a:rPr lang="en-IN" dirty="0"/>
              <a:t>Examples - Transaction monitoring (unusual pattern), identity verification, </a:t>
            </a:r>
            <a:r>
              <a:rPr lang="en-IN" dirty="0" err="1"/>
              <a:t>behavioral</a:t>
            </a:r>
            <a:r>
              <a:rPr lang="en-IN" dirty="0"/>
              <a:t> analysis, customer profiling…</a:t>
            </a:r>
          </a:p>
          <a:p>
            <a:r>
              <a:rPr lang="en-IN" dirty="0"/>
              <a:t>Market research</a:t>
            </a:r>
          </a:p>
          <a:p>
            <a:pPr lvl="1"/>
            <a:r>
              <a:rPr lang="en-IN" dirty="0"/>
              <a:t>Examples - Data collection, Sentiment Analysis, Economic indicators, Competitor Analysis, Risk Assessment, News and Event monitoring…</a:t>
            </a:r>
          </a:p>
          <a:p>
            <a:r>
              <a:rPr lang="en-IN" dirty="0"/>
              <a:t>Investment management</a:t>
            </a:r>
          </a:p>
          <a:p>
            <a:pPr lvl="1"/>
            <a:r>
              <a:rPr lang="en-IN" dirty="0"/>
              <a:t>Examples - Client  profiling, Asset allocation, Risk Assessment, Dynamic rebalancing…</a:t>
            </a:r>
          </a:p>
          <a:p>
            <a:endParaRPr lang="en-IN" dirty="0"/>
          </a:p>
        </p:txBody>
      </p:sp>
    </p:spTree>
    <p:extLst>
      <p:ext uri="{BB962C8B-B14F-4D97-AF65-F5344CB8AC3E}">
        <p14:creationId xmlns:p14="http://schemas.microsoft.com/office/powerpoint/2010/main" val="3053293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0FC957-36D7-E2F6-55AA-17491B1D1196}"/>
              </a:ext>
            </a:extLst>
          </p:cNvPr>
          <p:cNvSpPr>
            <a:spLocks noGrp="1"/>
          </p:cNvSpPr>
          <p:nvPr>
            <p:ph idx="1"/>
          </p:nvPr>
        </p:nvSpPr>
        <p:spPr>
          <a:xfrm>
            <a:off x="838200" y="467360"/>
            <a:ext cx="10515600" cy="6116320"/>
          </a:xfrm>
        </p:spPr>
        <p:txBody>
          <a:bodyPr/>
          <a:lstStyle/>
          <a:p>
            <a:r>
              <a:rPr lang="en-IN" dirty="0"/>
              <a:t>Customer service</a:t>
            </a:r>
          </a:p>
          <a:p>
            <a:pPr lvl="1"/>
            <a:r>
              <a:rPr lang="en-IN" dirty="0"/>
              <a:t>Examples - Customer data management, Predictive analytics, Chatbots and Virtual assistants, personalized recommendations, Customer feedback analysis…</a:t>
            </a:r>
          </a:p>
          <a:p>
            <a:r>
              <a:rPr lang="en-IN" dirty="0"/>
              <a:t>Risk Analysis</a:t>
            </a:r>
          </a:p>
          <a:p>
            <a:pPr lvl="1"/>
            <a:r>
              <a:rPr lang="en-IN" dirty="0"/>
              <a:t>Examples - Credit scoring models, Collateral evaluation, Financial ratios analysis, Risk ratings and grading…</a:t>
            </a:r>
          </a:p>
          <a:p>
            <a:r>
              <a:rPr lang="en-IN" dirty="0"/>
              <a:t>Task Automation</a:t>
            </a:r>
          </a:p>
          <a:p>
            <a:pPr lvl="1"/>
            <a:r>
              <a:rPr lang="en-IN" dirty="0"/>
              <a:t>Examples - Invoice receipt and data capture, Data validation and verification, Invoice approval workflow, Reporting and analytics…</a:t>
            </a:r>
          </a:p>
          <a:p>
            <a:r>
              <a:rPr lang="en-IN" dirty="0"/>
              <a:t>Scalability</a:t>
            </a:r>
          </a:p>
          <a:p>
            <a:pPr lvl="1"/>
            <a:r>
              <a:rPr lang="en-IN" dirty="0"/>
              <a:t>Examples – Payment processing, Mobile and web application scalability, scalable </a:t>
            </a:r>
            <a:r>
              <a:rPr lang="en-IN"/>
              <a:t>database architecture…</a:t>
            </a:r>
            <a:endParaRPr lang="en-IN" dirty="0"/>
          </a:p>
        </p:txBody>
      </p:sp>
    </p:spTree>
    <p:extLst>
      <p:ext uri="{BB962C8B-B14F-4D97-AF65-F5344CB8AC3E}">
        <p14:creationId xmlns:p14="http://schemas.microsoft.com/office/powerpoint/2010/main" val="402500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258F0-A86B-D18B-3B9B-DD195CC5FBDE}"/>
              </a:ext>
            </a:extLst>
          </p:cNvPr>
          <p:cNvSpPr>
            <a:spLocks noGrp="1"/>
          </p:cNvSpPr>
          <p:nvPr>
            <p:ph type="title"/>
          </p:nvPr>
        </p:nvSpPr>
        <p:spPr/>
        <p:txBody>
          <a:bodyPr/>
          <a:lstStyle/>
          <a:p>
            <a:r>
              <a:rPr lang="en-IN" dirty="0"/>
              <a:t>Code Maintenance and Deployment</a:t>
            </a:r>
          </a:p>
        </p:txBody>
      </p:sp>
      <p:sp>
        <p:nvSpPr>
          <p:cNvPr id="3" name="Content Placeholder 2">
            <a:extLst>
              <a:ext uri="{FF2B5EF4-FFF2-40B4-BE49-F238E27FC236}">
                <a16:creationId xmlns:a16="http://schemas.microsoft.com/office/drawing/2014/main" id="{E5F7EAC0-5C6B-73AD-5703-C80177E5442A}"/>
              </a:ext>
            </a:extLst>
          </p:cNvPr>
          <p:cNvSpPr>
            <a:spLocks noGrp="1"/>
          </p:cNvSpPr>
          <p:nvPr>
            <p:ph idx="1"/>
          </p:nvPr>
        </p:nvSpPr>
        <p:spPr/>
        <p:txBody>
          <a:bodyPr>
            <a:normAutofit fontScale="92500" lnSpcReduction="10000"/>
          </a:bodyPr>
          <a:lstStyle/>
          <a:p>
            <a:r>
              <a:rPr lang="en-IN" sz="2000" dirty="0">
                <a:latin typeface="Arial" panose="020B0604020202020204" pitchFamily="34" charset="0"/>
                <a:cs typeface="Arial" panose="020B0604020202020204" pitchFamily="34" charset="0"/>
              </a:rPr>
              <a:t>Prepare your code</a:t>
            </a:r>
          </a:p>
          <a:p>
            <a:r>
              <a:rPr lang="en-IN" sz="2000" dirty="0">
                <a:latin typeface="Arial" panose="020B0604020202020204" pitchFamily="34" charset="0"/>
                <a:cs typeface="Arial" panose="020B0604020202020204" pitchFamily="34" charset="0"/>
              </a:rPr>
              <a:t>Setup a version control system</a:t>
            </a:r>
          </a:p>
          <a:p>
            <a:r>
              <a:rPr lang="en-IN" sz="2000" dirty="0">
                <a:latin typeface="Arial" panose="020B0604020202020204" pitchFamily="34" charset="0"/>
                <a:cs typeface="Arial" panose="020B0604020202020204" pitchFamily="34" charset="0"/>
              </a:rPr>
              <a:t>Create a virtual environment</a:t>
            </a:r>
          </a:p>
          <a:p>
            <a:r>
              <a:rPr lang="en-IN" sz="2000" dirty="0">
                <a:latin typeface="Arial" panose="020B0604020202020204" pitchFamily="34" charset="0"/>
                <a:cs typeface="Arial" panose="020B0604020202020204" pitchFamily="34" charset="0"/>
              </a:rPr>
              <a:t>Containerization </a:t>
            </a:r>
          </a:p>
          <a:p>
            <a:r>
              <a:rPr lang="en-IN" sz="2000" dirty="0">
                <a:latin typeface="Arial" panose="020B0604020202020204" pitchFamily="34" charset="0"/>
                <a:cs typeface="Arial" panose="020B0604020202020204" pitchFamily="34" charset="0"/>
              </a:rPr>
              <a:t>CI / CD</a:t>
            </a:r>
          </a:p>
          <a:p>
            <a:r>
              <a:rPr lang="en-IN" sz="2000" dirty="0">
                <a:latin typeface="Arial" panose="020B0604020202020204" pitchFamily="34" charset="0"/>
                <a:cs typeface="Arial" panose="020B0604020202020204" pitchFamily="34" charset="0"/>
              </a:rPr>
              <a:t>Configuring database</a:t>
            </a:r>
          </a:p>
          <a:p>
            <a:r>
              <a:rPr lang="en-IN" sz="2000" dirty="0">
                <a:latin typeface="Arial" panose="020B0604020202020204" pitchFamily="34" charset="0"/>
                <a:cs typeface="Arial" panose="020B0604020202020204" pitchFamily="34" charset="0"/>
              </a:rPr>
              <a:t>Security consideration</a:t>
            </a:r>
          </a:p>
          <a:p>
            <a:r>
              <a:rPr lang="en-IN" sz="2000" dirty="0">
                <a:latin typeface="Arial" panose="020B0604020202020204" pitchFamily="34" charset="0"/>
                <a:cs typeface="Arial" panose="020B0604020202020204" pitchFamily="34" charset="0"/>
              </a:rPr>
              <a:t>Monitoring and logging</a:t>
            </a:r>
          </a:p>
          <a:p>
            <a:r>
              <a:rPr lang="en-IN" sz="2000" dirty="0">
                <a:latin typeface="Arial" panose="020B0604020202020204" pitchFamily="34" charset="0"/>
                <a:cs typeface="Arial" panose="020B0604020202020204" pitchFamily="34" charset="0"/>
              </a:rPr>
              <a:t>Documentation</a:t>
            </a:r>
          </a:p>
          <a:p>
            <a:r>
              <a:rPr lang="en-IN" sz="2000" dirty="0">
                <a:latin typeface="Arial" panose="020B0604020202020204" pitchFamily="34" charset="0"/>
                <a:cs typeface="Arial" panose="020B0604020202020204" pitchFamily="34" charset="0"/>
              </a:rPr>
              <a:t>Cloud deployment</a:t>
            </a:r>
          </a:p>
          <a:p>
            <a:r>
              <a:rPr lang="en-IN" sz="2000" dirty="0">
                <a:latin typeface="Arial" panose="020B0604020202020204" pitchFamily="34" charset="0"/>
                <a:cs typeface="Arial" panose="020B0604020202020204" pitchFamily="34" charset="0"/>
              </a:rPr>
              <a:t>Physical server deployment</a:t>
            </a:r>
          </a:p>
          <a:p>
            <a:r>
              <a:rPr lang="en-IN" sz="2000" dirty="0">
                <a:latin typeface="Arial" panose="020B0604020202020204" pitchFamily="34" charset="0"/>
                <a:cs typeface="Arial" panose="020B0604020202020204" pitchFamily="34" charset="0"/>
              </a:rPr>
              <a:t>Backup and disaster recovery</a:t>
            </a:r>
          </a:p>
          <a:p>
            <a:endParaRPr lang="en-IN" dirty="0"/>
          </a:p>
        </p:txBody>
      </p:sp>
    </p:spTree>
    <p:extLst>
      <p:ext uri="{BB962C8B-B14F-4D97-AF65-F5344CB8AC3E}">
        <p14:creationId xmlns:p14="http://schemas.microsoft.com/office/powerpoint/2010/main" val="3671869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B2AC-862F-F900-EE49-6DDFAE108AAD}"/>
              </a:ext>
            </a:extLst>
          </p:cNvPr>
          <p:cNvSpPr>
            <a:spLocks noGrp="1"/>
          </p:cNvSpPr>
          <p:nvPr>
            <p:ph type="title"/>
          </p:nvPr>
        </p:nvSpPr>
        <p:spPr/>
        <p:txBody>
          <a:bodyPr/>
          <a:lstStyle/>
          <a:p>
            <a:r>
              <a:rPr lang="en-US" dirty="0"/>
              <a:t>Other useful Python libraries</a:t>
            </a:r>
            <a:endParaRPr lang="en-IN" dirty="0"/>
          </a:p>
        </p:txBody>
      </p:sp>
      <p:sp>
        <p:nvSpPr>
          <p:cNvPr id="3" name="Content Placeholder 2">
            <a:extLst>
              <a:ext uri="{FF2B5EF4-FFF2-40B4-BE49-F238E27FC236}">
                <a16:creationId xmlns:a16="http://schemas.microsoft.com/office/drawing/2014/main" id="{8852E549-1072-AC1D-14F7-FE03C9083B81}"/>
              </a:ext>
            </a:extLst>
          </p:cNvPr>
          <p:cNvSpPr>
            <a:spLocks noGrp="1"/>
          </p:cNvSpPr>
          <p:nvPr>
            <p:ph idx="1"/>
          </p:nvPr>
        </p:nvSpPr>
        <p:spPr/>
        <p:txBody>
          <a:bodyPr/>
          <a:lstStyle/>
          <a:p>
            <a:r>
              <a:rPr lang="en-US" dirty="0" err="1"/>
              <a:t>Pygwalker</a:t>
            </a:r>
            <a:endParaRPr lang="en-US" dirty="0"/>
          </a:p>
          <a:p>
            <a:r>
              <a:rPr lang="en-US" dirty="0"/>
              <a:t>Visual python</a:t>
            </a:r>
          </a:p>
          <a:p>
            <a:r>
              <a:rPr lang="en-US" dirty="0"/>
              <a:t>Summary tools</a:t>
            </a:r>
          </a:p>
          <a:p>
            <a:r>
              <a:rPr lang="en-US" dirty="0" err="1"/>
              <a:t>Jupyter</a:t>
            </a:r>
            <a:r>
              <a:rPr lang="en-US" dirty="0"/>
              <a:t> </a:t>
            </a:r>
            <a:r>
              <a:rPr lang="en-US" dirty="0" err="1"/>
              <a:t>datatables</a:t>
            </a:r>
            <a:endParaRPr lang="en-US" dirty="0"/>
          </a:p>
          <a:p>
            <a:r>
              <a:rPr lang="en-US" dirty="0" err="1"/>
              <a:t>Ipywidgets</a:t>
            </a:r>
            <a:endParaRPr lang="en-US" dirty="0"/>
          </a:p>
          <a:p>
            <a:r>
              <a:rPr lang="en-US" dirty="0"/>
              <a:t>Mito sheet</a:t>
            </a:r>
            <a:endParaRPr lang="en-IN" dirty="0"/>
          </a:p>
        </p:txBody>
      </p:sp>
    </p:spTree>
    <p:extLst>
      <p:ext uri="{BB962C8B-B14F-4D97-AF65-F5344CB8AC3E}">
        <p14:creationId xmlns:p14="http://schemas.microsoft.com/office/powerpoint/2010/main" val="308686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D85B45-25FC-6238-7D7B-7F808FC40D9F}"/>
              </a:ext>
            </a:extLst>
          </p:cNvPr>
          <p:cNvSpPr>
            <a:spLocks noGrp="1"/>
          </p:cNvSpPr>
          <p:nvPr>
            <p:ph idx="1"/>
          </p:nvPr>
        </p:nvSpPr>
        <p:spPr>
          <a:xfrm>
            <a:off x="838200" y="375920"/>
            <a:ext cx="10515600" cy="5801043"/>
          </a:xfrm>
        </p:spPr>
        <p:txBody>
          <a:bodyPr anchor="ctr">
            <a:normAutofit/>
          </a:bodyPr>
          <a:lstStyle/>
          <a:p>
            <a:pPr marL="0" indent="0" algn="ctr">
              <a:buNone/>
            </a:pPr>
            <a:r>
              <a:rPr lang="en-IN" sz="5000" dirty="0">
                <a:latin typeface="Arial" panose="020B0604020202020204" pitchFamily="34" charset="0"/>
                <a:cs typeface="Arial" panose="020B0604020202020204" pitchFamily="34" charset="0"/>
              </a:rPr>
              <a:t>Any Questions?</a:t>
            </a:r>
          </a:p>
        </p:txBody>
      </p:sp>
    </p:spTree>
    <p:extLst>
      <p:ext uri="{BB962C8B-B14F-4D97-AF65-F5344CB8AC3E}">
        <p14:creationId xmlns:p14="http://schemas.microsoft.com/office/powerpoint/2010/main" val="2622425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3822-51CA-02B7-135F-A5C48A5112A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1FB3E5-148A-C9FA-57A9-5CDC4CB57D4A}"/>
              </a:ext>
            </a:extLst>
          </p:cNvPr>
          <p:cNvSpPr>
            <a:spLocks noGrp="1"/>
          </p:cNvSpPr>
          <p:nvPr>
            <p:ph idx="1"/>
          </p:nvPr>
        </p:nvSpPr>
        <p:spPr/>
        <p:txBody>
          <a:bodyPr anchor="ctr">
            <a:normAutofit/>
          </a:bodyPr>
          <a:lstStyle/>
          <a:p>
            <a:pPr marL="0" indent="0" algn="ctr">
              <a:buNone/>
            </a:pPr>
            <a:r>
              <a:rPr lang="en-IN" sz="5000" dirty="0">
                <a:latin typeface="Arial" panose="020B0604020202020204" pitchFamily="34" charset="0"/>
                <a:cs typeface="Arial" panose="020B0604020202020204" pitchFamily="34" charset="0"/>
              </a:rPr>
              <a:t>Any Feedback</a:t>
            </a:r>
          </a:p>
        </p:txBody>
      </p:sp>
    </p:spTree>
    <p:extLst>
      <p:ext uri="{BB962C8B-B14F-4D97-AF65-F5344CB8AC3E}">
        <p14:creationId xmlns:p14="http://schemas.microsoft.com/office/powerpoint/2010/main" val="2054378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F3487-017B-D070-B202-ADA02C8AEC5E}"/>
              </a:ext>
            </a:extLst>
          </p:cNvPr>
          <p:cNvSpPr>
            <a:spLocks noGrp="1"/>
          </p:cNvSpPr>
          <p:nvPr>
            <p:ph idx="1"/>
          </p:nvPr>
        </p:nvSpPr>
        <p:spPr>
          <a:xfrm>
            <a:off x="838200" y="375920"/>
            <a:ext cx="10515600" cy="5801043"/>
          </a:xfrm>
        </p:spPr>
        <p:txBody>
          <a:bodyPr anchor="ctr">
            <a:normAutofit/>
          </a:bodyPr>
          <a:lstStyle/>
          <a:p>
            <a:pPr marL="0" indent="0" algn="ctr">
              <a:lnSpc>
                <a:spcPct val="250000"/>
              </a:lnSpc>
              <a:buNone/>
            </a:pPr>
            <a:r>
              <a:rPr lang="en-IN" sz="50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583092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0C00B-8FFD-96A1-280D-3A447D9FBD70}"/>
              </a:ext>
            </a:extLst>
          </p:cNvPr>
          <p:cNvSpPr>
            <a:spLocks noGrp="1"/>
          </p:cNvSpPr>
          <p:nvPr>
            <p:ph type="ctrTitle"/>
          </p:nvPr>
        </p:nvSpPr>
        <p:spPr>
          <a:xfrm>
            <a:off x="1524000" y="182881"/>
            <a:ext cx="9144000" cy="944879"/>
          </a:xfrm>
        </p:spPr>
        <p:txBody>
          <a:bodyPr>
            <a:normAutofit/>
          </a:bodyPr>
          <a:lstStyle/>
          <a:p>
            <a:pPr algn="l"/>
            <a:r>
              <a:rPr lang="en-IN" sz="5000" dirty="0">
                <a:latin typeface="Arial" panose="020B0604020202020204" pitchFamily="34" charset="0"/>
                <a:cs typeface="Arial" panose="020B0604020202020204" pitchFamily="34" charset="0"/>
              </a:rPr>
              <a:t>Table of contents</a:t>
            </a:r>
          </a:p>
        </p:txBody>
      </p:sp>
      <p:sp>
        <p:nvSpPr>
          <p:cNvPr id="3" name="Subtitle 2">
            <a:extLst>
              <a:ext uri="{FF2B5EF4-FFF2-40B4-BE49-F238E27FC236}">
                <a16:creationId xmlns:a16="http://schemas.microsoft.com/office/drawing/2014/main" id="{CD6F0FF1-34FD-3225-61B7-7B0CD578BAB0}"/>
              </a:ext>
            </a:extLst>
          </p:cNvPr>
          <p:cNvSpPr>
            <a:spLocks noGrp="1"/>
          </p:cNvSpPr>
          <p:nvPr>
            <p:ph type="subTitle" idx="1"/>
          </p:nvPr>
        </p:nvSpPr>
        <p:spPr>
          <a:xfrm>
            <a:off x="1524000" y="1127761"/>
            <a:ext cx="9144000" cy="5547358"/>
          </a:xfrm>
        </p:spPr>
        <p:txBody>
          <a:bodyPr>
            <a:normAutofit fontScale="92500" lnSpcReduction="20000"/>
          </a:bodyPr>
          <a:lstStyle/>
          <a:p>
            <a:pPr marL="457200" indent="-457200" algn="l">
              <a:buFont typeface="+mj-lt"/>
              <a:buAutoNum type="arabicPeriod"/>
            </a:pPr>
            <a:r>
              <a:rPr lang="en-IN" sz="2000" dirty="0">
                <a:latin typeface="Arial" panose="020B0604020202020204" pitchFamily="34" charset="0"/>
                <a:cs typeface="Arial" panose="020B0604020202020204" pitchFamily="34" charset="0"/>
              </a:rPr>
              <a:t>What is Data Visualization</a:t>
            </a:r>
          </a:p>
          <a:p>
            <a:pPr marL="457200" indent="-457200" algn="l">
              <a:buFont typeface="+mj-lt"/>
              <a:buAutoNum type="arabicPeriod"/>
            </a:pPr>
            <a:r>
              <a:rPr lang="en-IN" sz="2000" dirty="0">
                <a:latin typeface="Arial" panose="020B0604020202020204" pitchFamily="34" charset="0"/>
                <a:cs typeface="Arial" panose="020B0604020202020204" pitchFamily="34" charset="0"/>
              </a:rPr>
              <a:t>Importance of Data Communication</a:t>
            </a:r>
          </a:p>
          <a:p>
            <a:pPr marL="457200" indent="-457200" algn="l">
              <a:buFont typeface="+mj-lt"/>
              <a:buAutoNum type="arabicPeriod"/>
            </a:pPr>
            <a:r>
              <a:rPr lang="en-IN" sz="2000" dirty="0">
                <a:latin typeface="Arial" panose="020B0604020202020204" pitchFamily="34" charset="0"/>
                <a:cs typeface="Arial" panose="020B0604020202020204" pitchFamily="34" charset="0"/>
              </a:rPr>
              <a:t>Types of Data Visualization</a:t>
            </a:r>
          </a:p>
          <a:p>
            <a:pPr marL="457200" indent="-457200" algn="l">
              <a:buFont typeface="+mj-lt"/>
              <a:buAutoNum type="arabicPeriod"/>
            </a:pPr>
            <a:r>
              <a:rPr lang="en-IN" sz="2000" dirty="0">
                <a:latin typeface="Arial" panose="020B0604020202020204" pitchFamily="34" charset="0"/>
                <a:cs typeface="Arial" panose="020B0604020202020204" pitchFamily="34" charset="0"/>
              </a:rPr>
              <a:t>Sample Code (Charts)</a:t>
            </a:r>
          </a:p>
          <a:p>
            <a:pPr marL="457200" indent="-457200" algn="l">
              <a:buFont typeface="+mj-lt"/>
              <a:buAutoNum type="arabicPeriod"/>
            </a:pPr>
            <a:r>
              <a:rPr lang="en-IN" sz="2000" dirty="0">
                <a:latin typeface="Arial" panose="020B0604020202020204" pitchFamily="34" charset="0"/>
                <a:cs typeface="Arial" panose="020B0604020202020204" pitchFamily="34" charset="0"/>
              </a:rPr>
              <a:t>Tools used for Data Visualizations</a:t>
            </a:r>
          </a:p>
          <a:p>
            <a:pPr marL="457200" indent="-457200" algn="l">
              <a:buFont typeface="+mj-lt"/>
              <a:buAutoNum type="arabicPeriod"/>
            </a:pPr>
            <a:r>
              <a:rPr lang="en-IN" sz="2000" dirty="0">
                <a:latin typeface="Arial" panose="020B0604020202020204" pitchFamily="34" charset="0"/>
                <a:cs typeface="Arial" panose="020B0604020202020204" pitchFamily="34" charset="0"/>
              </a:rPr>
              <a:t>Word Cloud</a:t>
            </a:r>
          </a:p>
          <a:p>
            <a:pPr marL="457200" indent="-457200" algn="l">
              <a:buFont typeface="+mj-lt"/>
              <a:buAutoNum type="arabicPeriod"/>
            </a:pPr>
            <a:r>
              <a:rPr lang="en-IN" sz="2000" dirty="0">
                <a:latin typeface="Arial" panose="020B0604020202020204" pitchFamily="34" charset="0"/>
                <a:cs typeface="Arial" panose="020B0604020202020204" pitchFamily="34" charset="0"/>
              </a:rPr>
              <a:t>Sample code (</a:t>
            </a:r>
            <a:r>
              <a:rPr lang="en-IN" sz="2000" dirty="0" err="1">
                <a:latin typeface="Arial" panose="020B0604020202020204" pitchFamily="34" charset="0"/>
                <a:cs typeface="Arial" panose="020B0604020202020204" pitchFamily="34" charset="0"/>
              </a:rPr>
              <a:t>word_cloud</a:t>
            </a:r>
            <a:r>
              <a:rPr lang="en-IN" sz="2000" dirty="0">
                <a:latin typeface="Arial" panose="020B0604020202020204" pitchFamily="34" charset="0"/>
                <a:cs typeface="Arial" panose="020B0604020202020204" pitchFamily="34" charset="0"/>
              </a:rPr>
              <a:t>, sentimental-analysis)</a:t>
            </a:r>
          </a:p>
          <a:p>
            <a:pPr marL="457200" indent="-457200" algn="l">
              <a:buFont typeface="+mj-lt"/>
              <a:buAutoNum type="arabicPeriod"/>
            </a:pPr>
            <a:r>
              <a:rPr lang="en-IN" sz="2000" dirty="0">
                <a:latin typeface="Arial" panose="020B0604020202020204" pitchFamily="34" charset="0"/>
                <a:cs typeface="Arial" panose="020B0604020202020204" pitchFamily="34" charset="0"/>
              </a:rPr>
              <a:t>Front end dashboard</a:t>
            </a:r>
          </a:p>
          <a:p>
            <a:pPr marL="457200" indent="-457200" algn="l">
              <a:buFont typeface="+mj-lt"/>
              <a:buAutoNum type="arabicPeriod"/>
            </a:pPr>
            <a:r>
              <a:rPr lang="en-IN" sz="2000" dirty="0">
                <a:latin typeface="Arial" panose="020B0604020202020204" pitchFamily="34" charset="0"/>
                <a:cs typeface="Arial" panose="020B0604020202020204" pitchFamily="34" charset="0"/>
              </a:rPr>
              <a:t>Sample code (</a:t>
            </a:r>
            <a:r>
              <a:rPr lang="en-IN" sz="2000" dirty="0" err="1">
                <a:latin typeface="Arial" panose="020B0604020202020204" pitchFamily="34" charset="0"/>
                <a:cs typeface="Arial" panose="020B0604020202020204" pitchFamily="34" charset="0"/>
              </a:rPr>
              <a:t>FrontEnd_Dashboard</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bar_chart</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notebook_embed</a:t>
            </a:r>
            <a:r>
              <a:rPr lang="en-IN" sz="2000" dirty="0">
                <a:latin typeface="Arial" panose="020B0604020202020204" pitchFamily="34" charset="0"/>
                <a:cs typeface="Arial" panose="020B0604020202020204" pitchFamily="34" charset="0"/>
              </a:rPr>
              <a:t>)</a:t>
            </a:r>
          </a:p>
          <a:p>
            <a:pPr marL="457200" indent="-457200" algn="l">
              <a:buFont typeface="+mj-lt"/>
              <a:buAutoNum type="arabicPeriod"/>
            </a:pPr>
            <a:r>
              <a:rPr lang="en-IN" sz="2000" dirty="0">
                <a:latin typeface="Arial" panose="020B0604020202020204" pitchFamily="34" charset="0"/>
                <a:cs typeface="Arial" panose="020B0604020202020204" pitchFamily="34" charset="0"/>
              </a:rPr>
              <a:t>Story telling </a:t>
            </a:r>
          </a:p>
          <a:p>
            <a:pPr marL="457200" indent="-457200" algn="l">
              <a:buFont typeface="+mj-lt"/>
              <a:buAutoNum type="arabicPeriod"/>
            </a:pPr>
            <a:r>
              <a:rPr lang="en-IN" sz="2000" dirty="0">
                <a:latin typeface="Arial" panose="020B0604020202020204" pitchFamily="34" charset="0"/>
                <a:cs typeface="Arial" panose="020B0604020202020204" pitchFamily="34" charset="0"/>
              </a:rPr>
              <a:t>Communication</a:t>
            </a:r>
          </a:p>
          <a:p>
            <a:pPr marL="457200" indent="-457200" algn="l">
              <a:buFont typeface="+mj-lt"/>
              <a:buAutoNum type="arabicPeriod"/>
            </a:pPr>
            <a:r>
              <a:rPr lang="en-IN" sz="2000" dirty="0">
                <a:latin typeface="Arial" panose="020B0604020202020204" pitchFamily="34" charset="0"/>
                <a:cs typeface="Arial" panose="020B0604020202020204" pitchFamily="34" charset="0"/>
              </a:rPr>
              <a:t>Use cases in finance</a:t>
            </a:r>
            <a:r>
              <a:rPr lang="en-IN" sz="2000">
                <a:latin typeface="Arial" panose="020B0604020202020204" pitchFamily="34" charset="0"/>
                <a:cs typeface="Arial" panose="020B0604020202020204" pitchFamily="34" charset="0"/>
              </a:rPr>
              <a:t>/banking </a:t>
            </a:r>
            <a:r>
              <a:rPr lang="en-IN" sz="2000" dirty="0">
                <a:latin typeface="Arial" panose="020B0604020202020204" pitchFamily="34" charset="0"/>
                <a:cs typeface="Arial" panose="020B0604020202020204" pitchFamily="34" charset="0"/>
              </a:rPr>
              <a:t>industry</a:t>
            </a:r>
          </a:p>
          <a:p>
            <a:pPr marL="457200" indent="-457200" algn="l">
              <a:buFont typeface="+mj-lt"/>
              <a:buAutoNum type="arabicPeriod"/>
            </a:pPr>
            <a:r>
              <a:rPr lang="en-IN" sz="2000" dirty="0">
                <a:latin typeface="Arial" panose="020B0604020202020204" pitchFamily="34" charset="0"/>
                <a:cs typeface="Arial" panose="020B0604020202020204" pitchFamily="34" charset="0"/>
              </a:rPr>
              <a:t>Code Maintenance &amp; Deployment</a:t>
            </a:r>
          </a:p>
          <a:p>
            <a:pPr marL="457200" indent="-457200" algn="l">
              <a:buFont typeface="+mj-lt"/>
              <a:buAutoNum type="arabicPeriod"/>
            </a:pPr>
            <a:r>
              <a:rPr lang="en-IN" sz="2000" dirty="0">
                <a:latin typeface="Arial" panose="020B0604020202020204" pitchFamily="34" charset="0"/>
                <a:cs typeface="Arial" panose="020B0604020202020204" pitchFamily="34" charset="0"/>
              </a:rPr>
              <a:t>Other useful Python libraries (</a:t>
            </a:r>
            <a:r>
              <a:rPr lang="en-IN" sz="2000" dirty="0" err="1">
                <a:latin typeface="Arial" panose="020B0604020202020204" pitchFamily="34" charset="0"/>
                <a:cs typeface="Arial" panose="020B0604020202020204" pitchFamily="34" charset="0"/>
              </a:rPr>
              <a:t>ipywidgets</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jupyter_datatables</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visual_python</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pygwalker</a:t>
            </a:r>
            <a:r>
              <a:rPr lang="en-IN" sz="2000" dirty="0">
                <a:latin typeface="Arial" panose="020B0604020202020204" pitchFamily="34" charset="0"/>
                <a:cs typeface="Arial" panose="020B0604020202020204" pitchFamily="34" charset="0"/>
              </a:rPr>
              <a:t>)</a:t>
            </a:r>
          </a:p>
          <a:p>
            <a:pPr marL="457200" indent="-457200" algn="l">
              <a:buFont typeface="+mj-lt"/>
              <a:buAutoNum type="arabicPeriod"/>
            </a:pPr>
            <a:r>
              <a:rPr lang="en-IN" sz="2000" dirty="0">
                <a:latin typeface="Arial" panose="020B0604020202020204" pitchFamily="34" charset="0"/>
                <a:cs typeface="Arial" panose="020B0604020202020204" pitchFamily="34" charset="0"/>
              </a:rPr>
              <a:t>Question &amp; Answers</a:t>
            </a:r>
          </a:p>
          <a:p>
            <a:pPr marL="457200" indent="-457200" algn="l">
              <a:buFont typeface="+mj-lt"/>
              <a:buAutoNum type="arabicPeriod"/>
            </a:pPr>
            <a:endParaRPr lang="en-IN" dirty="0"/>
          </a:p>
          <a:p>
            <a:pPr marL="457200" indent="-457200" algn="l">
              <a:buFont typeface="+mj-lt"/>
              <a:buAutoNum type="arabicPeriod"/>
            </a:pPr>
            <a:endParaRPr lang="en-IN" dirty="0"/>
          </a:p>
        </p:txBody>
      </p:sp>
    </p:spTree>
    <p:extLst>
      <p:ext uri="{BB962C8B-B14F-4D97-AF65-F5344CB8AC3E}">
        <p14:creationId xmlns:p14="http://schemas.microsoft.com/office/powerpoint/2010/main" val="882917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FBF05-51E0-C2F0-23AD-B27DE743A9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70F9150-66A7-283B-8A9E-4C1AB2BB352C}"/>
              </a:ext>
            </a:extLst>
          </p:cNvPr>
          <p:cNvSpPr>
            <a:spLocks noGrp="1"/>
          </p:cNvSpPr>
          <p:nvPr>
            <p:ph idx="1"/>
          </p:nvPr>
        </p:nvSpPr>
        <p:spPr/>
        <p:txBody>
          <a:bodyPr anchor="ctr">
            <a:normAutofit/>
          </a:bodyPr>
          <a:lstStyle/>
          <a:p>
            <a:pPr marL="0" indent="0" algn="ctr">
              <a:buNone/>
            </a:pPr>
            <a:r>
              <a:rPr lang="en-IN" sz="3500" dirty="0">
                <a:latin typeface="Arial" panose="020B0604020202020204" pitchFamily="34" charset="0"/>
                <a:cs typeface="Arial" panose="020B0604020202020204" pitchFamily="34" charset="0"/>
              </a:rPr>
              <a:t>A picture says a thousand words</a:t>
            </a:r>
          </a:p>
        </p:txBody>
      </p:sp>
    </p:spTree>
    <p:extLst>
      <p:ext uri="{BB962C8B-B14F-4D97-AF65-F5344CB8AC3E}">
        <p14:creationId xmlns:p14="http://schemas.microsoft.com/office/powerpoint/2010/main" val="2871969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0C00B-8FFD-96A1-280D-3A447D9FBD70}"/>
              </a:ext>
            </a:extLst>
          </p:cNvPr>
          <p:cNvSpPr>
            <a:spLocks noGrp="1"/>
          </p:cNvSpPr>
          <p:nvPr>
            <p:ph type="ctrTitle"/>
          </p:nvPr>
        </p:nvSpPr>
        <p:spPr>
          <a:xfrm>
            <a:off x="1524000" y="182881"/>
            <a:ext cx="9144000" cy="944879"/>
          </a:xfrm>
        </p:spPr>
        <p:txBody>
          <a:bodyPr>
            <a:normAutofit/>
          </a:bodyPr>
          <a:lstStyle/>
          <a:p>
            <a:pPr algn="l"/>
            <a:r>
              <a:rPr lang="en-IN" sz="5000" dirty="0">
                <a:latin typeface="Arial" panose="020B0604020202020204" pitchFamily="34" charset="0"/>
                <a:cs typeface="Arial" panose="020B0604020202020204" pitchFamily="34" charset="0"/>
              </a:rPr>
              <a:t>What is Data Visualization</a:t>
            </a:r>
          </a:p>
        </p:txBody>
      </p:sp>
      <p:sp>
        <p:nvSpPr>
          <p:cNvPr id="3" name="Subtitle 2">
            <a:extLst>
              <a:ext uri="{FF2B5EF4-FFF2-40B4-BE49-F238E27FC236}">
                <a16:creationId xmlns:a16="http://schemas.microsoft.com/office/drawing/2014/main" id="{CD6F0FF1-34FD-3225-61B7-7B0CD578BAB0}"/>
              </a:ext>
            </a:extLst>
          </p:cNvPr>
          <p:cNvSpPr>
            <a:spLocks noGrp="1"/>
          </p:cNvSpPr>
          <p:nvPr>
            <p:ph type="subTitle" idx="1"/>
          </p:nvPr>
        </p:nvSpPr>
        <p:spPr>
          <a:xfrm>
            <a:off x="1524000" y="1127761"/>
            <a:ext cx="9144000" cy="5547358"/>
          </a:xfrm>
        </p:spPr>
        <p:txBody>
          <a:bodyPr>
            <a:normAutofit/>
          </a:bodyPr>
          <a:lstStyle/>
          <a:p>
            <a:pPr marL="457200" indent="-457200" algn="l">
              <a:buFont typeface="+mj-lt"/>
              <a:buAutoNum type="arabicPeriod"/>
            </a:pPr>
            <a:endParaRPr lang="en-IN" sz="2800" dirty="0">
              <a:latin typeface="Arial" panose="020B0604020202020204" pitchFamily="34" charset="0"/>
              <a:cs typeface="Arial" panose="020B0604020202020204" pitchFamily="34" charset="0"/>
            </a:endParaRPr>
          </a:p>
          <a:p>
            <a:pPr marL="457200" indent="-457200" algn="l">
              <a:buFont typeface="+mj-lt"/>
              <a:buAutoNum type="arabicPeriod"/>
            </a:pPr>
            <a:r>
              <a:rPr lang="en-IN" sz="2800" dirty="0">
                <a:latin typeface="Arial" panose="020B0604020202020204" pitchFamily="34" charset="0"/>
                <a:cs typeface="Arial" panose="020B0604020202020204" pitchFamily="34" charset="0"/>
              </a:rPr>
              <a:t>Transforming information into insight</a:t>
            </a:r>
          </a:p>
          <a:p>
            <a:pPr marL="457200" indent="-457200" algn="l">
              <a:buFont typeface="+mj-lt"/>
              <a:buAutoNum type="arabicPeriod"/>
            </a:pPr>
            <a:r>
              <a:rPr lang="en-IN" sz="2800" dirty="0">
                <a:latin typeface="Arial" panose="020B0604020202020204" pitchFamily="34" charset="0"/>
                <a:cs typeface="Arial" panose="020B0604020202020204" pitchFamily="34" charset="0"/>
              </a:rPr>
              <a:t> An Exploration of the power of visual representations in conveying complex data</a:t>
            </a:r>
          </a:p>
          <a:p>
            <a:pPr marL="457200" indent="-457200" algn="l">
              <a:buFont typeface="+mj-lt"/>
              <a:buAutoNum type="arabicPeriod"/>
            </a:pPr>
            <a:r>
              <a:rPr lang="en-IN" sz="2800" dirty="0">
                <a:latin typeface="Arial" panose="020B0604020202020204" pitchFamily="34" charset="0"/>
                <a:cs typeface="Arial" panose="020B0604020202020204" pitchFamily="34" charset="0"/>
              </a:rPr>
              <a:t>The visual representation of data is done through use of common graphics, such as charts, plots, infographics and even animations</a:t>
            </a:r>
          </a:p>
          <a:p>
            <a:pPr marL="457200" indent="-457200" algn="l">
              <a:buFont typeface="+mj-lt"/>
              <a:buAutoNum type="arabicPeriod"/>
            </a:pPr>
            <a:endParaRPr lang="en-IN" sz="2000" dirty="0">
              <a:latin typeface="Arial" panose="020B0604020202020204" pitchFamily="34" charset="0"/>
              <a:cs typeface="Arial" panose="020B0604020202020204" pitchFamily="34" charset="0"/>
            </a:endParaRPr>
          </a:p>
          <a:p>
            <a:pPr marL="457200" indent="-457200" algn="l">
              <a:buFont typeface="+mj-lt"/>
              <a:buAutoNum type="arabicPeriod"/>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7863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11C0C-7E59-3407-3EE2-2350D3E82615}"/>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Importance of Data Communication</a:t>
            </a:r>
            <a:endParaRPr lang="en-IN" dirty="0"/>
          </a:p>
        </p:txBody>
      </p:sp>
      <p:sp>
        <p:nvSpPr>
          <p:cNvPr id="3" name="Content Placeholder 2">
            <a:extLst>
              <a:ext uri="{FF2B5EF4-FFF2-40B4-BE49-F238E27FC236}">
                <a16:creationId xmlns:a16="http://schemas.microsoft.com/office/drawing/2014/main" id="{4076A875-A193-EC90-638D-D3A3E8E98B2C}"/>
              </a:ext>
            </a:extLst>
          </p:cNvPr>
          <p:cNvSpPr>
            <a:spLocks noGrp="1"/>
          </p:cNvSpPr>
          <p:nvPr>
            <p:ph idx="1"/>
          </p:nvPr>
        </p:nvSpPr>
        <p:spPr/>
        <p:txBody>
          <a:bodyPr>
            <a:normAutofit/>
          </a:bodyPr>
          <a:lstStyle/>
          <a:p>
            <a:r>
              <a:rPr lang="en-IN" dirty="0">
                <a:latin typeface="Arial" panose="020B0604020202020204" pitchFamily="34" charset="0"/>
                <a:cs typeface="Arial" panose="020B0604020202020204" pitchFamily="34" charset="0"/>
              </a:rPr>
              <a:t>Enhanced understanding</a:t>
            </a:r>
          </a:p>
          <a:p>
            <a:pPr lvl="1"/>
            <a:r>
              <a:rPr lang="en-IN" dirty="0">
                <a:latin typeface="Arial" panose="020B0604020202020204" pitchFamily="34" charset="0"/>
                <a:cs typeface="Arial" panose="020B0604020202020204" pitchFamily="34" charset="0"/>
              </a:rPr>
              <a:t>Visualization helps users comprehend large and intricate datasets more easily than raw data. It provides a visual context that aids in pattern recognition and trend identification.</a:t>
            </a:r>
          </a:p>
          <a:p>
            <a:pPr marL="457200" lvl="1" indent="0">
              <a:buNone/>
            </a:pP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Quick decision-making</a:t>
            </a:r>
          </a:p>
          <a:p>
            <a:pPr lvl="1"/>
            <a:r>
              <a:rPr lang="en-IN" dirty="0">
                <a:latin typeface="Arial" panose="020B0604020202020204" pitchFamily="34" charset="0"/>
                <a:cs typeface="Arial" panose="020B0604020202020204" pitchFamily="34" charset="0"/>
              </a:rPr>
              <a:t>Visualization enables stakeholders to make informed decisions rapidly by presenting data in a digestible format. This is crucial in time-sensitive situations.</a:t>
            </a:r>
          </a:p>
        </p:txBody>
      </p:sp>
    </p:spTree>
    <p:extLst>
      <p:ext uri="{BB962C8B-B14F-4D97-AF65-F5344CB8AC3E}">
        <p14:creationId xmlns:p14="http://schemas.microsoft.com/office/powerpoint/2010/main" val="845509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A56DA-2D2B-09E6-B9A8-6D210378463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7A1D025-01FB-23C7-CFB3-64626C1EE29D}"/>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Communication of insights</a:t>
            </a:r>
          </a:p>
          <a:p>
            <a:pPr lvl="1"/>
            <a:r>
              <a:rPr lang="en-IN" dirty="0">
                <a:latin typeface="Arial" panose="020B0604020202020204" pitchFamily="34" charset="0"/>
                <a:cs typeface="Arial" panose="020B0604020202020204" pitchFamily="34" charset="0"/>
              </a:rPr>
              <a:t>Visualization are powerful tools for conveying insights to both technical and non-technical audiences. They facilitate storytelling and make data more accessible.</a:t>
            </a:r>
          </a:p>
          <a:p>
            <a:endParaRPr lang="en-IN" dirty="0"/>
          </a:p>
          <a:p>
            <a:r>
              <a:rPr lang="en-IN" dirty="0">
                <a:latin typeface="Arial" panose="020B0604020202020204" pitchFamily="34" charset="0"/>
                <a:cs typeface="Arial" panose="020B0604020202020204" pitchFamily="34" charset="0"/>
              </a:rPr>
              <a:t>Identification of Trends and Outliers</a:t>
            </a:r>
          </a:p>
          <a:p>
            <a:pPr lvl="1"/>
            <a:r>
              <a:rPr lang="en-IN" dirty="0">
                <a:latin typeface="Arial" panose="020B0604020202020204" pitchFamily="34" charset="0"/>
                <a:cs typeface="Arial" panose="020B0604020202020204" pitchFamily="34" charset="0"/>
              </a:rPr>
              <a:t>Patterns, trends and outliers are often more apparent in visual representations. Data visualization helps in identifying anomalies and understanding the overall data distribution.</a:t>
            </a:r>
          </a:p>
          <a:p>
            <a:endParaRPr lang="en-IN" dirty="0"/>
          </a:p>
        </p:txBody>
      </p:sp>
    </p:spTree>
    <p:extLst>
      <p:ext uri="{BB962C8B-B14F-4D97-AF65-F5344CB8AC3E}">
        <p14:creationId xmlns:p14="http://schemas.microsoft.com/office/powerpoint/2010/main" val="2542866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EDC6A-032A-FFAE-92EC-25EAAEE27E0E}"/>
              </a:ext>
            </a:extLst>
          </p:cNvPr>
          <p:cNvSpPr>
            <a:spLocks noGrp="1"/>
          </p:cNvSpPr>
          <p:nvPr>
            <p:ph type="title"/>
          </p:nvPr>
        </p:nvSpPr>
        <p:spPr/>
        <p:txBody>
          <a:bodyPr>
            <a:normAutofit/>
          </a:bodyPr>
          <a:lstStyle/>
          <a:p>
            <a:r>
              <a:rPr lang="en-IN" sz="4000" dirty="0">
                <a:latin typeface="Arial" panose="020B0604020202020204" pitchFamily="34" charset="0"/>
                <a:cs typeface="Arial" panose="020B0604020202020204" pitchFamily="34" charset="0"/>
              </a:rPr>
              <a:t>Other Advantages</a:t>
            </a:r>
          </a:p>
        </p:txBody>
      </p:sp>
      <p:sp>
        <p:nvSpPr>
          <p:cNvPr id="3" name="Content Placeholder 2">
            <a:extLst>
              <a:ext uri="{FF2B5EF4-FFF2-40B4-BE49-F238E27FC236}">
                <a16:creationId xmlns:a16="http://schemas.microsoft.com/office/drawing/2014/main" id="{8A0FDA06-5334-0737-0310-54FECF7A40E8}"/>
              </a:ext>
            </a:extLst>
          </p:cNvPr>
          <p:cNvSpPr>
            <a:spLocks noGrp="1"/>
          </p:cNvSpPr>
          <p:nvPr>
            <p:ph idx="1"/>
          </p:nvPr>
        </p:nvSpPr>
        <p:spPr/>
        <p:txBody>
          <a:bodyPr/>
          <a:lstStyle/>
          <a:p>
            <a:r>
              <a:rPr lang="en-IN" dirty="0"/>
              <a:t>Simplicity and Clarity</a:t>
            </a:r>
          </a:p>
          <a:p>
            <a:r>
              <a:rPr lang="en-IN" dirty="0"/>
              <a:t>Consistency</a:t>
            </a:r>
          </a:p>
          <a:p>
            <a:r>
              <a:rPr lang="en-IN" dirty="0"/>
              <a:t>Relevance</a:t>
            </a:r>
          </a:p>
          <a:p>
            <a:r>
              <a:rPr lang="en-IN" dirty="0"/>
              <a:t>Accuracy</a:t>
            </a:r>
          </a:p>
        </p:txBody>
      </p:sp>
    </p:spTree>
    <p:extLst>
      <p:ext uri="{BB962C8B-B14F-4D97-AF65-F5344CB8AC3E}">
        <p14:creationId xmlns:p14="http://schemas.microsoft.com/office/powerpoint/2010/main" val="2526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21E6B-F56D-0BD4-B906-B02D6F4AFD56}"/>
              </a:ext>
            </a:extLst>
          </p:cNvPr>
          <p:cNvSpPr>
            <a:spLocks noGrp="1"/>
          </p:cNvSpPr>
          <p:nvPr>
            <p:ph type="title"/>
          </p:nvPr>
        </p:nvSpPr>
        <p:spPr/>
        <p:txBody>
          <a:bodyPr>
            <a:normAutofit/>
          </a:bodyPr>
          <a:lstStyle/>
          <a:p>
            <a:r>
              <a:rPr lang="en-IN" sz="5000" dirty="0">
                <a:latin typeface="Arial" panose="020B0604020202020204" pitchFamily="34" charset="0"/>
                <a:cs typeface="Arial" panose="020B0604020202020204" pitchFamily="34" charset="0"/>
              </a:rPr>
              <a:t>Types of Data Visualization</a:t>
            </a:r>
          </a:p>
        </p:txBody>
      </p:sp>
      <p:sp>
        <p:nvSpPr>
          <p:cNvPr id="3" name="Content Placeholder 2">
            <a:extLst>
              <a:ext uri="{FF2B5EF4-FFF2-40B4-BE49-F238E27FC236}">
                <a16:creationId xmlns:a16="http://schemas.microsoft.com/office/drawing/2014/main" id="{E016E3C7-74EC-43A7-00CA-C48B7C8C21E2}"/>
              </a:ext>
            </a:extLst>
          </p:cNvPr>
          <p:cNvSpPr>
            <a:spLocks noGrp="1"/>
          </p:cNvSpPr>
          <p:nvPr>
            <p:ph sz="half" idx="1"/>
          </p:nvPr>
        </p:nvSpPr>
        <p:spPr/>
        <p:txBody>
          <a:bodyPr>
            <a:normAutofit lnSpcReduction="10000"/>
          </a:bodyPr>
          <a:lstStyle/>
          <a:p>
            <a:r>
              <a:rPr lang="en-IN" dirty="0"/>
              <a:t>Line Chart				</a:t>
            </a:r>
          </a:p>
          <a:p>
            <a:r>
              <a:rPr lang="en-IN" dirty="0"/>
              <a:t>Bar Chart</a:t>
            </a:r>
          </a:p>
          <a:p>
            <a:r>
              <a:rPr lang="en-IN" dirty="0"/>
              <a:t>Histogram</a:t>
            </a:r>
          </a:p>
          <a:p>
            <a:r>
              <a:rPr lang="en-IN" dirty="0"/>
              <a:t>Scatter Plot</a:t>
            </a:r>
          </a:p>
          <a:p>
            <a:r>
              <a:rPr lang="en-IN" dirty="0"/>
              <a:t>Pie Chart</a:t>
            </a:r>
          </a:p>
          <a:p>
            <a:r>
              <a:rPr lang="en-IN" dirty="0"/>
              <a:t>Heatmap</a:t>
            </a:r>
          </a:p>
          <a:p>
            <a:r>
              <a:rPr lang="en-IN" dirty="0"/>
              <a:t>Tree map</a:t>
            </a:r>
          </a:p>
          <a:p>
            <a:r>
              <a:rPr lang="en-IN" dirty="0"/>
              <a:t>Boxplot</a:t>
            </a:r>
          </a:p>
          <a:p>
            <a:r>
              <a:rPr lang="en-IN" dirty="0"/>
              <a:t>Bubble Chart</a:t>
            </a:r>
          </a:p>
        </p:txBody>
      </p:sp>
      <p:sp>
        <p:nvSpPr>
          <p:cNvPr id="4" name="Content Placeholder 3">
            <a:extLst>
              <a:ext uri="{FF2B5EF4-FFF2-40B4-BE49-F238E27FC236}">
                <a16:creationId xmlns:a16="http://schemas.microsoft.com/office/drawing/2014/main" id="{E60B5E32-23F6-EE4B-6EA7-6BD63DE2F03F}"/>
              </a:ext>
            </a:extLst>
          </p:cNvPr>
          <p:cNvSpPr>
            <a:spLocks noGrp="1"/>
          </p:cNvSpPr>
          <p:nvPr>
            <p:ph sz="half" idx="2"/>
          </p:nvPr>
        </p:nvSpPr>
        <p:spPr/>
        <p:txBody>
          <a:bodyPr>
            <a:normAutofit lnSpcReduction="10000"/>
          </a:bodyPr>
          <a:lstStyle/>
          <a:p>
            <a:r>
              <a:rPr lang="en-IN" dirty="0"/>
              <a:t>Radar Chart</a:t>
            </a:r>
          </a:p>
          <a:p>
            <a:r>
              <a:rPr lang="en-IN" dirty="0"/>
              <a:t>Choropleth Map</a:t>
            </a:r>
          </a:p>
          <a:p>
            <a:r>
              <a:rPr lang="en-IN" dirty="0"/>
              <a:t>Sankey Diagram</a:t>
            </a:r>
          </a:p>
          <a:p>
            <a:r>
              <a:rPr lang="en-IN" dirty="0"/>
              <a:t>Word Cloud</a:t>
            </a:r>
          </a:p>
          <a:p>
            <a:r>
              <a:rPr lang="en-IN" dirty="0"/>
              <a:t>Network Graph</a:t>
            </a:r>
          </a:p>
          <a:p>
            <a:r>
              <a:rPr lang="en-IN" dirty="0"/>
              <a:t>Gantt Chart</a:t>
            </a:r>
          </a:p>
          <a:p>
            <a:endParaRPr lang="en-IN" dirty="0"/>
          </a:p>
        </p:txBody>
      </p:sp>
    </p:spTree>
    <p:extLst>
      <p:ext uri="{BB962C8B-B14F-4D97-AF65-F5344CB8AC3E}">
        <p14:creationId xmlns:p14="http://schemas.microsoft.com/office/powerpoint/2010/main" val="3515954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15420</TotalTime>
  <Words>1153</Words>
  <Application>Microsoft Office PowerPoint</Application>
  <PresentationFormat>Widescreen</PresentationFormat>
  <Paragraphs>172</Paragraphs>
  <Slides>26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Data Visualization And Communication</vt:lpstr>
      <vt:lpstr>PowerPoint Presentation</vt:lpstr>
      <vt:lpstr>Table of contents</vt:lpstr>
      <vt:lpstr>PowerPoint Presentation</vt:lpstr>
      <vt:lpstr>What is Data Visualization</vt:lpstr>
      <vt:lpstr>Importance of Data Communication</vt:lpstr>
      <vt:lpstr>PowerPoint Presentation</vt:lpstr>
      <vt:lpstr>Other Advantages</vt:lpstr>
      <vt:lpstr>Types of Data Visualization</vt:lpstr>
      <vt:lpstr>PowerPoint Presentation</vt:lpstr>
      <vt:lpstr>Univariate, Bi-variate and Multivariate Analysis</vt:lpstr>
      <vt:lpstr>Tools for creating visualizations</vt:lpstr>
      <vt:lpstr>Word Cloud</vt:lpstr>
      <vt:lpstr>Front-end dashboard</vt:lpstr>
      <vt:lpstr>Story telling</vt:lpstr>
      <vt:lpstr>PowerPoint Presentation</vt:lpstr>
      <vt:lpstr>Communication</vt:lpstr>
      <vt:lpstr>PowerPoint Presentation</vt:lpstr>
      <vt:lpstr>PowerPoint Presentation</vt:lpstr>
      <vt:lpstr>Use cases in finance/banking industry</vt:lpstr>
      <vt:lpstr>PowerPoint Presentation</vt:lpstr>
      <vt:lpstr>Code Maintenance and Deployment</vt:lpstr>
      <vt:lpstr>Other useful Python libraries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Ragu R</dc:creator>
  <cp:lastModifiedBy>Ragu R</cp:lastModifiedBy>
  <cp:revision>7</cp:revision>
  <dcterms:created xsi:type="dcterms:W3CDTF">2023-11-01T15:41:21Z</dcterms:created>
  <dcterms:modified xsi:type="dcterms:W3CDTF">2023-11-24T00:57:08Z</dcterms:modified>
</cp:coreProperties>
</file>