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Default Extension="jpg" ContentType="image/jpg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7998" y="10286999"/>
                </a:moveTo>
                <a:lnTo>
                  <a:pt x="0" y="10286999"/>
                </a:lnTo>
                <a:lnTo>
                  <a:pt x="0" y="0"/>
                </a:lnTo>
                <a:lnTo>
                  <a:pt x="18287998" y="0"/>
                </a:lnTo>
                <a:lnTo>
                  <a:pt x="18287998" y="10286999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607" y="4271867"/>
                </a:moveTo>
                <a:lnTo>
                  <a:pt x="0" y="4271867"/>
                </a:lnTo>
                <a:lnTo>
                  <a:pt x="0" y="0"/>
                </a:lnTo>
                <a:lnTo>
                  <a:pt x="671607" y="4271867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1158" y="0"/>
            <a:ext cx="7186802" cy="1028699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14412" y="9701211"/>
            <a:ext cx="3219449" cy="304798"/>
          </a:xfrm>
          <a:prstGeom prst="rect">
            <a:avLst/>
          </a:prstGeom>
        </p:spPr>
      </p:pic>
      <p:sp>
        <p:nvSpPr>
          <p:cNvPr id="20" name="bg object 20"/>
          <p:cNvSpPr/>
          <p:nvPr/>
        </p:nvSpPr>
        <p:spPr>
          <a:xfrm>
            <a:off x="700086" y="9614962"/>
            <a:ext cx="5559425" cy="445134"/>
          </a:xfrm>
          <a:custGeom>
            <a:avLst/>
            <a:gdLst/>
            <a:ahLst/>
            <a:cxnLst/>
            <a:rect l="l" t="t" r="r" b="b"/>
            <a:pathLst>
              <a:path w="5559425" h="445134">
                <a:moveTo>
                  <a:pt x="5558958" y="445133"/>
                </a:moveTo>
                <a:lnTo>
                  <a:pt x="0" y="445133"/>
                </a:lnTo>
                <a:lnTo>
                  <a:pt x="0" y="0"/>
                </a:lnTo>
                <a:lnTo>
                  <a:pt x="5558958" y="0"/>
                </a:lnTo>
                <a:lnTo>
                  <a:pt x="5558958" y="445133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84949" y="266713"/>
            <a:ext cx="7246620" cy="1671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607" y="4271867"/>
                </a:moveTo>
                <a:lnTo>
                  <a:pt x="0" y="4271867"/>
                </a:lnTo>
                <a:lnTo>
                  <a:pt x="0" y="0"/>
                </a:lnTo>
                <a:lnTo>
                  <a:pt x="671607" y="4271867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0" y="6015037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601" y="4271975"/>
                </a:moveTo>
                <a:lnTo>
                  <a:pt x="0" y="0"/>
                </a:lnTo>
                <a:lnTo>
                  <a:pt x="0" y="4271975"/>
                </a:lnTo>
                <a:lnTo>
                  <a:pt x="671601" y="4271975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314493" y="1900170"/>
            <a:ext cx="1846580" cy="1586230"/>
          </a:xfrm>
          <a:custGeom>
            <a:avLst/>
            <a:gdLst/>
            <a:ahLst/>
            <a:cxnLst/>
            <a:rect l="l" t="t" r="r" b="b"/>
            <a:pathLst>
              <a:path w="1846580" h="1586229">
                <a:moveTo>
                  <a:pt x="1449276" y="1586007"/>
                </a:moveTo>
                <a:lnTo>
                  <a:pt x="397240" y="1586007"/>
                </a:lnTo>
                <a:lnTo>
                  <a:pt x="0" y="793241"/>
                </a:lnTo>
                <a:lnTo>
                  <a:pt x="397049" y="0"/>
                </a:lnTo>
                <a:lnTo>
                  <a:pt x="1449276" y="0"/>
                </a:lnTo>
                <a:lnTo>
                  <a:pt x="1846373" y="793241"/>
                </a:lnTo>
                <a:lnTo>
                  <a:pt x="1449276" y="1586007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2960496" y="1485895"/>
            <a:ext cx="973455" cy="843280"/>
          </a:xfrm>
          <a:custGeom>
            <a:avLst/>
            <a:gdLst/>
            <a:ahLst/>
            <a:cxnLst/>
            <a:rect l="l" t="t" r="r" b="b"/>
            <a:pathLst>
              <a:path w="973454" h="843280">
                <a:moveTo>
                  <a:pt x="762285" y="843057"/>
                </a:moveTo>
                <a:lnTo>
                  <a:pt x="211074" y="843057"/>
                </a:lnTo>
                <a:lnTo>
                  <a:pt x="0" y="421386"/>
                </a:lnTo>
                <a:lnTo>
                  <a:pt x="211074" y="0"/>
                </a:lnTo>
                <a:lnTo>
                  <a:pt x="762285" y="0"/>
                </a:lnTo>
                <a:lnTo>
                  <a:pt x="973359" y="421386"/>
                </a:lnTo>
                <a:lnTo>
                  <a:pt x="762285" y="843057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5629273" y="1785937"/>
            <a:ext cx="2500630" cy="2157730"/>
          </a:xfrm>
          <a:custGeom>
            <a:avLst/>
            <a:gdLst/>
            <a:ahLst/>
            <a:cxnLst/>
            <a:rect l="l" t="t" r="r" b="b"/>
            <a:pathLst>
              <a:path w="2500629" h="2157729">
                <a:moveTo>
                  <a:pt x="1961006" y="2157317"/>
                </a:moveTo>
                <a:lnTo>
                  <a:pt x="539210" y="2157317"/>
                </a:lnTo>
                <a:lnTo>
                  <a:pt x="0" y="1078610"/>
                </a:lnTo>
                <a:lnTo>
                  <a:pt x="539400" y="0"/>
                </a:lnTo>
                <a:lnTo>
                  <a:pt x="1961006" y="0"/>
                </a:lnTo>
                <a:lnTo>
                  <a:pt x="2500407" y="1078610"/>
                </a:lnTo>
                <a:lnTo>
                  <a:pt x="1961006" y="2157317"/>
                </a:lnTo>
                <a:close/>
              </a:path>
            </a:pathLst>
          </a:custGeom>
          <a:solidFill>
            <a:srgbClr val="40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5793581" y="8772525"/>
            <a:ext cx="1085215" cy="929005"/>
          </a:xfrm>
          <a:custGeom>
            <a:avLst/>
            <a:gdLst/>
            <a:ahLst/>
            <a:cxnLst/>
            <a:rect l="l" t="t" r="r" b="b"/>
            <a:pathLst>
              <a:path w="1085215" h="929004">
                <a:moveTo>
                  <a:pt x="853535" y="928782"/>
                </a:moveTo>
                <a:lnTo>
                  <a:pt x="232314" y="928782"/>
                </a:lnTo>
                <a:lnTo>
                  <a:pt x="0" y="464438"/>
                </a:lnTo>
                <a:lnTo>
                  <a:pt x="232314" y="0"/>
                </a:lnTo>
                <a:lnTo>
                  <a:pt x="853535" y="0"/>
                </a:lnTo>
                <a:lnTo>
                  <a:pt x="1084706" y="462057"/>
                </a:lnTo>
                <a:lnTo>
                  <a:pt x="1084706" y="466724"/>
                </a:lnTo>
                <a:lnTo>
                  <a:pt x="853535" y="928782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2" name="bg object 2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4" y="0"/>
            <a:ext cx="7182582" cy="10283936"/>
          </a:xfrm>
          <a:prstGeom prst="rect">
            <a:avLst/>
          </a:prstGeom>
        </p:spPr>
      </p:pic>
      <p:pic>
        <p:nvPicPr>
          <p:cNvPr id="23" name="bg 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359331" y="9701211"/>
            <a:ext cx="266698" cy="2666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015036"/>
            <a:ext cx="671830" cy="4272280"/>
          </a:xfrm>
          <a:custGeom>
            <a:avLst/>
            <a:gdLst/>
            <a:ahLst/>
            <a:cxnLst/>
            <a:rect l="l" t="t" r="r" b="b"/>
            <a:pathLst>
              <a:path w="671830" h="4272280">
                <a:moveTo>
                  <a:pt x="671607" y="4271867"/>
                </a:moveTo>
                <a:lnTo>
                  <a:pt x="0" y="4271867"/>
                </a:lnTo>
                <a:lnTo>
                  <a:pt x="0" y="0"/>
                </a:lnTo>
                <a:lnTo>
                  <a:pt x="671607" y="4271867"/>
                </a:lnTo>
                <a:close/>
              </a:path>
            </a:pathLst>
          </a:custGeom>
          <a:solidFill>
            <a:srgbClr val="5CCAE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3749" y="356451"/>
            <a:ext cx="10747842" cy="31830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350" b="1" i="0">
                <a:solidFill>
                  <a:schemeClr val="hlink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6331" y="2622561"/>
            <a:ext cx="11156950" cy="48869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6852326" y="9695380"/>
            <a:ext cx="135890" cy="2692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2D936A"/>
                </a:solidFill>
                <a:latin typeface="Trebuchet MS"/>
                <a:cs typeface="Trebuchet MS"/>
              </a:defRPr>
            </a:lvl1pPr>
          </a:lstStyle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Relationship Id="rId5" Type="http://schemas.openxmlformats.org/officeDocument/2006/relationships/image" Target="../media/image18.jpg"/><Relationship Id="rId6" Type="http://schemas.openxmlformats.org/officeDocument/2006/relationships/image" Target="../media/image19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4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10.png"/><Relationship Id="rId4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jpg"/><Relationship Id="rId4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067754" y="4271120"/>
            <a:ext cx="11958955" cy="315150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4995"/>
              </a:lnSpc>
              <a:spcBef>
                <a:spcPts val="100"/>
              </a:spcBef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STUDENT</a:t>
            </a:r>
            <a:r>
              <a:rPr dirty="0" sz="4200" spc="-6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NAME:</a:t>
            </a:r>
            <a:r>
              <a:rPr dirty="0" sz="4200" spc="-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J.</a:t>
            </a:r>
            <a:r>
              <a:rPr dirty="0" sz="4200" spc="-6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Rahul</a:t>
            </a:r>
            <a:endParaRPr sz="4200">
              <a:latin typeface="Calibri"/>
              <a:cs typeface="Calibri"/>
            </a:endParaRPr>
          </a:p>
          <a:p>
            <a:pPr marL="12700" marR="3390900">
              <a:lnSpc>
                <a:spcPts val="4800"/>
              </a:lnSpc>
              <a:spcBef>
                <a:spcPts val="315"/>
              </a:spcBef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REGISTER</a:t>
            </a:r>
            <a:r>
              <a:rPr dirty="0" sz="4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NO</a:t>
            </a:r>
            <a:r>
              <a:rPr dirty="0" sz="4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4200" spc="-2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NMID:</a:t>
            </a:r>
            <a:r>
              <a:rPr dirty="0" sz="4200" spc="-3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24bca152 AAFF72177FFFFF59FEA44454645F27D0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710"/>
              </a:lnSpc>
            </a:pP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DEPARTMENT:</a:t>
            </a:r>
            <a:r>
              <a:rPr dirty="0" sz="4200" spc="-12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BCA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Computer</a:t>
            </a:r>
            <a:r>
              <a:rPr dirty="0" sz="4200" spc="-114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application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995"/>
              </a:lnSpc>
            </a:pP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COLLEGE: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Mohamed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Sathak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College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of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Arts</a:t>
            </a:r>
            <a:r>
              <a:rPr dirty="0" sz="4200" spc="-10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>
                <a:solidFill>
                  <a:srgbClr val="0000FF"/>
                </a:solidFill>
                <a:latin typeface="Calibri"/>
                <a:cs typeface="Calibri"/>
              </a:rPr>
              <a:t>and</a:t>
            </a:r>
            <a:r>
              <a:rPr dirty="0" sz="4200" spc="-105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z="4200" spc="-10">
                <a:solidFill>
                  <a:srgbClr val="0000FF"/>
                </a:solidFill>
                <a:latin typeface="Calibri"/>
                <a:cs typeface="Calibri"/>
              </a:rPr>
              <a:t>Science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3" name="object 3" descr=""/>
          <p:cNvGrpSpPr/>
          <p:nvPr/>
        </p:nvGrpSpPr>
        <p:grpSpPr>
          <a:xfrm>
            <a:off x="11168913" y="-2"/>
            <a:ext cx="7114540" cy="10287000"/>
            <a:chOff x="11168913" y="-2"/>
            <a:chExt cx="7114540" cy="10287000"/>
          </a:xfrm>
        </p:grpSpPr>
        <p:sp>
          <p:nvSpPr>
            <p:cNvPr id="4" name="object 4" descr=""/>
            <p:cNvSpPr/>
            <p:nvPr/>
          </p:nvSpPr>
          <p:spPr>
            <a:xfrm>
              <a:off x="11168901" y="5904"/>
              <a:ext cx="7114540" cy="10280650"/>
            </a:xfrm>
            <a:custGeom>
              <a:avLst/>
              <a:gdLst/>
              <a:ahLst/>
              <a:cxnLst/>
              <a:rect l="l" t="t" r="r" b="b"/>
              <a:pathLst>
                <a:path w="7114540" h="10280650">
                  <a:moveTo>
                    <a:pt x="7114514" y="5536069"/>
                  </a:moveTo>
                  <a:lnTo>
                    <a:pt x="7110616" y="5530253"/>
                  </a:lnTo>
                  <a:lnTo>
                    <a:pt x="4226865" y="7454341"/>
                  </a:lnTo>
                  <a:lnTo>
                    <a:pt x="2902521" y="0"/>
                  </a:lnTo>
                  <a:lnTo>
                    <a:pt x="2888323" y="2578"/>
                  </a:lnTo>
                  <a:lnTo>
                    <a:pt x="4213809" y="7463015"/>
                  </a:lnTo>
                  <a:lnTo>
                    <a:pt x="0" y="10274427"/>
                  </a:lnTo>
                  <a:lnTo>
                    <a:pt x="4000" y="10280434"/>
                  </a:lnTo>
                  <a:lnTo>
                    <a:pt x="16954" y="10280434"/>
                  </a:lnTo>
                  <a:lnTo>
                    <a:pt x="4216476" y="7478344"/>
                  </a:lnTo>
                  <a:lnTo>
                    <a:pt x="4714532" y="10280523"/>
                  </a:lnTo>
                  <a:lnTo>
                    <a:pt x="4721771" y="10280523"/>
                  </a:lnTo>
                  <a:lnTo>
                    <a:pt x="4728819" y="10279291"/>
                  </a:lnTo>
                  <a:lnTo>
                    <a:pt x="4231246" y="7478344"/>
                  </a:lnTo>
                  <a:lnTo>
                    <a:pt x="4229620" y="7469581"/>
                  </a:lnTo>
                  <a:lnTo>
                    <a:pt x="4252480" y="7454341"/>
                  </a:lnTo>
                  <a:lnTo>
                    <a:pt x="7114514" y="5544731"/>
                  </a:lnTo>
                  <a:lnTo>
                    <a:pt x="7114514" y="5536069"/>
                  </a:lnTo>
                  <a:close/>
                </a:path>
              </a:pathLst>
            </a:custGeom>
            <a:solidFill>
              <a:srgbClr val="5CCAEC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3771585" y="-2"/>
              <a:ext cx="4512310" cy="10287000"/>
            </a:xfrm>
            <a:custGeom>
              <a:avLst/>
              <a:gdLst/>
              <a:ahLst/>
              <a:cxnLst/>
              <a:rect l="l" t="t" r="r" b="b"/>
              <a:pathLst>
                <a:path w="4512309" h="10287000">
                  <a:moveTo>
                    <a:pt x="4511837" y="10286427"/>
                  </a:moveTo>
                  <a:lnTo>
                    <a:pt x="0" y="10286427"/>
                  </a:lnTo>
                  <a:lnTo>
                    <a:pt x="3064437" y="0"/>
                  </a:lnTo>
                  <a:lnTo>
                    <a:pt x="4511837" y="0"/>
                  </a:lnTo>
                  <a:lnTo>
                    <a:pt x="4511837" y="10286427"/>
                  </a:lnTo>
                  <a:close/>
                </a:path>
              </a:pathLst>
            </a:custGeom>
            <a:solidFill>
              <a:srgbClr val="5CCAEC">
                <a:alpha val="3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14402226" y="-2"/>
              <a:ext cx="3881754" cy="10287000"/>
            </a:xfrm>
            <a:custGeom>
              <a:avLst/>
              <a:gdLst/>
              <a:ahLst/>
              <a:cxnLst/>
              <a:rect l="l" t="t" r="r" b="b"/>
              <a:pathLst>
                <a:path w="3881755" h="10287000">
                  <a:moveTo>
                    <a:pt x="3881195" y="10286427"/>
                  </a:moveTo>
                  <a:lnTo>
                    <a:pt x="1812202" y="10286427"/>
                  </a:lnTo>
                  <a:lnTo>
                    <a:pt x="0" y="0"/>
                  </a:lnTo>
                  <a:lnTo>
                    <a:pt x="3881195" y="0"/>
                  </a:lnTo>
                  <a:lnTo>
                    <a:pt x="3881195" y="10286427"/>
                  </a:lnTo>
                  <a:close/>
                </a:path>
              </a:pathLst>
            </a:custGeom>
            <a:solidFill>
              <a:srgbClr val="5CCAEC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3400210" y="4571774"/>
              <a:ext cx="4883785" cy="5715000"/>
            </a:xfrm>
            <a:custGeom>
              <a:avLst/>
              <a:gdLst/>
              <a:ahLst/>
              <a:cxnLst/>
              <a:rect l="l" t="t" r="r" b="b"/>
              <a:pathLst>
                <a:path w="4883784" h="5715000">
                  <a:moveTo>
                    <a:pt x="4883211" y="5714650"/>
                  </a:moveTo>
                  <a:lnTo>
                    <a:pt x="0" y="5714650"/>
                  </a:lnTo>
                  <a:lnTo>
                    <a:pt x="4883211" y="0"/>
                  </a:lnTo>
                  <a:lnTo>
                    <a:pt x="4883211" y="571465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4005134" y="-2"/>
              <a:ext cx="4278630" cy="10285095"/>
            </a:xfrm>
            <a:custGeom>
              <a:avLst/>
              <a:gdLst/>
              <a:ahLst/>
              <a:cxnLst/>
              <a:rect l="l" t="t" r="r" b="b"/>
              <a:pathLst>
                <a:path w="4278630" h="10285095">
                  <a:moveTo>
                    <a:pt x="4278287" y="10284522"/>
                  </a:moveTo>
                  <a:lnTo>
                    <a:pt x="3702032" y="10284522"/>
                  </a:lnTo>
                  <a:lnTo>
                    <a:pt x="0" y="0"/>
                  </a:lnTo>
                  <a:lnTo>
                    <a:pt x="4278287" y="0"/>
                  </a:lnTo>
                  <a:lnTo>
                    <a:pt x="4278287" y="10284522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6342062" y="-2"/>
              <a:ext cx="1941830" cy="10284460"/>
            </a:xfrm>
            <a:custGeom>
              <a:avLst/>
              <a:gdLst/>
              <a:ahLst/>
              <a:cxnLst/>
              <a:rect l="l" t="t" r="r" b="b"/>
              <a:pathLst>
                <a:path w="1941830" h="10284460">
                  <a:moveTo>
                    <a:pt x="1941359" y="10284141"/>
                  </a:moveTo>
                  <a:lnTo>
                    <a:pt x="0" y="10284141"/>
                  </a:lnTo>
                  <a:lnTo>
                    <a:pt x="1532170" y="0"/>
                  </a:lnTo>
                  <a:lnTo>
                    <a:pt x="1941359" y="0"/>
                  </a:lnTo>
                  <a:lnTo>
                    <a:pt x="1941359" y="10284141"/>
                  </a:lnTo>
                  <a:close/>
                </a:path>
              </a:pathLst>
            </a:custGeom>
            <a:solidFill>
              <a:srgbClr val="2D81C2">
                <a:alpha val="6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16400926" y="-2"/>
              <a:ext cx="1882775" cy="10287000"/>
            </a:xfrm>
            <a:custGeom>
              <a:avLst/>
              <a:gdLst/>
              <a:ahLst/>
              <a:cxnLst/>
              <a:rect l="l" t="t" r="r" b="b"/>
              <a:pathLst>
                <a:path w="1882775" h="10287000">
                  <a:moveTo>
                    <a:pt x="1882495" y="10286427"/>
                  </a:moveTo>
                  <a:lnTo>
                    <a:pt x="1670853" y="10286427"/>
                  </a:lnTo>
                  <a:lnTo>
                    <a:pt x="0" y="0"/>
                  </a:lnTo>
                  <a:lnTo>
                    <a:pt x="1882495" y="0"/>
                  </a:lnTo>
                  <a:lnTo>
                    <a:pt x="1882495" y="10286427"/>
                  </a:lnTo>
                  <a:close/>
                </a:path>
              </a:pathLst>
            </a:custGeom>
            <a:solidFill>
              <a:srgbClr val="20618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15558451" y="5386043"/>
              <a:ext cx="2725420" cy="4897120"/>
            </a:xfrm>
            <a:custGeom>
              <a:avLst/>
              <a:gdLst/>
              <a:ahLst/>
              <a:cxnLst/>
              <a:rect l="l" t="t" r="r" b="b"/>
              <a:pathLst>
                <a:path w="2725419" h="4897120">
                  <a:moveTo>
                    <a:pt x="2724970" y="4896570"/>
                  </a:moveTo>
                  <a:lnTo>
                    <a:pt x="0" y="4896570"/>
                  </a:lnTo>
                  <a:lnTo>
                    <a:pt x="2724970" y="0"/>
                  </a:lnTo>
                  <a:lnTo>
                    <a:pt x="2724970" y="4896570"/>
                  </a:lnTo>
                  <a:close/>
                </a:path>
              </a:pathLst>
            </a:custGeom>
            <a:solidFill>
              <a:srgbClr val="17AFE3">
                <a:alpha val="65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14030280" y="8043540"/>
              <a:ext cx="685800" cy="685800"/>
            </a:xfrm>
            <a:custGeom>
              <a:avLst/>
              <a:gdLst/>
              <a:ahLst/>
              <a:cxnLst/>
              <a:rect l="l" t="t" r="r" b="b"/>
              <a:pathLst>
                <a:path w="685800" h="685800">
                  <a:moveTo>
                    <a:pt x="685790" y="685780"/>
                  </a:moveTo>
                  <a:lnTo>
                    <a:pt x="0" y="685780"/>
                  </a:lnTo>
                  <a:lnTo>
                    <a:pt x="0" y="0"/>
                  </a:lnTo>
                  <a:lnTo>
                    <a:pt x="685790" y="0"/>
                  </a:lnTo>
                  <a:lnTo>
                    <a:pt x="685790" y="685780"/>
                  </a:lnTo>
                  <a:close/>
                </a:path>
              </a:pathLst>
            </a:custGeom>
            <a:solidFill>
              <a:srgbClr val="40AF4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14030280" y="8843617"/>
              <a:ext cx="271780" cy="271780"/>
            </a:xfrm>
            <a:custGeom>
              <a:avLst/>
              <a:gdLst/>
              <a:ahLst/>
              <a:cxnLst/>
              <a:rect l="l" t="t" r="r" b="b"/>
              <a:pathLst>
                <a:path w="271780" h="271779">
                  <a:moveTo>
                    <a:pt x="271554" y="271550"/>
                  </a:moveTo>
                  <a:lnTo>
                    <a:pt x="0" y="271550"/>
                  </a:lnTo>
                  <a:lnTo>
                    <a:pt x="0" y="0"/>
                  </a:lnTo>
                  <a:lnTo>
                    <a:pt x="271554" y="0"/>
                  </a:lnTo>
                  <a:lnTo>
                    <a:pt x="271554" y="271550"/>
                  </a:lnTo>
                  <a:close/>
                </a:path>
              </a:pathLst>
            </a:custGeom>
            <a:solidFill>
              <a:srgbClr val="2D936A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14" name="object 1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011" y="5072061"/>
            <a:ext cx="3705223" cy="5124449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114800" y="6254829"/>
            <a:ext cx="1933574" cy="3436625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583764" y="2509893"/>
            <a:ext cx="2161288" cy="2521839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232982" y="6191772"/>
            <a:ext cx="1846140" cy="3657599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1446602" y="2343816"/>
            <a:ext cx="2095500" cy="2952749"/>
          </a:xfrm>
          <a:prstGeom prst="rect">
            <a:avLst/>
          </a:prstGeom>
        </p:spPr>
      </p:pic>
      <p:sp>
        <p:nvSpPr>
          <p:cNvPr id="19" name="object 19" descr=""/>
          <p:cNvSpPr txBox="1"/>
          <p:nvPr/>
        </p:nvSpPr>
        <p:spPr>
          <a:xfrm>
            <a:off x="1103311" y="9698856"/>
            <a:ext cx="246126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dirty="0" sz="1650" spc="-55" b="1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6852326" y="9682502"/>
            <a:ext cx="24257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55128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dirty="0"/>
              <a:t>RESULTS</a:t>
            </a:r>
            <a:r>
              <a:rPr dirty="0" spc="-195"/>
              <a:t> </a:t>
            </a:r>
            <a:r>
              <a:rPr dirty="0"/>
              <a:t>AND</a:t>
            </a:r>
            <a:r>
              <a:rPr dirty="0" spc="-195"/>
              <a:t> </a:t>
            </a:r>
            <a:r>
              <a:rPr dirty="0" spc="-10"/>
              <a:t>SCREENSHOTS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4" y="0"/>
            <a:ext cx="7182582" cy="1028393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0311" y="9701211"/>
            <a:ext cx="114298" cy="266548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99149" y="468379"/>
            <a:ext cx="548703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CONCLUSION</a:t>
            </a:r>
            <a:endParaRPr sz="7200"/>
          </a:p>
        </p:txBody>
      </p:sp>
      <p:sp>
        <p:nvSpPr>
          <p:cNvPr id="6" name="object 6" descr=""/>
          <p:cNvSpPr txBox="1"/>
          <p:nvPr/>
        </p:nvSpPr>
        <p:spPr>
          <a:xfrm>
            <a:off x="16852326" y="9682502"/>
            <a:ext cx="24257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25">
                <a:solidFill>
                  <a:srgbClr val="2D936A"/>
                </a:solidFill>
                <a:latin typeface="Trebuchet MS"/>
                <a:cs typeface="Trebuchet MS"/>
              </a:rPr>
              <a:t>10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35560" rIns="0" bIns="0" rtlCol="0" vert="horz">
            <a:spAutoFit/>
          </a:bodyPr>
          <a:lstStyle/>
          <a:p>
            <a:pPr marL="12700" marR="5080">
              <a:lnSpc>
                <a:spcPct val="97200"/>
              </a:lnSpc>
              <a:spcBef>
                <a:spcPts val="280"/>
              </a:spcBef>
              <a:tabLst>
                <a:tab pos="1203325" algn="l"/>
                <a:tab pos="2909570" algn="l"/>
                <a:tab pos="4113529" algn="l"/>
                <a:tab pos="7682230" algn="l"/>
                <a:tab pos="8056880" algn="l"/>
              </a:tabLst>
            </a:pPr>
            <a:r>
              <a:rPr dirty="0" spc="-25"/>
              <a:t>The</a:t>
            </a:r>
            <a:r>
              <a:rPr dirty="0"/>
              <a:t>	DigitalPortfolio</a:t>
            </a:r>
            <a:r>
              <a:rPr dirty="0" spc="-114"/>
              <a:t> </a:t>
            </a:r>
            <a:r>
              <a:rPr dirty="0" spc="-10"/>
              <a:t>Website</a:t>
            </a:r>
            <a:r>
              <a:rPr dirty="0"/>
              <a:t>	</a:t>
            </a:r>
            <a:r>
              <a:rPr dirty="0" spc="-10"/>
              <a:t>providesan organized</a:t>
            </a:r>
            <a:r>
              <a:rPr dirty="0"/>
              <a:t>	</a:t>
            </a:r>
            <a:r>
              <a:rPr dirty="0" spc="-25"/>
              <a:t>and</a:t>
            </a:r>
            <a:r>
              <a:rPr dirty="0"/>
              <a:t>	</a:t>
            </a:r>
            <a:r>
              <a:rPr dirty="0" spc="-10"/>
              <a:t>professional</a:t>
            </a:r>
            <a:r>
              <a:rPr dirty="0"/>
              <a:t>	</a:t>
            </a:r>
            <a:r>
              <a:rPr dirty="0" spc="-10"/>
              <a:t>wayto </a:t>
            </a:r>
            <a:r>
              <a:rPr dirty="0"/>
              <a:t>present</a:t>
            </a:r>
            <a:r>
              <a:rPr dirty="0" spc="-250"/>
              <a:t> </a:t>
            </a:r>
            <a:r>
              <a:rPr dirty="0" spc="-10"/>
              <a:t>personalachievements,skills, </a:t>
            </a:r>
            <a:r>
              <a:rPr dirty="0"/>
              <a:t>and</a:t>
            </a:r>
            <a:r>
              <a:rPr dirty="0" spc="-125"/>
              <a:t> </a:t>
            </a:r>
            <a:r>
              <a:rPr dirty="0" spc="-10"/>
              <a:t>projects.</a:t>
            </a:r>
          </a:p>
          <a:p>
            <a:pPr marL="12700" marR="167005">
              <a:lnSpc>
                <a:spcPts val="6450"/>
              </a:lnSpc>
              <a:spcBef>
                <a:spcPts val="100"/>
              </a:spcBef>
              <a:tabLst>
                <a:tab pos="2493010" algn="l"/>
                <a:tab pos="3733165" algn="l"/>
                <a:tab pos="9935210" algn="l"/>
              </a:tabLst>
            </a:pPr>
            <a:r>
              <a:rPr dirty="0"/>
              <a:t>It</a:t>
            </a:r>
            <a:r>
              <a:rPr dirty="0" spc="-65"/>
              <a:t> </a:t>
            </a:r>
            <a:r>
              <a:rPr dirty="0" spc="-10"/>
              <a:t>enhances</a:t>
            </a:r>
            <a:r>
              <a:rPr dirty="0"/>
              <a:t>	</a:t>
            </a:r>
            <a:r>
              <a:rPr dirty="0" spc="-10"/>
              <a:t>careeropportunities</a:t>
            </a:r>
            <a:r>
              <a:rPr dirty="0"/>
              <a:t>	</a:t>
            </a:r>
            <a:r>
              <a:rPr dirty="0" spc="-25"/>
              <a:t>and </a:t>
            </a:r>
            <a:r>
              <a:rPr dirty="0" spc="-10"/>
              <a:t>creates</a:t>
            </a:r>
            <a:r>
              <a:rPr dirty="0"/>
              <a:t>	a</a:t>
            </a:r>
            <a:r>
              <a:rPr dirty="0" spc="-50"/>
              <a:t> </a:t>
            </a:r>
            <a:r>
              <a:rPr dirty="0" spc="-10"/>
              <a:t>strongdigitalpresence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  <a:tabLst>
                <a:tab pos="6305550" algn="l"/>
              </a:tabLst>
            </a:pPr>
            <a:r>
              <a:rPr dirty="0" spc="-3660"/>
              <a:t>P</a:t>
            </a:r>
            <a:r>
              <a:rPr dirty="0" baseline="-23662" sz="16200" spc="-6757" b="0">
                <a:solidFill>
                  <a:srgbClr val="000000"/>
                </a:solidFill>
                <a:latin typeface="Times New Roman"/>
                <a:cs typeface="Times New Roman"/>
              </a:rPr>
              <a:t>D</a:t>
            </a:r>
            <a:r>
              <a:rPr dirty="0" sz="6350" spc="65"/>
              <a:t>R</a:t>
            </a:r>
            <a:r>
              <a:rPr dirty="0" sz="6350" spc="-1810"/>
              <a:t>O</a:t>
            </a:r>
            <a:r>
              <a:rPr dirty="0" baseline="-23662" sz="16200" spc="-2879" b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6350" spc="60"/>
              <a:t>J</a:t>
            </a:r>
            <a:r>
              <a:rPr dirty="0" sz="6350" spc="-3375"/>
              <a:t>E</a:t>
            </a:r>
            <a:r>
              <a:rPr dirty="0" baseline="-23662" sz="16200" spc="-7177" b="0">
                <a:solidFill>
                  <a:srgbClr val="000000"/>
                </a:solidFill>
                <a:latin typeface="Times New Roman"/>
                <a:cs typeface="Times New Roman"/>
              </a:rPr>
              <a:t>G</a:t>
            </a:r>
            <a:r>
              <a:rPr dirty="0" sz="6350" spc="60"/>
              <a:t>C</a:t>
            </a:r>
            <a:r>
              <a:rPr dirty="0" sz="6350" spc="-925"/>
              <a:t>T</a:t>
            </a:r>
            <a:r>
              <a:rPr dirty="0" baseline="-23662" sz="16200" spc="-1545" b="0">
                <a:solidFill>
                  <a:srgbClr val="000000"/>
                </a:solidFill>
                <a:latin typeface="Times New Roman"/>
                <a:cs typeface="Times New Roman"/>
              </a:rPr>
              <a:t>I</a:t>
            </a:r>
            <a:r>
              <a:rPr dirty="0" sz="6350" spc="-1265"/>
              <a:t>T</a:t>
            </a:r>
            <a:r>
              <a:rPr dirty="0" baseline="-23662" sz="16200" spc="-8002" b="0">
                <a:solidFill>
                  <a:srgbClr val="000000"/>
                </a:solidFill>
                <a:latin typeface="Times New Roman"/>
                <a:cs typeface="Times New Roman"/>
              </a:rPr>
              <a:t>T</a:t>
            </a:r>
            <a:r>
              <a:rPr dirty="0" sz="6350" spc="65"/>
              <a:t>I</a:t>
            </a:r>
            <a:r>
              <a:rPr dirty="0" sz="6350" spc="60"/>
              <a:t>T</a:t>
            </a:r>
            <a:r>
              <a:rPr dirty="0" sz="6350" spc="-1920"/>
              <a:t>L</a:t>
            </a:r>
            <a:r>
              <a:rPr dirty="0" baseline="-23662" sz="16200" spc="-8894" b="0">
                <a:solidFill>
                  <a:srgbClr val="000000"/>
                </a:solidFill>
                <a:latin typeface="Times New Roman"/>
                <a:cs typeface="Times New Roman"/>
              </a:rPr>
              <a:t>A</a:t>
            </a:r>
            <a:r>
              <a:rPr dirty="0" sz="6350" spc="70"/>
              <a:t>E</a:t>
            </a:r>
            <a:r>
              <a:rPr dirty="0" sz="6350"/>
              <a:t>	</a:t>
            </a:r>
            <a:r>
              <a:rPr dirty="0" baseline="-23662" sz="16200" spc="810" b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endParaRPr baseline="-23662" sz="16200">
              <a:latin typeface="Times New Roman"/>
              <a:cs typeface="Times New Roman"/>
            </a:endParaRPr>
          </a:p>
        </p:txBody>
      </p:sp>
      <p:sp>
        <p:nvSpPr>
          <p:cNvPr id="4" name="object 4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97649" y="2363420"/>
            <a:ext cx="8428355" cy="3185795"/>
          </a:xfrm>
          <a:prstGeom prst="rect">
            <a:avLst/>
          </a:prstGeom>
        </p:spPr>
        <p:txBody>
          <a:bodyPr wrap="square" lIns="0" tIns="158115" rIns="0" bIns="0" rtlCol="0" vert="horz">
            <a:spAutoFit/>
          </a:bodyPr>
          <a:lstStyle/>
          <a:p>
            <a:pPr marL="12700" marR="5080">
              <a:lnSpc>
                <a:spcPts val="11920"/>
              </a:lnSpc>
              <a:spcBef>
                <a:spcPts val="1245"/>
              </a:spcBef>
            </a:pPr>
            <a:r>
              <a:rPr dirty="0" sz="10800" spc="1930">
                <a:latin typeface="Times New Roman"/>
                <a:cs typeface="Times New Roman"/>
              </a:rPr>
              <a:t>PORTFOL</a:t>
            </a:r>
            <a:r>
              <a:rPr dirty="0" sz="10800" spc="660">
                <a:latin typeface="Times New Roman"/>
                <a:cs typeface="Times New Roman"/>
              </a:rPr>
              <a:t>I</a:t>
            </a:r>
            <a:r>
              <a:rPr dirty="0" sz="10800" spc="1770">
                <a:latin typeface="Times New Roman"/>
                <a:cs typeface="Times New Roman"/>
              </a:rPr>
              <a:t> </a:t>
            </a:r>
            <a:r>
              <a:rPr dirty="0" sz="10800" spc="415">
                <a:latin typeface="Times New Roman"/>
                <a:cs typeface="Times New Roman"/>
              </a:rPr>
              <a:t>O</a:t>
            </a:r>
            <a:endParaRPr sz="10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18288000" cy="10286365"/>
            <a:chOff x="0" y="0"/>
            <a:chExt cx="18288000" cy="1028636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7994" cy="10286330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030575" y="9201150"/>
              <a:ext cx="371472" cy="371472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700086" y="9614962"/>
              <a:ext cx="5559425" cy="445134"/>
            </a:xfrm>
            <a:custGeom>
              <a:avLst/>
              <a:gdLst/>
              <a:ahLst/>
              <a:cxnLst/>
              <a:rect l="l" t="t" r="r" b="b"/>
              <a:pathLst>
                <a:path w="5559425" h="445134">
                  <a:moveTo>
                    <a:pt x="5558958" y="445133"/>
                  </a:moveTo>
                  <a:lnTo>
                    <a:pt x="0" y="445133"/>
                  </a:lnTo>
                  <a:lnTo>
                    <a:pt x="0" y="0"/>
                  </a:lnTo>
                  <a:lnTo>
                    <a:pt x="5558958" y="0"/>
                  </a:lnTo>
                  <a:lnTo>
                    <a:pt x="5558958" y="445133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436" y="5729286"/>
              <a:ext cx="2598523" cy="4511722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103311" y="9698856"/>
            <a:ext cx="246126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>
                <a:solidFill>
                  <a:srgbClr val="2D81C2"/>
                </a:solidFill>
                <a:latin typeface="Trebuchet MS"/>
                <a:cs typeface="Trebuchet MS"/>
              </a:rPr>
              <a:t>3/21/2024</a:t>
            </a:r>
            <a:r>
              <a:rPr dirty="0" sz="1650" b="1">
                <a:solidFill>
                  <a:srgbClr val="2D81C2"/>
                </a:solidFill>
                <a:latin typeface="Trebuchet MS"/>
                <a:cs typeface="Trebuchet MS"/>
              </a:rPr>
              <a:t>Annual</a:t>
            </a:r>
            <a:r>
              <a:rPr dirty="0" sz="1650" spc="-55" b="1">
                <a:solidFill>
                  <a:srgbClr val="2D81C2"/>
                </a:solidFill>
                <a:latin typeface="Trebuchet MS"/>
                <a:cs typeface="Trebuchet MS"/>
              </a:rPr>
              <a:t> </a:t>
            </a:r>
            <a:r>
              <a:rPr dirty="0" sz="1650" spc="-10" b="1">
                <a:solidFill>
                  <a:srgbClr val="2D81C2"/>
                </a:solidFill>
                <a:latin typeface="Trebuchet MS"/>
                <a:cs typeface="Trebuchet MS"/>
              </a:rPr>
              <a:t>Review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6852326" y="9682502"/>
            <a:ext cx="135890" cy="2768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50" spc="-50">
                <a:solidFill>
                  <a:srgbClr val="2D936A"/>
                </a:solidFill>
                <a:latin typeface="Trebuchet MS"/>
                <a:cs typeface="Trebuchet MS"/>
              </a:rPr>
              <a:t>1</a:t>
            </a:r>
            <a:endParaRPr sz="16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071564" y="558294"/>
            <a:ext cx="3509645" cy="1122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7200" spc="-10"/>
              <a:t>AGENDA</a:t>
            </a:r>
            <a:endParaRPr sz="7200"/>
          </a:p>
        </p:txBody>
      </p:sp>
      <p:sp>
        <p:nvSpPr>
          <p:cNvPr id="10" name="object 10" descr=""/>
          <p:cNvSpPr txBox="1"/>
          <p:nvPr/>
        </p:nvSpPr>
        <p:spPr>
          <a:xfrm>
            <a:off x="4119869" y="1980253"/>
            <a:ext cx="5888990" cy="75520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9275" indent="-521334">
              <a:lnSpc>
                <a:spcPts val="4995"/>
              </a:lnSpc>
              <a:spcBef>
                <a:spcPts val="100"/>
              </a:spcBef>
              <a:buAutoNum type="arabicPeriod"/>
              <a:tabLst>
                <a:tab pos="549275" algn="l"/>
              </a:tabLst>
            </a:pPr>
            <a:r>
              <a:rPr dirty="0" sz="4200" spc="32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4200" spc="4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32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4200">
              <a:latin typeface="Times New Roman"/>
              <a:cs typeface="Times New Roman"/>
            </a:endParaRPr>
          </a:p>
          <a:p>
            <a:pPr marL="548640" indent="-495300">
              <a:lnSpc>
                <a:spcPts val="4950"/>
              </a:lnSpc>
              <a:buAutoNum type="arabicPeriod"/>
              <a:tabLst>
                <a:tab pos="548640" algn="l"/>
              </a:tabLst>
            </a:pPr>
            <a:r>
              <a:rPr dirty="0" sz="4200" spc="21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4200" spc="2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13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4200">
              <a:latin typeface="Times New Roman"/>
              <a:cs typeface="Times New Roman"/>
            </a:endParaRPr>
          </a:p>
          <a:p>
            <a:pPr marL="549275" indent="-511175">
              <a:lnSpc>
                <a:spcPts val="4950"/>
              </a:lnSpc>
              <a:buAutoNum type="arabicPeriod"/>
              <a:tabLst>
                <a:tab pos="549275" algn="l"/>
              </a:tabLst>
            </a:pPr>
            <a:r>
              <a:rPr dirty="0" sz="4200" spc="34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4200" spc="37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35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4200">
              <a:latin typeface="Times New Roman"/>
              <a:cs typeface="Times New Roman"/>
            </a:endParaRPr>
          </a:p>
          <a:p>
            <a:pPr marL="549275" marR="5080" indent="-508000">
              <a:lnSpc>
                <a:spcPts val="4950"/>
              </a:lnSpc>
              <a:spcBef>
                <a:spcPts val="195"/>
              </a:spcBef>
              <a:buAutoNum type="arabicPeriod"/>
              <a:tabLst>
                <a:tab pos="549275" algn="l"/>
              </a:tabLst>
            </a:pPr>
            <a:r>
              <a:rPr dirty="0" sz="4200" spc="2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4200" spc="3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300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4200" spc="215">
                <a:solidFill>
                  <a:srgbClr val="0D0D0D"/>
                </a:solidFill>
                <a:latin typeface="Times New Roman"/>
                <a:cs typeface="Times New Roman"/>
              </a:rPr>
              <a:t>Technologies </a:t>
            </a:r>
            <a:r>
              <a:rPr dirty="0" sz="4200" spc="265">
                <a:solidFill>
                  <a:srgbClr val="0D0D0D"/>
                </a:solidFill>
                <a:latin typeface="Times New Roman"/>
                <a:cs typeface="Times New Roman"/>
              </a:rPr>
              <a:t>5.Portfolio</a:t>
            </a:r>
            <a:r>
              <a:rPr dirty="0" sz="4200" spc="3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245">
                <a:solidFill>
                  <a:srgbClr val="0D0D0D"/>
                </a:solidFill>
                <a:latin typeface="Times New Roman"/>
                <a:cs typeface="Times New Roman"/>
              </a:rPr>
              <a:t>designand </a:t>
            </a:r>
            <a:r>
              <a:rPr dirty="0" sz="4200" spc="395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4200">
              <a:latin typeface="Times New Roman"/>
              <a:cs typeface="Times New Roman"/>
            </a:endParaRPr>
          </a:p>
          <a:p>
            <a:pPr marL="546100" marR="1795145" indent="-534035">
              <a:lnSpc>
                <a:spcPts val="4950"/>
              </a:lnSpc>
              <a:spcBef>
                <a:spcPts val="75"/>
              </a:spcBef>
              <a:buAutoNum type="arabicPeriod"/>
              <a:tabLst>
                <a:tab pos="546100" algn="l"/>
                <a:tab pos="2989580" algn="l"/>
              </a:tabLst>
            </a:pPr>
            <a:r>
              <a:rPr dirty="0" sz="4200" spc="395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4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4200" spc="385">
                <a:solidFill>
                  <a:srgbClr val="0D0D0D"/>
                </a:solidFill>
                <a:latin typeface="Times New Roman"/>
                <a:cs typeface="Times New Roman"/>
              </a:rPr>
              <a:t>and </a:t>
            </a:r>
            <a:r>
              <a:rPr dirty="0" sz="4200" spc="40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4200">
              <a:latin typeface="Times New Roman"/>
              <a:cs typeface="Times New Roman"/>
            </a:endParaRPr>
          </a:p>
          <a:p>
            <a:pPr marL="531495" marR="1572895" indent="-502920">
              <a:lnSpc>
                <a:spcPts val="4800"/>
              </a:lnSpc>
              <a:spcBef>
                <a:spcPts val="45"/>
              </a:spcBef>
              <a:buAutoNum type="arabicPeriod"/>
              <a:tabLst>
                <a:tab pos="531495" algn="l"/>
              </a:tabLst>
            </a:pPr>
            <a:r>
              <a:rPr dirty="0" sz="4200" spc="220">
                <a:solidFill>
                  <a:srgbClr val="0D0D0D"/>
                </a:solidFill>
                <a:latin typeface="Times New Roman"/>
                <a:cs typeface="Times New Roman"/>
              </a:rPr>
              <a:t>Results </a:t>
            </a:r>
            <a:r>
              <a:rPr dirty="0" sz="4200" spc="235">
                <a:solidFill>
                  <a:srgbClr val="0D0D0D"/>
                </a:solidFill>
                <a:latin typeface="Times New Roman"/>
                <a:cs typeface="Times New Roman"/>
              </a:rPr>
              <a:t>andScreenshots</a:t>
            </a:r>
            <a:endParaRPr sz="4200">
              <a:latin typeface="Times New Roman"/>
              <a:cs typeface="Times New Roman"/>
            </a:endParaRPr>
          </a:p>
          <a:p>
            <a:pPr marL="531495" indent="-502284">
              <a:lnSpc>
                <a:spcPts val="4755"/>
              </a:lnSpc>
              <a:buAutoNum type="arabicPeriod"/>
              <a:tabLst>
                <a:tab pos="531495" algn="l"/>
              </a:tabLst>
            </a:pPr>
            <a:r>
              <a:rPr dirty="0" sz="4200" spc="235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4119869" y="9495477"/>
            <a:ext cx="3729354" cy="665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 spc="165">
                <a:solidFill>
                  <a:srgbClr val="0D0D0D"/>
                </a:solidFill>
                <a:latin typeface="Times New Roman"/>
                <a:cs typeface="Times New Roman"/>
              </a:rPr>
              <a:t>8.</a:t>
            </a:r>
            <a:r>
              <a:rPr dirty="0" sz="4200" spc="-4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409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4200" spc="5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4200" spc="3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4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05414" y="0"/>
            <a:ext cx="7183120" cy="10284460"/>
            <a:chOff x="11105414" y="0"/>
            <a:chExt cx="7183120" cy="102844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414" y="0"/>
              <a:ext cx="7182582" cy="1028393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1987212" y="4400550"/>
              <a:ext cx="4141174" cy="4883729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9331" y="9701211"/>
            <a:ext cx="266698" cy="2666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13001" y="779055"/>
            <a:ext cx="8225790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dirty="0" spc="-235"/>
              <a:t> </a:t>
            </a:r>
            <a:r>
              <a:rPr dirty="0" spc="-10"/>
              <a:t>STATEMENT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304441" y="2423032"/>
            <a:ext cx="10822940" cy="3780154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86105">
              <a:lnSpc>
                <a:spcPts val="4950"/>
              </a:lnSpc>
              <a:spcBef>
                <a:spcPts val="340"/>
              </a:spcBef>
            </a:pPr>
            <a:r>
              <a:rPr dirty="0" sz="4200">
                <a:latin typeface="Calibri"/>
                <a:cs typeface="Calibri"/>
              </a:rPr>
              <a:t>In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today’s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competitive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world,</a:t>
            </a:r>
            <a:r>
              <a:rPr dirty="0" sz="4200" spc="-9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individuals </a:t>
            </a:r>
            <a:r>
              <a:rPr dirty="0" sz="4200">
                <a:latin typeface="Calibri"/>
                <a:cs typeface="Calibri"/>
              </a:rPr>
              <a:t>lack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centralized,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professional,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visually</a:t>
            </a:r>
            <a:endParaRPr sz="4200">
              <a:latin typeface="Calibri"/>
              <a:cs typeface="Calibri"/>
            </a:endParaRPr>
          </a:p>
          <a:p>
            <a:pPr marL="12700" marR="537845">
              <a:lnSpc>
                <a:spcPts val="4950"/>
              </a:lnSpc>
            </a:pPr>
            <a:r>
              <a:rPr dirty="0" sz="4200">
                <a:latin typeface="Calibri"/>
                <a:cs typeface="Calibri"/>
              </a:rPr>
              <a:t>appealing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platform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9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their</a:t>
            </a:r>
            <a:r>
              <a:rPr dirty="0" sz="4200" spc="-8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academic achievements,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projects.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570"/>
              </a:lnSpc>
            </a:pP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digital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necessary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present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955"/>
              </a:lnSpc>
            </a:pP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professional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information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effectively.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05414" y="0"/>
            <a:ext cx="7183120" cy="10284460"/>
            <a:chOff x="11105414" y="0"/>
            <a:chExt cx="7183120" cy="102844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414" y="0"/>
              <a:ext cx="7182582" cy="1028393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987337" y="3971925"/>
              <a:ext cx="5300661" cy="5714999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9331" y="9701211"/>
            <a:ext cx="266698" cy="266698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99149" y="1161008"/>
            <a:ext cx="7573645" cy="99314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dirty="0" spc="-265"/>
              <a:t> </a:t>
            </a:r>
            <a:r>
              <a:rPr dirty="0" spc="-10"/>
              <a:t>OVERVIEW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1163004" y="2639808"/>
            <a:ext cx="10861040" cy="505650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340"/>
              </a:spcBef>
            </a:pPr>
            <a:r>
              <a:rPr dirty="0" sz="4200">
                <a:latin typeface="Calibri"/>
                <a:cs typeface="Calibri"/>
              </a:rPr>
              <a:t>TheDigital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Websiteis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platform </a:t>
            </a:r>
            <a:r>
              <a:rPr dirty="0" sz="4200">
                <a:latin typeface="Calibri"/>
                <a:cs typeface="Calibri"/>
              </a:rPr>
              <a:t>designed</a:t>
            </a:r>
            <a:r>
              <a:rPr dirty="0" sz="4200" spc="-10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to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technical,</a:t>
            </a:r>
            <a:r>
              <a:rPr dirty="0" sz="4200" spc="-10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>
                <a:latin typeface="Calibri"/>
                <a:cs typeface="Calibri"/>
              </a:rPr>
              <a:t>creative</a:t>
            </a:r>
            <a:r>
              <a:rPr dirty="0" sz="4200" spc="-1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skills.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ts val="4680"/>
              </a:lnSpc>
            </a:pPr>
            <a:r>
              <a:rPr dirty="0" sz="4200">
                <a:latin typeface="Calibri"/>
                <a:cs typeface="Calibri"/>
              </a:rPr>
              <a:t>It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contains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such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as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Me,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Education,</a:t>
            </a:r>
            <a:endParaRPr sz="4200">
              <a:latin typeface="Calibri"/>
              <a:cs typeface="Calibri"/>
            </a:endParaRPr>
          </a:p>
          <a:p>
            <a:pPr marL="12700" marR="1771650">
              <a:lnSpc>
                <a:spcPts val="4950"/>
              </a:lnSpc>
              <a:spcBef>
                <a:spcPts val="195"/>
              </a:spcBef>
            </a:pP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8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Certifications,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7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 information.</a:t>
            </a:r>
            <a:endParaRPr sz="4200">
              <a:latin typeface="Calibri"/>
              <a:cs typeface="Calibri"/>
            </a:endParaRPr>
          </a:p>
          <a:p>
            <a:pPr marL="12700" marR="1212850">
              <a:lnSpc>
                <a:spcPts val="4950"/>
              </a:lnSpc>
            </a:pPr>
            <a:r>
              <a:rPr dirty="0" sz="4200">
                <a:latin typeface="Calibri"/>
                <a:cs typeface="Calibri"/>
              </a:rPr>
              <a:t>The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website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is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responsive,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user-</a:t>
            </a:r>
            <a:r>
              <a:rPr dirty="0" sz="4200">
                <a:latin typeface="Calibri"/>
                <a:cs typeface="Calibri"/>
              </a:rPr>
              <a:t>friendly,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and </a:t>
            </a:r>
            <a:r>
              <a:rPr dirty="0" sz="4200" spc="-10">
                <a:latin typeface="Calibri"/>
                <a:cs typeface="Calibri"/>
              </a:rPr>
              <a:t>customizable.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4" y="0"/>
            <a:ext cx="7182582" cy="102839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99149" y="1242484"/>
            <a:ext cx="5572125" cy="1480820"/>
          </a:xfrm>
          <a:prstGeom prst="rect"/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  <a:tabLst>
                <a:tab pos="2950845" algn="l"/>
                <a:tab pos="4420235" algn="l"/>
              </a:tabLst>
            </a:pPr>
            <a:r>
              <a:rPr dirty="0" sz="4800" spc="-35"/>
              <a:t>WHO</a:t>
            </a:r>
            <a:r>
              <a:rPr dirty="0" sz="4800" spc="-710"/>
              <a:t> </a:t>
            </a:r>
            <a:r>
              <a:rPr dirty="0" sz="4800" spc="-25"/>
              <a:t>ARE</a:t>
            </a:r>
            <a:r>
              <a:rPr dirty="0" sz="4800"/>
              <a:t>	</a:t>
            </a:r>
            <a:r>
              <a:rPr dirty="0" sz="4800" spc="-25"/>
              <a:t>THE</a:t>
            </a:r>
            <a:r>
              <a:rPr dirty="0" sz="4800"/>
              <a:t>	</a:t>
            </a:r>
            <a:r>
              <a:rPr dirty="0" sz="4800" spc="-35"/>
              <a:t>END </a:t>
            </a:r>
            <a:r>
              <a:rPr dirty="0" sz="4800" spc="-10"/>
              <a:t>USERS?</a:t>
            </a:r>
            <a:endParaRPr sz="4800"/>
          </a:p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1643417" y="2995525"/>
            <a:ext cx="12116435" cy="2551430"/>
          </a:xfrm>
          <a:prstGeom prst="rect">
            <a:avLst/>
          </a:prstGeom>
        </p:spPr>
        <p:txBody>
          <a:bodyPr wrap="square" lIns="0" tIns="36830" rIns="0" bIns="0" rtlCol="0" vert="horz">
            <a:spAutoFit/>
          </a:bodyPr>
          <a:lstStyle/>
          <a:p>
            <a:pPr marL="12700" marR="5080">
              <a:lnSpc>
                <a:spcPts val="4950"/>
              </a:lnSpc>
              <a:spcBef>
                <a:spcPts val="290"/>
              </a:spcBef>
            </a:pPr>
            <a:r>
              <a:rPr dirty="0" sz="4200">
                <a:latin typeface="Calibri"/>
                <a:cs typeface="Calibri"/>
              </a:rPr>
              <a:t>Students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Showcase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academic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achievements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skills </a:t>
            </a:r>
            <a:r>
              <a:rPr dirty="0" sz="4200">
                <a:latin typeface="Calibri"/>
                <a:cs typeface="Calibri"/>
              </a:rPr>
              <a:t>Job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Seekers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Highlight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certifications </a:t>
            </a:r>
            <a:r>
              <a:rPr dirty="0" sz="4200">
                <a:latin typeface="Calibri"/>
                <a:cs typeface="Calibri"/>
              </a:rPr>
              <a:t>Professionals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Build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online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personal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brand </a:t>
            </a:r>
            <a:r>
              <a:rPr dirty="0" sz="4200">
                <a:latin typeface="Calibri"/>
                <a:cs typeface="Calibri"/>
              </a:rPr>
              <a:t>Recruiters/Employers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–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View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candidate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portfolios</a:t>
            </a:r>
            <a:r>
              <a:rPr dirty="0" sz="4200" spc="-3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easily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11105414" y="0"/>
            <a:ext cx="7183120" cy="10284460"/>
            <a:chOff x="11105414" y="0"/>
            <a:chExt cx="7183120" cy="1028446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105414" y="0"/>
              <a:ext cx="7182582" cy="10283936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2438419" y="1938928"/>
              <a:ext cx="4043065" cy="791489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0044110" y="2543175"/>
            <a:ext cx="471805" cy="487045"/>
          </a:xfrm>
          <a:custGeom>
            <a:avLst/>
            <a:gdLst/>
            <a:ahLst/>
            <a:cxnLst/>
            <a:rect l="l" t="t" r="r" b="b"/>
            <a:pathLst>
              <a:path w="471804" h="487044">
                <a:moveTo>
                  <a:pt x="471805" y="486548"/>
                </a:moveTo>
                <a:lnTo>
                  <a:pt x="0" y="486548"/>
                </a:lnTo>
                <a:lnTo>
                  <a:pt x="0" y="0"/>
                </a:lnTo>
                <a:lnTo>
                  <a:pt x="471805" y="0"/>
                </a:lnTo>
                <a:lnTo>
                  <a:pt x="471805" y="486548"/>
                </a:lnTo>
                <a:close/>
              </a:path>
            </a:pathLst>
          </a:custGeom>
          <a:solidFill>
            <a:srgbClr val="2D81C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4030321" y="804385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4030321" y="8843954"/>
            <a:ext cx="271780" cy="271780"/>
          </a:xfrm>
          <a:custGeom>
            <a:avLst/>
            <a:gdLst/>
            <a:ahLst/>
            <a:cxnLst/>
            <a:rect l="l" t="t" r="r" b="b"/>
            <a:pathLst>
              <a:path w="271780" h="271779">
                <a:moveTo>
                  <a:pt x="271779" y="271779"/>
                </a:moveTo>
                <a:lnTo>
                  <a:pt x="0" y="271779"/>
                </a:lnTo>
                <a:lnTo>
                  <a:pt x="0" y="0"/>
                </a:lnTo>
                <a:lnTo>
                  <a:pt x="271779" y="0"/>
                </a:lnTo>
                <a:lnTo>
                  <a:pt x="271779" y="271779"/>
                </a:lnTo>
                <a:close/>
              </a:path>
            </a:pathLst>
          </a:custGeom>
          <a:solidFill>
            <a:srgbClr val="2D936A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59331" y="9701211"/>
            <a:ext cx="266698" cy="26669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773749" y="1237236"/>
            <a:ext cx="9864090" cy="15875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38100">
              <a:lnSpc>
                <a:spcPts val="6150"/>
              </a:lnSpc>
              <a:spcBef>
                <a:spcPts val="100"/>
              </a:spcBef>
              <a:tabLst>
                <a:tab pos="2517140" algn="l"/>
              </a:tabLst>
            </a:pPr>
            <a:r>
              <a:rPr dirty="0" sz="5400" spc="-10"/>
              <a:t>TOOLS</a:t>
            </a:r>
            <a:r>
              <a:rPr dirty="0" sz="5400"/>
              <a:t>	</a:t>
            </a:r>
            <a:r>
              <a:rPr dirty="0" sz="5400" spc="-25"/>
              <a:t>AND</a:t>
            </a:r>
            <a:endParaRPr sz="5400"/>
          </a:p>
          <a:p>
            <a:pPr marL="38100">
              <a:lnSpc>
                <a:spcPts val="6150"/>
              </a:lnSpc>
            </a:pPr>
            <a:r>
              <a:rPr dirty="0" baseline="-6687" sz="8100" spc="-30"/>
              <a:t>T</a:t>
            </a:r>
            <a:r>
              <a:rPr dirty="0" baseline="-6687" sz="8100" spc="-3240"/>
              <a:t>E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dirty="0" sz="4200" spc="-1295" b="0">
                <a:solidFill>
                  <a:srgbClr val="000000"/>
                </a:solidFill>
                <a:latin typeface="Calibri"/>
                <a:cs typeface="Calibri"/>
              </a:rPr>
              <a:t>r</a:t>
            </a:r>
            <a:r>
              <a:rPr dirty="0" baseline="-6687" sz="8100" spc="-3052"/>
              <a:t>C</a:t>
            </a:r>
            <a:r>
              <a:rPr dirty="0" sz="4200" spc="-215" b="0">
                <a:solidFill>
                  <a:srgbClr val="000000"/>
                </a:solidFill>
                <a:latin typeface="Calibri"/>
                <a:cs typeface="Calibri"/>
              </a:rPr>
              <a:t>o</a:t>
            </a:r>
            <a:r>
              <a:rPr dirty="0" baseline="-6687" sz="8100" spc="-5250"/>
              <a:t>H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sz="4200" spc="-155" b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dirty="0" baseline="-6687" sz="8100" spc="-5220"/>
              <a:t>N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sz="4200" spc="-860" b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baseline="-6687" sz="8100" spc="-1019"/>
              <a:t>I</a:t>
            </a:r>
            <a:r>
              <a:rPr dirty="0" sz="4200" spc="-1585" b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dirty="0" baseline="-6687" sz="8100" spc="-3434"/>
              <a:t>Q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:</a:t>
            </a:r>
            <a:r>
              <a:rPr dirty="0" sz="4200" spc="3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2435" b="0">
                <a:solidFill>
                  <a:srgbClr val="000000"/>
                </a:solidFill>
                <a:latin typeface="Calibri"/>
                <a:cs typeface="Calibri"/>
              </a:rPr>
              <a:t>H</a:t>
            </a:r>
            <a:r>
              <a:rPr dirty="0" baseline="-6687" sz="8100" spc="-1897"/>
              <a:t>U</a:t>
            </a:r>
            <a:r>
              <a:rPr dirty="0" sz="4200" spc="-844" b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dirty="0" baseline="-6687" sz="8100" spc="-3434"/>
              <a:t>E</a:t>
            </a:r>
            <a:r>
              <a:rPr dirty="0" sz="4200" spc="-1360" b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dirty="0" baseline="-6687" sz="8100" spc="-2160"/>
              <a:t>S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L,</a:t>
            </a:r>
            <a:r>
              <a:rPr dirty="0" sz="4200" spc="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CSS,JavaScript,</a:t>
            </a:r>
            <a:r>
              <a:rPr dirty="0" sz="4200" spc="4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Bootstrap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10" name="object 10" descr=""/>
          <p:cNvSpPr txBox="1"/>
          <p:nvPr/>
        </p:nvSpPr>
        <p:spPr>
          <a:xfrm>
            <a:off x="1338178" y="2711410"/>
            <a:ext cx="9073515" cy="39782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4200">
                <a:latin typeface="Calibri"/>
                <a:cs typeface="Calibri"/>
              </a:rPr>
              <a:t>Backend: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Python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(Flask/Django)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or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PHP</a:t>
            </a:r>
            <a:r>
              <a:rPr dirty="0" sz="4200" spc="-70">
                <a:latin typeface="Calibri"/>
                <a:cs typeface="Calibri"/>
              </a:rPr>
              <a:t> </a:t>
            </a:r>
            <a:r>
              <a:rPr dirty="0" sz="4200" spc="-25">
                <a:latin typeface="Calibri"/>
                <a:cs typeface="Calibri"/>
              </a:rPr>
              <a:t>(if </a:t>
            </a:r>
            <a:r>
              <a:rPr dirty="0" sz="4200" spc="-10">
                <a:latin typeface="Calibri"/>
                <a:cs typeface="Calibri"/>
              </a:rPr>
              <a:t>required)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4200">
                <a:latin typeface="Calibri"/>
                <a:cs typeface="Calibri"/>
              </a:rPr>
              <a:t>Database: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MySQL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SQLite</a:t>
            </a:r>
            <a:r>
              <a:rPr dirty="0" sz="4200" spc="-4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(optional)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85"/>
              </a:spcBef>
            </a:pPr>
            <a:r>
              <a:rPr dirty="0" sz="4200">
                <a:latin typeface="Calibri"/>
                <a:cs typeface="Calibri"/>
              </a:rPr>
              <a:t>Hosting: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GitHub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Pages</a:t>
            </a:r>
            <a:r>
              <a:rPr dirty="0" sz="4200" spc="-5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/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Netlify</a:t>
            </a:r>
            <a:r>
              <a:rPr dirty="0" sz="4200" spc="-5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Version</a:t>
            </a:r>
            <a:endParaRPr sz="4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385"/>
              </a:spcBef>
            </a:pPr>
            <a:r>
              <a:rPr dirty="0" sz="4200">
                <a:latin typeface="Calibri"/>
                <a:cs typeface="Calibri"/>
              </a:rPr>
              <a:t>Control: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Git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&amp;</a:t>
            </a:r>
            <a:r>
              <a:rPr dirty="0" sz="4200" spc="-60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GitHub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4" y="0"/>
            <a:ext cx="7182582" cy="1028393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500311" y="9701211"/>
            <a:ext cx="114298" cy="266548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15087600" y="787707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685799" y="685799"/>
                </a:moveTo>
                <a:lnTo>
                  <a:pt x="0" y="685799"/>
                </a:lnTo>
                <a:lnTo>
                  <a:pt x="0" y="0"/>
                </a:lnTo>
                <a:lnTo>
                  <a:pt x="685799" y="0"/>
                </a:lnTo>
                <a:lnTo>
                  <a:pt x="685799" y="685799"/>
                </a:lnTo>
                <a:close/>
              </a:path>
            </a:pathLst>
          </a:custGeom>
          <a:solidFill>
            <a:srgbClr val="40AF4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71564" y="356451"/>
            <a:ext cx="8849995" cy="18542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  <a:tabLst>
                <a:tab pos="4603750" algn="l"/>
              </a:tabLst>
            </a:pPr>
            <a:r>
              <a:rPr dirty="0" sz="6000" spc="-10"/>
              <a:t>POTFOLIO</a:t>
            </a:r>
            <a:r>
              <a:rPr dirty="0" sz="6000"/>
              <a:t>	DESIGN</a:t>
            </a:r>
            <a:r>
              <a:rPr dirty="0" sz="6000" spc="-180"/>
              <a:t> </a:t>
            </a:r>
            <a:r>
              <a:rPr dirty="0" sz="6000" spc="-25"/>
              <a:t>AND </a:t>
            </a:r>
            <a:r>
              <a:rPr dirty="0" sz="6000" spc="-10"/>
              <a:t>LAYOUT</a:t>
            </a:r>
            <a:endParaRPr sz="6000"/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12700">
              <a:lnSpc>
                <a:spcPct val="100000"/>
              </a:lnSpc>
            </a:pPr>
            <a:r>
              <a:rPr dirty="0" spc="-50"/>
              <a:t>1</a:t>
            </a:r>
          </a:p>
        </p:txBody>
      </p:sp>
      <p:sp>
        <p:nvSpPr>
          <p:cNvPr id="6" name="object 6" descr=""/>
          <p:cNvSpPr txBox="1"/>
          <p:nvPr/>
        </p:nvSpPr>
        <p:spPr>
          <a:xfrm>
            <a:off x="1163004" y="2094238"/>
            <a:ext cx="9775825" cy="5067935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12700" marR="887094">
              <a:lnSpc>
                <a:spcPts val="5700"/>
              </a:lnSpc>
              <a:spcBef>
                <a:spcPts val="340"/>
              </a:spcBef>
              <a:tabLst>
                <a:tab pos="1070610" algn="l"/>
                <a:tab pos="4689475" algn="l"/>
                <a:tab pos="5119370" algn="l"/>
                <a:tab pos="6722109" algn="l"/>
              </a:tabLst>
            </a:pPr>
            <a:r>
              <a:rPr dirty="0" sz="4800" spc="-25">
                <a:latin typeface="Calibri"/>
                <a:cs typeface="Calibri"/>
              </a:rPr>
              <a:t>The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30">
                <a:latin typeface="Calibri"/>
                <a:cs typeface="Calibri"/>
              </a:rPr>
              <a:t>design</a:t>
            </a:r>
            <a:r>
              <a:rPr dirty="0" sz="4800" spc="-340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follows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50">
                <a:latin typeface="Calibri"/>
                <a:cs typeface="Calibri"/>
              </a:rPr>
              <a:t>a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clean,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minimal, </a:t>
            </a:r>
            <a:r>
              <a:rPr dirty="0" sz="4800" spc="-25">
                <a:latin typeface="Calibri"/>
                <a:cs typeface="Calibri"/>
              </a:rPr>
              <a:t>and</a:t>
            </a:r>
            <a:endParaRPr sz="4800">
              <a:latin typeface="Calibri"/>
              <a:cs typeface="Calibri"/>
            </a:endParaRPr>
          </a:p>
          <a:p>
            <a:pPr marL="12700">
              <a:lnSpc>
                <a:spcPts val="5305"/>
              </a:lnSpc>
              <a:tabLst>
                <a:tab pos="6076315" algn="l"/>
              </a:tabLst>
            </a:pPr>
            <a:r>
              <a:rPr dirty="0" sz="4800" spc="-10">
                <a:latin typeface="Calibri"/>
                <a:cs typeface="Calibri"/>
              </a:rPr>
              <a:t>professionallayoutwith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proper</a:t>
            </a:r>
            <a:endParaRPr sz="4800">
              <a:latin typeface="Calibri"/>
              <a:cs typeface="Calibri"/>
            </a:endParaRPr>
          </a:p>
          <a:p>
            <a:pPr marL="12700" marR="648970">
              <a:lnSpc>
                <a:spcPts val="5670"/>
              </a:lnSpc>
              <a:spcBef>
                <a:spcPts val="195"/>
              </a:spcBef>
              <a:tabLst>
                <a:tab pos="2217420" algn="l"/>
                <a:tab pos="3319779" algn="l"/>
              </a:tabLst>
            </a:pPr>
            <a:r>
              <a:rPr dirty="0" sz="4800" spc="-10">
                <a:latin typeface="Calibri"/>
                <a:cs typeface="Calibri"/>
              </a:rPr>
              <a:t>navigation.</a:t>
            </a:r>
            <a:r>
              <a:rPr dirty="0" sz="4800">
                <a:latin typeface="Calibri"/>
                <a:cs typeface="Calibri"/>
              </a:rPr>
              <a:t>	Sections</a:t>
            </a:r>
            <a:r>
              <a:rPr dirty="0" sz="4800" spc="-60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include:Home, About,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10">
                <a:latin typeface="Calibri"/>
                <a:cs typeface="Calibri"/>
              </a:rPr>
              <a:t>Skills,</a:t>
            </a:r>
            <a:endParaRPr sz="4800">
              <a:latin typeface="Calibri"/>
              <a:cs typeface="Calibri"/>
            </a:endParaRPr>
          </a:p>
          <a:p>
            <a:pPr marL="12700" marR="5080">
              <a:lnSpc>
                <a:spcPts val="5700"/>
              </a:lnSpc>
              <a:tabLst>
                <a:tab pos="8832215" algn="l"/>
              </a:tabLst>
            </a:pPr>
            <a:r>
              <a:rPr dirty="0" sz="4800" spc="-25">
                <a:latin typeface="Calibri"/>
                <a:cs typeface="Calibri"/>
              </a:rPr>
              <a:t>Projects,</a:t>
            </a:r>
            <a:r>
              <a:rPr dirty="0" sz="4800" spc="-580">
                <a:latin typeface="Calibri"/>
                <a:cs typeface="Calibri"/>
              </a:rPr>
              <a:t> </a:t>
            </a:r>
            <a:r>
              <a:rPr dirty="0" sz="4800">
                <a:latin typeface="Calibri"/>
                <a:cs typeface="Calibri"/>
              </a:rPr>
              <a:t>Education,</a:t>
            </a:r>
            <a:r>
              <a:rPr dirty="0" sz="4800" spc="-17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Certifications,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0">
                <a:latin typeface="Calibri"/>
                <a:cs typeface="Calibri"/>
              </a:rPr>
              <a:t>and </a:t>
            </a:r>
            <a:r>
              <a:rPr dirty="0" sz="4800" spc="-10">
                <a:latin typeface="Calibri"/>
                <a:cs typeface="Calibri"/>
              </a:rPr>
              <a:t>Contact.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021820" y="7127247"/>
            <a:ext cx="559435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422140" algn="l"/>
              </a:tabLst>
            </a:pPr>
            <a:r>
              <a:rPr dirty="0" sz="4800">
                <a:latin typeface="Calibri"/>
                <a:cs typeface="Calibri"/>
              </a:rPr>
              <a:t>is</a:t>
            </a:r>
            <a:r>
              <a:rPr dirty="0" sz="4800" spc="-40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responsivefor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0">
                <a:latin typeface="Calibri"/>
                <a:cs typeface="Calibri"/>
              </a:rPr>
              <a:t>both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1163004" y="7127247"/>
            <a:ext cx="3713479" cy="2204720"/>
          </a:xfrm>
          <a:prstGeom prst="rect">
            <a:avLst/>
          </a:prstGeom>
        </p:spPr>
        <p:txBody>
          <a:bodyPr wrap="square" lIns="0" tIns="33019" rIns="0" bIns="0" rtlCol="0" vert="horz">
            <a:spAutoFit/>
          </a:bodyPr>
          <a:lstStyle/>
          <a:p>
            <a:pPr marL="12700" marR="5080">
              <a:lnSpc>
                <a:spcPts val="5700"/>
              </a:lnSpc>
              <a:spcBef>
                <a:spcPts val="259"/>
              </a:spcBef>
              <a:tabLst>
                <a:tab pos="2217420" algn="l"/>
              </a:tabLst>
            </a:pPr>
            <a:r>
              <a:rPr dirty="0" sz="4800">
                <a:latin typeface="Calibri"/>
                <a:cs typeface="Calibri"/>
              </a:rPr>
              <a:t>The</a:t>
            </a:r>
            <a:r>
              <a:rPr dirty="0" sz="4800" spc="315">
                <a:latin typeface="Calibri"/>
                <a:cs typeface="Calibri"/>
              </a:rPr>
              <a:t> </a:t>
            </a:r>
            <a:r>
              <a:rPr dirty="0" sz="4800" spc="-10">
                <a:latin typeface="Calibri"/>
                <a:cs typeface="Calibri"/>
              </a:rPr>
              <a:t>portfolio desktop</a:t>
            </a:r>
            <a:r>
              <a:rPr dirty="0" sz="4800">
                <a:latin typeface="Calibri"/>
                <a:cs typeface="Calibri"/>
              </a:rPr>
              <a:t>	</a:t>
            </a:r>
            <a:r>
              <a:rPr dirty="0" sz="4800" spc="-25">
                <a:latin typeface="Calibri"/>
                <a:cs typeface="Calibri"/>
              </a:rPr>
              <a:t>and </a:t>
            </a:r>
            <a:r>
              <a:rPr dirty="0" sz="4800" spc="-20">
                <a:latin typeface="Calibri"/>
                <a:cs typeface="Calibri"/>
              </a:rPr>
              <a:t>mobiledevices.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05414" y="0"/>
            <a:ext cx="7182582" cy="10283936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67434" rIns="0" bIns="0" rtlCol="0" vert="horz">
            <a:spAutoFit/>
          </a:bodyPr>
          <a:lstStyle/>
          <a:p>
            <a:pPr marL="333375">
              <a:lnSpc>
                <a:spcPct val="100000"/>
              </a:lnSpc>
              <a:spcBef>
                <a:spcPts val="960"/>
              </a:spcBef>
            </a:pPr>
            <a:r>
              <a:rPr dirty="0" sz="6600"/>
              <a:t>FEATURES</a:t>
            </a:r>
            <a:r>
              <a:rPr dirty="0" sz="6600" spc="-210"/>
              <a:t> </a:t>
            </a:r>
            <a:r>
              <a:rPr dirty="0" sz="6600" spc="-25"/>
              <a:t>AND</a:t>
            </a:r>
            <a:endParaRPr sz="6600"/>
          </a:p>
          <a:p>
            <a:pPr marL="691515" marR="30480" indent="-358775">
              <a:lnSpc>
                <a:spcPts val="7430"/>
              </a:lnSpc>
              <a:spcBef>
                <a:spcPts val="1315"/>
              </a:spcBef>
            </a:pPr>
            <a:r>
              <a:rPr dirty="0" baseline="8838" sz="9900" spc="-1552"/>
              <a:t>F</a:t>
            </a:r>
            <a:r>
              <a:rPr dirty="0" sz="4200" spc="-1705" b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dirty="0" baseline="8838" sz="9900" spc="-4252"/>
              <a:t>U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dirty="0" sz="4200" spc="-955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baseline="8838" sz="9900" spc="-5197"/>
              <a:t>N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r-</a:t>
            </a:r>
            <a:r>
              <a:rPr dirty="0" sz="4200" spc="-600" b="0">
                <a:solidFill>
                  <a:srgbClr val="000000"/>
                </a:solidFill>
                <a:latin typeface="Calibri"/>
                <a:cs typeface="Calibri"/>
              </a:rPr>
              <a:t>f</a:t>
            </a:r>
            <a:r>
              <a:rPr dirty="0" baseline="8838" sz="9900" spc="-5197"/>
              <a:t>C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ri</a:t>
            </a:r>
            <a:r>
              <a:rPr dirty="0" sz="4200" spc="-1080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baseline="8838" sz="9900" spc="-4462"/>
              <a:t>T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sz="4200" spc="-1480" b="0">
                <a:solidFill>
                  <a:srgbClr val="000000"/>
                </a:solidFill>
                <a:latin typeface="Calibri"/>
                <a:cs typeface="Calibri"/>
              </a:rPr>
              <a:t>d</a:t>
            </a:r>
            <a:r>
              <a:rPr dirty="0" baseline="8838" sz="9900" spc="-585"/>
              <a:t>I</a:t>
            </a:r>
            <a:r>
              <a:rPr dirty="0" sz="4200" spc="-600" b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dirty="0" baseline="8838" sz="9900" spc="-6082"/>
              <a:t>O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y</a:t>
            </a:r>
            <a:r>
              <a:rPr dirty="0" sz="4200" spc="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sz="4200" spc="-2020" b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r>
              <a:rPr dirty="0" baseline="8838" sz="9900" spc="-3637"/>
              <a:t>N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t</a:t>
            </a:r>
            <a:r>
              <a:rPr dirty="0" sz="4200" spc="-1095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baseline="8838" sz="9900" spc="-4650"/>
              <a:t>A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rf</a:t>
            </a:r>
            <a:r>
              <a:rPr dirty="0" sz="4200" spc="-1700" b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dirty="0" baseline="8838" sz="9900" spc="-3000"/>
              <a:t>L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c</a:t>
            </a:r>
            <a:r>
              <a:rPr dirty="0" sz="4200" spc="-1910" b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dirty="0" baseline="8838" sz="9900" spc="-30"/>
              <a:t>I</a:t>
            </a:r>
            <a:r>
              <a:rPr dirty="0" baseline="8838" sz="9900" spc="-4530"/>
              <a:t>T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w</a:t>
            </a:r>
            <a:r>
              <a:rPr dirty="0" sz="4200" spc="-969" b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dirty="0" baseline="8838" sz="9900" spc="-4687"/>
              <a:t>Y</a:t>
            </a:r>
            <a:r>
              <a:rPr dirty="0" sz="4200" spc="-5" b="0">
                <a:solidFill>
                  <a:srgbClr val="000000"/>
                </a:solidFill>
                <a:latin typeface="Calibri"/>
                <a:cs typeface="Calibri"/>
              </a:rPr>
              <a:t>thsmooth</a:t>
            </a:r>
            <a:r>
              <a:rPr dirty="0" sz="4200" spc="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navigation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Responsive</a:t>
            </a:r>
            <a:r>
              <a:rPr dirty="0" sz="42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design</a:t>
            </a:r>
            <a:r>
              <a:rPr dirty="0" sz="42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for</a:t>
            </a:r>
            <a:r>
              <a:rPr dirty="0" sz="42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mobile</a:t>
            </a:r>
            <a:r>
              <a:rPr dirty="0" sz="4200" spc="-25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b="0">
                <a:solidFill>
                  <a:srgbClr val="000000"/>
                </a:solidFill>
                <a:latin typeface="Calibri"/>
                <a:cs typeface="Calibri"/>
              </a:rPr>
              <a:t>and</a:t>
            </a:r>
            <a:r>
              <a:rPr dirty="0" sz="4200" spc="-20" b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dirty="0" sz="4200" spc="-10" b="0">
                <a:solidFill>
                  <a:srgbClr val="000000"/>
                </a:solidFill>
                <a:latin typeface="Calibri"/>
                <a:cs typeface="Calibri"/>
              </a:rPr>
              <a:t>desktop</a:t>
            </a:r>
            <a:endParaRPr sz="4200">
              <a:latin typeface="Calibri"/>
              <a:cs typeface="Calibri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1453460" y="3978847"/>
            <a:ext cx="10227310" cy="31800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200">
                <a:latin typeface="Calibri"/>
                <a:cs typeface="Calibri"/>
              </a:rPr>
              <a:t>Sections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for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About,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Projects,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Skills,</a:t>
            </a:r>
            <a:r>
              <a:rPr dirty="0" sz="4200" spc="-40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and</a:t>
            </a:r>
            <a:r>
              <a:rPr dirty="0" sz="4200" spc="-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Contact</a:t>
            </a:r>
            <a:endParaRPr sz="4200">
              <a:latin typeface="Calibri"/>
              <a:cs typeface="Calibri"/>
            </a:endParaRPr>
          </a:p>
          <a:p>
            <a:pPr marL="12700" marR="3022600">
              <a:lnSpc>
                <a:spcPct val="196400"/>
              </a:lnSpc>
            </a:pPr>
            <a:r>
              <a:rPr dirty="0" sz="4200">
                <a:latin typeface="Calibri"/>
                <a:cs typeface="Calibri"/>
              </a:rPr>
              <a:t>Integration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with</a:t>
            </a:r>
            <a:r>
              <a:rPr dirty="0" sz="4200" spc="-13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LinkedIn/GitHub Downloadable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>
                <a:latin typeface="Calibri"/>
                <a:cs typeface="Calibri"/>
              </a:rPr>
              <a:t>Resume</a:t>
            </a:r>
            <a:r>
              <a:rPr dirty="0" sz="4200" spc="-65">
                <a:latin typeface="Calibri"/>
                <a:cs typeface="Calibri"/>
              </a:rPr>
              <a:t> </a:t>
            </a:r>
            <a:r>
              <a:rPr dirty="0" sz="4200" spc="-10">
                <a:latin typeface="Calibri"/>
                <a:cs typeface="Calibri"/>
              </a:rPr>
              <a:t>option</a:t>
            </a:r>
            <a:endParaRPr sz="4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Mohammed Samih</dc:creator>
  <cp:keywords>DAGyv2YYiS8,BAElWwbinY4,0</cp:keywords>
  <dc:title>PPT FWD TNSDC 2025 (1).pptx_20250908_124656_0000.pptx_20250911_112256_0000._20250911_205900_0000 (2).pptx</dc:title>
  <dcterms:created xsi:type="dcterms:W3CDTF">2025-09-19T06:43:08Z</dcterms:created>
  <dcterms:modified xsi:type="dcterms:W3CDTF">2025-09-19T06:43:08Z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2025-09-19T00:00:00Z</vt:filetime>
  </property>
  <property fmtid="{D5CDD505-2E9C-101B-9397-08002B2CF9AE}" pid="3" name="Creator">
    <vt:lpwstr>Canva</vt:lpwstr>
  </property>
  <property fmtid="{D5CDD505-2E9C-101B-9397-08002B2CF9AE}" pid="4" name="LastSaved">
    <vt:filetime>2025-09-19T00:00:00Z</vt:filetime>
  </property>
  <property fmtid="{D5CDD505-2E9C-101B-9397-08002B2CF9AE}" pid="5" name="Producer">
    <vt:lpwstr>Canva</vt:lpwstr>
  </property>
</Properties>
</file>