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9BBB59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8" autoAdjust="0"/>
    <p:restoredTop sz="81071" autoAdjust="0"/>
  </p:normalViewPr>
  <p:slideViewPr>
    <p:cSldViewPr snapToGrid="0" snapToObjects="1">
      <p:cViewPr varScale="1">
        <p:scale>
          <a:sx n="70" d="100"/>
          <a:sy n="70" d="100"/>
        </p:scale>
        <p:origin x="2002" y="53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27.01.2018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Christian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61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0C4A3F-72ED-984D-886B-289B6B3E987A}" type="datetime1">
              <a:rPr lang="de-AT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7306AF-393D-CB46-93D1-4D7E38D3C543}" type="datetime1">
              <a:rPr lang="de-AT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4582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411663"/>
          </a:xfr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91D78F-CFDB-CD43-B735-AFCC37940922}" type="datetime1">
              <a:rPr lang="de-AT" smtClean="0"/>
              <a:t>27.01.2018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43DD6-3CC0-1C45-8F7C-81AB54ADE913}" type="datetime1">
              <a:rPr lang="de-AT" smtClean="0"/>
              <a:t>27.01.2018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9646B8-4953-C146-B28B-EF76086C81F5}" type="datetime1">
              <a:rPr lang="de-AT" smtClean="0"/>
              <a:t>27.01.2018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E53B24-A6D9-0849-828F-C4939A915CD9}" type="datetime1">
              <a:rPr lang="de-AT" smtClean="0"/>
              <a:t>27.01.2018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07D5CD-489B-E846-AB5D-356169D41A34}" type="datetime1">
              <a:rPr lang="de-AT" smtClean="0"/>
              <a:t>27.01.2018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75F757-7DD2-F241-94FA-FFED75DEE80B}" type="datetime1">
              <a:rPr lang="de-AT" smtClean="0"/>
              <a:t>27.01.2018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EBA3A9-2E40-1642-AB25-EB7401342E6C}" type="datetime1">
              <a:rPr lang="de-AT" smtClean="0"/>
              <a:t>27.01.2018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Hier steht der Name des Autors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7" y="1372396"/>
            <a:ext cx="83611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b="1" dirty="0">
              <a:solidFill>
                <a:schemeClr val="bg1"/>
              </a:solidFill>
            </a:endParaRPr>
          </a:p>
          <a:p>
            <a:endParaRPr lang="de-DE" sz="4800" b="1" dirty="0">
              <a:solidFill>
                <a:schemeClr val="bg1"/>
              </a:solidFill>
            </a:endParaRPr>
          </a:p>
          <a:p>
            <a:endParaRPr lang="de-DE" sz="4800" b="1" dirty="0">
              <a:solidFill>
                <a:schemeClr val="bg1"/>
              </a:solidFill>
            </a:endParaRPr>
          </a:p>
          <a:p>
            <a:endParaRPr lang="de-DE" sz="4800" b="1" dirty="0">
              <a:solidFill>
                <a:schemeClr val="bg1"/>
              </a:solidFill>
            </a:endParaRPr>
          </a:p>
          <a:p>
            <a:endParaRPr lang="de-DE" sz="4800" b="1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Rrahel Cemi</a:t>
            </a:r>
          </a:p>
          <a:p>
            <a:r>
              <a:rPr lang="de-DE" sz="3200" dirty="0">
                <a:solidFill>
                  <a:schemeClr val="bg1"/>
                </a:solidFill>
              </a:rPr>
              <a:t>Cornelia Rauch</a:t>
            </a:r>
          </a:p>
          <a:p>
            <a:r>
              <a:rPr lang="de-DE" sz="3200" dirty="0">
                <a:solidFill>
                  <a:schemeClr val="bg1"/>
                </a:solidFill>
              </a:rPr>
              <a:t>Christian Kogler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A9FDC8-812A-4385-9149-79DF2FC4EECD}"/>
              </a:ext>
            </a:extLst>
          </p:cNvPr>
          <p:cNvSpPr/>
          <p:nvPr/>
        </p:nvSpPr>
        <p:spPr>
          <a:xfrm>
            <a:off x="-76200" y="1990495"/>
            <a:ext cx="9339943" cy="141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D37EB9-A99D-417C-B2E2-68D5F82F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6" y="1939247"/>
            <a:ext cx="7870371" cy="15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B8B9-37F0-44EC-BE1F-FF473C04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Compass.me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42EE5-E508-4E27-A6C6-F55B0816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Navigation </a:t>
            </a:r>
            <a:r>
              <a:rPr lang="de-AT" dirty="0" err="1"/>
              <a:t>app</a:t>
            </a:r>
            <a:endParaRPr lang="de-AT" dirty="0"/>
          </a:p>
          <a:p>
            <a:r>
              <a:rPr lang="de-AT" dirty="0"/>
              <a:t>Find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friends</a:t>
            </a:r>
            <a:r>
              <a:rPr lang="de-AT" dirty="0"/>
              <a:t> at </a:t>
            </a:r>
            <a:r>
              <a:rPr lang="de-AT" dirty="0" err="1"/>
              <a:t>Concerts</a:t>
            </a:r>
            <a:r>
              <a:rPr lang="de-AT" dirty="0"/>
              <a:t>, </a:t>
            </a:r>
            <a:r>
              <a:rPr lang="de-AT" dirty="0" err="1"/>
              <a:t>Conferences</a:t>
            </a:r>
            <a:r>
              <a:rPr lang="de-AT" dirty="0"/>
              <a:t> etc.</a:t>
            </a:r>
          </a:p>
          <a:p>
            <a:r>
              <a:rPr lang="de-AT" dirty="0"/>
              <a:t>Simple, </a:t>
            </a:r>
            <a:r>
              <a:rPr lang="de-AT" dirty="0" err="1"/>
              <a:t>streamlined</a:t>
            </a:r>
            <a:r>
              <a:rPr lang="de-AT" dirty="0"/>
              <a:t> </a:t>
            </a:r>
            <a:r>
              <a:rPr lang="de-AT" dirty="0" err="1"/>
              <a:t>interface</a:t>
            </a:r>
            <a:endParaRPr lang="de-AT" dirty="0"/>
          </a:p>
          <a:p>
            <a:r>
              <a:rPr lang="de-AT" dirty="0"/>
              <a:t>Real time </a:t>
            </a:r>
            <a:r>
              <a:rPr lang="de-AT" dirty="0" err="1"/>
              <a:t>data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1EC860-9089-4511-955C-3E71D296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1E31D-24A1-49E0-AD55-4581D6B9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C21B0-F982-4316-92F5-768C7408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Sensors:</a:t>
            </a:r>
          </a:p>
          <a:p>
            <a:pPr lvl="1"/>
            <a:r>
              <a:rPr lang="de-AT" dirty="0"/>
              <a:t>GPS</a:t>
            </a:r>
          </a:p>
          <a:p>
            <a:pPr lvl="1"/>
            <a:r>
              <a:rPr lang="de-AT" dirty="0"/>
              <a:t>Compass</a:t>
            </a:r>
          </a:p>
          <a:p>
            <a:pPr lvl="1"/>
            <a:r>
              <a:rPr lang="de-AT" dirty="0"/>
              <a:t>Orientation</a:t>
            </a:r>
          </a:p>
          <a:p>
            <a:pPr lvl="1"/>
            <a:r>
              <a:rPr lang="de-AT" dirty="0" err="1"/>
              <a:t>UserDefaults</a:t>
            </a:r>
            <a:endParaRPr lang="de-AT" dirty="0"/>
          </a:p>
          <a:p>
            <a:pPr lvl="1"/>
            <a:r>
              <a:rPr lang="de-AT" dirty="0" err="1"/>
              <a:t>Animations</a:t>
            </a:r>
            <a:endParaRPr lang="de-AT" dirty="0"/>
          </a:p>
          <a:p>
            <a:r>
              <a:rPr lang="de-AT" dirty="0"/>
              <a:t>Backend API</a:t>
            </a:r>
          </a:p>
          <a:p>
            <a:pPr lvl="1"/>
            <a:r>
              <a:rPr lang="de-AT" dirty="0" err="1"/>
              <a:t>NodeJS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EE989A-A3CE-4F5B-ACCE-2DBD8448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6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11522-823E-4EEA-B00A-A38B6E0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8866"/>
            <a:ext cx="8229600" cy="845820"/>
          </a:xfrm>
        </p:spPr>
        <p:txBody>
          <a:bodyPr/>
          <a:lstStyle/>
          <a:p>
            <a:pPr algn="ctr"/>
            <a:r>
              <a:rPr lang="de-AT" dirty="0"/>
              <a:t>Live 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A9BE6A-ADD1-4008-ADBB-1FBF2218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17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Estrangelo Edessa</vt:lpstr>
      <vt:lpstr>Georgia</vt:lpstr>
      <vt:lpstr>Office-Design</vt:lpstr>
      <vt:lpstr>PowerPoint-Präsentation</vt:lpstr>
      <vt:lpstr>Compass.me</vt:lpstr>
      <vt:lpstr>Features</vt:lpstr>
      <vt:lpstr>Live Demo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Christian Kogler</cp:lastModifiedBy>
  <cp:revision>134</cp:revision>
  <dcterms:created xsi:type="dcterms:W3CDTF">2013-02-19T07:57:04Z</dcterms:created>
  <dcterms:modified xsi:type="dcterms:W3CDTF">2018-01-27T09:33:18Z</dcterms:modified>
</cp:coreProperties>
</file>