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A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elfoli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1089025"/>
            <a:ext cx="9144000" cy="5574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/>
          <p:nvPr>
            <p:ph type="ctrTitle"/>
          </p:nvPr>
        </p:nvSpPr>
        <p:spPr>
          <a:xfrm>
            <a:off x="277586" y="1401883"/>
            <a:ext cx="859653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Calibri"/>
              <a:buNone/>
              <a:defRPr b="1" i="0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1" type="subTitle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symmetrisch rech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271844" y="2155600"/>
            <a:ext cx="4300156" cy="393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271844" y="1592262"/>
            <a:ext cx="4300155" cy="5499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/>
          <p:nvPr>
            <p:ph idx="2" type="pic"/>
          </p:nvPr>
        </p:nvSpPr>
        <p:spPr>
          <a:xfrm>
            <a:off x="6019800" y="1592262"/>
            <a:ext cx="2765425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Vergleich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269875" y="108902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269875" y="2335666"/>
            <a:ext cx="422751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269875" y="2975428"/>
            <a:ext cx="4227512" cy="3117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15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484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645025" y="2335666"/>
            <a:ext cx="422712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45025" y="2975428"/>
            <a:ext cx="4229100" cy="3117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159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413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484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Nur Titel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Inhalt mit Beschriftung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264980" y="1089025"/>
            <a:ext cx="3200533" cy="120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575048" y="1089025"/>
            <a:ext cx="5297104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651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905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269876" y="2293257"/>
            <a:ext cx="3195637" cy="3799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Bild mit Beschriftung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269875" y="5526087"/>
            <a:ext cx="4302124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2" name="Shape 112"/>
          <p:cNvSpPr/>
          <p:nvPr>
            <p:ph idx="2" type="pic"/>
          </p:nvPr>
        </p:nvSpPr>
        <p:spPr>
          <a:xfrm>
            <a:off x="358775" y="1089025"/>
            <a:ext cx="8426450" cy="44370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1998" y="5526087"/>
            <a:ext cx="4302124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ollbil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pic"/>
          </p:nvPr>
        </p:nvSpPr>
        <p:spPr>
          <a:xfrm>
            <a:off x="0" y="1592262"/>
            <a:ext cx="9144000" cy="5265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el und vertikaler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2697616" y="-83683"/>
            <a:ext cx="3748767" cy="8604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kaler Titel und 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 rot="5400000">
            <a:off x="5249861" y="2468562"/>
            <a:ext cx="5003800" cy="22447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 rot="5400000">
            <a:off x="871537" y="487362"/>
            <a:ext cx="5003800" cy="62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el und Inhal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Aussag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1592262"/>
            <a:ext cx="9144000" cy="45005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358775" y="2599644"/>
            <a:ext cx="860424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2"/>
              </a:buClr>
              <a:buFont typeface="Georgia"/>
              <a:buNone/>
              <a:defRPr b="1" i="1" sz="40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269875" y="4339544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bschnittsüberschri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1089025"/>
            <a:ext cx="9144000" cy="5574098"/>
          </a:xfrm>
          <a:prstGeom prst="rect">
            <a:avLst/>
          </a:prstGeom>
          <a:solidFill>
            <a:srgbClr val="C9E5A9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38"/>
          <p:cNvSpPr txBox="1"/>
          <p:nvPr>
            <p:ph type="title"/>
          </p:nvPr>
        </p:nvSpPr>
        <p:spPr>
          <a:xfrm>
            <a:off x="269875" y="1419383"/>
            <a:ext cx="860424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269873" y="4592637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Zwei Inhalt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648198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Drei Inhalt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69876" y="2233515"/>
            <a:ext cx="2807999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6063641" y="2233515"/>
            <a:ext cx="2807999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x="3166758" y="2233515"/>
            <a:ext cx="2807999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Eins plus zwei Inhal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269875" y="2233515"/>
            <a:ext cx="4225925" cy="38593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648198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65" name="Shape 65"/>
          <p:cNvSpPr txBox="1"/>
          <p:nvPr>
            <p:ph idx="3" type="body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Vier Inhalt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69875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48198" y="223351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3" type="body"/>
          </p:nvPr>
        </p:nvSpPr>
        <p:spPr>
          <a:xfrm>
            <a:off x="26498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4" type="body"/>
          </p:nvPr>
        </p:nvSpPr>
        <p:spPr>
          <a:xfrm>
            <a:off x="4648200" y="4220825"/>
            <a:ext cx="4225925" cy="18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Asymmetrisch link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1998" y="2155600"/>
            <a:ext cx="4300156" cy="3937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357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571998" y="1605644"/>
            <a:ext cx="4300155" cy="54995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358775" y="1592262"/>
            <a:ext cx="2765425" cy="45005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MARS\Gaste$\SYSTEM\Desktop\PowerPoints_neu\Kopfleisten\kopfleiste_green_ppt.jpg" id="10" name="Shape 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8519"/>
            <a:ext cx="9144001" cy="107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90500" lvl="1" marL="8001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15900" lvl="2" marL="12573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15900" lvl="3" marL="17145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3099" lvl="4" marL="217890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/>
        </p:nvSpPr>
        <p:spPr>
          <a:xfrm>
            <a:off x="393892" y="289731"/>
            <a:ext cx="2537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de-AT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APPLIED COMPUTER SCIENCES</a:t>
            </a:r>
          </a:p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lang="de-AT" sz="10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cxnSp>
        <p:nvCxnSpPr>
          <p:cNvPr id="17" name="Shape 17"/>
          <p:cNvCxnSpPr/>
          <p:nvPr/>
        </p:nvCxnSpPr>
        <p:spPr>
          <a:xfrm>
            <a:off x="355600" y="6311900"/>
            <a:ext cx="842327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Shape 18"/>
          <p:cNvCxnSpPr/>
          <p:nvPr/>
        </p:nvCxnSpPr>
        <p:spPr>
          <a:xfrm>
            <a:off x="355600" y="6311900"/>
            <a:ext cx="8423274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oliday-checker.herokuapp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ctrTitle"/>
          </p:nvPr>
        </p:nvSpPr>
        <p:spPr>
          <a:xfrm>
            <a:off x="277586" y="1401883"/>
            <a:ext cx="859653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b="1" i="0" lang="de-AT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Holiday-Checker App</a:t>
            </a:r>
          </a:p>
        </p:txBody>
      </p:sp>
      <p:sp>
        <p:nvSpPr>
          <p:cNvPr id="136" name="Shape 136"/>
          <p:cNvSpPr txBox="1"/>
          <p:nvPr>
            <p:ph idx="1" type="subTitle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Rrahel Cemi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Idea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technology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Demo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Shape 143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44" name="Shape 1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test\Downloads\splash.png" id="150" name="Shape 150"/>
          <p:cNvPicPr preferRelativeResize="0"/>
          <p:nvPr/>
        </p:nvPicPr>
        <p:blipFill rotWithShape="1">
          <a:blip r:embed="rId3">
            <a:alphaModFix/>
          </a:blip>
          <a:srcRect b="32627" l="31762" r="30033" t="30823"/>
          <a:stretch/>
        </p:blipFill>
        <p:spPr>
          <a:xfrm>
            <a:off x="5327255" y="2233515"/>
            <a:ext cx="3434080" cy="32854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Idea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Slogan: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app &amp; pack your bag!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for location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Selet date range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holidays according:</a:t>
            </a: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country </a:t>
            </a: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range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information about holidays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notifications for holidays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technology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Nodes.js, Express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MongoDb (mLab/Online)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Deployed: Heroku -- </a:t>
            </a:r>
            <a:r>
              <a:rPr b="0" i="0" lang="de-AT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https://holiday-checker.herokuapp.com/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Ionic 2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Server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endpoints: 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list of all holidays (returns all data saved in database)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list of all holidays for a specific country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list of all countries supported by API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list of holidays, filtered by country, date to and date from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detailed information about a holiday</a:t>
            </a:r>
          </a:p>
        </p:txBody>
      </p:sp>
      <p:sp>
        <p:nvSpPr>
          <p:cNvPr id="171" name="Shape 171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72" name="Shape 1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Server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Mongoimport/mongexport -h ds123182.mlab.com:23182 -d holidaychecker-db -c countries -u user -p password –file filename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MongoShell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executing queries and manipulating data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for manipulating data and populating the database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Sanitzing input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81" name="Shape 1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269875" y="1090515"/>
            <a:ext cx="860227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1" i="0" lang="de-A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269875" y="2344057"/>
            <a:ext cx="8604249" cy="374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Cordova Plugins: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cordova-plugin-app-event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cordova-plugin-compat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cordova-plugin-geolocation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cordova-plugin-whitelist</a:t>
            </a: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</a:pPr>
            <a:r>
              <a:rPr b="0" i="0" lang="de-AT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de.applant.cordova.plugin.local-notification</a:t>
            </a:r>
          </a:p>
        </p:txBody>
      </p:sp>
      <p:sp>
        <p:nvSpPr>
          <p:cNvPr id="189" name="Shape 189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90" name="Shape 1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191" name="Shape 191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58775" y="2599644"/>
            <a:ext cx="860424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Georgia"/>
              <a:buNone/>
            </a:pPr>
            <a:r>
              <a:rPr b="1" i="1" lang="de-AT" sz="4000" u="none" cap="none" strike="noStrike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Application Demo 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69875" y="4339544"/>
            <a:ext cx="860425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 txBox="1"/>
          <p:nvPr>
            <p:ph idx="10" type="dt"/>
          </p:nvPr>
        </p:nvSpPr>
        <p:spPr>
          <a:xfrm>
            <a:off x="26498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01.07.2017</a:t>
            </a:r>
          </a:p>
        </p:txBody>
      </p:sp>
      <p:sp>
        <p:nvSpPr>
          <p:cNvPr id="199" name="Shape 19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Butja/Cemi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6738554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AT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ctrTitle"/>
          </p:nvPr>
        </p:nvSpPr>
        <p:spPr>
          <a:xfrm>
            <a:off x="277586" y="1401883"/>
            <a:ext cx="8596539" cy="1470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Calibri"/>
              <a:buNone/>
            </a:pPr>
            <a:r>
              <a:rPr b="1" i="0" lang="de-AT" sz="4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 for your attention</a:t>
            </a:r>
          </a:p>
        </p:txBody>
      </p:sp>
      <p:sp>
        <p:nvSpPr>
          <p:cNvPr id="206" name="Shape 206"/>
          <p:cNvSpPr txBox="1"/>
          <p:nvPr>
            <p:ph idx="1" type="subTitle"/>
          </p:nvPr>
        </p:nvSpPr>
        <p:spPr>
          <a:xfrm>
            <a:off x="277586" y="4465864"/>
            <a:ext cx="859653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de-AT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Arlinda Butja, Rrahel Cemi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H grün">
  <a:themeElements>
    <a:clrScheme name="FH grün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79B635"/>
      </a:accent1>
      <a:accent2>
        <a:srgbClr val="054305"/>
      </a:accent2>
      <a:accent3>
        <a:srgbClr val="9DFC2D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