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0" d="100"/>
          <a:sy n="70" d="100"/>
        </p:scale>
        <p:origin x="1734" y="48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liday-checker.herokuap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2506207"/>
            <a:ext cx="6428423" cy="2291129"/>
          </a:xfrm>
        </p:spPr>
        <p:txBody>
          <a:bodyPr/>
          <a:lstStyle/>
          <a:p>
            <a:r>
              <a:rPr lang="de-DE" dirty="0"/>
              <a:t>Holiday Checker 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7221" y="3389999"/>
            <a:ext cx="5730397" cy="687314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Check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app</a:t>
            </a:r>
            <a:r>
              <a:rPr lang="de-DE" dirty="0">
                <a:solidFill>
                  <a:schemeClr val="bg1"/>
                </a:solidFill>
              </a:rPr>
              <a:t> &amp; pack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bag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IT &amp; Mobile Security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Arlinda Butja/</a:t>
            </a:r>
            <a:r>
              <a:rPr lang="de-DE" sz="1400" i="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Rrahel</a:t>
            </a: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1400" i="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Cemi</a:t>
            </a: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(IMS2016)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1B8781-4BBB-483E-BC2D-3579BA12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20" y="4246565"/>
            <a:ext cx="3383650" cy="3383650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15211EBD-AC90-4091-9FB8-9FC97554FF59}"/>
              </a:ext>
            </a:extLst>
          </p:cNvPr>
          <p:cNvSpPr txBox="1">
            <a:spLocks/>
          </p:cNvSpPr>
          <p:nvPr/>
        </p:nvSpPr>
        <p:spPr>
          <a:xfrm>
            <a:off x="277815" y="4367284"/>
            <a:ext cx="7285036" cy="571841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b="1" dirty="0">
                <a:solidFill>
                  <a:schemeClr val="bg1"/>
                </a:solidFill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</a:rPr>
              <a:t>Check </a:t>
            </a:r>
            <a:r>
              <a:rPr lang="de-DE" sz="1400" dirty="0" err="1">
                <a:solidFill>
                  <a:schemeClr val="bg1"/>
                </a:solidFill>
              </a:rPr>
              <a:t>for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location</a:t>
            </a:r>
            <a:endParaRPr lang="de-DE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bg1"/>
                </a:solidFill>
              </a:rPr>
              <a:t>Selet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date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range</a:t>
            </a:r>
            <a:endParaRPr lang="de-DE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</a:rPr>
              <a:t>Filter </a:t>
            </a:r>
            <a:r>
              <a:rPr lang="de-DE" sz="1400" dirty="0" err="1">
                <a:solidFill>
                  <a:schemeClr val="bg1"/>
                </a:solidFill>
              </a:rPr>
              <a:t>holidays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according</a:t>
            </a:r>
            <a:r>
              <a:rPr lang="de-DE" sz="1400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bg1"/>
                </a:solidFill>
              </a:rPr>
              <a:t>country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bg1"/>
                </a:solidFill>
              </a:rPr>
              <a:t>date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range</a:t>
            </a:r>
            <a:endParaRPr lang="de-DE" sz="14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bg1"/>
                </a:solidFill>
              </a:rPr>
              <a:t>Detailed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information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about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holidays</a:t>
            </a:r>
            <a:endParaRPr lang="de-DE" sz="14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bg1"/>
                </a:solidFill>
              </a:rPr>
              <a:t>Local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notifications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for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holidays</a:t>
            </a:r>
            <a:endParaRPr lang="en-AU" sz="1400" dirty="0">
              <a:solidFill>
                <a:schemeClr val="bg1"/>
              </a:solidFill>
            </a:endParaRPr>
          </a:p>
          <a:p>
            <a:pPr algn="l"/>
            <a:endParaRPr lang="en-AU" sz="1400" b="1" dirty="0">
              <a:solidFill>
                <a:schemeClr val="bg1"/>
              </a:solidFill>
            </a:endParaRPr>
          </a:p>
          <a:p>
            <a:pPr algn="l"/>
            <a:r>
              <a:rPr lang="de-DE" sz="2000" b="1" dirty="0">
                <a:solidFill>
                  <a:schemeClr val="bg1"/>
                </a:solidFill>
              </a:rPr>
              <a:t>T</a:t>
            </a:r>
            <a:r>
              <a:rPr lang="en-AU" sz="2000" b="1" dirty="0" err="1">
                <a:solidFill>
                  <a:schemeClr val="bg1"/>
                </a:solidFill>
              </a:rPr>
              <a:t>echnologies</a:t>
            </a:r>
            <a:r>
              <a:rPr lang="en-AU" sz="2000" b="1" dirty="0">
                <a:solidFill>
                  <a:schemeClr val="bg1"/>
                </a:solidFill>
              </a:rPr>
              <a:t>/ Interfaces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Backend: Nodes.js, </a:t>
            </a:r>
            <a:r>
              <a:rPr lang="en-AU" sz="1400" dirty="0" err="1">
                <a:solidFill>
                  <a:schemeClr val="bg1"/>
                </a:solidFill>
              </a:rPr>
              <a:t>ExpressJs</a:t>
            </a:r>
            <a:endParaRPr lang="en-AU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Database: </a:t>
            </a:r>
            <a:r>
              <a:rPr lang="en-AU" sz="1400" dirty="0" err="1">
                <a:solidFill>
                  <a:schemeClr val="bg1"/>
                </a:solidFill>
              </a:rPr>
              <a:t>MongoDb</a:t>
            </a:r>
            <a:r>
              <a:rPr lang="en-AU" sz="1400" dirty="0">
                <a:solidFill>
                  <a:schemeClr val="bg1"/>
                </a:solidFill>
              </a:rPr>
              <a:t> (</a:t>
            </a:r>
            <a:r>
              <a:rPr lang="en-AU" sz="1400" dirty="0" err="1">
                <a:solidFill>
                  <a:schemeClr val="bg1"/>
                </a:solidFill>
              </a:rPr>
              <a:t>mLab</a:t>
            </a:r>
            <a:r>
              <a:rPr lang="en-AU" sz="1400" dirty="0">
                <a:solidFill>
                  <a:schemeClr val="bg1"/>
                </a:solidFill>
              </a:rPr>
              <a:t>/Online)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Deployed: Heroku -- </a:t>
            </a:r>
            <a:r>
              <a:rPr lang="en-AU" sz="1400" dirty="0">
                <a:solidFill>
                  <a:schemeClr val="bg1"/>
                </a:solidFill>
                <a:hlinkClick r:id="rId3"/>
              </a:rPr>
              <a:t>https://holiday-checker.herokuapp.com/</a:t>
            </a:r>
            <a:endParaRPr lang="en-AU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Frontend: Ionic 2</a:t>
            </a:r>
          </a:p>
          <a:p>
            <a:pPr algn="l"/>
            <a:endParaRPr lang="de-DE" sz="1400" dirty="0">
              <a:solidFill>
                <a:schemeClr val="bg1"/>
              </a:solidFill>
            </a:endParaRPr>
          </a:p>
          <a:p>
            <a:pPr algn="l"/>
            <a:r>
              <a:rPr lang="en-AU" sz="2000" b="1" dirty="0">
                <a:solidFill>
                  <a:schemeClr val="bg1"/>
                </a:solidFill>
              </a:rPr>
              <a:t>Cordova Plugins: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AU" sz="1400" dirty="0" err="1">
                <a:solidFill>
                  <a:schemeClr val="bg1"/>
                </a:solidFill>
              </a:rPr>
              <a:t>cordova</a:t>
            </a:r>
            <a:r>
              <a:rPr lang="en-AU" sz="1400" dirty="0">
                <a:solidFill>
                  <a:schemeClr val="bg1"/>
                </a:solidFill>
              </a:rPr>
              <a:t>-plugin-app-event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AU" sz="1400" dirty="0" err="1">
                <a:solidFill>
                  <a:schemeClr val="bg1"/>
                </a:solidFill>
              </a:rPr>
              <a:t>cordova</a:t>
            </a:r>
            <a:r>
              <a:rPr lang="en-AU" sz="1400" dirty="0">
                <a:solidFill>
                  <a:schemeClr val="bg1"/>
                </a:solidFill>
              </a:rPr>
              <a:t>-plugin-</a:t>
            </a:r>
            <a:r>
              <a:rPr lang="en-AU" sz="1400" dirty="0" err="1">
                <a:solidFill>
                  <a:schemeClr val="bg1"/>
                </a:solidFill>
              </a:rPr>
              <a:t>compat</a:t>
            </a:r>
            <a:endParaRPr lang="en-AU" sz="1400" dirty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AU" sz="1400" dirty="0" err="1">
                <a:solidFill>
                  <a:schemeClr val="bg1"/>
                </a:solidFill>
              </a:rPr>
              <a:t>cordova</a:t>
            </a:r>
            <a:r>
              <a:rPr lang="en-AU" sz="1400" dirty="0">
                <a:solidFill>
                  <a:schemeClr val="bg1"/>
                </a:solidFill>
              </a:rPr>
              <a:t>-plugin-geolocation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AU" sz="1400" dirty="0" err="1">
                <a:solidFill>
                  <a:schemeClr val="bg1"/>
                </a:solidFill>
              </a:rPr>
              <a:t>cordova</a:t>
            </a:r>
            <a:r>
              <a:rPr lang="en-AU" sz="1400" dirty="0">
                <a:solidFill>
                  <a:schemeClr val="bg1"/>
                </a:solidFill>
              </a:rPr>
              <a:t>-plugin-whitelist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AU" sz="1400" dirty="0" err="1">
                <a:solidFill>
                  <a:schemeClr val="bg1"/>
                </a:solidFill>
              </a:rPr>
              <a:t>de.applant.cordova.plugin.local</a:t>
            </a:r>
            <a:r>
              <a:rPr lang="en-AU" sz="1400" dirty="0">
                <a:solidFill>
                  <a:schemeClr val="bg1"/>
                </a:solidFill>
              </a:rPr>
              <a:t>-notification</a:t>
            </a:r>
          </a:p>
          <a:p>
            <a:pPr algn="l"/>
            <a:endParaRPr lang="de-DE" sz="1400" dirty="0">
              <a:solidFill>
                <a:schemeClr val="bg1"/>
              </a:solidFill>
            </a:endParaRPr>
          </a:p>
          <a:p>
            <a:pPr algn="l"/>
            <a:endParaRPr lang="de-DE" sz="1400" dirty="0">
              <a:solidFill>
                <a:schemeClr val="bg1"/>
              </a:solidFill>
            </a:endParaRPr>
          </a:p>
          <a:p>
            <a:pPr algn="l"/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Office-Design</vt:lpstr>
      <vt:lpstr>Holiday Checker App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Butja Arlinda</cp:lastModifiedBy>
  <cp:revision>9</cp:revision>
  <dcterms:created xsi:type="dcterms:W3CDTF">2013-02-28T15:09:09Z</dcterms:created>
  <dcterms:modified xsi:type="dcterms:W3CDTF">2017-07-01T11:37:28Z</dcterms:modified>
</cp:coreProperties>
</file>