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70" r:id="rId4"/>
    <p:sldId id="272" r:id="rId5"/>
    <p:sldId id="271" r:id="rId6"/>
    <p:sldId id="274" r:id="rId7"/>
    <p:sldId id="273" r:id="rId8"/>
    <p:sldId id="269" r:id="rId9"/>
    <p:sldId id="275" r:id="rId10"/>
    <p:sldId id="268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orient="horz" pos="1003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orient="horz" pos="686" userDrawn="1">
          <p15:clr>
            <a:srgbClr val="A4A3A4"/>
          </p15:clr>
        </p15:guide>
        <p15:guide id="7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320" autoAdjust="0"/>
  </p:normalViewPr>
  <p:slideViewPr>
    <p:cSldViewPr snapToGrid="0" snapToObjects="1">
      <p:cViewPr varScale="1">
        <p:scale>
          <a:sx n="59" d="100"/>
          <a:sy n="59" d="100"/>
        </p:scale>
        <p:origin x="1740" y="66"/>
      </p:cViewPr>
      <p:guideLst>
        <p:guide orient="horz" pos="3838"/>
        <p:guide orient="horz" pos="1003"/>
        <p:guide pos="226"/>
        <p:guide pos="5534"/>
        <p:guide pos="2880"/>
        <p:guide orient="horz" pos="686"/>
        <p:guide orient="horz" pos="41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9A364-0348-2F43-99DF-D2B200CF0081}" type="datetimeFigureOut">
              <a:rPr lang="de-DE" smtClean="0"/>
              <a:t>30.06.2017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E9922-510D-BA4D-8EA2-480C80FDB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512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30.06.2017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1089025"/>
            <a:ext cx="9144000" cy="5574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7586" y="1401884"/>
            <a:ext cx="8596539" cy="1470025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586" y="4465864"/>
            <a:ext cx="8596539" cy="1752600"/>
          </a:xfrm>
        </p:spPr>
        <p:txBody>
          <a:bodyPr anchor="b"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57313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226" userDrawn="1">
          <p15:clr>
            <a:srgbClr val="FBAE40"/>
          </p15:clr>
        </p15:guide>
        <p15:guide id="2" pos="5534" userDrawn="1">
          <p15:clr>
            <a:srgbClr val="FBAE40"/>
          </p15:clr>
        </p15:guide>
        <p15:guide id="3" orient="horz" pos="1003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686" userDrawn="1">
          <p15:clr>
            <a:srgbClr val="FBAE40"/>
          </p15:clr>
        </p15:guide>
        <p15:guide id="6" orient="horz" pos="4178" userDrawn="1">
          <p15:clr>
            <a:srgbClr val="FBAE40"/>
          </p15:clr>
        </p15:guide>
        <p15:guide id="7" pos="170" userDrawn="1">
          <p15:clr>
            <a:srgbClr val="FBAE40"/>
          </p15:clr>
        </p15:guide>
        <p15:guide id="8" pos="559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ymmetrisch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71845" y="2155600"/>
            <a:ext cx="4300156" cy="39372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271845" y="1592263"/>
            <a:ext cx="4300155" cy="549956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>
          <a:xfrm>
            <a:off x="6019800" y="1592263"/>
            <a:ext cx="2765425" cy="450056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0499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1089025"/>
            <a:ext cx="86022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5" y="2335667"/>
            <a:ext cx="42275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9875" y="2975429"/>
            <a:ext cx="4227513" cy="31173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335667"/>
            <a:ext cx="4227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975429"/>
            <a:ext cx="4229100" cy="31173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9082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7374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980" y="1089025"/>
            <a:ext cx="3200533" cy="1202418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49" y="1089025"/>
            <a:ext cx="5297105" cy="5003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9876" y="2293257"/>
            <a:ext cx="3195638" cy="3799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6241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5526087"/>
            <a:ext cx="43021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58775" y="1089025"/>
            <a:ext cx="8426450" cy="44370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1999" y="5526087"/>
            <a:ext cx="4302125" cy="566738"/>
          </a:xfrm>
        </p:spPr>
        <p:txBody>
          <a:bodyPr anchor="b"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2297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592262"/>
            <a:ext cx="9144000" cy="52657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66866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4430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399" y="1089025"/>
            <a:ext cx="2244725" cy="5003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69875" y="1089025"/>
            <a:ext cx="6207125" cy="50038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124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11.07.2016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IMS16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29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1089025"/>
            <a:ext cx="9144000" cy="5574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1419384"/>
            <a:ext cx="86042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4" y="4592638"/>
            <a:ext cx="86042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69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u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1592263"/>
            <a:ext cx="9144000" cy="4500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2599645"/>
            <a:ext cx="8604250" cy="1362075"/>
          </a:xfrm>
        </p:spPr>
        <p:txBody>
          <a:bodyPr anchor="b"/>
          <a:lstStyle>
            <a:lvl1pPr algn="ctr">
              <a:defRPr sz="4000" b="1" i="1" cap="none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5" y="4339545"/>
            <a:ext cx="860425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44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5" y="2233515"/>
            <a:ext cx="4225925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2233515"/>
            <a:ext cx="4225925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627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6" y="2233515"/>
            <a:ext cx="2808000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63641" y="2233515"/>
            <a:ext cx="2808000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3166759" y="2233515"/>
            <a:ext cx="2808000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63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s plus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5" y="2233515"/>
            <a:ext cx="4225925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223351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14"/>
          </p:nvPr>
        </p:nvSpPr>
        <p:spPr>
          <a:xfrm>
            <a:off x="4648200" y="422082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696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5" y="223351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223351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264980" y="422082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14"/>
          </p:nvPr>
        </p:nvSpPr>
        <p:spPr>
          <a:xfrm>
            <a:off x="4648200" y="422082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446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ymmetrisch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1999" y="2155600"/>
            <a:ext cx="4300156" cy="39372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1999" y="1605644"/>
            <a:ext cx="4300155" cy="549956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>
          <a:xfrm>
            <a:off x="358775" y="1592263"/>
            <a:ext cx="2765425" cy="450056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7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\\MARS\Gaste$\SYSTEM\Desktop\PowerPoints_neu\Kopfleisten\kopfleiste_green_ppt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93893" y="289731"/>
            <a:ext cx="253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cap="all" baseline="0" dirty="0">
                <a:solidFill>
                  <a:schemeClr val="accent1"/>
                </a:solidFill>
                <a:latin typeface="+mn-lt"/>
                <a:cs typeface="Estrangelo Edessa" pitchFamily="66" charset="0"/>
              </a:rPr>
              <a:t>Applied Computer </a:t>
            </a:r>
            <a:r>
              <a:rPr lang="de-AT" sz="1400" cap="all" baseline="0" dirty="0" err="1">
                <a:solidFill>
                  <a:schemeClr val="accent1"/>
                </a:solidFill>
                <a:latin typeface="+mn-lt"/>
                <a:cs typeface="Estrangelo Edessa" pitchFamily="66" charset="0"/>
              </a:rPr>
              <a:t>Sciences</a:t>
            </a:r>
            <a:endParaRPr lang="de-AT" sz="1400" cap="all" baseline="0" dirty="0">
              <a:solidFill>
                <a:schemeClr val="accent1"/>
              </a:solidFill>
              <a:latin typeface="+mn-lt"/>
              <a:cs typeface="Estrangelo Edessa" pitchFamily="66" charset="0"/>
            </a:endParaRP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11.07.2016</a:t>
            </a:r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IMS16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4" name="Gerade Verbindung 13"/>
          <p:cNvCxnSpPr/>
          <p:nvPr/>
        </p:nvCxnSpPr>
        <p:spPr>
          <a:xfrm>
            <a:off x="355600" y="6311900"/>
            <a:ext cx="8423275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13"/>
          <p:cNvCxnSpPr/>
          <p:nvPr userDrawn="1"/>
        </p:nvCxnSpPr>
        <p:spPr>
          <a:xfrm>
            <a:off x="355600" y="6311900"/>
            <a:ext cx="8423275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25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457200" rtl="0" eaLnBrk="1" latinLnBrk="0" hangingPunct="1"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457200" rtl="0" eaLnBrk="1" latinLnBrk="0" hangingPunct="1"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457200" rtl="0" eaLnBrk="1" latinLnBrk="0" hangingPunct="1"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900" indent="-342900" algn="l" defTabSz="457200" rtl="0" eaLnBrk="1" latinLnBrk="0" hangingPunct="1"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1003" userDrawn="1">
          <p15:clr>
            <a:srgbClr val="F26B43"/>
          </p15:clr>
        </p15:guide>
        <p15:guide id="1" pos="2880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170" userDrawn="1">
          <p15:clr>
            <a:srgbClr val="F26B43"/>
          </p15:clr>
        </p15:guide>
        <p15:guide id="4" pos="5534" userDrawn="1">
          <p15:clr>
            <a:srgbClr val="F26B43"/>
          </p15:clr>
        </p15:guide>
        <p15:guide id="5" pos="5590" userDrawn="1">
          <p15:clr>
            <a:srgbClr val="F26B43"/>
          </p15:clr>
        </p15:guide>
        <p15:guide id="6" orient="horz" pos="3838" userDrawn="1">
          <p15:clr>
            <a:srgbClr val="F26B43"/>
          </p15:clr>
        </p15:guide>
        <p15:guide id="7" orient="horz" pos="686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oliday-checker.herokuap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Holiday-Checker App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Arlinda</a:t>
            </a:r>
            <a:r>
              <a:rPr lang="de-AT" dirty="0"/>
              <a:t> </a:t>
            </a:r>
            <a:r>
              <a:rPr lang="de-AT" dirty="0" err="1"/>
              <a:t>Butja</a:t>
            </a:r>
            <a:endParaRPr lang="de-AT" dirty="0"/>
          </a:p>
          <a:p>
            <a:r>
              <a:rPr lang="de-AT" dirty="0" err="1"/>
              <a:t>Rrahel</a:t>
            </a:r>
            <a:r>
              <a:rPr lang="de-AT" dirty="0"/>
              <a:t> </a:t>
            </a:r>
            <a:r>
              <a:rPr lang="de-AT" dirty="0" err="1"/>
              <a:t>Cemi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37182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Arlinda Butja, </a:t>
            </a:r>
            <a:r>
              <a:rPr lang="en-US" dirty="0" err="1"/>
              <a:t>Rrahel</a:t>
            </a:r>
            <a:r>
              <a:rPr lang="en-US" dirty="0"/>
              <a:t> </a:t>
            </a:r>
            <a:r>
              <a:rPr lang="en-US" dirty="0" err="1"/>
              <a:t>Cemi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6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 Idea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Tools and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Application 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01.07.2017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Butja/</a:t>
            </a:r>
            <a:r>
              <a:rPr lang="de-DE" dirty="0" err="1"/>
              <a:t>Cemi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251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C:\Users\test\Downloads\splash.png">
            <a:extLst>
              <a:ext uri="{FF2B5EF4-FFF2-40B4-BE49-F238E27FC236}">
                <a16:creationId xmlns:a16="http://schemas.microsoft.com/office/drawing/2014/main" id="{66AD2A10-2B14-400E-8A82-943BC9B12BF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3" t="30823" r="30033" b="32628"/>
          <a:stretch/>
        </p:blipFill>
        <p:spPr bwMode="auto">
          <a:xfrm>
            <a:off x="5327256" y="2233515"/>
            <a:ext cx="3434080" cy="32854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</a:t>
            </a:r>
            <a:r>
              <a:rPr lang="de-DE" dirty="0" err="1"/>
              <a:t>Idea</a:t>
            </a:r>
            <a:endParaRPr lang="en-AU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u="sng" dirty="0"/>
              <a:t>Slogan:</a:t>
            </a:r>
          </a:p>
          <a:p>
            <a:pPr lvl="1"/>
            <a:r>
              <a:rPr lang="de-DE" u="sng" dirty="0"/>
              <a:t>Check </a:t>
            </a:r>
            <a:r>
              <a:rPr lang="de-DE" u="sng" dirty="0" err="1"/>
              <a:t>the</a:t>
            </a:r>
            <a:r>
              <a:rPr lang="de-DE" u="sng" dirty="0"/>
              <a:t> </a:t>
            </a:r>
            <a:r>
              <a:rPr lang="de-DE" u="sng" dirty="0" err="1"/>
              <a:t>app</a:t>
            </a:r>
            <a:r>
              <a:rPr lang="de-DE" u="sng" dirty="0"/>
              <a:t> &amp; pack </a:t>
            </a:r>
            <a:r>
              <a:rPr lang="de-DE" u="sng" dirty="0" err="1"/>
              <a:t>your</a:t>
            </a:r>
            <a:r>
              <a:rPr lang="de-DE" u="sng" dirty="0"/>
              <a:t> </a:t>
            </a:r>
            <a:r>
              <a:rPr lang="de-DE" u="sng" dirty="0" err="1"/>
              <a:t>bag</a:t>
            </a:r>
            <a:r>
              <a:rPr lang="de-DE" u="sng" dirty="0"/>
              <a:t>!</a:t>
            </a:r>
          </a:p>
          <a:p>
            <a:pPr lvl="1"/>
            <a:endParaRPr lang="de-DE" u="sn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u="sng" dirty="0"/>
              <a:t>Check </a:t>
            </a:r>
            <a:r>
              <a:rPr lang="de-DE" u="sng" dirty="0" err="1"/>
              <a:t>for</a:t>
            </a:r>
            <a:r>
              <a:rPr lang="de-DE" u="sng" dirty="0"/>
              <a:t> </a:t>
            </a:r>
            <a:r>
              <a:rPr lang="de-DE" u="sng" dirty="0" err="1"/>
              <a:t>location</a:t>
            </a:r>
            <a:endParaRPr lang="de-DE" u="sn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u="sng" dirty="0" err="1"/>
              <a:t>Selet</a:t>
            </a:r>
            <a:r>
              <a:rPr lang="de-DE" u="sng" dirty="0"/>
              <a:t> </a:t>
            </a:r>
            <a:r>
              <a:rPr lang="de-DE" u="sng" dirty="0" err="1"/>
              <a:t>date</a:t>
            </a:r>
            <a:r>
              <a:rPr lang="de-DE" u="sng" dirty="0"/>
              <a:t> </a:t>
            </a:r>
            <a:r>
              <a:rPr lang="de-DE" u="sng" dirty="0" err="1"/>
              <a:t>range</a:t>
            </a:r>
            <a:endParaRPr lang="de-DE" u="sn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u="sng" dirty="0"/>
              <a:t>Filter </a:t>
            </a:r>
            <a:r>
              <a:rPr lang="de-DE" u="sng" dirty="0" err="1"/>
              <a:t>holidays</a:t>
            </a:r>
            <a:r>
              <a:rPr lang="de-DE" u="sng" dirty="0"/>
              <a:t> </a:t>
            </a:r>
            <a:r>
              <a:rPr lang="de-DE" u="sng" dirty="0" err="1"/>
              <a:t>according</a:t>
            </a:r>
            <a:r>
              <a:rPr lang="de-DE" u="sng" dirty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u="sng" dirty="0" err="1"/>
              <a:t>country</a:t>
            </a:r>
            <a:r>
              <a:rPr lang="de-DE" u="sng" dirty="0"/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u="sng" dirty="0" err="1"/>
              <a:t>date</a:t>
            </a:r>
            <a:r>
              <a:rPr lang="de-DE" u="sng" dirty="0"/>
              <a:t> </a:t>
            </a:r>
            <a:r>
              <a:rPr lang="de-DE" u="sng" dirty="0" err="1"/>
              <a:t>range</a:t>
            </a:r>
            <a:endParaRPr lang="de-DE" u="sn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u="sng" dirty="0" err="1"/>
              <a:t>Detailed</a:t>
            </a:r>
            <a:r>
              <a:rPr lang="de-DE" u="sng" dirty="0"/>
              <a:t> </a:t>
            </a:r>
            <a:r>
              <a:rPr lang="de-DE" u="sng" dirty="0" err="1"/>
              <a:t>information</a:t>
            </a:r>
            <a:r>
              <a:rPr lang="de-DE" u="sng" dirty="0"/>
              <a:t> </a:t>
            </a:r>
            <a:r>
              <a:rPr lang="de-DE" u="sng" dirty="0" err="1"/>
              <a:t>about</a:t>
            </a:r>
            <a:r>
              <a:rPr lang="de-DE" u="sng" dirty="0"/>
              <a:t> </a:t>
            </a:r>
            <a:r>
              <a:rPr lang="de-DE" u="sng" dirty="0" err="1"/>
              <a:t>holidays</a:t>
            </a:r>
            <a:endParaRPr lang="de-DE" u="sn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u="sng" dirty="0" err="1"/>
              <a:t>Local</a:t>
            </a:r>
            <a:r>
              <a:rPr lang="de-DE" u="sng" dirty="0"/>
              <a:t> </a:t>
            </a:r>
            <a:r>
              <a:rPr lang="de-DE" u="sng" dirty="0" err="1"/>
              <a:t>notifications</a:t>
            </a:r>
            <a:r>
              <a:rPr lang="de-DE" u="sng" dirty="0"/>
              <a:t> </a:t>
            </a:r>
            <a:r>
              <a:rPr lang="de-DE" u="sng" dirty="0" err="1"/>
              <a:t>for</a:t>
            </a:r>
            <a:r>
              <a:rPr lang="de-DE" u="sng" dirty="0"/>
              <a:t> </a:t>
            </a:r>
            <a:r>
              <a:rPr lang="de-DE" u="sng" dirty="0" err="1"/>
              <a:t>holidays</a:t>
            </a:r>
            <a:endParaRPr lang="en-AU" u="sn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01.07.2017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Butja/</a:t>
            </a:r>
            <a:r>
              <a:rPr lang="de-DE" dirty="0" err="1"/>
              <a:t>Cemi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7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technology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Backend: Nodes.js, Express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Database: </a:t>
            </a:r>
            <a:r>
              <a:rPr lang="en-AU" dirty="0" err="1"/>
              <a:t>MongoDb</a:t>
            </a:r>
            <a:r>
              <a:rPr lang="en-AU" dirty="0"/>
              <a:t> (</a:t>
            </a:r>
            <a:r>
              <a:rPr lang="en-AU" dirty="0" err="1"/>
              <a:t>mLab</a:t>
            </a:r>
            <a:r>
              <a:rPr lang="en-AU" dirty="0"/>
              <a:t>/Online)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Deployed: Heroku -- </a:t>
            </a:r>
            <a:r>
              <a:rPr lang="en-AU" u="sng" dirty="0">
                <a:hlinkClick r:id="rId2"/>
              </a:rPr>
              <a:t>https://holiday-checker.herokuapp.com/</a:t>
            </a:r>
            <a:endParaRPr lang="en-AU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Frontend: Ionic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01.07.2017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Butja/</a:t>
            </a:r>
            <a:r>
              <a:rPr lang="de-DE" dirty="0" err="1"/>
              <a:t>Cemi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988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Server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9875" y="2344057"/>
            <a:ext cx="8604250" cy="3748768"/>
          </a:xfrm>
        </p:spPr>
        <p:txBody>
          <a:bodyPr>
            <a:normAutofit/>
          </a:bodyPr>
          <a:lstStyle/>
          <a:p>
            <a:r>
              <a:rPr lang="en-AU" dirty="0"/>
              <a:t>Available endpoints: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AU" dirty="0"/>
              <a:t>Get the list of all holidays (returns all data saved in database)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AU" dirty="0"/>
              <a:t>Get the list of all holidays for a specific country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AU" dirty="0"/>
              <a:t>Get the list of all countries supported by API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AU" dirty="0"/>
              <a:t>Get the list of holidays, filtered by country, date to and date from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AU" dirty="0"/>
              <a:t>Get detailed information about a holiday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01.07.2017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Butja/</a:t>
            </a:r>
            <a:r>
              <a:rPr lang="de-DE" dirty="0" err="1"/>
              <a:t>Cemi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09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Server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9875" y="2344057"/>
            <a:ext cx="8604250" cy="3748768"/>
          </a:xfrm>
        </p:spPr>
        <p:txBody>
          <a:bodyPr>
            <a:normAutofit/>
          </a:bodyPr>
          <a:lstStyle/>
          <a:p>
            <a:r>
              <a:rPr lang="en-AU" dirty="0" err="1"/>
              <a:t>MongoDb</a:t>
            </a: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err="1"/>
              <a:t>Mongoimport</a:t>
            </a:r>
            <a:r>
              <a:rPr lang="en-AU" dirty="0"/>
              <a:t>/</a:t>
            </a:r>
            <a:r>
              <a:rPr lang="en-AU" dirty="0" err="1"/>
              <a:t>mongexport</a:t>
            </a:r>
            <a:r>
              <a:rPr lang="en-AU" dirty="0"/>
              <a:t> -h ds123182.mlab.com:23182 -d </a:t>
            </a:r>
            <a:r>
              <a:rPr lang="en-AU" dirty="0" err="1"/>
              <a:t>holidaychecker-db</a:t>
            </a:r>
            <a:r>
              <a:rPr lang="en-AU" dirty="0"/>
              <a:t> -c countries -u user -p password –file filename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</a:t>
            </a:r>
            <a:r>
              <a:rPr lang="en-AU" dirty="0" err="1"/>
              <a:t>ongoShell</a:t>
            </a:r>
            <a:endParaRPr lang="en-A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executing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and </a:t>
            </a:r>
            <a:r>
              <a:rPr lang="de-DE" dirty="0" err="1"/>
              <a:t>manipulating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manipulating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populating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Security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Sanitzing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endParaRPr lang="en-A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01.07.2017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Butja/</a:t>
            </a:r>
            <a:r>
              <a:rPr lang="de-DE" dirty="0" err="1"/>
              <a:t>Cemi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109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9875" y="2344057"/>
            <a:ext cx="8604250" cy="3748768"/>
          </a:xfrm>
        </p:spPr>
        <p:txBody>
          <a:bodyPr>
            <a:normAutofit/>
          </a:bodyPr>
          <a:lstStyle/>
          <a:p>
            <a:r>
              <a:rPr lang="en-AU" dirty="0"/>
              <a:t>Cordova Plugins: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AU" dirty="0" err="1"/>
              <a:t>cordova</a:t>
            </a:r>
            <a:r>
              <a:rPr lang="en-AU" dirty="0"/>
              <a:t>-plugin-app-event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AU" dirty="0" err="1"/>
              <a:t>cordova</a:t>
            </a:r>
            <a:r>
              <a:rPr lang="en-AU" dirty="0"/>
              <a:t>-plugin-</a:t>
            </a:r>
            <a:r>
              <a:rPr lang="en-AU" dirty="0" err="1"/>
              <a:t>compat</a:t>
            </a:r>
            <a:endParaRPr lang="en-AU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AU" dirty="0" err="1"/>
              <a:t>cordova</a:t>
            </a:r>
            <a:r>
              <a:rPr lang="en-AU" dirty="0"/>
              <a:t>-plugin-geolocation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AU" dirty="0" err="1"/>
              <a:t>cordova</a:t>
            </a:r>
            <a:r>
              <a:rPr lang="en-AU" dirty="0"/>
              <a:t>-plugin-whitelist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AU" dirty="0" err="1"/>
              <a:t>de.applant.cordova.plugin.local</a:t>
            </a:r>
            <a:r>
              <a:rPr lang="en-AU" dirty="0"/>
              <a:t>-notification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01.07.2017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Butja/</a:t>
            </a:r>
            <a:r>
              <a:rPr lang="de-DE" dirty="0" err="1"/>
              <a:t>Cemi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176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Application</a:t>
            </a:r>
            <a:r>
              <a:rPr lang="de-DE" dirty="0"/>
              <a:t> Demo </a:t>
            </a:r>
            <a:endParaRPr lang="en-AU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01.07.2017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Butja/</a:t>
            </a:r>
            <a:r>
              <a:rPr lang="de-DE" dirty="0" err="1"/>
              <a:t>Cemi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911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Dificulties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9875" y="2344057"/>
            <a:ext cx="8604250" cy="374876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Compatibility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cordova</a:t>
            </a:r>
            <a:r>
              <a:rPr lang="de-DE" dirty="0"/>
              <a:t> </a:t>
            </a:r>
            <a:r>
              <a:rPr lang="de-DE" dirty="0" err="1"/>
              <a:t>plugins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android</a:t>
            </a:r>
            <a:r>
              <a:rPr lang="de-DE" dirty="0"/>
              <a:t> </a:t>
            </a:r>
            <a:r>
              <a:rPr lang="de-DE" dirty="0" err="1"/>
              <a:t>latest</a:t>
            </a:r>
            <a:r>
              <a:rPr lang="de-DE" dirty="0"/>
              <a:t> </a:t>
            </a:r>
            <a:r>
              <a:rPr lang="de-DE" dirty="0" err="1"/>
              <a:t>version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Chrome Debugger (</a:t>
            </a:r>
            <a:r>
              <a:rPr lang="de-DE" dirty="0" err="1"/>
              <a:t>phone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) and mobile </a:t>
            </a:r>
            <a:r>
              <a:rPr lang="de-DE" dirty="0" err="1"/>
              <a:t>phone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Time </a:t>
            </a:r>
            <a:r>
              <a:rPr lang="de-DE" dirty="0" err="1"/>
              <a:t>management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01.07.2017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Butja/</a:t>
            </a:r>
            <a:r>
              <a:rPr lang="de-DE" dirty="0" err="1"/>
              <a:t>Cemi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344734"/>
      </p:ext>
    </p:extLst>
  </p:cSld>
  <p:clrMapOvr>
    <a:masterClrMapping/>
  </p:clrMapOvr>
</p:sld>
</file>

<file path=ppt/theme/theme1.xml><?xml version="1.0" encoding="utf-8"?>
<a:theme xmlns:a="http://schemas.openxmlformats.org/drawingml/2006/main" name="FH grün">
  <a:themeElements>
    <a:clrScheme name="FH grü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B635"/>
      </a:accent1>
      <a:accent2>
        <a:srgbClr val="054305"/>
      </a:accent2>
      <a:accent3>
        <a:srgbClr val="9DFC2D"/>
      </a:accent3>
      <a:accent4>
        <a:srgbClr val="BBBBBB"/>
      </a:accent4>
      <a:accent5>
        <a:srgbClr val="888888"/>
      </a:accent5>
      <a:accent6>
        <a:srgbClr val="444444"/>
      </a:accent6>
      <a:hlink>
        <a:srgbClr val="0000FF"/>
      </a:hlink>
      <a:folHlink>
        <a:srgbClr val="800080"/>
      </a:folHlink>
    </a:clrScheme>
    <a:fontScheme name="FH Joanneum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Vorlage_AppliedComputerSciences_grün.potx [Schreibgeschützt]" id="{8F53884E-DD01-448F-B67B-506F04648493}" vid="{9D45315F-FE1F-474A-87CF-451BF05E27F8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bac-1-industrie-40</Template>
  <TotalTime>0</TotalTime>
  <Words>283</Words>
  <Application>Microsoft Office PowerPoint</Application>
  <PresentationFormat>Bildschirmpräsentation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Estrangelo Edessa</vt:lpstr>
      <vt:lpstr>Georgia</vt:lpstr>
      <vt:lpstr>Wingdings</vt:lpstr>
      <vt:lpstr>FH grün</vt:lpstr>
      <vt:lpstr>Holiday-Checker App</vt:lpstr>
      <vt:lpstr>Content</vt:lpstr>
      <vt:lpstr>App Idea</vt:lpstr>
      <vt:lpstr>Tools and technology</vt:lpstr>
      <vt:lpstr>Backend Server</vt:lpstr>
      <vt:lpstr>Backend Server</vt:lpstr>
      <vt:lpstr>Frontend</vt:lpstr>
      <vt:lpstr>Application Demo </vt:lpstr>
      <vt:lpstr>Dificulties</vt:lpstr>
      <vt:lpstr>Thank you for your attention</vt:lpstr>
    </vt:vector>
  </TitlesOfParts>
  <Company>FH JOANNEUM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Industrie 4.0 – Mensch-Maschine-Interaktion Der Einsatz menschlicher Arbeitskraft in einer automatisierten Industrie</dc:title>
  <dc:creator>Christian Kogler</dc:creator>
  <cp:lastModifiedBy>Butja Arlinda</cp:lastModifiedBy>
  <cp:revision>120</cp:revision>
  <dcterms:created xsi:type="dcterms:W3CDTF">2016-07-06T11:03:17Z</dcterms:created>
  <dcterms:modified xsi:type="dcterms:W3CDTF">2017-06-30T21:44:48Z</dcterms:modified>
</cp:coreProperties>
</file>