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4347-496B-40B9-8715-A7FBC6E3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0CFC7-ACDB-4407-8ACF-ECE3894E8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1FD-CCF7-452D-B818-8D23BD8C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1BC9-623C-4186-B68C-741426B83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96714-EAE2-4BB3-95CC-22F1FC5E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0E82C-379A-423B-A4CE-EB4A4BFE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7476-E7AA-4AC1-B64C-9C7651FF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8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79BF-8453-4369-887A-80F9A551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0718C-DBEC-44EB-A213-4CEDD6B4C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C634-A80A-4C74-AD86-569F508A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1BC9-623C-4186-B68C-741426B83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79B08-0981-4ACF-A00B-9ABEA1CE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36F3-E04B-4DA1-A8A6-A1CDC49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7476-E7AA-4AC1-B64C-9C7651FF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5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D9E28-6FDD-42D2-B1F3-95E31427F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EF452-4AA3-44FC-8A11-1688D8917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E302-F233-4AC9-A3BE-09BD712A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1BC9-623C-4186-B68C-741426B83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417F-BFDD-4CCA-A202-75C29BBD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96CF9-BEFA-4BDC-AF81-2827349B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7476-E7AA-4AC1-B64C-9C7651FF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4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4538-1A8A-452E-B004-B86A6CFA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EFAB-CC77-45CE-B15A-CA150655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8F0F4-A5D6-4605-BE3C-4E7A1AE7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1BC9-623C-4186-B68C-741426B83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1478F-7603-4C92-86F1-C34C0614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27B7-25AB-442F-97ED-F08A6291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7476-E7AA-4AC1-B64C-9C7651FF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B4AC-4995-4C6A-BB1E-C00145DB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7D559-88BC-4637-8A7D-7D1E3D95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33B97-BA57-4732-9BB9-A512A077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1BC9-623C-4186-B68C-741426B83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AA697-B011-4CC7-8CBA-7757E5A6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681B-8E01-4423-A6A3-2F6C4931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7476-E7AA-4AC1-B64C-9C7651FF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5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1D02-47C4-4FFA-9B53-A1832A20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E686-C8E4-4549-877A-112CA9905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2D067-CB91-4A68-AECA-F7F69A1C0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6D512-0D5B-4A87-9AF4-08AA0BE4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1BC9-623C-4186-B68C-741426B83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A4CF5-3722-42E6-ABBE-F572CD94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8AF38-51B1-40F9-82E7-97941204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7476-E7AA-4AC1-B64C-9C7651FF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68F6-E6A8-4FF8-BA86-7290BF81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58CAF-74E1-4E1F-A363-FF00B2BF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347C2-C487-4958-9963-3ED5DBC0C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C25CC-3C83-4152-B32A-F5688F68A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5764F-5F51-4468-8944-C3B331CCA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1978E-C19A-4326-AC83-5DFADC15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1BC9-623C-4186-B68C-741426B83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1D485-22B6-450D-99C1-95008C9D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AA941-472A-4B47-BB9A-1D6C78E2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7476-E7AA-4AC1-B64C-9C7651FF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979E-FAB3-45CD-B95F-800A7E6E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D5FE3-1EDD-48A3-AC4B-215D9CC8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1BC9-623C-4186-B68C-741426B83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1DB1E-BEEE-4FC7-A35B-DEDE60E8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DDC97-EF34-4AB8-B56E-B11103A7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7476-E7AA-4AC1-B64C-9C7651FF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C5304-2A60-4A05-BF07-DB50331B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1BC9-623C-4186-B68C-741426B83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D184A-F65A-40D3-B7FD-2EE4ED47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DB02B-0F53-401A-AED8-83760A0D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7476-E7AA-4AC1-B64C-9C7651FF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6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6370-6561-469A-8DD7-B5046195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7D5E-3578-4A82-BB35-78E94508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B2140-5915-4E57-864B-09E54C439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7A926-4D1F-4EC2-BCD7-09B9346C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1BC9-623C-4186-B68C-741426B83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940D8-6CB5-44D3-B648-1737B999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89EBB-B972-412D-AF37-36864C57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7476-E7AA-4AC1-B64C-9C7651FF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1B67-FCBA-436F-926C-9153B6D5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25B9D-166B-4569-B22B-2F95632AD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4CE9B-CAE8-48AD-B8A4-187EFE3FA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04D7A-74BE-4B57-99C2-BE9ED108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1BC9-623C-4186-B68C-741426B83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ACFC4-64B4-4868-85ED-D57BAD96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25E61-4EAA-4A77-8799-E99232E7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7476-E7AA-4AC1-B64C-9C7651FF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3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B3A18-4E20-4835-8AE8-DE4D79F7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AA539-32DA-402D-A638-3ACA97155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3A5A-819D-4CFC-A33D-837790D3B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1BC9-623C-4186-B68C-741426B83FE9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E33C-BE0A-48F7-8502-B03FB8C1F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728C-4B52-4D85-A2A5-D7A4E4F83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F7476-E7AA-4AC1-B64C-9C7651FF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ED89B8F-4E5C-4A57-8BE8-2DFD9627637F}"/>
              </a:ext>
            </a:extLst>
          </p:cNvPr>
          <p:cNvGrpSpPr/>
          <p:nvPr/>
        </p:nvGrpSpPr>
        <p:grpSpPr>
          <a:xfrm>
            <a:off x="2705878" y="4710197"/>
            <a:ext cx="4668417" cy="461483"/>
            <a:chOff x="2705878" y="4940940"/>
            <a:chExt cx="4668417" cy="4614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D2A179-8703-48C9-94C0-3B88A5EEC656}"/>
                </a:ext>
              </a:extLst>
            </p:cNvPr>
            <p:cNvSpPr/>
            <p:nvPr/>
          </p:nvSpPr>
          <p:spPr>
            <a:xfrm>
              <a:off x="2705878" y="4940940"/>
              <a:ext cx="4668417" cy="46148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C21E6D-228E-410B-8658-2A5173F24C22}"/>
                </a:ext>
              </a:extLst>
            </p:cNvPr>
            <p:cNvSpPr txBox="1"/>
            <p:nvPr/>
          </p:nvSpPr>
          <p:spPr>
            <a:xfrm>
              <a:off x="3841102" y="4987015"/>
              <a:ext cx="2397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Embedding Layer (512)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3AD4D3-FC4F-4182-B9BA-28FF00DD56A4}"/>
              </a:ext>
            </a:extLst>
          </p:cNvPr>
          <p:cNvGrpSpPr/>
          <p:nvPr/>
        </p:nvGrpSpPr>
        <p:grpSpPr>
          <a:xfrm>
            <a:off x="2705878" y="2581863"/>
            <a:ext cx="4668417" cy="369332"/>
            <a:chOff x="2705878" y="1250302"/>
            <a:chExt cx="4668417" cy="3693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5FAEF6-E08B-444B-A355-84488F57D10B}"/>
                </a:ext>
              </a:extLst>
            </p:cNvPr>
            <p:cNvGrpSpPr/>
            <p:nvPr/>
          </p:nvGrpSpPr>
          <p:grpSpPr>
            <a:xfrm>
              <a:off x="2705878" y="1250302"/>
              <a:ext cx="886408" cy="369332"/>
              <a:chOff x="1959429" y="986326"/>
              <a:chExt cx="886408" cy="36933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9267A625-35EE-4E63-BF14-AAE169EE24ED}"/>
                  </a:ext>
                </a:extLst>
              </p:cNvPr>
              <p:cNvSpPr/>
              <p:nvPr/>
            </p:nvSpPr>
            <p:spPr>
              <a:xfrm>
                <a:off x="1959429" y="986326"/>
                <a:ext cx="886408" cy="36933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3FFA01-89B7-4B37-9930-C94E5724F243}"/>
                  </a:ext>
                </a:extLst>
              </p:cNvPr>
              <p:cNvSpPr txBox="1"/>
              <p:nvPr/>
            </p:nvSpPr>
            <p:spPr>
              <a:xfrm>
                <a:off x="1959429" y="986326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 S T 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0927AB-6BC4-41B9-BC62-2F466DA30DAB}"/>
                </a:ext>
              </a:extLst>
            </p:cNvPr>
            <p:cNvGrpSpPr/>
            <p:nvPr/>
          </p:nvGrpSpPr>
          <p:grpSpPr>
            <a:xfrm>
              <a:off x="4273421" y="1250302"/>
              <a:ext cx="886408" cy="369332"/>
              <a:chOff x="1959429" y="986326"/>
              <a:chExt cx="886408" cy="36933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0EBD8B0-0E62-4A51-8FDD-B91624E45CF4}"/>
                  </a:ext>
                </a:extLst>
              </p:cNvPr>
              <p:cNvSpPr/>
              <p:nvPr/>
            </p:nvSpPr>
            <p:spPr>
              <a:xfrm>
                <a:off x="1959429" y="986326"/>
                <a:ext cx="886408" cy="36933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1AC8FA-5148-4ED3-9FB7-F5C005595CDC}"/>
                  </a:ext>
                </a:extLst>
              </p:cNvPr>
              <p:cNvSpPr txBox="1"/>
              <p:nvPr/>
            </p:nvSpPr>
            <p:spPr>
              <a:xfrm>
                <a:off x="1959429" y="986326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 S T M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AD6334E-761D-4A20-B4D0-2246DC2F0EAF}"/>
                </a:ext>
              </a:extLst>
            </p:cNvPr>
            <p:cNvGrpSpPr/>
            <p:nvPr/>
          </p:nvGrpSpPr>
          <p:grpSpPr>
            <a:xfrm>
              <a:off x="6487887" y="1250302"/>
              <a:ext cx="886408" cy="369332"/>
              <a:chOff x="1959429" y="986326"/>
              <a:chExt cx="886408" cy="36933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27142E3-2B44-48D2-806C-E1DFA0B7242E}"/>
                  </a:ext>
                </a:extLst>
              </p:cNvPr>
              <p:cNvSpPr/>
              <p:nvPr/>
            </p:nvSpPr>
            <p:spPr>
              <a:xfrm>
                <a:off x="1959429" y="986326"/>
                <a:ext cx="886408" cy="36933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E34F58-ECD5-4DDB-9114-DA734794151D}"/>
                  </a:ext>
                </a:extLst>
              </p:cNvPr>
              <p:cNvSpPr txBox="1"/>
              <p:nvPr/>
            </p:nvSpPr>
            <p:spPr>
              <a:xfrm>
                <a:off x="1959429" y="986326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 S T M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D533792-2207-4385-8A82-219ED477B130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3592286" y="1434968"/>
              <a:ext cx="6811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A4D4F48-95FB-431B-ADCE-62E87228A851}"/>
                </a:ext>
              </a:extLst>
            </p:cNvPr>
            <p:cNvCxnSpPr>
              <a:cxnSpLocks/>
              <a:stCxn id="10" idx="3"/>
              <a:endCxn id="26" idx="1"/>
            </p:cNvCxnSpPr>
            <p:nvPr/>
          </p:nvCxnSpPr>
          <p:spPr>
            <a:xfrm>
              <a:off x="5159829" y="1434968"/>
              <a:ext cx="1328058" cy="0"/>
            </a:xfrm>
            <a:prstGeom prst="straightConnector1">
              <a:avLst/>
            </a:prstGeom>
            <a:ln w="3810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5E058D-ED12-493D-9F37-9590BD379DE7}"/>
              </a:ext>
            </a:extLst>
          </p:cNvPr>
          <p:cNvGrpSpPr/>
          <p:nvPr/>
        </p:nvGrpSpPr>
        <p:grpSpPr>
          <a:xfrm>
            <a:off x="2705878" y="3576736"/>
            <a:ext cx="4668417" cy="369332"/>
            <a:chOff x="2705878" y="1250302"/>
            <a:chExt cx="4668417" cy="36933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4E8A47-5909-46A0-9834-60F63D38B5E0}"/>
                </a:ext>
              </a:extLst>
            </p:cNvPr>
            <p:cNvGrpSpPr/>
            <p:nvPr/>
          </p:nvGrpSpPr>
          <p:grpSpPr>
            <a:xfrm>
              <a:off x="2705878" y="1250302"/>
              <a:ext cx="886408" cy="369332"/>
              <a:chOff x="1959429" y="986326"/>
              <a:chExt cx="886408" cy="369332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F161052-34B3-409A-8BE7-6839638DD292}"/>
                  </a:ext>
                </a:extLst>
              </p:cNvPr>
              <p:cNvSpPr/>
              <p:nvPr/>
            </p:nvSpPr>
            <p:spPr>
              <a:xfrm>
                <a:off x="1959429" y="986326"/>
                <a:ext cx="886408" cy="36933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B53DA1-6FEE-424F-9C6B-10820AD1B288}"/>
                  </a:ext>
                </a:extLst>
              </p:cNvPr>
              <p:cNvSpPr txBox="1"/>
              <p:nvPr/>
            </p:nvSpPr>
            <p:spPr>
              <a:xfrm>
                <a:off x="1959429" y="986326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 S T M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3A8728-9E37-491D-9DC2-A8C785CF1467}"/>
                </a:ext>
              </a:extLst>
            </p:cNvPr>
            <p:cNvGrpSpPr/>
            <p:nvPr/>
          </p:nvGrpSpPr>
          <p:grpSpPr>
            <a:xfrm>
              <a:off x="4273421" y="1250302"/>
              <a:ext cx="886408" cy="369332"/>
              <a:chOff x="1959429" y="986326"/>
              <a:chExt cx="886408" cy="369332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24BF3799-2E42-4AE5-AFAF-1BC02112C44C}"/>
                  </a:ext>
                </a:extLst>
              </p:cNvPr>
              <p:cNvSpPr/>
              <p:nvPr/>
            </p:nvSpPr>
            <p:spPr>
              <a:xfrm>
                <a:off x="1959429" y="986326"/>
                <a:ext cx="886408" cy="36933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FCD22B-0387-4647-95FB-389BFD106E1F}"/>
                  </a:ext>
                </a:extLst>
              </p:cNvPr>
              <p:cNvSpPr txBox="1"/>
              <p:nvPr/>
            </p:nvSpPr>
            <p:spPr>
              <a:xfrm>
                <a:off x="1959429" y="986326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 S T M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0DDFBA5-29F0-429F-974D-E2AFD8251314}"/>
                </a:ext>
              </a:extLst>
            </p:cNvPr>
            <p:cNvGrpSpPr/>
            <p:nvPr/>
          </p:nvGrpSpPr>
          <p:grpSpPr>
            <a:xfrm>
              <a:off x="6487887" y="1250302"/>
              <a:ext cx="886408" cy="369332"/>
              <a:chOff x="1959429" y="986326"/>
              <a:chExt cx="886408" cy="369332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EDC82039-AF0A-432E-8289-4A194143F9CF}"/>
                  </a:ext>
                </a:extLst>
              </p:cNvPr>
              <p:cNvSpPr/>
              <p:nvPr/>
            </p:nvSpPr>
            <p:spPr>
              <a:xfrm>
                <a:off x="1959429" y="986326"/>
                <a:ext cx="886408" cy="36933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066CD9-89CB-4E0C-874F-BEAAC6472C64}"/>
                  </a:ext>
                </a:extLst>
              </p:cNvPr>
              <p:cNvSpPr txBox="1"/>
              <p:nvPr/>
            </p:nvSpPr>
            <p:spPr>
              <a:xfrm>
                <a:off x="1959429" y="986326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 S T M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F63EB09-606B-48F9-82A8-6D523C95C563}"/>
                </a:ext>
              </a:extLst>
            </p:cNvPr>
            <p:cNvCxnSpPr>
              <a:cxnSpLocks/>
              <a:stCxn id="45" idx="3"/>
              <a:endCxn id="43" idx="1"/>
            </p:cNvCxnSpPr>
            <p:nvPr/>
          </p:nvCxnSpPr>
          <p:spPr>
            <a:xfrm>
              <a:off x="3592286" y="1434968"/>
              <a:ext cx="6811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EF915D3-4FBE-4C5E-A825-3117C30EE3B5}"/>
                </a:ext>
              </a:extLst>
            </p:cNvPr>
            <p:cNvCxnSpPr>
              <a:cxnSpLocks/>
              <a:stCxn id="42" idx="3"/>
              <a:endCxn id="41" idx="1"/>
            </p:cNvCxnSpPr>
            <p:nvPr/>
          </p:nvCxnSpPr>
          <p:spPr>
            <a:xfrm>
              <a:off x="5159829" y="1434968"/>
              <a:ext cx="1328058" cy="0"/>
            </a:xfrm>
            <a:prstGeom prst="straightConnector1">
              <a:avLst/>
            </a:prstGeom>
            <a:ln w="3810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083032-E239-42BF-BE64-0EE64D18CE0E}"/>
              </a:ext>
            </a:extLst>
          </p:cNvPr>
          <p:cNvCxnSpPr>
            <a:stCxn id="45" idx="0"/>
            <a:endCxn id="7" idx="2"/>
          </p:cNvCxnSpPr>
          <p:nvPr/>
        </p:nvCxnSpPr>
        <p:spPr>
          <a:xfrm flipV="1">
            <a:off x="3149082" y="2951195"/>
            <a:ext cx="0" cy="6255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6A5476-91E6-4C29-954C-A8E52863D4CF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flipV="1">
            <a:off x="4716625" y="2951195"/>
            <a:ext cx="0" cy="6255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55F94E-3E5E-4650-B158-BC1FAD1453FC}"/>
              </a:ext>
            </a:extLst>
          </p:cNvPr>
          <p:cNvCxnSpPr>
            <a:cxnSpLocks/>
            <a:stCxn id="41" idx="0"/>
            <a:endCxn id="26" idx="2"/>
          </p:cNvCxnSpPr>
          <p:nvPr/>
        </p:nvCxnSpPr>
        <p:spPr>
          <a:xfrm flipV="1">
            <a:off x="6931091" y="2951195"/>
            <a:ext cx="0" cy="6255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960511-A17D-42FA-A4A4-4DB0751EA6D8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3149082" y="3946068"/>
            <a:ext cx="0" cy="7641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CD0CB2C-C378-4C3F-A093-1772FD801B10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16625" y="3946068"/>
            <a:ext cx="10885" cy="7641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B10B425-36F3-4B6A-ADA0-15FEA83ED7B5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6931091" y="3946068"/>
            <a:ext cx="0" cy="7641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20B7533-B211-4E4D-B8D4-4C89F48DEED6}"/>
              </a:ext>
            </a:extLst>
          </p:cNvPr>
          <p:cNvSpPr txBox="1"/>
          <p:nvPr/>
        </p:nvSpPr>
        <p:spPr>
          <a:xfrm flipH="1">
            <a:off x="3132611" y="4130734"/>
            <a:ext cx="43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sz="2400" baseline="-25000" dirty="0"/>
              <a:t>0</a:t>
            </a:r>
            <a:endParaRPr lang="en-US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BEB10D-DBD8-49BA-968C-78137A37060C}"/>
              </a:ext>
            </a:extLst>
          </p:cNvPr>
          <p:cNvSpPr txBox="1"/>
          <p:nvPr/>
        </p:nvSpPr>
        <p:spPr>
          <a:xfrm flipH="1">
            <a:off x="4680398" y="4130734"/>
            <a:ext cx="43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sz="2400" baseline="-25000" dirty="0"/>
              <a:t>1</a:t>
            </a:r>
            <a:endParaRPr lang="en-US" baseline="-25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0D426F-034C-4B19-8BEA-0DA28D0527A9}"/>
              </a:ext>
            </a:extLst>
          </p:cNvPr>
          <p:cNvSpPr txBox="1"/>
          <p:nvPr/>
        </p:nvSpPr>
        <p:spPr>
          <a:xfrm flipH="1">
            <a:off x="6914618" y="4130732"/>
            <a:ext cx="51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sz="2400" baseline="-25000" dirty="0"/>
              <a:t>99</a:t>
            </a:r>
            <a:endParaRPr lang="en-US" baseline="-25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DC9622-109D-4BCB-A9B1-B8BFE43DCEF0}"/>
              </a:ext>
            </a:extLst>
          </p:cNvPr>
          <p:cNvSpPr txBox="1"/>
          <p:nvPr/>
        </p:nvSpPr>
        <p:spPr>
          <a:xfrm>
            <a:off x="5549382" y="4130732"/>
            <a:ext cx="132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68535E-24AA-469D-AE34-6E00076D2794}"/>
              </a:ext>
            </a:extLst>
          </p:cNvPr>
          <p:cNvSpPr txBox="1"/>
          <p:nvPr/>
        </p:nvSpPr>
        <p:spPr>
          <a:xfrm>
            <a:off x="4632262" y="5586678"/>
            <a:ext cx="81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B10CDD3-4DA4-4271-931B-F2B551304764}"/>
              </a:ext>
            </a:extLst>
          </p:cNvPr>
          <p:cNvCxnSpPr>
            <a:cxnSpLocks/>
            <a:stCxn id="71" idx="0"/>
            <a:endCxn id="4" idx="2"/>
          </p:cNvCxnSpPr>
          <p:nvPr/>
        </p:nvCxnSpPr>
        <p:spPr>
          <a:xfrm flipV="1">
            <a:off x="5040087" y="5171680"/>
            <a:ext cx="0" cy="414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E8D1E79-31D9-4186-90BC-D6AB146846C0}"/>
              </a:ext>
            </a:extLst>
          </p:cNvPr>
          <p:cNvSpPr/>
          <p:nvPr/>
        </p:nvSpPr>
        <p:spPr>
          <a:xfrm>
            <a:off x="6666724" y="1717316"/>
            <a:ext cx="528733" cy="39015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8C9273-E24D-41DB-AE73-F7315CB5E887}"/>
              </a:ext>
            </a:extLst>
          </p:cNvPr>
          <p:cNvSpPr txBox="1"/>
          <p:nvPr/>
        </p:nvSpPr>
        <p:spPr>
          <a:xfrm>
            <a:off x="6659865" y="1522255"/>
            <a:ext cx="509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~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827D89-44F3-495F-ACCB-7FC895C03824}"/>
              </a:ext>
            </a:extLst>
          </p:cNvPr>
          <p:cNvSpPr txBox="1"/>
          <p:nvPr/>
        </p:nvSpPr>
        <p:spPr>
          <a:xfrm>
            <a:off x="5629365" y="17416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1E4D2F-C9B6-4A49-ABB4-3943ECD17BAC}"/>
              </a:ext>
            </a:extLst>
          </p:cNvPr>
          <p:cNvSpPr txBox="1"/>
          <p:nvPr/>
        </p:nvSpPr>
        <p:spPr>
          <a:xfrm>
            <a:off x="5972262" y="793663"/>
            <a:ext cx="191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Probability of positive sentiment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2952EF7-7DF0-488E-A48C-2B250D3AE274}"/>
              </a:ext>
            </a:extLst>
          </p:cNvPr>
          <p:cNvCxnSpPr>
            <a:cxnSpLocks/>
            <a:stCxn id="26" idx="0"/>
            <a:endCxn id="79" idx="4"/>
          </p:cNvCxnSpPr>
          <p:nvPr/>
        </p:nvCxnSpPr>
        <p:spPr>
          <a:xfrm flipV="1">
            <a:off x="6931091" y="2107466"/>
            <a:ext cx="0" cy="4743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62ADAF-E4DD-4A98-8A61-FE810D5CB2B2}"/>
              </a:ext>
            </a:extLst>
          </p:cNvPr>
          <p:cNvCxnSpPr>
            <a:cxnSpLocks/>
            <a:stCxn id="79" idx="0"/>
            <a:endCxn id="83" idx="2"/>
          </p:cNvCxnSpPr>
          <p:nvPr/>
        </p:nvCxnSpPr>
        <p:spPr>
          <a:xfrm flipH="1" flipV="1">
            <a:off x="6931090" y="1378438"/>
            <a:ext cx="1" cy="338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2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Yudhister Satija</dc:creator>
  <cp:lastModifiedBy>Yudhister Satija</cp:lastModifiedBy>
  <cp:revision>4</cp:revision>
  <dcterms:created xsi:type="dcterms:W3CDTF">2018-05-07T17:22:56Z</dcterms:created>
  <dcterms:modified xsi:type="dcterms:W3CDTF">2018-05-07T19:16:10Z</dcterms:modified>
</cp:coreProperties>
</file>