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56" r:id="rId6"/>
    <p:sldId id="259" r:id="rId7"/>
    <p:sldId id="258"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C22CA-2A7A-42CF-8163-04F843AE0C69}" v="31" dt="2025-01-02T12:30:44.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KISHORE AGRAWAL" userId="39134022b356ea18" providerId="LiveId" clId="{B43C22CA-2A7A-42CF-8163-04F843AE0C69}"/>
    <pc:docChg chg="undo custSel addSld delSld modSld sldOrd">
      <pc:chgData name="RAJ KISHORE AGRAWAL" userId="39134022b356ea18" providerId="LiveId" clId="{B43C22CA-2A7A-42CF-8163-04F843AE0C69}" dt="2025-01-02T12:30:52.571" v="1406" actId="14100"/>
      <pc:docMkLst>
        <pc:docMk/>
      </pc:docMkLst>
      <pc:sldChg chg="addSp modSp del mod">
        <pc:chgData name="RAJ KISHORE AGRAWAL" userId="39134022b356ea18" providerId="LiveId" clId="{B43C22CA-2A7A-42CF-8163-04F843AE0C69}" dt="2025-01-02T12:15:37.651" v="1209" actId="2696"/>
        <pc:sldMkLst>
          <pc:docMk/>
          <pc:sldMk cId="3299205545" sldId="257"/>
        </pc:sldMkLst>
        <pc:spChg chg="add mod">
          <ac:chgData name="RAJ KISHORE AGRAWAL" userId="39134022b356ea18" providerId="LiveId" clId="{B43C22CA-2A7A-42CF-8163-04F843AE0C69}" dt="2025-01-02T12:15:34.999" v="1208" actId="1076"/>
          <ac:spMkLst>
            <pc:docMk/>
            <pc:sldMk cId="3299205545" sldId="257"/>
            <ac:spMk id="2" creationId="{90A060A3-2D62-FE25-04C2-8E1FE4F93CC5}"/>
          </ac:spMkLst>
        </pc:spChg>
      </pc:sldChg>
      <pc:sldChg chg="addSp delSp modSp mod">
        <pc:chgData name="RAJ KISHORE AGRAWAL" userId="39134022b356ea18" providerId="LiveId" clId="{B43C22CA-2A7A-42CF-8163-04F843AE0C69}" dt="2025-01-02T11:46:30.038" v="228" actId="20577"/>
        <pc:sldMkLst>
          <pc:docMk/>
          <pc:sldMk cId="1977027921" sldId="258"/>
        </pc:sldMkLst>
        <pc:spChg chg="add del mod">
          <ac:chgData name="RAJ KISHORE AGRAWAL" userId="39134022b356ea18" providerId="LiveId" clId="{B43C22CA-2A7A-42CF-8163-04F843AE0C69}" dt="2025-01-02T11:43:59.588" v="5"/>
          <ac:spMkLst>
            <pc:docMk/>
            <pc:sldMk cId="1977027921" sldId="258"/>
            <ac:spMk id="2" creationId="{A22D4A0D-EDE8-585A-8F9B-D5B6208C90E8}"/>
          </ac:spMkLst>
        </pc:spChg>
        <pc:spChg chg="add mod">
          <ac:chgData name="RAJ KISHORE AGRAWAL" userId="39134022b356ea18" providerId="LiveId" clId="{B43C22CA-2A7A-42CF-8163-04F843AE0C69}" dt="2025-01-02T11:44:21.890" v="21" actId="20577"/>
          <ac:spMkLst>
            <pc:docMk/>
            <pc:sldMk cId="1977027921" sldId="258"/>
            <ac:spMk id="3" creationId="{92CD2CA9-BC38-1BAC-1A33-92632C0F34C8}"/>
          </ac:spMkLst>
        </pc:spChg>
        <pc:spChg chg="add mod">
          <ac:chgData name="RAJ KISHORE AGRAWAL" userId="39134022b356ea18" providerId="LiveId" clId="{B43C22CA-2A7A-42CF-8163-04F843AE0C69}" dt="2025-01-02T11:46:30.038" v="228" actId="20577"/>
          <ac:spMkLst>
            <pc:docMk/>
            <pc:sldMk cId="1977027921" sldId="258"/>
            <ac:spMk id="8" creationId="{E231E1C0-EDAD-3B4A-E12F-1EA3FD1767C2}"/>
          </ac:spMkLst>
        </pc:spChg>
        <pc:picChg chg="add mod">
          <ac:chgData name="RAJ KISHORE AGRAWAL" userId="39134022b356ea18" providerId="LiveId" clId="{B43C22CA-2A7A-42CF-8163-04F843AE0C69}" dt="2025-01-02T11:45:12.978" v="29" actId="1076"/>
          <ac:picMkLst>
            <pc:docMk/>
            <pc:sldMk cId="1977027921" sldId="258"/>
            <ac:picMk id="5" creationId="{4AF3A41E-599F-28C9-394A-723718E5CE3D}"/>
          </ac:picMkLst>
        </pc:picChg>
        <pc:picChg chg="add del mod">
          <ac:chgData name="RAJ KISHORE AGRAWAL" userId="39134022b356ea18" providerId="LiveId" clId="{B43C22CA-2A7A-42CF-8163-04F843AE0C69}" dt="2025-01-02T11:45:03.540" v="25" actId="478"/>
          <ac:picMkLst>
            <pc:docMk/>
            <pc:sldMk cId="1977027921" sldId="258"/>
            <ac:picMk id="7" creationId="{3290924F-AB33-CDC5-521C-D03E0F30B2A2}"/>
          </ac:picMkLst>
        </pc:picChg>
      </pc:sldChg>
      <pc:sldChg chg="addSp delSp modSp add mod">
        <pc:chgData name="RAJ KISHORE AGRAWAL" userId="39134022b356ea18" providerId="LiveId" clId="{B43C22CA-2A7A-42CF-8163-04F843AE0C69}" dt="2025-01-02T11:50:44.047" v="444" actId="20577"/>
        <pc:sldMkLst>
          <pc:docMk/>
          <pc:sldMk cId="2115561061" sldId="264"/>
        </pc:sldMkLst>
        <pc:spChg chg="mod">
          <ac:chgData name="RAJ KISHORE AGRAWAL" userId="39134022b356ea18" providerId="LiveId" clId="{B43C22CA-2A7A-42CF-8163-04F843AE0C69}" dt="2025-01-02T11:46:42.299" v="231" actId="20577"/>
          <ac:spMkLst>
            <pc:docMk/>
            <pc:sldMk cId="2115561061" sldId="264"/>
            <ac:spMk id="3" creationId="{EE6DFA76-5594-54E7-D0AB-2D538614DF59}"/>
          </ac:spMkLst>
        </pc:spChg>
        <pc:spChg chg="mod">
          <ac:chgData name="RAJ KISHORE AGRAWAL" userId="39134022b356ea18" providerId="LiveId" clId="{B43C22CA-2A7A-42CF-8163-04F843AE0C69}" dt="2025-01-02T11:50:44.047" v="444" actId="20577"/>
          <ac:spMkLst>
            <pc:docMk/>
            <pc:sldMk cId="2115561061" sldId="264"/>
            <ac:spMk id="8" creationId="{80CAB52C-3707-1893-B659-AA8084A783C2}"/>
          </ac:spMkLst>
        </pc:spChg>
        <pc:picChg chg="add mod">
          <ac:chgData name="RAJ KISHORE AGRAWAL" userId="39134022b356ea18" providerId="LiveId" clId="{B43C22CA-2A7A-42CF-8163-04F843AE0C69}" dt="2025-01-02T11:46:57.326" v="236" actId="14100"/>
          <ac:picMkLst>
            <pc:docMk/>
            <pc:sldMk cId="2115561061" sldId="264"/>
            <ac:picMk id="4" creationId="{6F108DFF-448C-F047-6E11-344CB9BD5FF5}"/>
          </ac:picMkLst>
        </pc:picChg>
        <pc:picChg chg="del">
          <ac:chgData name="RAJ KISHORE AGRAWAL" userId="39134022b356ea18" providerId="LiveId" clId="{B43C22CA-2A7A-42CF-8163-04F843AE0C69}" dt="2025-01-02T11:46:45.117" v="232" actId="478"/>
          <ac:picMkLst>
            <pc:docMk/>
            <pc:sldMk cId="2115561061" sldId="264"/>
            <ac:picMk id="5" creationId="{43EA8077-A699-2247-5EAB-65DF182EBC5F}"/>
          </ac:picMkLst>
        </pc:picChg>
      </pc:sldChg>
      <pc:sldChg chg="addSp delSp modSp add mod">
        <pc:chgData name="RAJ KISHORE AGRAWAL" userId="39134022b356ea18" providerId="LiveId" clId="{B43C22CA-2A7A-42CF-8163-04F843AE0C69}" dt="2025-01-02T11:53:26.925" v="600" actId="20577"/>
        <pc:sldMkLst>
          <pc:docMk/>
          <pc:sldMk cId="2725664311" sldId="265"/>
        </pc:sldMkLst>
        <pc:spChg chg="mod">
          <ac:chgData name="RAJ KISHORE AGRAWAL" userId="39134022b356ea18" providerId="LiveId" clId="{B43C22CA-2A7A-42CF-8163-04F843AE0C69}" dt="2025-01-02T11:50:52.514" v="447" actId="20577"/>
          <ac:spMkLst>
            <pc:docMk/>
            <pc:sldMk cId="2725664311" sldId="265"/>
            <ac:spMk id="3" creationId="{951FC4CD-D254-5912-AEDF-6D0574177ADF}"/>
          </ac:spMkLst>
        </pc:spChg>
        <pc:spChg chg="mod">
          <ac:chgData name="RAJ KISHORE AGRAWAL" userId="39134022b356ea18" providerId="LiveId" clId="{B43C22CA-2A7A-42CF-8163-04F843AE0C69}" dt="2025-01-02T11:53:26.925" v="600" actId="20577"/>
          <ac:spMkLst>
            <pc:docMk/>
            <pc:sldMk cId="2725664311" sldId="265"/>
            <ac:spMk id="8" creationId="{E87F5384-1DC0-2AB9-AC78-580B0DE2F5AD}"/>
          </ac:spMkLst>
        </pc:spChg>
        <pc:picChg chg="del">
          <ac:chgData name="RAJ KISHORE AGRAWAL" userId="39134022b356ea18" providerId="LiveId" clId="{B43C22CA-2A7A-42CF-8163-04F843AE0C69}" dt="2025-01-02T11:50:53.784" v="448" actId="478"/>
          <ac:picMkLst>
            <pc:docMk/>
            <pc:sldMk cId="2725664311" sldId="265"/>
            <ac:picMk id="4" creationId="{8491AE55-A514-E4A9-1FD0-2A7A5A24C7FB}"/>
          </ac:picMkLst>
        </pc:picChg>
        <pc:picChg chg="add mod">
          <ac:chgData name="RAJ KISHORE AGRAWAL" userId="39134022b356ea18" providerId="LiveId" clId="{B43C22CA-2A7A-42CF-8163-04F843AE0C69}" dt="2025-01-02T11:52:55.809" v="533" actId="14100"/>
          <ac:picMkLst>
            <pc:docMk/>
            <pc:sldMk cId="2725664311" sldId="265"/>
            <ac:picMk id="5" creationId="{98F40742-1BA7-92E2-A1F9-788CC786D986}"/>
          </ac:picMkLst>
        </pc:picChg>
        <pc:picChg chg="add mod">
          <ac:chgData name="RAJ KISHORE AGRAWAL" userId="39134022b356ea18" providerId="LiveId" clId="{B43C22CA-2A7A-42CF-8163-04F843AE0C69}" dt="2025-01-02T11:53:01.593" v="536" actId="14100"/>
          <ac:picMkLst>
            <pc:docMk/>
            <pc:sldMk cId="2725664311" sldId="265"/>
            <ac:picMk id="6" creationId="{1FD612D3-D8F0-35DD-1A3B-CE7A7DABE592}"/>
          </ac:picMkLst>
        </pc:picChg>
      </pc:sldChg>
      <pc:sldChg chg="addSp delSp modSp add mod">
        <pc:chgData name="RAJ KISHORE AGRAWAL" userId="39134022b356ea18" providerId="LiveId" clId="{B43C22CA-2A7A-42CF-8163-04F843AE0C69}" dt="2025-01-02T12:02:36.056" v="948" actId="20577"/>
        <pc:sldMkLst>
          <pc:docMk/>
          <pc:sldMk cId="3249805239" sldId="266"/>
        </pc:sldMkLst>
        <pc:spChg chg="mod">
          <ac:chgData name="RAJ KISHORE AGRAWAL" userId="39134022b356ea18" providerId="LiveId" clId="{B43C22CA-2A7A-42CF-8163-04F843AE0C69}" dt="2025-01-02T11:52:19.613" v="526" actId="20577"/>
          <ac:spMkLst>
            <pc:docMk/>
            <pc:sldMk cId="3249805239" sldId="266"/>
            <ac:spMk id="3" creationId="{03AD19E8-8E48-364C-BAE5-5EB5AABB7882}"/>
          </ac:spMkLst>
        </pc:spChg>
        <pc:spChg chg="mod">
          <ac:chgData name="RAJ KISHORE AGRAWAL" userId="39134022b356ea18" providerId="LiveId" clId="{B43C22CA-2A7A-42CF-8163-04F843AE0C69}" dt="2025-01-02T12:02:36.056" v="948" actId="20577"/>
          <ac:spMkLst>
            <pc:docMk/>
            <pc:sldMk cId="3249805239" sldId="266"/>
            <ac:spMk id="8" creationId="{2876B272-10B1-748F-E16C-2CB74E8C59CE}"/>
          </ac:spMkLst>
        </pc:spChg>
        <pc:picChg chg="add del mod">
          <ac:chgData name="RAJ KISHORE AGRAWAL" userId="39134022b356ea18" providerId="LiveId" clId="{B43C22CA-2A7A-42CF-8163-04F843AE0C69}" dt="2025-01-02T11:53:31.145" v="601" actId="478"/>
          <ac:picMkLst>
            <pc:docMk/>
            <pc:sldMk cId="3249805239" sldId="266"/>
            <ac:picMk id="4" creationId="{D633E21E-F455-E4BA-9A2E-7A4D6CCCC812}"/>
          </ac:picMkLst>
        </pc:picChg>
        <pc:picChg chg="del">
          <ac:chgData name="RAJ KISHORE AGRAWAL" userId="39134022b356ea18" providerId="LiveId" clId="{B43C22CA-2A7A-42CF-8163-04F843AE0C69}" dt="2025-01-02T11:52:21.126" v="527" actId="478"/>
          <ac:picMkLst>
            <pc:docMk/>
            <pc:sldMk cId="3249805239" sldId="266"/>
            <ac:picMk id="5" creationId="{AFFB652E-6904-550B-31F4-4FA5045426B6}"/>
          </ac:picMkLst>
        </pc:picChg>
        <pc:picChg chg="add del mod">
          <ac:chgData name="RAJ KISHORE AGRAWAL" userId="39134022b356ea18" providerId="LiveId" clId="{B43C22CA-2A7A-42CF-8163-04F843AE0C69}" dt="2025-01-02T11:54:34.916" v="605" actId="478"/>
          <ac:picMkLst>
            <pc:docMk/>
            <pc:sldMk cId="3249805239" sldId="266"/>
            <ac:picMk id="7" creationId="{89262EE8-D64E-17B1-B568-1A040B338D19}"/>
          </ac:picMkLst>
        </pc:picChg>
        <pc:picChg chg="add del mod">
          <ac:chgData name="RAJ KISHORE AGRAWAL" userId="39134022b356ea18" providerId="LiveId" clId="{B43C22CA-2A7A-42CF-8163-04F843AE0C69}" dt="2025-01-02T11:56:59.520" v="610" actId="478"/>
          <ac:picMkLst>
            <pc:docMk/>
            <pc:sldMk cId="3249805239" sldId="266"/>
            <ac:picMk id="10" creationId="{FB835C27-297E-067C-1284-C82AD96992DF}"/>
          </ac:picMkLst>
        </pc:picChg>
        <pc:picChg chg="add mod">
          <ac:chgData name="RAJ KISHORE AGRAWAL" userId="39134022b356ea18" providerId="LiveId" clId="{B43C22CA-2A7A-42CF-8163-04F843AE0C69}" dt="2025-01-02T11:57:10.552" v="614" actId="1076"/>
          <ac:picMkLst>
            <pc:docMk/>
            <pc:sldMk cId="3249805239" sldId="266"/>
            <ac:picMk id="12" creationId="{E6FB3FE4-CE0D-E79D-E9F5-0B584F0CBA1C}"/>
          </ac:picMkLst>
        </pc:picChg>
      </pc:sldChg>
      <pc:sldChg chg="addSp delSp modSp add mod">
        <pc:chgData name="RAJ KISHORE AGRAWAL" userId="39134022b356ea18" providerId="LiveId" clId="{B43C22CA-2A7A-42CF-8163-04F843AE0C69}" dt="2025-01-02T12:07:07.962" v="1092" actId="20577"/>
        <pc:sldMkLst>
          <pc:docMk/>
          <pc:sldMk cId="1619040373" sldId="267"/>
        </pc:sldMkLst>
        <pc:spChg chg="mod">
          <ac:chgData name="RAJ KISHORE AGRAWAL" userId="39134022b356ea18" providerId="LiveId" clId="{B43C22CA-2A7A-42CF-8163-04F843AE0C69}" dt="2025-01-02T12:06:12.450" v="1029" actId="1076"/>
          <ac:spMkLst>
            <pc:docMk/>
            <pc:sldMk cId="1619040373" sldId="267"/>
            <ac:spMk id="3" creationId="{924C831F-9E37-F054-160F-3895EAE732E7}"/>
          </ac:spMkLst>
        </pc:spChg>
        <pc:spChg chg="add mod">
          <ac:chgData name="RAJ KISHORE AGRAWAL" userId="39134022b356ea18" providerId="LiveId" clId="{B43C22CA-2A7A-42CF-8163-04F843AE0C69}" dt="2025-01-02T12:07:07.962" v="1092" actId="20577"/>
          <ac:spMkLst>
            <pc:docMk/>
            <pc:sldMk cId="1619040373" sldId="267"/>
            <ac:spMk id="5" creationId="{1F7A0899-15DC-F78A-0571-99FA02D787A7}"/>
          </ac:spMkLst>
        </pc:spChg>
        <pc:spChg chg="del mod">
          <ac:chgData name="RAJ KISHORE AGRAWAL" userId="39134022b356ea18" providerId="LiveId" clId="{B43C22CA-2A7A-42CF-8163-04F843AE0C69}" dt="2025-01-02T12:04:21.027" v="954" actId="478"/>
          <ac:spMkLst>
            <pc:docMk/>
            <pc:sldMk cId="1619040373" sldId="267"/>
            <ac:spMk id="8" creationId="{0AD58B57-E42D-4C92-1E88-6FC0D6E50C7E}"/>
          </ac:spMkLst>
        </pc:spChg>
        <pc:picChg chg="add mod">
          <ac:chgData name="RAJ KISHORE AGRAWAL" userId="39134022b356ea18" providerId="LiveId" clId="{B43C22CA-2A7A-42CF-8163-04F843AE0C69}" dt="2025-01-02T12:06:15.094" v="1030" actId="1076"/>
          <ac:picMkLst>
            <pc:docMk/>
            <pc:sldMk cId="1619040373" sldId="267"/>
            <ac:picMk id="4" creationId="{E99C5DF3-2622-34B1-CDE4-7E5E81EB22C1}"/>
          </ac:picMkLst>
        </pc:picChg>
        <pc:picChg chg="del">
          <ac:chgData name="RAJ KISHORE AGRAWAL" userId="39134022b356ea18" providerId="LiveId" clId="{B43C22CA-2A7A-42CF-8163-04F843AE0C69}" dt="2025-01-02T12:04:18.279" v="952" actId="478"/>
          <ac:picMkLst>
            <pc:docMk/>
            <pc:sldMk cId="1619040373" sldId="267"/>
            <ac:picMk id="12" creationId="{C9822970-9369-40E3-C6B5-419A468649A1}"/>
          </ac:picMkLst>
        </pc:picChg>
      </pc:sldChg>
      <pc:sldChg chg="addSp delSp modSp add mod ord">
        <pc:chgData name="RAJ KISHORE AGRAWAL" userId="39134022b356ea18" providerId="LiveId" clId="{B43C22CA-2A7A-42CF-8163-04F843AE0C69}" dt="2025-01-02T12:08:48.388" v="1103" actId="14100"/>
        <pc:sldMkLst>
          <pc:docMk/>
          <pc:sldMk cId="4001818818" sldId="268"/>
        </pc:sldMkLst>
        <pc:spChg chg="mod">
          <ac:chgData name="RAJ KISHORE AGRAWAL" userId="39134022b356ea18" providerId="LiveId" clId="{B43C22CA-2A7A-42CF-8163-04F843AE0C69}" dt="2025-01-02T12:07:32.017" v="1097" actId="20577"/>
          <ac:spMkLst>
            <pc:docMk/>
            <pc:sldMk cId="4001818818" sldId="268"/>
            <ac:spMk id="3" creationId="{6446E542-82F5-484C-0047-45DB76D1E8A5}"/>
          </ac:spMkLst>
        </pc:spChg>
        <pc:spChg chg="del">
          <ac:chgData name="RAJ KISHORE AGRAWAL" userId="39134022b356ea18" providerId="LiveId" clId="{B43C22CA-2A7A-42CF-8163-04F843AE0C69}" dt="2025-01-02T12:07:36.731" v="1099" actId="478"/>
          <ac:spMkLst>
            <pc:docMk/>
            <pc:sldMk cId="4001818818" sldId="268"/>
            <ac:spMk id="8" creationId="{CD6AFC64-14A2-E723-730E-2D848B2E90DF}"/>
          </ac:spMkLst>
        </pc:spChg>
        <pc:picChg chg="add mod">
          <ac:chgData name="RAJ KISHORE AGRAWAL" userId="39134022b356ea18" providerId="LiveId" clId="{B43C22CA-2A7A-42CF-8163-04F843AE0C69}" dt="2025-01-02T12:08:48.388" v="1103" actId="14100"/>
          <ac:picMkLst>
            <pc:docMk/>
            <pc:sldMk cId="4001818818" sldId="268"/>
            <ac:picMk id="4" creationId="{F7845BCF-DF72-6E9A-8A13-B2874737DE4B}"/>
          </ac:picMkLst>
        </pc:picChg>
        <pc:picChg chg="del">
          <ac:chgData name="RAJ KISHORE AGRAWAL" userId="39134022b356ea18" providerId="LiveId" clId="{B43C22CA-2A7A-42CF-8163-04F843AE0C69}" dt="2025-01-02T12:07:34.080" v="1098" actId="478"/>
          <ac:picMkLst>
            <pc:docMk/>
            <pc:sldMk cId="4001818818" sldId="268"/>
            <ac:picMk id="12" creationId="{5255EC25-6F18-2951-B89B-A4D3E734E386}"/>
          </ac:picMkLst>
        </pc:picChg>
      </pc:sldChg>
      <pc:sldChg chg="addSp delSp modSp add mod">
        <pc:chgData name="RAJ KISHORE AGRAWAL" userId="39134022b356ea18" providerId="LiveId" clId="{B43C22CA-2A7A-42CF-8163-04F843AE0C69}" dt="2025-01-02T12:10:20.517" v="1116" actId="1076"/>
        <pc:sldMkLst>
          <pc:docMk/>
          <pc:sldMk cId="1131375986" sldId="269"/>
        </pc:sldMkLst>
        <pc:spChg chg="mod">
          <ac:chgData name="RAJ KISHORE AGRAWAL" userId="39134022b356ea18" providerId="LiveId" clId="{B43C22CA-2A7A-42CF-8163-04F843AE0C69}" dt="2025-01-02T12:09:27.472" v="1109" actId="20577"/>
          <ac:spMkLst>
            <pc:docMk/>
            <pc:sldMk cId="1131375986" sldId="269"/>
            <ac:spMk id="3" creationId="{792CC671-DACF-4F9A-CE49-EF2F726B4A9D}"/>
          </ac:spMkLst>
        </pc:spChg>
        <pc:picChg chg="del">
          <ac:chgData name="RAJ KISHORE AGRAWAL" userId="39134022b356ea18" providerId="LiveId" clId="{B43C22CA-2A7A-42CF-8163-04F843AE0C69}" dt="2025-01-02T12:09:28.767" v="1110" actId="478"/>
          <ac:picMkLst>
            <pc:docMk/>
            <pc:sldMk cId="1131375986" sldId="269"/>
            <ac:picMk id="4" creationId="{6CB8BE4B-D772-E0FF-7914-D18D3BBF2C59}"/>
          </ac:picMkLst>
        </pc:picChg>
        <pc:picChg chg="add mod">
          <ac:chgData name="RAJ KISHORE AGRAWAL" userId="39134022b356ea18" providerId="LiveId" clId="{B43C22CA-2A7A-42CF-8163-04F843AE0C69}" dt="2025-01-02T12:10:20.517" v="1116" actId="1076"/>
          <ac:picMkLst>
            <pc:docMk/>
            <pc:sldMk cId="1131375986" sldId="269"/>
            <ac:picMk id="5" creationId="{15EB0BC6-CBB7-C45C-8E45-8C0307CE5510}"/>
          </ac:picMkLst>
        </pc:picChg>
      </pc:sldChg>
      <pc:sldChg chg="addSp delSp modSp add mod">
        <pc:chgData name="RAJ KISHORE AGRAWAL" userId="39134022b356ea18" providerId="LiveId" clId="{B43C22CA-2A7A-42CF-8163-04F843AE0C69}" dt="2025-01-02T12:12:12.175" v="1131" actId="14100"/>
        <pc:sldMkLst>
          <pc:docMk/>
          <pc:sldMk cId="2469612447" sldId="270"/>
        </pc:sldMkLst>
        <pc:spChg chg="mod">
          <ac:chgData name="RAJ KISHORE AGRAWAL" userId="39134022b356ea18" providerId="LiveId" clId="{B43C22CA-2A7A-42CF-8163-04F843AE0C69}" dt="2025-01-02T12:10:29.386" v="1118" actId="20577"/>
          <ac:spMkLst>
            <pc:docMk/>
            <pc:sldMk cId="2469612447" sldId="270"/>
            <ac:spMk id="3" creationId="{E0CDEDC0-BB35-43F6-B5C1-20D50C5932A2}"/>
          </ac:spMkLst>
        </pc:spChg>
        <pc:picChg chg="del">
          <ac:chgData name="RAJ KISHORE AGRAWAL" userId="39134022b356ea18" providerId="LiveId" clId="{B43C22CA-2A7A-42CF-8163-04F843AE0C69}" dt="2025-01-02T12:10:31.284" v="1119" actId="478"/>
          <ac:picMkLst>
            <pc:docMk/>
            <pc:sldMk cId="2469612447" sldId="270"/>
            <ac:picMk id="4" creationId="{CE03E9D4-F2B6-8154-B9D7-B6381C14817F}"/>
          </ac:picMkLst>
        </pc:picChg>
        <pc:picChg chg="add mod">
          <ac:chgData name="RAJ KISHORE AGRAWAL" userId="39134022b356ea18" providerId="LiveId" clId="{B43C22CA-2A7A-42CF-8163-04F843AE0C69}" dt="2025-01-02T12:12:12.175" v="1131" actId="14100"/>
          <ac:picMkLst>
            <pc:docMk/>
            <pc:sldMk cId="2469612447" sldId="270"/>
            <ac:picMk id="5" creationId="{B192357D-C928-81E6-2A3B-C4D43A11243D}"/>
          </ac:picMkLst>
        </pc:picChg>
      </pc:sldChg>
      <pc:sldChg chg="addSp delSp modSp add mod">
        <pc:chgData name="RAJ KISHORE AGRAWAL" userId="39134022b356ea18" providerId="LiveId" clId="{B43C22CA-2A7A-42CF-8163-04F843AE0C69}" dt="2025-01-02T12:12:30.518" v="1137" actId="1076"/>
        <pc:sldMkLst>
          <pc:docMk/>
          <pc:sldMk cId="3277669516" sldId="271"/>
        </pc:sldMkLst>
        <pc:spChg chg="mod">
          <ac:chgData name="RAJ KISHORE AGRAWAL" userId="39134022b356ea18" providerId="LiveId" clId="{B43C22CA-2A7A-42CF-8163-04F843AE0C69}" dt="2025-01-02T12:10:35.415" v="1121" actId="20577"/>
          <ac:spMkLst>
            <pc:docMk/>
            <pc:sldMk cId="3277669516" sldId="271"/>
            <ac:spMk id="3" creationId="{0D592E7D-EACA-2D10-05AC-8D2D300425A6}"/>
          </ac:spMkLst>
        </pc:spChg>
        <pc:picChg chg="del">
          <ac:chgData name="RAJ KISHORE AGRAWAL" userId="39134022b356ea18" providerId="LiveId" clId="{B43C22CA-2A7A-42CF-8163-04F843AE0C69}" dt="2025-01-02T12:10:36.898" v="1122" actId="478"/>
          <ac:picMkLst>
            <pc:docMk/>
            <pc:sldMk cId="3277669516" sldId="271"/>
            <ac:picMk id="4" creationId="{6F7D96D2-E905-4D80-BB06-B674C7C64F03}"/>
          </ac:picMkLst>
        </pc:picChg>
        <pc:picChg chg="add mod">
          <ac:chgData name="RAJ KISHORE AGRAWAL" userId="39134022b356ea18" providerId="LiveId" clId="{B43C22CA-2A7A-42CF-8163-04F843AE0C69}" dt="2025-01-02T12:12:30.518" v="1137" actId="1076"/>
          <ac:picMkLst>
            <pc:docMk/>
            <pc:sldMk cId="3277669516" sldId="271"/>
            <ac:picMk id="5" creationId="{DA01F8D7-C5D0-CC60-9F20-7273CF08344C}"/>
          </ac:picMkLst>
        </pc:picChg>
      </pc:sldChg>
      <pc:sldChg chg="addSp delSp modSp add mod">
        <pc:chgData name="RAJ KISHORE AGRAWAL" userId="39134022b356ea18" providerId="LiveId" clId="{B43C22CA-2A7A-42CF-8163-04F843AE0C69}" dt="2025-01-02T12:12:45.391" v="1140" actId="14100"/>
        <pc:sldMkLst>
          <pc:docMk/>
          <pc:sldMk cId="1641784048" sldId="272"/>
        </pc:sldMkLst>
        <pc:spChg chg="mod">
          <ac:chgData name="RAJ KISHORE AGRAWAL" userId="39134022b356ea18" providerId="LiveId" clId="{B43C22CA-2A7A-42CF-8163-04F843AE0C69}" dt="2025-01-02T12:10:41.423" v="1125" actId="20577"/>
          <ac:spMkLst>
            <pc:docMk/>
            <pc:sldMk cId="1641784048" sldId="272"/>
            <ac:spMk id="3" creationId="{8FFF5CB6-E469-2EB8-06E6-D23D16A2AC8E}"/>
          </ac:spMkLst>
        </pc:spChg>
        <pc:picChg chg="del">
          <ac:chgData name="RAJ KISHORE AGRAWAL" userId="39134022b356ea18" providerId="LiveId" clId="{B43C22CA-2A7A-42CF-8163-04F843AE0C69}" dt="2025-01-02T12:10:42.833" v="1126" actId="478"/>
          <ac:picMkLst>
            <pc:docMk/>
            <pc:sldMk cId="1641784048" sldId="272"/>
            <ac:picMk id="4" creationId="{6640CBCB-A0A5-C6DD-71E8-0787D05B8B78}"/>
          </ac:picMkLst>
        </pc:picChg>
        <pc:picChg chg="add mod">
          <ac:chgData name="RAJ KISHORE AGRAWAL" userId="39134022b356ea18" providerId="LiveId" clId="{B43C22CA-2A7A-42CF-8163-04F843AE0C69}" dt="2025-01-02T12:12:45.391" v="1140" actId="14100"/>
          <ac:picMkLst>
            <pc:docMk/>
            <pc:sldMk cId="1641784048" sldId="272"/>
            <ac:picMk id="5" creationId="{85A4DF37-39B5-C90A-C4E2-6DC32193465C}"/>
          </ac:picMkLst>
        </pc:picChg>
      </pc:sldChg>
      <pc:sldChg chg="addSp delSp modSp add mod">
        <pc:chgData name="RAJ KISHORE AGRAWAL" userId="39134022b356ea18" providerId="LiveId" clId="{B43C22CA-2A7A-42CF-8163-04F843AE0C69}" dt="2025-01-02T12:14:24.317" v="1164" actId="20577"/>
        <pc:sldMkLst>
          <pc:docMk/>
          <pc:sldMk cId="1683646325" sldId="273"/>
        </pc:sldMkLst>
        <pc:spChg chg="mod">
          <ac:chgData name="RAJ KISHORE AGRAWAL" userId="39134022b356ea18" providerId="LiveId" clId="{B43C22CA-2A7A-42CF-8163-04F843AE0C69}" dt="2025-01-02T12:14:24.317" v="1164" actId="20577"/>
          <ac:spMkLst>
            <pc:docMk/>
            <pc:sldMk cId="1683646325" sldId="273"/>
            <ac:spMk id="3" creationId="{482ECAF6-635E-31FF-2C41-5B6626C2753D}"/>
          </ac:spMkLst>
        </pc:spChg>
        <pc:picChg chg="add mod">
          <ac:chgData name="RAJ KISHORE AGRAWAL" userId="39134022b356ea18" providerId="LiveId" clId="{B43C22CA-2A7A-42CF-8163-04F843AE0C69}" dt="2025-01-02T12:14:17.664" v="1152" actId="14100"/>
          <ac:picMkLst>
            <pc:docMk/>
            <pc:sldMk cId="1683646325" sldId="273"/>
            <ac:picMk id="4" creationId="{16529E51-DE1F-3BDF-8432-D393B03D436F}"/>
          </ac:picMkLst>
        </pc:picChg>
        <pc:picChg chg="del">
          <ac:chgData name="RAJ KISHORE AGRAWAL" userId="39134022b356ea18" providerId="LiveId" clId="{B43C22CA-2A7A-42CF-8163-04F843AE0C69}" dt="2025-01-02T12:14:05.614" v="1150" actId="478"/>
          <ac:picMkLst>
            <pc:docMk/>
            <pc:sldMk cId="1683646325" sldId="273"/>
            <ac:picMk id="5" creationId="{C24B9896-D957-FD97-5C82-6110CEE48A2B}"/>
          </ac:picMkLst>
        </pc:picChg>
      </pc:sldChg>
      <pc:sldChg chg="addSp delSp modSp add mod">
        <pc:chgData name="RAJ KISHORE AGRAWAL" userId="39134022b356ea18" providerId="LiveId" clId="{B43C22CA-2A7A-42CF-8163-04F843AE0C69}" dt="2025-01-02T12:14:49.445" v="1180" actId="14100"/>
        <pc:sldMkLst>
          <pc:docMk/>
          <pc:sldMk cId="4179357389" sldId="274"/>
        </pc:sldMkLst>
        <pc:spChg chg="mod">
          <ac:chgData name="RAJ KISHORE AGRAWAL" userId="39134022b356ea18" providerId="LiveId" clId="{B43C22CA-2A7A-42CF-8163-04F843AE0C69}" dt="2025-01-02T12:14:39.377" v="1178" actId="313"/>
          <ac:spMkLst>
            <pc:docMk/>
            <pc:sldMk cId="4179357389" sldId="274"/>
            <ac:spMk id="3" creationId="{BC9869D8-DEAC-16AD-2097-0CB1A8B0765B}"/>
          </ac:spMkLst>
        </pc:spChg>
        <pc:picChg chg="add mod">
          <ac:chgData name="RAJ KISHORE AGRAWAL" userId="39134022b356ea18" providerId="LiveId" clId="{B43C22CA-2A7A-42CF-8163-04F843AE0C69}" dt="2025-01-02T12:14:49.445" v="1180" actId="14100"/>
          <ac:picMkLst>
            <pc:docMk/>
            <pc:sldMk cId="4179357389" sldId="274"/>
            <ac:picMk id="4" creationId="{2B402953-EB71-3972-1207-D0A6EFC59778}"/>
          </ac:picMkLst>
        </pc:picChg>
        <pc:picChg chg="del">
          <ac:chgData name="RAJ KISHORE AGRAWAL" userId="39134022b356ea18" providerId="LiveId" clId="{B43C22CA-2A7A-42CF-8163-04F843AE0C69}" dt="2025-01-02T12:14:35.998" v="1177" actId="478"/>
          <ac:picMkLst>
            <pc:docMk/>
            <pc:sldMk cId="4179357389" sldId="274"/>
            <ac:picMk id="5" creationId="{04BBD1F4-29C2-0700-E685-DC278B38448B}"/>
          </ac:picMkLst>
        </pc:picChg>
      </pc:sldChg>
      <pc:sldChg chg="addSp delSp modSp add mod">
        <pc:chgData name="RAJ KISHORE AGRAWAL" userId="39134022b356ea18" providerId="LiveId" clId="{B43C22CA-2A7A-42CF-8163-04F843AE0C69}" dt="2025-01-02T12:15:10.683" v="1195" actId="14100"/>
        <pc:sldMkLst>
          <pc:docMk/>
          <pc:sldMk cId="139843239" sldId="275"/>
        </pc:sldMkLst>
        <pc:spChg chg="mod">
          <ac:chgData name="RAJ KISHORE AGRAWAL" userId="39134022b356ea18" providerId="LiveId" clId="{B43C22CA-2A7A-42CF-8163-04F843AE0C69}" dt="2025-01-02T12:15:01.488" v="1193" actId="20577"/>
          <ac:spMkLst>
            <pc:docMk/>
            <pc:sldMk cId="139843239" sldId="275"/>
            <ac:spMk id="3" creationId="{E3BAC31F-1D4F-5BB3-DD48-2F2024C75CEC}"/>
          </ac:spMkLst>
        </pc:spChg>
        <pc:picChg chg="add mod">
          <ac:chgData name="RAJ KISHORE AGRAWAL" userId="39134022b356ea18" providerId="LiveId" clId="{B43C22CA-2A7A-42CF-8163-04F843AE0C69}" dt="2025-01-02T12:15:10.683" v="1195" actId="14100"/>
          <ac:picMkLst>
            <pc:docMk/>
            <pc:sldMk cId="139843239" sldId="275"/>
            <ac:picMk id="4" creationId="{7FD9AB85-E3C4-2EB0-90FA-69156F2BAA65}"/>
          </ac:picMkLst>
        </pc:picChg>
        <pc:picChg chg="del">
          <ac:chgData name="RAJ KISHORE AGRAWAL" userId="39134022b356ea18" providerId="LiveId" clId="{B43C22CA-2A7A-42CF-8163-04F843AE0C69}" dt="2025-01-02T12:14:52.896" v="1181" actId="478"/>
          <ac:picMkLst>
            <pc:docMk/>
            <pc:sldMk cId="139843239" sldId="275"/>
            <ac:picMk id="5" creationId="{4A78B603-49AE-523F-4639-57C48024688B}"/>
          </ac:picMkLst>
        </pc:picChg>
      </pc:sldChg>
      <pc:sldChg chg="addSp delSp modSp add mod ord">
        <pc:chgData name="RAJ KISHORE AGRAWAL" userId="39134022b356ea18" providerId="LiveId" clId="{B43C22CA-2A7A-42CF-8163-04F843AE0C69}" dt="2025-01-02T12:18:43.295" v="1300" actId="14100"/>
        <pc:sldMkLst>
          <pc:docMk/>
          <pc:sldMk cId="203515457" sldId="276"/>
        </pc:sldMkLst>
        <pc:spChg chg="add mod">
          <ac:chgData name="RAJ KISHORE AGRAWAL" userId="39134022b356ea18" providerId="LiveId" clId="{B43C22CA-2A7A-42CF-8163-04F843AE0C69}" dt="2025-01-02T12:17:50.323" v="1295" actId="20577"/>
          <ac:spMkLst>
            <pc:docMk/>
            <pc:sldMk cId="203515457" sldId="276"/>
            <ac:spMk id="2" creationId="{511ACFAA-3808-9A3E-BD53-910505CDCC4F}"/>
          </ac:spMkLst>
        </pc:spChg>
        <pc:spChg chg="mod">
          <ac:chgData name="RAJ KISHORE AGRAWAL" userId="39134022b356ea18" providerId="LiveId" clId="{B43C22CA-2A7A-42CF-8163-04F843AE0C69}" dt="2025-01-02T12:16:49.903" v="1237" actId="20577"/>
          <ac:spMkLst>
            <pc:docMk/>
            <pc:sldMk cId="203515457" sldId="276"/>
            <ac:spMk id="3" creationId="{1E8ED817-E57E-8BF0-3DAB-002A7305618D}"/>
          </ac:spMkLst>
        </pc:spChg>
        <pc:spChg chg="del mod">
          <ac:chgData name="RAJ KISHORE AGRAWAL" userId="39134022b356ea18" providerId="LiveId" clId="{B43C22CA-2A7A-42CF-8163-04F843AE0C69}" dt="2025-01-02T12:17:01.695" v="1240" actId="478"/>
          <ac:spMkLst>
            <pc:docMk/>
            <pc:sldMk cId="203515457" sldId="276"/>
            <ac:spMk id="7" creationId="{4772FE86-0F79-291D-DDBF-575FABB24935}"/>
          </ac:spMkLst>
        </pc:spChg>
        <pc:picChg chg="add mod">
          <ac:chgData name="RAJ KISHORE AGRAWAL" userId="39134022b356ea18" providerId="LiveId" clId="{B43C22CA-2A7A-42CF-8163-04F843AE0C69}" dt="2025-01-02T12:18:43.295" v="1300" actId="14100"/>
          <ac:picMkLst>
            <pc:docMk/>
            <pc:sldMk cId="203515457" sldId="276"/>
            <ac:picMk id="5" creationId="{6F007AC4-08C0-B0F2-A20B-FF1E1E55DBD3}"/>
          </ac:picMkLst>
        </pc:picChg>
      </pc:sldChg>
      <pc:sldChg chg="addSp delSp modSp add mod">
        <pc:chgData name="RAJ KISHORE AGRAWAL" userId="39134022b356ea18" providerId="LiveId" clId="{B43C22CA-2A7A-42CF-8163-04F843AE0C69}" dt="2025-01-02T12:21:44.776" v="1361" actId="14100"/>
        <pc:sldMkLst>
          <pc:docMk/>
          <pc:sldMk cId="1360712915" sldId="277"/>
        </pc:sldMkLst>
        <pc:spChg chg="mod">
          <ac:chgData name="RAJ KISHORE AGRAWAL" userId="39134022b356ea18" providerId="LiveId" clId="{B43C22CA-2A7A-42CF-8163-04F843AE0C69}" dt="2025-01-02T12:19:31.217" v="1355" actId="20577"/>
          <ac:spMkLst>
            <pc:docMk/>
            <pc:sldMk cId="1360712915" sldId="277"/>
            <ac:spMk id="2" creationId="{445AF965-708A-9929-8BAD-1F908934F93C}"/>
          </ac:spMkLst>
        </pc:spChg>
        <pc:picChg chg="del">
          <ac:chgData name="RAJ KISHORE AGRAWAL" userId="39134022b356ea18" providerId="LiveId" clId="{B43C22CA-2A7A-42CF-8163-04F843AE0C69}" dt="2025-01-02T12:19:34.235" v="1356" actId="478"/>
          <ac:picMkLst>
            <pc:docMk/>
            <pc:sldMk cId="1360712915" sldId="277"/>
            <ac:picMk id="5" creationId="{90CF3414-9F66-7321-8E74-DC7C611A27F4}"/>
          </ac:picMkLst>
        </pc:picChg>
        <pc:picChg chg="add mod">
          <ac:chgData name="RAJ KISHORE AGRAWAL" userId="39134022b356ea18" providerId="LiveId" clId="{B43C22CA-2A7A-42CF-8163-04F843AE0C69}" dt="2025-01-02T12:21:44.776" v="1361" actId="14100"/>
          <ac:picMkLst>
            <pc:docMk/>
            <pc:sldMk cId="1360712915" sldId="277"/>
            <ac:picMk id="6" creationId="{378D32FF-4113-4F46-7D63-783F32623BB9}"/>
          </ac:picMkLst>
        </pc:picChg>
      </pc:sldChg>
      <pc:sldChg chg="addSp delSp modSp add mod">
        <pc:chgData name="RAJ KISHORE AGRAWAL" userId="39134022b356ea18" providerId="LiveId" clId="{B43C22CA-2A7A-42CF-8163-04F843AE0C69}" dt="2025-01-02T12:24:57.336" v="1373" actId="14100"/>
        <pc:sldMkLst>
          <pc:docMk/>
          <pc:sldMk cId="2019926493" sldId="278"/>
        </pc:sldMkLst>
        <pc:spChg chg="mod">
          <ac:chgData name="RAJ KISHORE AGRAWAL" userId="39134022b356ea18" providerId="LiveId" clId="{B43C22CA-2A7A-42CF-8163-04F843AE0C69}" dt="2025-01-02T12:24:09.603" v="1367" actId="1076"/>
          <ac:spMkLst>
            <pc:docMk/>
            <pc:sldMk cId="2019926493" sldId="278"/>
            <ac:spMk id="2" creationId="{B2DFF613-19D2-2EEB-5C53-97391031F205}"/>
          </ac:spMkLst>
        </pc:spChg>
        <pc:picChg chg="add mod">
          <ac:chgData name="RAJ KISHORE AGRAWAL" userId="39134022b356ea18" providerId="LiveId" clId="{B43C22CA-2A7A-42CF-8163-04F843AE0C69}" dt="2025-01-02T12:24:57.336" v="1373" actId="14100"/>
          <ac:picMkLst>
            <pc:docMk/>
            <pc:sldMk cId="2019926493" sldId="278"/>
            <ac:picMk id="5" creationId="{CFEAABBD-06C6-A7A7-126E-E6B95A1E4281}"/>
          </ac:picMkLst>
        </pc:picChg>
        <pc:picChg chg="del">
          <ac:chgData name="RAJ KISHORE AGRAWAL" userId="39134022b356ea18" providerId="LiveId" clId="{B43C22CA-2A7A-42CF-8163-04F843AE0C69}" dt="2025-01-02T12:24:11.086" v="1368" actId="478"/>
          <ac:picMkLst>
            <pc:docMk/>
            <pc:sldMk cId="2019926493" sldId="278"/>
            <ac:picMk id="6" creationId="{FA2DD1BD-A6E7-06C8-2BC3-ECC0719852A7}"/>
          </ac:picMkLst>
        </pc:picChg>
      </pc:sldChg>
      <pc:sldChg chg="addSp delSp modSp add mod">
        <pc:chgData name="RAJ KISHORE AGRAWAL" userId="39134022b356ea18" providerId="LiveId" clId="{B43C22CA-2A7A-42CF-8163-04F843AE0C69}" dt="2025-01-02T12:26:10.553" v="1384" actId="14100"/>
        <pc:sldMkLst>
          <pc:docMk/>
          <pc:sldMk cId="2202092398" sldId="279"/>
        </pc:sldMkLst>
        <pc:spChg chg="mod">
          <ac:chgData name="RAJ KISHORE AGRAWAL" userId="39134022b356ea18" providerId="LiveId" clId="{B43C22CA-2A7A-42CF-8163-04F843AE0C69}" dt="2025-01-02T12:25:48.164" v="1378"/>
          <ac:spMkLst>
            <pc:docMk/>
            <pc:sldMk cId="2202092398" sldId="279"/>
            <ac:spMk id="2" creationId="{995B8CE4-8BD6-780C-3320-BBD4826FA773}"/>
          </ac:spMkLst>
        </pc:spChg>
        <pc:picChg chg="del">
          <ac:chgData name="RAJ KISHORE AGRAWAL" userId="39134022b356ea18" providerId="LiveId" clId="{B43C22CA-2A7A-42CF-8163-04F843AE0C69}" dt="2025-01-02T12:25:53.536" v="1379" actId="478"/>
          <ac:picMkLst>
            <pc:docMk/>
            <pc:sldMk cId="2202092398" sldId="279"/>
            <ac:picMk id="5" creationId="{508275D6-1A8D-BD9B-E11F-E5B0D1D7188D}"/>
          </ac:picMkLst>
        </pc:picChg>
        <pc:picChg chg="add mod">
          <ac:chgData name="RAJ KISHORE AGRAWAL" userId="39134022b356ea18" providerId="LiveId" clId="{B43C22CA-2A7A-42CF-8163-04F843AE0C69}" dt="2025-01-02T12:26:10.553" v="1384" actId="14100"/>
          <ac:picMkLst>
            <pc:docMk/>
            <pc:sldMk cId="2202092398" sldId="279"/>
            <ac:picMk id="6" creationId="{B6A7FAE8-5630-0FA5-40F6-709A47A48EBF}"/>
          </ac:picMkLst>
        </pc:picChg>
      </pc:sldChg>
      <pc:sldChg chg="addSp delSp modSp add mod">
        <pc:chgData name="RAJ KISHORE AGRAWAL" userId="39134022b356ea18" providerId="LiveId" clId="{B43C22CA-2A7A-42CF-8163-04F843AE0C69}" dt="2025-01-02T12:27:57.088" v="1396" actId="14100"/>
        <pc:sldMkLst>
          <pc:docMk/>
          <pc:sldMk cId="4114065445" sldId="280"/>
        </pc:sldMkLst>
        <pc:spChg chg="mod">
          <ac:chgData name="RAJ KISHORE AGRAWAL" userId="39134022b356ea18" providerId="LiveId" clId="{B43C22CA-2A7A-42CF-8163-04F843AE0C69}" dt="2025-01-02T12:27:00.963" v="1389"/>
          <ac:spMkLst>
            <pc:docMk/>
            <pc:sldMk cId="4114065445" sldId="280"/>
            <ac:spMk id="2" creationId="{FB7C8252-DCCE-E89F-54B8-99D6DCC17139}"/>
          </ac:spMkLst>
        </pc:spChg>
        <pc:picChg chg="add mod">
          <ac:chgData name="RAJ KISHORE AGRAWAL" userId="39134022b356ea18" providerId="LiveId" clId="{B43C22CA-2A7A-42CF-8163-04F843AE0C69}" dt="2025-01-02T12:27:57.088" v="1396" actId="14100"/>
          <ac:picMkLst>
            <pc:docMk/>
            <pc:sldMk cId="4114065445" sldId="280"/>
            <ac:picMk id="5" creationId="{B67A1EE2-D0FB-B5AD-E08B-9D0D89210EF2}"/>
          </ac:picMkLst>
        </pc:picChg>
        <pc:picChg chg="del">
          <ac:chgData name="RAJ KISHORE AGRAWAL" userId="39134022b356ea18" providerId="LiveId" clId="{B43C22CA-2A7A-42CF-8163-04F843AE0C69}" dt="2025-01-02T12:27:07.682" v="1390" actId="478"/>
          <ac:picMkLst>
            <pc:docMk/>
            <pc:sldMk cId="4114065445" sldId="280"/>
            <ac:picMk id="6" creationId="{76AED867-DBF7-D476-C3E8-0B3EB9AE7E82}"/>
          </ac:picMkLst>
        </pc:picChg>
      </pc:sldChg>
      <pc:sldChg chg="addSp delSp modSp add mod">
        <pc:chgData name="RAJ KISHORE AGRAWAL" userId="39134022b356ea18" providerId="LiveId" clId="{B43C22CA-2A7A-42CF-8163-04F843AE0C69}" dt="2025-01-02T12:30:52.571" v="1406" actId="14100"/>
        <pc:sldMkLst>
          <pc:docMk/>
          <pc:sldMk cId="3951772369" sldId="281"/>
        </pc:sldMkLst>
        <pc:spChg chg="mod">
          <ac:chgData name="RAJ KISHORE AGRAWAL" userId="39134022b356ea18" providerId="LiveId" clId="{B43C22CA-2A7A-42CF-8163-04F843AE0C69}" dt="2025-01-02T12:28:23.800" v="1401"/>
          <ac:spMkLst>
            <pc:docMk/>
            <pc:sldMk cId="3951772369" sldId="281"/>
            <ac:spMk id="2" creationId="{557E2923-F51E-C597-F683-2B4E47130E42}"/>
          </ac:spMkLst>
        </pc:spChg>
        <pc:picChg chg="del">
          <ac:chgData name="RAJ KISHORE AGRAWAL" userId="39134022b356ea18" providerId="LiveId" clId="{B43C22CA-2A7A-42CF-8163-04F843AE0C69}" dt="2025-01-02T12:30:39.406" v="1402" actId="478"/>
          <ac:picMkLst>
            <pc:docMk/>
            <pc:sldMk cId="3951772369" sldId="281"/>
            <ac:picMk id="5" creationId="{A4CC9531-135B-B83C-7069-043BB0B1DA2B}"/>
          </ac:picMkLst>
        </pc:picChg>
        <pc:picChg chg="add mod">
          <ac:chgData name="RAJ KISHORE AGRAWAL" userId="39134022b356ea18" providerId="LiveId" clId="{B43C22CA-2A7A-42CF-8163-04F843AE0C69}" dt="2025-01-02T12:30:52.571" v="1406" actId="14100"/>
          <ac:picMkLst>
            <pc:docMk/>
            <pc:sldMk cId="3951772369" sldId="281"/>
            <ac:picMk id="6" creationId="{0DF48B62-7A73-4F87-3BBF-7ECD646DA7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F7F2-9AD4-0613-0E4C-29E90860C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861B34-5946-E612-4970-2E81FF7678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D3DAC-568C-0905-C341-64D4F5BB6115}"/>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5" name="Footer Placeholder 4">
            <a:extLst>
              <a:ext uri="{FF2B5EF4-FFF2-40B4-BE49-F238E27FC236}">
                <a16:creationId xmlns:a16="http://schemas.microsoft.com/office/drawing/2014/main" id="{F3E615B1-6141-E81C-563F-6FDB5D5CF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23B25-39C5-D847-3F7F-1DAF73AD5B28}"/>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399979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06FD-5071-0E3D-79B4-75D07B937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1D69EF-0A08-A070-5592-700AD9C55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BE2C2-99C1-E5E5-69C7-1148EF6972C3}"/>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5" name="Footer Placeholder 4">
            <a:extLst>
              <a:ext uri="{FF2B5EF4-FFF2-40B4-BE49-F238E27FC236}">
                <a16:creationId xmlns:a16="http://schemas.microsoft.com/office/drawing/2014/main" id="{86F95D29-8341-888D-A640-D699BF5C6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B52A1-1378-E0FD-6C57-8632F508F8CE}"/>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28934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45D40-7703-F3F6-2E7D-ABE9BE12C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824093-CFAF-E18C-AE3C-2E4010809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3E807-E6FA-88AA-8308-A74F794BFF5E}"/>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5" name="Footer Placeholder 4">
            <a:extLst>
              <a:ext uri="{FF2B5EF4-FFF2-40B4-BE49-F238E27FC236}">
                <a16:creationId xmlns:a16="http://schemas.microsoft.com/office/drawing/2014/main" id="{80BAC29B-3439-74FB-7D9E-AE5C9DDCE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4B364-5EB9-A5EC-1F04-044358BCBC89}"/>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177683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20AE-3E9E-7FA6-25F8-9CB94E0F8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ADE3B-C532-74BD-F50E-F2596E9BD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0AAD9-B565-D7A2-CFAF-E45544B44F69}"/>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5" name="Footer Placeholder 4">
            <a:extLst>
              <a:ext uri="{FF2B5EF4-FFF2-40B4-BE49-F238E27FC236}">
                <a16:creationId xmlns:a16="http://schemas.microsoft.com/office/drawing/2014/main" id="{21224B08-A660-0991-D1A9-954472C6A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A8AB-9593-54CE-666C-8BD240043F8E}"/>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342379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4064-C34F-BD2F-0132-4FFE875B7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7F8A5-DC51-4D0D-BAE9-191516CDF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74BEE-F638-3354-F2ED-941F784399A0}"/>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5" name="Footer Placeholder 4">
            <a:extLst>
              <a:ext uri="{FF2B5EF4-FFF2-40B4-BE49-F238E27FC236}">
                <a16:creationId xmlns:a16="http://schemas.microsoft.com/office/drawing/2014/main" id="{B37B5901-CC87-5016-9E13-F688C8796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85771-F764-ECFE-1B00-991A825D834B}"/>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90976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7450-3D08-D26C-F32F-260B73247C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B7F88-24F6-0683-BEAD-A3F3D4644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E1C9D9-5509-B28B-D9DD-0E02FD0D3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A4102-98AE-8C9A-4599-01E262E001FD}"/>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6" name="Footer Placeholder 5">
            <a:extLst>
              <a:ext uri="{FF2B5EF4-FFF2-40B4-BE49-F238E27FC236}">
                <a16:creationId xmlns:a16="http://schemas.microsoft.com/office/drawing/2014/main" id="{B19EF392-3053-56B3-041A-C2A025998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6D431-3DEF-6DCA-5FC2-7C3B6D033154}"/>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238750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9596-690C-7D59-CC4D-A61DCB1D39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42ECF-C97F-6A01-8A60-228E3495E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0D0BF-5600-7C9A-129B-ED68A31F4B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D7CB2B-3760-1197-D75F-26273DF0A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1F70E-F5BB-D613-9CED-82965C2B1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1EB43-43CB-2CEB-E659-C7F616EA8DE7}"/>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8" name="Footer Placeholder 7">
            <a:extLst>
              <a:ext uri="{FF2B5EF4-FFF2-40B4-BE49-F238E27FC236}">
                <a16:creationId xmlns:a16="http://schemas.microsoft.com/office/drawing/2014/main" id="{2D519648-F953-69C4-C2D0-4DD48D940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9EE7D9-EF72-25BE-B73E-81250FFA0490}"/>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398937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83FD-62B3-E007-056C-ECFC4766F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63A46-B55B-ECC3-00BC-F17F95AE1E99}"/>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4" name="Footer Placeholder 3">
            <a:extLst>
              <a:ext uri="{FF2B5EF4-FFF2-40B4-BE49-F238E27FC236}">
                <a16:creationId xmlns:a16="http://schemas.microsoft.com/office/drawing/2014/main" id="{E18109FD-3AF7-9C49-5597-B09397096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8A07D-6727-3D58-0A35-0C8E241659CD}"/>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1774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625CC-F4E1-3124-96BB-F53CA59C435F}"/>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3" name="Footer Placeholder 2">
            <a:extLst>
              <a:ext uri="{FF2B5EF4-FFF2-40B4-BE49-F238E27FC236}">
                <a16:creationId xmlns:a16="http://schemas.microsoft.com/office/drawing/2014/main" id="{98C23F32-1EC3-4EA3-E04B-389F76C99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B95BE-7873-2646-66A3-DBBA1AF0C7B3}"/>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44984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2F4D-5BDF-02FB-4E6D-0D4F7D70A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BF2019-C2C5-7EEA-E382-565E9B978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9179CB-CEFF-1585-67AE-79E14B1DA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5BE7C-B4AC-AE2F-059B-A2CA051496DA}"/>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6" name="Footer Placeholder 5">
            <a:extLst>
              <a:ext uri="{FF2B5EF4-FFF2-40B4-BE49-F238E27FC236}">
                <a16:creationId xmlns:a16="http://schemas.microsoft.com/office/drawing/2014/main" id="{2791C376-BB30-2EC1-E2F7-A6C7901E6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1A059-FB2B-AD5C-8017-3C27346B6BC5}"/>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322654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CA8C-8D01-9CE3-C9ED-D289E8BDD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8285F-E3B6-DC79-6F1E-C588AF73A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82C21-00EE-9D35-75CF-345A82CDB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4205E-5CBE-F909-762F-5003FD1054EE}"/>
              </a:ext>
            </a:extLst>
          </p:cNvPr>
          <p:cNvSpPr>
            <a:spLocks noGrp="1"/>
          </p:cNvSpPr>
          <p:nvPr>
            <p:ph type="dt" sz="half" idx="10"/>
          </p:nvPr>
        </p:nvSpPr>
        <p:spPr/>
        <p:txBody>
          <a:bodyPr/>
          <a:lstStyle/>
          <a:p>
            <a:fld id="{48ABF55E-DF73-4477-A3D1-DF7E044C026B}" type="datetimeFigureOut">
              <a:rPr lang="en-US" smtClean="0"/>
              <a:t>1/2/2025</a:t>
            </a:fld>
            <a:endParaRPr lang="en-US"/>
          </a:p>
        </p:txBody>
      </p:sp>
      <p:sp>
        <p:nvSpPr>
          <p:cNvPr id="6" name="Footer Placeholder 5">
            <a:extLst>
              <a:ext uri="{FF2B5EF4-FFF2-40B4-BE49-F238E27FC236}">
                <a16:creationId xmlns:a16="http://schemas.microsoft.com/office/drawing/2014/main" id="{F7556E96-62C2-906B-D7BC-0EC90538C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5D8D4-7EE5-EA2F-AD3B-98582C3EFF05}"/>
              </a:ext>
            </a:extLst>
          </p:cNvPr>
          <p:cNvSpPr>
            <a:spLocks noGrp="1"/>
          </p:cNvSpPr>
          <p:nvPr>
            <p:ph type="sldNum" sz="quarter" idx="12"/>
          </p:nvPr>
        </p:nvSpPr>
        <p:spPr/>
        <p:txBody>
          <a:bodyPr/>
          <a:lstStyle/>
          <a:p>
            <a:fld id="{E35A888F-0A96-4B7D-9E8B-6BB558A6E9F3}" type="slidenum">
              <a:rPr lang="en-US" smtClean="0"/>
              <a:t>‹#›</a:t>
            </a:fld>
            <a:endParaRPr lang="en-US"/>
          </a:p>
        </p:txBody>
      </p:sp>
    </p:spTree>
    <p:extLst>
      <p:ext uri="{BB962C8B-B14F-4D97-AF65-F5344CB8AC3E}">
        <p14:creationId xmlns:p14="http://schemas.microsoft.com/office/powerpoint/2010/main" val="305878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0312F-679C-93B3-BC07-64ED53C88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BC0EBC-FACD-D885-4CB5-2D0A8A7F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5184-4CC7-A900-DA78-1DE1A48F9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BF55E-DF73-4477-A3D1-DF7E044C026B}" type="datetimeFigureOut">
              <a:rPr lang="en-US" smtClean="0"/>
              <a:t>1/2/2025</a:t>
            </a:fld>
            <a:endParaRPr lang="en-US"/>
          </a:p>
        </p:txBody>
      </p:sp>
      <p:sp>
        <p:nvSpPr>
          <p:cNvPr id="5" name="Footer Placeholder 4">
            <a:extLst>
              <a:ext uri="{FF2B5EF4-FFF2-40B4-BE49-F238E27FC236}">
                <a16:creationId xmlns:a16="http://schemas.microsoft.com/office/drawing/2014/main" id="{38554A91-A496-59BF-2D51-D0499FE3B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CD595-D3CD-83A6-E367-AAAF44BDA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A888F-0A96-4B7D-9E8B-6BB558A6E9F3}" type="slidenum">
              <a:rPr lang="en-US" smtClean="0"/>
              <a:t>‹#›</a:t>
            </a:fld>
            <a:endParaRPr lang="en-US"/>
          </a:p>
        </p:txBody>
      </p:sp>
    </p:spTree>
    <p:extLst>
      <p:ext uri="{BB962C8B-B14F-4D97-AF65-F5344CB8AC3E}">
        <p14:creationId xmlns:p14="http://schemas.microsoft.com/office/powerpoint/2010/main" val="154423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33A3B231-FF9D-94CD-D8E7-42DB70968F5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A9B4226-5E4F-6336-63D7-D8F7D98115B4}"/>
              </a:ext>
            </a:extLst>
          </p:cNvPr>
          <p:cNvSpPr/>
          <p:nvPr/>
        </p:nvSpPr>
        <p:spPr>
          <a:xfrm>
            <a:off x="1158718" y="2220083"/>
            <a:ext cx="98745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CODEBASIS RESUME PROJECT #13</a:t>
            </a:r>
          </a:p>
        </p:txBody>
      </p:sp>
    </p:spTree>
    <p:extLst>
      <p:ext uri="{BB962C8B-B14F-4D97-AF65-F5344CB8AC3E}">
        <p14:creationId xmlns:p14="http://schemas.microsoft.com/office/powerpoint/2010/main" val="263537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648B1754-17E3-ED2F-7CE0-6DFCB15EC15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3AD19E8-8E48-364C-BAE5-5EB5AABB7882}"/>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4</a:t>
            </a:r>
          </a:p>
        </p:txBody>
      </p:sp>
      <p:sp>
        <p:nvSpPr>
          <p:cNvPr id="8" name="TextBox 7">
            <a:extLst>
              <a:ext uri="{FF2B5EF4-FFF2-40B4-BE49-F238E27FC236}">
                <a16:creationId xmlns:a16="http://schemas.microsoft.com/office/drawing/2014/main" id="{2876B272-10B1-748F-E16C-2CB74E8C59CE}"/>
              </a:ext>
            </a:extLst>
          </p:cNvPr>
          <p:cNvSpPr txBox="1"/>
          <p:nvPr/>
        </p:nvSpPr>
        <p:spPr>
          <a:xfrm>
            <a:off x="1219200" y="3573923"/>
            <a:ext cx="9438967" cy="2308324"/>
          </a:xfrm>
          <a:prstGeom prst="rect">
            <a:avLst/>
          </a:prstGeom>
          <a:noFill/>
        </p:spPr>
        <p:txBody>
          <a:bodyPr wrap="square" rtlCol="0">
            <a:spAutoFit/>
          </a:bodyPr>
          <a:lstStyle/>
          <a:p>
            <a:r>
              <a:rPr lang="en-US" dirty="0"/>
              <a:t>Peak Month for Vishakhapatnam, Vadodara, Surat is April</a:t>
            </a:r>
          </a:p>
          <a:p>
            <a:r>
              <a:rPr lang="en-US" dirty="0"/>
              <a:t>Peak Month for Mysore Kochi Indore is May</a:t>
            </a:r>
          </a:p>
          <a:p>
            <a:r>
              <a:rPr lang="en-US" dirty="0"/>
              <a:t>Peak Month for Lucknow, Jaipur , Chandigarh is February</a:t>
            </a:r>
          </a:p>
          <a:p>
            <a:r>
              <a:rPr lang="en-US" dirty="0"/>
              <a:t>Peak Month for Coimbatore is March</a:t>
            </a:r>
          </a:p>
          <a:p>
            <a:r>
              <a:rPr lang="en-US" dirty="0"/>
              <a:t>Low Month for Vishakhapatnam, Mysore, Surat is  January</a:t>
            </a:r>
          </a:p>
          <a:p>
            <a:r>
              <a:rPr lang="en-US" dirty="0"/>
              <a:t>Low Month for Vadodara , Jaipur Kochi Indore, Coimbatore is June</a:t>
            </a:r>
          </a:p>
          <a:p>
            <a:r>
              <a:rPr lang="en-US" dirty="0"/>
              <a:t>Low Month for Lucknow May</a:t>
            </a:r>
          </a:p>
          <a:p>
            <a:r>
              <a:rPr lang="en-US" dirty="0"/>
              <a:t>Low Month for Chandigarh is April</a:t>
            </a:r>
          </a:p>
        </p:txBody>
      </p:sp>
      <p:pic>
        <p:nvPicPr>
          <p:cNvPr id="12" name="Picture 11">
            <a:extLst>
              <a:ext uri="{FF2B5EF4-FFF2-40B4-BE49-F238E27FC236}">
                <a16:creationId xmlns:a16="http://schemas.microsoft.com/office/drawing/2014/main" id="{E6FB3FE4-CE0D-E79D-E9F5-0B584F0CB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744" y="959098"/>
            <a:ext cx="8011230" cy="2324424"/>
          </a:xfrm>
          <a:prstGeom prst="rect">
            <a:avLst/>
          </a:prstGeom>
        </p:spPr>
      </p:pic>
    </p:spTree>
    <p:extLst>
      <p:ext uri="{BB962C8B-B14F-4D97-AF65-F5344CB8AC3E}">
        <p14:creationId xmlns:p14="http://schemas.microsoft.com/office/powerpoint/2010/main" val="324980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05EC8829-1138-ABE0-73CC-4A1F9998EC5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24C831F-9E37-F054-160F-3895EAE732E7}"/>
              </a:ext>
            </a:extLst>
          </p:cNvPr>
          <p:cNvSpPr/>
          <p:nvPr/>
        </p:nvSpPr>
        <p:spPr>
          <a:xfrm>
            <a:off x="4289928" y="68984"/>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5</a:t>
            </a:r>
          </a:p>
        </p:txBody>
      </p:sp>
      <p:pic>
        <p:nvPicPr>
          <p:cNvPr id="4" name="Picture 3">
            <a:extLst>
              <a:ext uri="{FF2B5EF4-FFF2-40B4-BE49-F238E27FC236}">
                <a16:creationId xmlns:a16="http://schemas.microsoft.com/office/drawing/2014/main" id="{E99C5DF3-2622-34B1-CDE4-7E5E81EB2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204"/>
            <a:ext cx="12300155" cy="4375943"/>
          </a:xfrm>
          <a:prstGeom prst="rect">
            <a:avLst/>
          </a:prstGeom>
        </p:spPr>
      </p:pic>
      <p:sp>
        <p:nvSpPr>
          <p:cNvPr id="5" name="Rectangle 4">
            <a:extLst>
              <a:ext uri="{FF2B5EF4-FFF2-40B4-BE49-F238E27FC236}">
                <a16:creationId xmlns:a16="http://schemas.microsoft.com/office/drawing/2014/main" id="{1F7A0899-15DC-F78A-0571-99FA02D787A7}"/>
              </a:ext>
            </a:extLst>
          </p:cNvPr>
          <p:cNvSpPr/>
          <p:nvPr/>
        </p:nvSpPr>
        <p:spPr>
          <a:xfrm>
            <a:off x="639856" y="5065467"/>
            <a:ext cx="9959317" cy="1938992"/>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Lucknow is Highest in Weekday</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Mysore is Lowest in Weekday</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Jaipur is Highest in Weekend</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Coimbatore is Lowest on Weekend</a:t>
            </a:r>
          </a:p>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Tree>
    <p:extLst>
      <p:ext uri="{BB962C8B-B14F-4D97-AF65-F5344CB8AC3E}">
        <p14:creationId xmlns:p14="http://schemas.microsoft.com/office/powerpoint/2010/main" val="161904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104E0430-BB9C-6302-DF82-B4CE6E21A60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446E542-82F5-484C-0047-45DB76D1E8A5}"/>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6</a:t>
            </a:r>
          </a:p>
        </p:txBody>
      </p:sp>
      <p:pic>
        <p:nvPicPr>
          <p:cNvPr id="4" name="Picture 3">
            <a:extLst>
              <a:ext uri="{FF2B5EF4-FFF2-40B4-BE49-F238E27FC236}">
                <a16:creationId xmlns:a16="http://schemas.microsoft.com/office/drawing/2014/main" id="{F7845BCF-DF72-6E9A-8A13-B2874737D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8697"/>
            <a:ext cx="12192000" cy="6341703"/>
          </a:xfrm>
          <a:prstGeom prst="rect">
            <a:avLst/>
          </a:prstGeom>
        </p:spPr>
      </p:pic>
    </p:spTree>
    <p:extLst>
      <p:ext uri="{BB962C8B-B14F-4D97-AF65-F5344CB8AC3E}">
        <p14:creationId xmlns:p14="http://schemas.microsoft.com/office/powerpoint/2010/main" val="400181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9C527218-CC53-8FAA-74BC-91458805C0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92CC671-DACF-4F9A-CE49-EF2F726B4A9D}"/>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7</a:t>
            </a:r>
          </a:p>
        </p:txBody>
      </p:sp>
      <p:pic>
        <p:nvPicPr>
          <p:cNvPr id="5" name="Picture 4">
            <a:extLst>
              <a:ext uri="{FF2B5EF4-FFF2-40B4-BE49-F238E27FC236}">
                <a16:creationId xmlns:a16="http://schemas.microsoft.com/office/drawing/2014/main" id="{15EB0BC6-CBB7-C45C-8E45-8C0307CE5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73" y="816181"/>
            <a:ext cx="11412181" cy="5623948"/>
          </a:xfrm>
          <a:prstGeom prst="rect">
            <a:avLst/>
          </a:prstGeom>
        </p:spPr>
      </p:pic>
    </p:spTree>
    <p:extLst>
      <p:ext uri="{BB962C8B-B14F-4D97-AF65-F5344CB8AC3E}">
        <p14:creationId xmlns:p14="http://schemas.microsoft.com/office/powerpoint/2010/main" val="113137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0433B723-BDAD-AD0B-6BEC-CC3A736C184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0CDEDC0-BB35-43F6-B5C1-20D50C5932A2}"/>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8</a:t>
            </a:r>
          </a:p>
        </p:txBody>
      </p:sp>
      <p:pic>
        <p:nvPicPr>
          <p:cNvPr id="5" name="Picture 4">
            <a:extLst>
              <a:ext uri="{FF2B5EF4-FFF2-40B4-BE49-F238E27FC236}">
                <a16:creationId xmlns:a16="http://schemas.microsoft.com/office/drawing/2014/main" id="{B192357D-C928-81E6-2A3B-C4D43A112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48" y="1012723"/>
            <a:ext cx="10697497" cy="5260258"/>
          </a:xfrm>
          <a:prstGeom prst="rect">
            <a:avLst/>
          </a:prstGeom>
        </p:spPr>
      </p:pic>
    </p:spTree>
    <p:extLst>
      <p:ext uri="{BB962C8B-B14F-4D97-AF65-F5344CB8AC3E}">
        <p14:creationId xmlns:p14="http://schemas.microsoft.com/office/powerpoint/2010/main" val="246961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1489FE02-7E4E-AC8E-6E6D-BA020FE6D03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D592E7D-EACA-2D10-05AC-8D2D300425A6}"/>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9</a:t>
            </a:r>
          </a:p>
        </p:txBody>
      </p:sp>
      <p:pic>
        <p:nvPicPr>
          <p:cNvPr id="5" name="Picture 4">
            <a:extLst>
              <a:ext uri="{FF2B5EF4-FFF2-40B4-BE49-F238E27FC236}">
                <a16:creationId xmlns:a16="http://schemas.microsoft.com/office/drawing/2014/main" id="{DA01F8D7-C5D0-CC60-9F20-7273CF08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18" y="894840"/>
            <a:ext cx="11533239" cy="5643612"/>
          </a:xfrm>
          <a:prstGeom prst="rect">
            <a:avLst/>
          </a:prstGeom>
        </p:spPr>
      </p:pic>
    </p:spTree>
    <p:extLst>
      <p:ext uri="{BB962C8B-B14F-4D97-AF65-F5344CB8AC3E}">
        <p14:creationId xmlns:p14="http://schemas.microsoft.com/office/powerpoint/2010/main" val="3277669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33C80608-E648-488D-163F-41B99311E2D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FFF5CB6-E469-2EB8-06E6-D23D16A2AC8E}"/>
              </a:ext>
            </a:extLst>
          </p:cNvPr>
          <p:cNvSpPr/>
          <p:nvPr/>
        </p:nvSpPr>
        <p:spPr>
          <a:xfrm>
            <a:off x="4187195" y="145477"/>
            <a:ext cx="1988814"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10</a:t>
            </a:r>
          </a:p>
        </p:txBody>
      </p:sp>
      <p:pic>
        <p:nvPicPr>
          <p:cNvPr id="5" name="Picture 4">
            <a:extLst>
              <a:ext uri="{FF2B5EF4-FFF2-40B4-BE49-F238E27FC236}">
                <a16:creationId xmlns:a16="http://schemas.microsoft.com/office/drawing/2014/main" id="{85A4DF37-39B5-C90A-C4E2-6DC321934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7" y="884904"/>
            <a:ext cx="12107965" cy="5751870"/>
          </a:xfrm>
          <a:prstGeom prst="rect">
            <a:avLst/>
          </a:prstGeom>
        </p:spPr>
      </p:pic>
    </p:spTree>
    <p:extLst>
      <p:ext uri="{BB962C8B-B14F-4D97-AF65-F5344CB8AC3E}">
        <p14:creationId xmlns:p14="http://schemas.microsoft.com/office/powerpoint/2010/main" val="164178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26D578DB-32E8-83F5-CAD3-23E79D34196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82ECAF6-635E-31FF-2C41-5B6626C2753D}"/>
              </a:ext>
            </a:extLst>
          </p:cNvPr>
          <p:cNvSpPr/>
          <p:nvPr/>
        </p:nvSpPr>
        <p:spPr>
          <a:xfrm>
            <a:off x="4148084" y="145477"/>
            <a:ext cx="2067041"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Dashboard 1</a:t>
            </a:r>
          </a:p>
        </p:txBody>
      </p:sp>
      <p:pic>
        <p:nvPicPr>
          <p:cNvPr id="4" name="Picture 3">
            <a:extLst>
              <a:ext uri="{FF2B5EF4-FFF2-40B4-BE49-F238E27FC236}">
                <a16:creationId xmlns:a16="http://schemas.microsoft.com/office/drawing/2014/main" id="{16529E51-DE1F-3BDF-8432-D393B03D4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4064"/>
            <a:ext cx="12192000" cy="5908695"/>
          </a:xfrm>
          <a:prstGeom prst="rect">
            <a:avLst/>
          </a:prstGeom>
        </p:spPr>
      </p:pic>
    </p:spTree>
    <p:extLst>
      <p:ext uri="{BB962C8B-B14F-4D97-AF65-F5344CB8AC3E}">
        <p14:creationId xmlns:p14="http://schemas.microsoft.com/office/powerpoint/2010/main" val="168364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FE0B7916-C58D-156E-631C-2739A444E18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C9869D8-DEAC-16AD-2097-0CB1A8B0765B}"/>
              </a:ext>
            </a:extLst>
          </p:cNvPr>
          <p:cNvSpPr/>
          <p:nvPr/>
        </p:nvSpPr>
        <p:spPr>
          <a:xfrm>
            <a:off x="4148084" y="145477"/>
            <a:ext cx="2067041"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Dashboard 2</a:t>
            </a:r>
          </a:p>
        </p:txBody>
      </p:sp>
      <p:pic>
        <p:nvPicPr>
          <p:cNvPr id="4" name="Picture 3">
            <a:extLst>
              <a:ext uri="{FF2B5EF4-FFF2-40B4-BE49-F238E27FC236}">
                <a16:creationId xmlns:a16="http://schemas.microsoft.com/office/drawing/2014/main" id="{2B402953-EB71-3972-1207-D0A6EFC59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4065"/>
            <a:ext cx="12192000" cy="5893011"/>
          </a:xfrm>
          <a:prstGeom prst="rect">
            <a:avLst/>
          </a:prstGeom>
        </p:spPr>
      </p:pic>
    </p:spTree>
    <p:extLst>
      <p:ext uri="{BB962C8B-B14F-4D97-AF65-F5344CB8AC3E}">
        <p14:creationId xmlns:p14="http://schemas.microsoft.com/office/powerpoint/2010/main" val="417935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1B28413F-ECC0-DCDA-C9B6-6A007113F0F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3BAC31F-1D4F-5BB3-DD48-2F2024C75CEC}"/>
              </a:ext>
            </a:extLst>
          </p:cNvPr>
          <p:cNvSpPr/>
          <p:nvPr/>
        </p:nvSpPr>
        <p:spPr>
          <a:xfrm>
            <a:off x="4148083" y="145477"/>
            <a:ext cx="2067041"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Dashboard</a:t>
            </a:r>
            <a:r>
              <a:rPr lang="en-US" sz="2800" b="1" dirty="0">
                <a:ln w="9525">
                  <a:solidFill>
                    <a:schemeClr val="bg1"/>
                  </a:solidFill>
                  <a:prstDash val="solid"/>
                </a:ln>
                <a:effectLst>
                  <a:outerShdw blurRad="12700" dist="38100" dir="2700000" algn="tl" rotWithShape="0">
                    <a:schemeClr val="bg1">
                      <a:lumMod val="50000"/>
                    </a:schemeClr>
                  </a:outerShdw>
                </a:effectLst>
              </a:rPr>
              <a:t> </a:t>
            </a: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a:t>
            </a:r>
          </a:p>
        </p:txBody>
      </p:sp>
      <p:pic>
        <p:nvPicPr>
          <p:cNvPr id="4" name="Picture 3">
            <a:extLst>
              <a:ext uri="{FF2B5EF4-FFF2-40B4-BE49-F238E27FC236}">
                <a16:creationId xmlns:a16="http://schemas.microsoft.com/office/drawing/2014/main" id="{7FD9AB85-E3C4-2EB0-90FA-69156F2BA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3" y="845574"/>
            <a:ext cx="12038773" cy="6012426"/>
          </a:xfrm>
          <a:prstGeom prst="rect">
            <a:avLst/>
          </a:prstGeom>
        </p:spPr>
      </p:pic>
    </p:spTree>
    <p:extLst>
      <p:ext uri="{BB962C8B-B14F-4D97-AF65-F5344CB8AC3E}">
        <p14:creationId xmlns:p14="http://schemas.microsoft.com/office/powerpoint/2010/main" val="13984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5324C038-FBB9-AD1A-5773-3989677FF21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4D5AAB3-B31C-3F9B-910F-866C095B33A8}"/>
              </a:ext>
            </a:extLst>
          </p:cNvPr>
          <p:cNvSpPr/>
          <p:nvPr/>
        </p:nvSpPr>
        <p:spPr>
          <a:xfrm>
            <a:off x="2776665" y="2220083"/>
            <a:ext cx="663867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GOODCABS’S PROJECT</a:t>
            </a:r>
          </a:p>
        </p:txBody>
      </p:sp>
    </p:spTree>
    <p:extLst>
      <p:ext uri="{BB962C8B-B14F-4D97-AF65-F5344CB8AC3E}">
        <p14:creationId xmlns:p14="http://schemas.microsoft.com/office/powerpoint/2010/main" val="356930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A57D9422-1EC3-500D-3FE6-0DED3F4D45F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E8ED817-E57E-8BF0-3DAB-002A7305618D}"/>
              </a:ext>
            </a:extLst>
          </p:cNvPr>
          <p:cNvSpPr/>
          <p:nvPr/>
        </p:nvSpPr>
        <p:spPr>
          <a:xfrm>
            <a:off x="2913555" y="134723"/>
            <a:ext cx="51457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Request</a:t>
            </a:r>
          </a:p>
        </p:txBody>
      </p:sp>
      <p:sp>
        <p:nvSpPr>
          <p:cNvPr id="2" name="Rectangle 1">
            <a:extLst>
              <a:ext uri="{FF2B5EF4-FFF2-40B4-BE49-F238E27FC236}">
                <a16:creationId xmlns:a16="http://schemas.microsoft.com/office/drawing/2014/main" id="{511ACFAA-3808-9A3E-BD53-910505CDCC4F}"/>
              </a:ext>
            </a:extLst>
          </p:cNvPr>
          <p:cNvSpPr/>
          <p:nvPr/>
        </p:nvSpPr>
        <p:spPr>
          <a:xfrm>
            <a:off x="1210578" y="1058053"/>
            <a:ext cx="8040407"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1 – City Level Fare and Trip Summary Report</a:t>
            </a:r>
          </a:p>
        </p:txBody>
      </p:sp>
      <p:pic>
        <p:nvPicPr>
          <p:cNvPr id="5" name="Picture 4">
            <a:extLst>
              <a:ext uri="{FF2B5EF4-FFF2-40B4-BE49-F238E27FC236}">
                <a16:creationId xmlns:a16="http://schemas.microsoft.com/office/drawing/2014/main" id="{6F007AC4-08C0-B0F2-A20B-FF1E1E55D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19" y="1838632"/>
            <a:ext cx="9989575" cy="3961315"/>
          </a:xfrm>
          <a:prstGeom prst="rect">
            <a:avLst/>
          </a:prstGeom>
        </p:spPr>
      </p:pic>
    </p:spTree>
    <p:extLst>
      <p:ext uri="{BB962C8B-B14F-4D97-AF65-F5344CB8AC3E}">
        <p14:creationId xmlns:p14="http://schemas.microsoft.com/office/powerpoint/2010/main" val="20351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F35BC185-5B3F-5540-35E3-CD657D8ADE2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9BDB7DA-A54D-ABE9-0A11-1019EB3EA7D2}"/>
              </a:ext>
            </a:extLst>
          </p:cNvPr>
          <p:cNvSpPr/>
          <p:nvPr/>
        </p:nvSpPr>
        <p:spPr>
          <a:xfrm>
            <a:off x="2913555" y="134723"/>
            <a:ext cx="51457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Request</a:t>
            </a:r>
          </a:p>
        </p:txBody>
      </p:sp>
      <p:sp>
        <p:nvSpPr>
          <p:cNvPr id="2" name="Rectangle 1">
            <a:extLst>
              <a:ext uri="{FF2B5EF4-FFF2-40B4-BE49-F238E27FC236}">
                <a16:creationId xmlns:a16="http://schemas.microsoft.com/office/drawing/2014/main" id="{445AF965-708A-9929-8BAD-1F908934F93C}"/>
              </a:ext>
            </a:extLst>
          </p:cNvPr>
          <p:cNvSpPr/>
          <p:nvPr/>
        </p:nvSpPr>
        <p:spPr>
          <a:xfrm>
            <a:off x="467567" y="1058053"/>
            <a:ext cx="9526455"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2 – Monthly City Level Trip Target Performance Report</a:t>
            </a:r>
          </a:p>
        </p:txBody>
      </p:sp>
      <p:pic>
        <p:nvPicPr>
          <p:cNvPr id="6" name="Picture 5">
            <a:extLst>
              <a:ext uri="{FF2B5EF4-FFF2-40B4-BE49-F238E27FC236}">
                <a16:creationId xmlns:a16="http://schemas.microsoft.com/office/drawing/2014/main" id="{378D32FF-4113-4F46-7D63-783F32623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 y="1581272"/>
            <a:ext cx="10510684" cy="4731037"/>
          </a:xfrm>
          <a:prstGeom prst="rect">
            <a:avLst/>
          </a:prstGeom>
        </p:spPr>
      </p:pic>
    </p:spTree>
    <p:extLst>
      <p:ext uri="{BB962C8B-B14F-4D97-AF65-F5344CB8AC3E}">
        <p14:creationId xmlns:p14="http://schemas.microsoft.com/office/powerpoint/2010/main" val="1360712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B4D078E1-29CA-D8BD-F5EA-2412A5999E6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2424C86-E8F3-B564-2A9D-6EFE69402FA2}"/>
              </a:ext>
            </a:extLst>
          </p:cNvPr>
          <p:cNvSpPr/>
          <p:nvPr/>
        </p:nvSpPr>
        <p:spPr>
          <a:xfrm>
            <a:off x="2913555" y="134723"/>
            <a:ext cx="51457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Request</a:t>
            </a:r>
          </a:p>
        </p:txBody>
      </p:sp>
      <p:sp>
        <p:nvSpPr>
          <p:cNvPr id="2" name="Rectangle 1">
            <a:extLst>
              <a:ext uri="{FF2B5EF4-FFF2-40B4-BE49-F238E27FC236}">
                <a16:creationId xmlns:a16="http://schemas.microsoft.com/office/drawing/2014/main" id="{B2DFF613-19D2-2EEB-5C53-97391031F205}"/>
              </a:ext>
            </a:extLst>
          </p:cNvPr>
          <p:cNvSpPr/>
          <p:nvPr/>
        </p:nvSpPr>
        <p:spPr>
          <a:xfrm>
            <a:off x="1562022" y="890904"/>
            <a:ext cx="8625503"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3 – City Level Repeat Passenger Trip Freq Report</a:t>
            </a:r>
          </a:p>
        </p:txBody>
      </p:sp>
      <p:pic>
        <p:nvPicPr>
          <p:cNvPr id="5" name="Picture 4">
            <a:extLst>
              <a:ext uri="{FF2B5EF4-FFF2-40B4-BE49-F238E27FC236}">
                <a16:creationId xmlns:a16="http://schemas.microsoft.com/office/drawing/2014/main" id="{CFEAABBD-06C6-A7A7-126E-E6B95A1E4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3" y="1671484"/>
            <a:ext cx="9989574" cy="4295612"/>
          </a:xfrm>
          <a:prstGeom prst="rect">
            <a:avLst/>
          </a:prstGeom>
        </p:spPr>
      </p:pic>
    </p:spTree>
    <p:extLst>
      <p:ext uri="{BB962C8B-B14F-4D97-AF65-F5344CB8AC3E}">
        <p14:creationId xmlns:p14="http://schemas.microsoft.com/office/powerpoint/2010/main" val="2019926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D4C864E7-9947-CBA4-EBD8-0B48E465117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E80EFB8-76BD-6281-1C1C-156955274A94}"/>
              </a:ext>
            </a:extLst>
          </p:cNvPr>
          <p:cNvSpPr/>
          <p:nvPr/>
        </p:nvSpPr>
        <p:spPr>
          <a:xfrm>
            <a:off x="2913555" y="134723"/>
            <a:ext cx="51457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Request</a:t>
            </a:r>
          </a:p>
        </p:txBody>
      </p:sp>
      <p:sp>
        <p:nvSpPr>
          <p:cNvPr id="2" name="Rectangle 1">
            <a:extLst>
              <a:ext uri="{FF2B5EF4-FFF2-40B4-BE49-F238E27FC236}">
                <a16:creationId xmlns:a16="http://schemas.microsoft.com/office/drawing/2014/main" id="{995B8CE4-8BD6-780C-3320-BBD4826FA773}"/>
              </a:ext>
            </a:extLst>
          </p:cNvPr>
          <p:cNvSpPr/>
          <p:nvPr/>
        </p:nvSpPr>
        <p:spPr>
          <a:xfrm>
            <a:off x="402313" y="890904"/>
            <a:ext cx="10944920"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4 – Identify Cities with Highest and Lowest Total New Passenger</a:t>
            </a:r>
          </a:p>
        </p:txBody>
      </p:sp>
      <p:pic>
        <p:nvPicPr>
          <p:cNvPr id="6" name="Picture 5">
            <a:extLst>
              <a:ext uri="{FF2B5EF4-FFF2-40B4-BE49-F238E27FC236}">
                <a16:creationId xmlns:a16="http://schemas.microsoft.com/office/drawing/2014/main" id="{B6A7FAE8-5630-0FA5-40F6-709A47A48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13" y="1484670"/>
            <a:ext cx="11288242" cy="4994787"/>
          </a:xfrm>
          <a:prstGeom prst="rect">
            <a:avLst/>
          </a:prstGeom>
        </p:spPr>
      </p:pic>
    </p:spTree>
    <p:extLst>
      <p:ext uri="{BB962C8B-B14F-4D97-AF65-F5344CB8AC3E}">
        <p14:creationId xmlns:p14="http://schemas.microsoft.com/office/powerpoint/2010/main" val="220209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B576D99F-0B28-C284-54DF-2D66E58115F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E1C1856-3AED-E64C-9F81-496845D77761}"/>
              </a:ext>
            </a:extLst>
          </p:cNvPr>
          <p:cNvSpPr/>
          <p:nvPr/>
        </p:nvSpPr>
        <p:spPr>
          <a:xfrm>
            <a:off x="2913555" y="134723"/>
            <a:ext cx="51457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Request</a:t>
            </a:r>
          </a:p>
        </p:txBody>
      </p:sp>
      <p:sp>
        <p:nvSpPr>
          <p:cNvPr id="2" name="Rectangle 1">
            <a:extLst>
              <a:ext uri="{FF2B5EF4-FFF2-40B4-BE49-F238E27FC236}">
                <a16:creationId xmlns:a16="http://schemas.microsoft.com/office/drawing/2014/main" id="{FB7C8252-DCCE-E89F-54B8-99D6DCC17139}"/>
              </a:ext>
            </a:extLst>
          </p:cNvPr>
          <p:cNvSpPr/>
          <p:nvPr/>
        </p:nvSpPr>
        <p:spPr>
          <a:xfrm>
            <a:off x="1109077" y="890904"/>
            <a:ext cx="953139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5 – Identify Month with Highest Revenue for each City</a:t>
            </a:r>
          </a:p>
        </p:txBody>
      </p:sp>
      <p:pic>
        <p:nvPicPr>
          <p:cNvPr id="5" name="Picture 4">
            <a:extLst>
              <a:ext uri="{FF2B5EF4-FFF2-40B4-BE49-F238E27FC236}">
                <a16:creationId xmlns:a16="http://schemas.microsoft.com/office/drawing/2014/main" id="{B67A1EE2-D0FB-B5AD-E08B-9D0D89210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95" y="1966453"/>
            <a:ext cx="8593392" cy="4080386"/>
          </a:xfrm>
          <a:prstGeom prst="rect">
            <a:avLst/>
          </a:prstGeom>
        </p:spPr>
      </p:pic>
    </p:spTree>
    <p:extLst>
      <p:ext uri="{BB962C8B-B14F-4D97-AF65-F5344CB8AC3E}">
        <p14:creationId xmlns:p14="http://schemas.microsoft.com/office/powerpoint/2010/main" val="411406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41DA24EA-A641-45F3-D9A6-446FCC1348A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2C632FF-D368-7C48-1282-05F1E92EE05C}"/>
              </a:ext>
            </a:extLst>
          </p:cNvPr>
          <p:cNvSpPr/>
          <p:nvPr/>
        </p:nvSpPr>
        <p:spPr>
          <a:xfrm>
            <a:off x="2913555" y="134723"/>
            <a:ext cx="514570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Request</a:t>
            </a:r>
          </a:p>
        </p:txBody>
      </p:sp>
      <p:sp>
        <p:nvSpPr>
          <p:cNvPr id="2" name="Rectangle 1">
            <a:extLst>
              <a:ext uri="{FF2B5EF4-FFF2-40B4-BE49-F238E27FC236}">
                <a16:creationId xmlns:a16="http://schemas.microsoft.com/office/drawing/2014/main" id="{557E2923-F51E-C597-F683-2B4E47130E42}"/>
              </a:ext>
            </a:extLst>
          </p:cNvPr>
          <p:cNvSpPr/>
          <p:nvPr/>
        </p:nvSpPr>
        <p:spPr>
          <a:xfrm>
            <a:off x="2530876" y="890904"/>
            <a:ext cx="6687793"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6 – Repeat Passenger Rate Analysis</a:t>
            </a:r>
          </a:p>
        </p:txBody>
      </p:sp>
      <p:pic>
        <p:nvPicPr>
          <p:cNvPr id="6" name="Picture 5">
            <a:extLst>
              <a:ext uri="{FF2B5EF4-FFF2-40B4-BE49-F238E27FC236}">
                <a16:creationId xmlns:a16="http://schemas.microsoft.com/office/drawing/2014/main" id="{0DF48B62-7A73-4F87-3BBF-7ECD646DA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8" y="1490392"/>
            <a:ext cx="11414798" cy="4910408"/>
          </a:xfrm>
          <a:prstGeom prst="rect">
            <a:avLst/>
          </a:prstGeom>
        </p:spPr>
      </p:pic>
    </p:spTree>
    <p:extLst>
      <p:ext uri="{BB962C8B-B14F-4D97-AF65-F5344CB8AC3E}">
        <p14:creationId xmlns:p14="http://schemas.microsoft.com/office/powerpoint/2010/main" val="395177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D6D5921B-DE90-D767-F8E2-451922834B2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F9E99C-DD23-0584-62CA-080CECA3C959}"/>
              </a:ext>
            </a:extLst>
          </p:cNvPr>
          <p:cNvSpPr/>
          <p:nvPr/>
        </p:nvSpPr>
        <p:spPr>
          <a:xfrm>
            <a:off x="2389620" y="351954"/>
            <a:ext cx="658686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p>
        </p:txBody>
      </p:sp>
      <p:sp>
        <p:nvSpPr>
          <p:cNvPr id="4" name="TextBox 3">
            <a:extLst>
              <a:ext uri="{FF2B5EF4-FFF2-40B4-BE49-F238E27FC236}">
                <a16:creationId xmlns:a16="http://schemas.microsoft.com/office/drawing/2014/main" id="{49DE7762-9CED-536E-3B72-4F3AD2AA8ED0}"/>
              </a:ext>
            </a:extLst>
          </p:cNvPr>
          <p:cNvSpPr txBox="1"/>
          <p:nvPr/>
        </p:nvSpPr>
        <p:spPr>
          <a:xfrm>
            <a:off x="599766" y="1721944"/>
            <a:ext cx="10913807" cy="4247317"/>
          </a:xfrm>
          <a:prstGeom prst="rect">
            <a:avLst/>
          </a:prstGeom>
          <a:noFill/>
        </p:spPr>
        <p:txBody>
          <a:bodyPr wrap="square">
            <a:spAutoFit/>
          </a:bodyPr>
          <a:lstStyle/>
          <a:p>
            <a:pPr algn="l"/>
            <a:r>
              <a:rPr lang="en-US" b="1" i="0" dirty="0">
                <a:solidFill>
                  <a:srgbClr val="131022"/>
                </a:solidFill>
                <a:effectLst/>
                <a:latin typeface="Manrope"/>
              </a:rPr>
              <a:t>Domain:</a:t>
            </a:r>
            <a:r>
              <a:rPr lang="en-US" b="0" i="0" dirty="0">
                <a:solidFill>
                  <a:srgbClr val="131022"/>
                </a:solidFill>
                <a:effectLst/>
                <a:latin typeface="Manrope"/>
              </a:rPr>
              <a:t>  Transportation &amp; Mobility                                                                                     </a:t>
            </a:r>
            <a:r>
              <a:rPr lang="en-US" b="1" i="0" dirty="0">
                <a:solidFill>
                  <a:srgbClr val="131022"/>
                </a:solidFill>
                <a:effectLst/>
                <a:latin typeface="Manrope"/>
              </a:rPr>
              <a:t>Function:</a:t>
            </a:r>
            <a:r>
              <a:rPr lang="en-US" b="0" i="0" dirty="0">
                <a:solidFill>
                  <a:srgbClr val="131022"/>
                </a:solidFill>
                <a:effectLst/>
                <a:latin typeface="Manrope"/>
              </a:rPr>
              <a:t> Operations </a:t>
            </a:r>
          </a:p>
          <a:p>
            <a:pPr algn="l"/>
            <a:endParaRPr lang="en-US" b="0" i="0" dirty="0">
              <a:solidFill>
                <a:srgbClr val="131022"/>
              </a:solidFill>
              <a:effectLst/>
              <a:latin typeface="Manrope"/>
            </a:endParaRPr>
          </a:p>
          <a:p>
            <a:pPr algn="l"/>
            <a:r>
              <a:rPr lang="en-US" b="1" i="0" dirty="0">
                <a:solidFill>
                  <a:srgbClr val="131022"/>
                </a:solidFill>
                <a:effectLst/>
                <a:latin typeface="Manrope"/>
              </a:rPr>
              <a:t>Goodcabs</a:t>
            </a:r>
            <a:r>
              <a:rPr lang="en-US" b="0" i="0" dirty="0">
                <a:solidFill>
                  <a:srgbClr val="131022"/>
                </a:solidFill>
                <a:effectLst/>
                <a:latin typeface="Manrope"/>
              </a:rPr>
              <a:t>, a cab service company established two years ago, has gained a strong foothold in the Indian market by focusing on tier-2 cities. Unlike other cab service providers, Goodcabs is committed to supporting local drivers, helping them make a sustainable living in their hometowns while ensuring excellent service to passengers. With operations in ten tier-2 cities across India, Goodcabs has set ambitious performance targets for 2024 to drive growth and improve passenger satisfaction. </a:t>
            </a:r>
          </a:p>
          <a:p>
            <a:pPr algn="l"/>
            <a:endParaRPr lang="en-US" b="0" i="0" dirty="0">
              <a:solidFill>
                <a:srgbClr val="131022"/>
              </a:solidFill>
              <a:effectLst/>
              <a:latin typeface="Manrope"/>
            </a:endParaRPr>
          </a:p>
          <a:p>
            <a:pPr algn="l"/>
            <a:r>
              <a:rPr lang="en-US" b="0" i="0" dirty="0">
                <a:solidFill>
                  <a:srgbClr val="131022"/>
                </a:solidFill>
                <a:effectLst/>
                <a:latin typeface="Manrope"/>
              </a:rPr>
              <a:t>As part of this initiative, the Goodcabs management team aims to assess the company’s performance across key metrics, including trip volume, passenger satisfaction, repeat passenger rate, trip distribution, and the balance between new and repeat passengers. </a:t>
            </a:r>
          </a:p>
          <a:p>
            <a:pPr algn="l"/>
            <a:r>
              <a:rPr lang="en-US" b="0" i="0" dirty="0">
                <a:solidFill>
                  <a:srgbClr val="131022"/>
                </a:solidFill>
                <a:effectLst/>
                <a:latin typeface="Manrope"/>
              </a:rPr>
              <a:t>However, the Chief of Operations, Bruce Haryali, wanted this immediately but the analytics manager Tony is engaged on another critical project. Tony decided to give this work to Peter Pandey who is the curious data analyst of Goodcabs. Since these insights will be directly reported to the Chief of Operations, Tony also provided some notes to Peter to support his work. </a:t>
            </a:r>
          </a:p>
        </p:txBody>
      </p:sp>
    </p:spTree>
    <p:extLst>
      <p:ext uri="{BB962C8B-B14F-4D97-AF65-F5344CB8AC3E}">
        <p14:creationId xmlns:p14="http://schemas.microsoft.com/office/powerpoint/2010/main" val="337551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CFB673BF-3054-7A0F-950E-4CA7F0016AE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222B93C-4FB9-3CC2-067F-82339748EB50}"/>
              </a:ext>
            </a:extLst>
          </p:cNvPr>
          <p:cNvSpPr/>
          <p:nvPr/>
        </p:nvSpPr>
        <p:spPr>
          <a:xfrm>
            <a:off x="4313128" y="351954"/>
            <a:ext cx="273985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METRICS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8CEB3DE5-8939-EFD9-B235-EDFDEA3372EA}"/>
              </a:ext>
            </a:extLst>
          </p:cNvPr>
          <p:cNvSpPr txBox="1"/>
          <p:nvPr/>
        </p:nvSpPr>
        <p:spPr>
          <a:xfrm>
            <a:off x="639096" y="1243067"/>
            <a:ext cx="10913807" cy="526297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131022"/>
                </a:solidFill>
                <a:effectLst/>
                <a:latin typeface="Manrope"/>
              </a:rPr>
              <a:t> </a:t>
            </a:r>
            <a:r>
              <a:rPr lang="en-US" sz="2400" b="0" i="0" dirty="0">
                <a:solidFill>
                  <a:srgbClr val="131022"/>
                </a:solidFill>
                <a:effectLst/>
                <a:latin typeface="Manrope"/>
              </a:rPr>
              <a:t>Total Trips </a:t>
            </a:r>
          </a:p>
          <a:p>
            <a:pPr marL="285750" indent="-285750" algn="l">
              <a:buFont typeface="Arial" panose="020B0604020202020204" pitchFamily="34" charset="0"/>
              <a:buChar char="•"/>
            </a:pPr>
            <a:r>
              <a:rPr lang="en-US" sz="2400" b="0" i="0" dirty="0">
                <a:solidFill>
                  <a:srgbClr val="131022"/>
                </a:solidFill>
                <a:effectLst/>
                <a:latin typeface="Manrope"/>
              </a:rPr>
              <a:t> Total Fare (Revenue)</a:t>
            </a:r>
          </a:p>
          <a:p>
            <a:pPr marL="285750" indent="-285750" algn="l">
              <a:buFont typeface="Arial" panose="020B0604020202020204" pitchFamily="34" charset="0"/>
              <a:buChar char="•"/>
            </a:pPr>
            <a:r>
              <a:rPr lang="en-US" sz="2400" b="0" i="0" dirty="0">
                <a:solidFill>
                  <a:srgbClr val="131022"/>
                </a:solidFill>
                <a:effectLst/>
                <a:latin typeface="Manrope"/>
              </a:rPr>
              <a:t> Total Distance Travelled </a:t>
            </a:r>
          </a:p>
          <a:p>
            <a:pPr marL="285750" indent="-285750" algn="l">
              <a:buFont typeface="Arial" panose="020B0604020202020204" pitchFamily="34" charset="0"/>
              <a:buChar char="•"/>
            </a:pPr>
            <a:r>
              <a:rPr lang="en-US" sz="2400" b="0" i="0" dirty="0">
                <a:solidFill>
                  <a:srgbClr val="131022"/>
                </a:solidFill>
                <a:effectLst/>
                <a:latin typeface="Manrope"/>
              </a:rPr>
              <a:t>Average Rating   a. Passenger Rating   b. Driver Rating </a:t>
            </a:r>
          </a:p>
          <a:p>
            <a:pPr marL="285750" indent="-285750" algn="l">
              <a:buFont typeface="Arial" panose="020B0604020202020204" pitchFamily="34" charset="0"/>
              <a:buChar char="•"/>
            </a:pPr>
            <a:r>
              <a:rPr lang="en-US" sz="2400" b="0" i="0" dirty="0">
                <a:solidFill>
                  <a:srgbClr val="131022"/>
                </a:solidFill>
                <a:effectLst/>
                <a:latin typeface="Manrope"/>
              </a:rPr>
              <a:t>Average Fare per Trip (Average Trip Cost) </a:t>
            </a:r>
          </a:p>
          <a:p>
            <a:pPr marL="285750" indent="-285750" algn="l">
              <a:buFont typeface="Arial" panose="020B0604020202020204" pitchFamily="34" charset="0"/>
              <a:buChar char="•"/>
            </a:pPr>
            <a:r>
              <a:rPr lang="en-US" sz="2400" b="0" i="0" dirty="0">
                <a:solidFill>
                  <a:srgbClr val="131022"/>
                </a:solidFill>
                <a:effectLst/>
                <a:latin typeface="Manrope"/>
              </a:rPr>
              <a:t> Average Fare per Km </a:t>
            </a:r>
          </a:p>
          <a:p>
            <a:pPr marL="285750" indent="-285750" algn="l">
              <a:buFont typeface="Arial" panose="020B0604020202020204" pitchFamily="34" charset="0"/>
              <a:buChar char="•"/>
            </a:pPr>
            <a:r>
              <a:rPr lang="en-US" sz="2400" b="0" i="0" dirty="0">
                <a:solidFill>
                  <a:srgbClr val="131022"/>
                </a:solidFill>
                <a:effectLst/>
                <a:latin typeface="Manrope"/>
              </a:rPr>
              <a:t>Average Trip Distance </a:t>
            </a:r>
          </a:p>
          <a:p>
            <a:pPr marL="285750" indent="-285750" algn="l">
              <a:buFont typeface="Arial" panose="020B0604020202020204" pitchFamily="34" charset="0"/>
              <a:buChar char="•"/>
            </a:pPr>
            <a:r>
              <a:rPr lang="en-US" sz="2400" b="0" i="0" dirty="0">
                <a:solidFill>
                  <a:srgbClr val="131022"/>
                </a:solidFill>
                <a:effectLst/>
                <a:latin typeface="Manrope"/>
              </a:rPr>
              <a:t>Trip Distance (Max, Min) </a:t>
            </a:r>
          </a:p>
          <a:p>
            <a:pPr marL="285750" indent="-285750" algn="l">
              <a:buFont typeface="Arial" panose="020B0604020202020204" pitchFamily="34" charset="0"/>
              <a:buChar char="•"/>
            </a:pPr>
            <a:r>
              <a:rPr lang="en-US" sz="2400" b="0" i="0" dirty="0">
                <a:solidFill>
                  <a:srgbClr val="131022"/>
                </a:solidFill>
                <a:effectLst/>
                <a:latin typeface="Manrope"/>
              </a:rPr>
              <a:t>Trip Type:   a. New Trips   b. Repeated Trips </a:t>
            </a:r>
          </a:p>
          <a:p>
            <a:pPr marL="285750" indent="-285750" algn="l">
              <a:buFont typeface="Arial" panose="020B0604020202020204" pitchFamily="34" charset="0"/>
              <a:buChar char="•"/>
            </a:pPr>
            <a:r>
              <a:rPr lang="en-US" sz="2400" b="0" i="0" dirty="0">
                <a:solidFill>
                  <a:srgbClr val="131022"/>
                </a:solidFill>
                <a:effectLst/>
                <a:latin typeface="Manrope"/>
              </a:rPr>
              <a:t>Total Passengers </a:t>
            </a:r>
          </a:p>
          <a:p>
            <a:pPr marL="285750" indent="-285750" algn="l">
              <a:buFont typeface="Arial" panose="020B0604020202020204" pitchFamily="34" charset="0"/>
              <a:buChar char="•"/>
            </a:pPr>
            <a:r>
              <a:rPr lang="en-US" sz="2400" b="0" i="0" dirty="0">
                <a:solidFill>
                  <a:srgbClr val="131022"/>
                </a:solidFill>
                <a:effectLst/>
                <a:latin typeface="Manrope"/>
              </a:rPr>
              <a:t>New Passengers </a:t>
            </a:r>
          </a:p>
          <a:p>
            <a:pPr marL="285750" indent="-285750" algn="l">
              <a:buFont typeface="Arial" panose="020B0604020202020204" pitchFamily="34" charset="0"/>
              <a:buChar char="•"/>
            </a:pPr>
            <a:r>
              <a:rPr lang="en-US" sz="2400" b="0" i="0" dirty="0">
                <a:solidFill>
                  <a:srgbClr val="131022"/>
                </a:solidFill>
                <a:effectLst/>
                <a:latin typeface="Manrope"/>
              </a:rPr>
              <a:t> Repeat Passengers </a:t>
            </a:r>
          </a:p>
          <a:p>
            <a:pPr marL="285750" indent="-285750" algn="l">
              <a:buFont typeface="Arial" panose="020B0604020202020204" pitchFamily="34" charset="0"/>
              <a:buChar char="•"/>
            </a:pPr>
            <a:r>
              <a:rPr lang="en-US" sz="2400" b="0" i="0" dirty="0">
                <a:solidFill>
                  <a:srgbClr val="131022"/>
                </a:solidFill>
                <a:effectLst/>
                <a:latin typeface="Manrope"/>
              </a:rPr>
              <a:t>New vs. Repeated Passenger Trips Ratio </a:t>
            </a:r>
          </a:p>
          <a:p>
            <a:pPr marL="285750" indent="-285750" algn="l">
              <a:buFont typeface="Arial" panose="020B0604020202020204" pitchFamily="34" charset="0"/>
              <a:buChar char="•"/>
            </a:pPr>
            <a:r>
              <a:rPr lang="en-US" sz="2400" b="0" i="0" dirty="0">
                <a:solidFill>
                  <a:srgbClr val="131022"/>
                </a:solidFill>
                <a:effectLst/>
                <a:latin typeface="Manrope"/>
              </a:rPr>
              <a:t>Repeat Passenger Rate (%)</a:t>
            </a:r>
          </a:p>
        </p:txBody>
      </p:sp>
    </p:spTree>
    <p:extLst>
      <p:ext uri="{BB962C8B-B14F-4D97-AF65-F5344CB8AC3E}">
        <p14:creationId xmlns:p14="http://schemas.microsoft.com/office/powerpoint/2010/main" val="298544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89BF63-F004-35ED-56CA-79F1867DFF74}"/>
              </a:ext>
            </a:extLst>
          </p:cNvPr>
          <p:cNvSpPr/>
          <p:nvPr/>
        </p:nvSpPr>
        <p:spPr>
          <a:xfrm>
            <a:off x="2570954" y="18779"/>
            <a:ext cx="577190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Database Overview</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F1001EBC-9EEB-5C8F-EBBE-1BEED428AC39}"/>
              </a:ext>
            </a:extLst>
          </p:cNvPr>
          <p:cNvSpPr txBox="1"/>
          <p:nvPr/>
        </p:nvSpPr>
        <p:spPr>
          <a:xfrm>
            <a:off x="550607" y="942109"/>
            <a:ext cx="10913807" cy="5632311"/>
          </a:xfrm>
          <a:prstGeom prst="rect">
            <a:avLst/>
          </a:prstGeom>
          <a:noFill/>
        </p:spPr>
        <p:txBody>
          <a:bodyPr wrap="square">
            <a:spAutoFit/>
          </a:bodyPr>
          <a:lstStyle/>
          <a:p>
            <a:pPr algn="l"/>
            <a:r>
              <a:rPr lang="en-US" sz="2400" dirty="0"/>
              <a:t>Data Model Overview</a:t>
            </a:r>
            <a:endParaRPr lang="en-US" sz="2400" dirty="0">
              <a:solidFill>
                <a:srgbClr val="131022"/>
              </a:solidFill>
              <a:latin typeface="Manrope"/>
            </a:endParaRPr>
          </a:p>
          <a:p>
            <a:pPr algn="l"/>
            <a:endParaRPr lang="en-US" sz="2400" b="0" i="0" dirty="0">
              <a:solidFill>
                <a:srgbClr val="131022"/>
              </a:solidFill>
              <a:effectLst/>
              <a:latin typeface="Manrope"/>
            </a:endParaRPr>
          </a:p>
          <a:p>
            <a:pPr algn="l"/>
            <a:r>
              <a:rPr lang="en-US" sz="2400" dirty="0">
                <a:solidFill>
                  <a:srgbClr val="131022"/>
                </a:solidFill>
                <a:latin typeface="Manrope"/>
              </a:rPr>
              <a:t>Dimension Table – </a:t>
            </a:r>
          </a:p>
          <a:p>
            <a:pPr algn="l"/>
            <a:endParaRPr lang="en-US" sz="2400" b="0" i="0" dirty="0">
              <a:solidFill>
                <a:srgbClr val="131022"/>
              </a:solidFill>
              <a:effectLst/>
              <a:latin typeface="Manrope"/>
            </a:endParaRPr>
          </a:p>
          <a:p>
            <a:pPr marL="342900" indent="-342900" algn="l">
              <a:buAutoNum type="arabicParenR"/>
            </a:pPr>
            <a:r>
              <a:rPr lang="en-US" sz="2400" dirty="0">
                <a:solidFill>
                  <a:srgbClr val="131022"/>
                </a:solidFill>
                <a:latin typeface="Manrope"/>
              </a:rPr>
              <a:t>dim_city - </a:t>
            </a:r>
          </a:p>
          <a:p>
            <a:pPr marL="342900" indent="-342900" algn="l">
              <a:buAutoNum type="arabicParenR"/>
            </a:pPr>
            <a:r>
              <a:rPr lang="en-US" sz="2400" b="0" i="0" dirty="0">
                <a:solidFill>
                  <a:srgbClr val="131022"/>
                </a:solidFill>
                <a:effectLst/>
                <a:latin typeface="Manrope"/>
              </a:rPr>
              <a:t>dim_date</a:t>
            </a:r>
          </a:p>
          <a:p>
            <a:pPr algn="l"/>
            <a:endParaRPr lang="en-US" sz="2400" dirty="0">
              <a:solidFill>
                <a:srgbClr val="131022"/>
              </a:solidFill>
              <a:latin typeface="Manrope"/>
            </a:endParaRPr>
          </a:p>
          <a:p>
            <a:pPr algn="l"/>
            <a:r>
              <a:rPr lang="en-US" sz="2400" b="0" i="0" dirty="0">
                <a:solidFill>
                  <a:srgbClr val="131022"/>
                </a:solidFill>
                <a:effectLst/>
                <a:latin typeface="Manrope"/>
              </a:rPr>
              <a:t>Fact Table – </a:t>
            </a:r>
          </a:p>
          <a:p>
            <a:pPr algn="l"/>
            <a:endParaRPr lang="en-US" sz="2400" dirty="0">
              <a:solidFill>
                <a:srgbClr val="131022"/>
              </a:solidFill>
              <a:latin typeface="Manrope"/>
            </a:endParaRPr>
          </a:p>
          <a:p>
            <a:pPr marL="342900" indent="-342900" algn="l">
              <a:buAutoNum type="arabicParenR"/>
            </a:pPr>
            <a:r>
              <a:rPr lang="en-US" sz="2400" dirty="0" err="1"/>
              <a:t>fact_passenger_summary</a:t>
            </a:r>
            <a:endParaRPr lang="en-US" sz="2400" dirty="0"/>
          </a:p>
          <a:p>
            <a:pPr marL="342900" indent="-342900" algn="l">
              <a:buAutoNum type="arabicParenR"/>
            </a:pPr>
            <a:r>
              <a:rPr lang="en-US" sz="2400" dirty="0" err="1"/>
              <a:t>dim_repeat_trip_distribution</a:t>
            </a:r>
            <a:endParaRPr lang="en-US" sz="2400" dirty="0"/>
          </a:p>
          <a:p>
            <a:pPr marL="342900" indent="-342900" algn="l">
              <a:buAutoNum type="arabicParenR"/>
            </a:pPr>
            <a:r>
              <a:rPr lang="en-US" sz="2400" dirty="0" err="1"/>
              <a:t>fact_trips</a:t>
            </a:r>
            <a:endParaRPr lang="en-US" sz="2400" dirty="0"/>
          </a:p>
          <a:p>
            <a:pPr marL="342900" indent="-342900" algn="l">
              <a:buAutoNum type="arabicParenR"/>
            </a:pPr>
            <a:r>
              <a:rPr lang="en-US" sz="2400" dirty="0" err="1"/>
              <a:t>city_target_passenger_rating</a:t>
            </a:r>
            <a:endParaRPr lang="en-US" sz="2400" dirty="0"/>
          </a:p>
          <a:p>
            <a:pPr marL="342900" indent="-342900" algn="l">
              <a:buAutoNum type="arabicParenR"/>
            </a:pPr>
            <a:r>
              <a:rPr lang="en-US" sz="2400" dirty="0" err="1"/>
              <a:t>monthly_target_new_passengers</a:t>
            </a:r>
            <a:endParaRPr lang="en-US" sz="2400" dirty="0"/>
          </a:p>
          <a:p>
            <a:pPr marL="342900" indent="-342900" algn="l">
              <a:buAutoNum type="arabicParenR"/>
            </a:pPr>
            <a:r>
              <a:rPr lang="en-US" sz="2400" dirty="0" err="1"/>
              <a:t>monthly_target_trips</a:t>
            </a:r>
            <a:endParaRPr lang="en-US" sz="2400" b="0" i="0" dirty="0">
              <a:solidFill>
                <a:srgbClr val="131022"/>
              </a:solidFill>
              <a:effectLst/>
              <a:latin typeface="Manrope"/>
            </a:endParaRPr>
          </a:p>
        </p:txBody>
      </p:sp>
    </p:spTree>
    <p:extLst>
      <p:ext uri="{BB962C8B-B14F-4D97-AF65-F5344CB8AC3E}">
        <p14:creationId xmlns:p14="http://schemas.microsoft.com/office/powerpoint/2010/main" val="227566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428F8C44-4D88-6E0B-18ED-F7D486D98FF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207CAA9-C8C7-A06B-C8E0-E4F6C5CF20DE}"/>
              </a:ext>
            </a:extLst>
          </p:cNvPr>
          <p:cNvSpPr/>
          <p:nvPr/>
        </p:nvSpPr>
        <p:spPr>
          <a:xfrm>
            <a:off x="2857349" y="134723"/>
            <a:ext cx="525810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Question to Solve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69084751-BCDC-6B2F-16D0-019F778B66F3}"/>
              </a:ext>
            </a:extLst>
          </p:cNvPr>
          <p:cNvSpPr txBox="1"/>
          <p:nvPr/>
        </p:nvSpPr>
        <p:spPr>
          <a:xfrm>
            <a:off x="452283" y="1058053"/>
            <a:ext cx="11031795" cy="5570756"/>
          </a:xfrm>
          <a:prstGeom prst="rect">
            <a:avLst/>
          </a:prstGeom>
          <a:noFill/>
        </p:spPr>
        <p:txBody>
          <a:bodyPr wrap="square">
            <a:spAutoFit/>
          </a:bodyPr>
          <a:lstStyle/>
          <a:p>
            <a:pPr marL="342900" indent="-342900">
              <a:buFont typeface="+mj-lt"/>
              <a:buAutoNum type="arabicPeriod"/>
            </a:pP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Top 3 City by Total Trips.</a:t>
            </a:r>
          </a:p>
          <a:p>
            <a:pPr marL="342900" indent="-342900">
              <a:buFont typeface="+mj-lt"/>
              <a:buAutoNum type="arabicPeriod"/>
            </a:pPr>
            <a:r>
              <a:rPr lang="en-US" sz="3200" b="1" dirty="0">
                <a:ln w="9525">
                  <a:solidFill>
                    <a:schemeClr val="bg1"/>
                  </a:solidFill>
                  <a:prstDash val="solid"/>
                </a:ln>
                <a:effectLst>
                  <a:outerShdw blurRad="12700" dist="38100" dir="2700000" algn="tl" rotWithShape="0">
                    <a:schemeClr val="bg1">
                      <a:lumMod val="50000"/>
                    </a:schemeClr>
                  </a:outerShdw>
                </a:effectLst>
              </a:rPr>
              <a:t>Bottom 3 City by Total Trips</a:t>
            </a:r>
          </a:p>
          <a:p>
            <a:pPr marL="342900" indent="-342900">
              <a:buFont typeface="+mj-lt"/>
              <a:buAutoNum type="arabicPeriod"/>
            </a:pP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Average Fare Per Trip by City</a:t>
            </a:r>
          </a:p>
          <a:p>
            <a:pPr marL="342900" indent="-342900">
              <a:buFont typeface="+mj-lt"/>
              <a:buAutoNum type="arabicPeriod"/>
            </a:pPr>
            <a:r>
              <a:rPr lang="en-US" sz="3200" b="1" dirty="0">
                <a:ln w="9525">
                  <a:solidFill>
                    <a:schemeClr val="bg1"/>
                  </a:solidFill>
                  <a:prstDash val="solid"/>
                </a:ln>
                <a:effectLst>
                  <a:outerShdw blurRad="12700" dist="38100" dir="2700000" algn="tl" rotWithShape="0">
                    <a:schemeClr val="bg1">
                      <a:lumMod val="50000"/>
                    </a:schemeClr>
                  </a:outerShdw>
                </a:effectLst>
              </a:rPr>
              <a:t>Peak and Low Demand Month by City</a:t>
            </a:r>
          </a:p>
          <a:p>
            <a:pPr marL="342900" indent="-342900">
              <a:buFont typeface="+mj-lt"/>
              <a:buAutoNum type="arabicPeriod"/>
            </a:pP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Weekend vs </a:t>
            </a:r>
            <a:r>
              <a:rPr lang="en-US" sz="32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WeekDay</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Demand Trip by City</a:t>
            </a:r>
          </a:p>
          <a:p>
            <a:pPr marL="342900" indent="-342900">
              <a:buFont typeface="+mj-lt"/>
              <a:buAutoNum type="arabicPeriod"/>
            </a:pPr>
            <a:r>
              <a:rPr lang="en-US" sz="3200" b="1" dirty="0">
                <a:ln w="9525">
                  <a:solidFill>
                    <a:schemeClr val="bg1"/>
                  </a:solidFill>
                  <a:prstDash val="solid"/>
                </a:ln>
                <a:effectLst>
                  <a:outerShdw blurRad="12700" dist="38100" dir="2700000" algn="tl" rotWithShape="0">
                    <a:schemeClr val="bg1">
                      <a:lumMod val="50000"/>
                    </a:schemeClr>
                  </a:outerShdw>
                </a:effectLst>
              </a:rPr>
              <a:t>Repeat Passenger Frequency and City Contribution Analysis</a:t>
            </a:r>
          </a:p>
          <a:p>
            <a:pPr marL="342900" indent="-342900">
              <a:buFont typeface="+mj-lt"/>
              <a:buAutoNum type="arabicPeriod"/>
            </a:pP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Fare Distribution Across City</a:t>
            </a:r>
          </a:p>
          <a:p>
            <a:pPr marL="342900" indent="-342900">
              <a:buFont typeface="+mj-lt"/>
              <a:buAutoNum type="arabicPeriod"/>
            </a:pPr>
            <a:r>
              <a:rPr lang="en-US" sz="3200" b="1" dirty="0">
                <a:ln w="9525">
                  <a:solidFill>
                    <a:schemeClr val="bg1"/>
                  </a:solidFill>
                  <a:prstDash val="solid"/>
                </a:ln>
                <a:effectLst>
                  <a:outerShdw blurRad="12700" dist="38100" dir="2700000" algn="tl" rotWithShape="0">
                    <a:schemeClr val="bg1">
                      <a:lumMod val="50000"/>
                    </a:schemeClr>
                  </a:outerShdw>
                </a:effectLst>
              </a:rPr>
              <a:t>Peak and Low Demand Month by Revenue</a:t>
            </a:r>
          </a:p>
          <a:p>
            <a:pPr marL="342900" indent="-342900">
              <a:buFont typeface="+mj-lt"/>
              <a:buAutoNum type="arabicPeriod"/>
            </a:pP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Average Rating by City and Passenger</a:t>
            </a:r>
          </a:p>
          <a:p>
            <a:pPr marL="342900" indent="-342900">
              <a:buFont typeface="+mj-lt"/>
              <a:buAutoNum type="arabicPeriod"/>
            </a:pPr>
            <a:r>
              <a:rPr lang="en-US" sz="3200" b="1" dirty="0">
                <a:ln w="9525">
                  <a:solidFill>
                    <a:schemeClr val="bg1"/>
                  </a:solidFill>
                  <a:prstDash val="solid"/>
                </a:ln>
                <a:effectLst>
                  <a:outerShdw blurRad="12700" dist="38100" dir="2700000" algn="tl" rotWithShape="0">
                    <a:schemeClr val="bg1">
                      <a:lumMod val="50000"/>
                    </a:schemeClr>
                  </a:outerShdw>
                </a:effectLst>
              </a:rPr>
              <a:t>City Wise Rating</a:t>
            </a:r>
          </a:p>
          <a:p>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0723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E09FB60A-69B7-71A3-85B2-57708AB3212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2CD2CA9-BC38-1BAC-1A33-92632C0F34C8}"/>
              </a:ext>
            </a:extLst>
          </p:cNvPr>
          <p:cNvSpPr/>
          <p:nvPr/>
        </p:nvSpPr>
        <p:spPr>
          <a:xfrm>
            <a:off x="4278567" y="145477"/>
            <a:ext cx="1806071"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1</a:t>
            </a:r>
          </a:p>
        </p:txBody>
      </p:sp>
      <p:pic>
        <p:nvPicPr>
          <p:cNvPr id="5" name="Picture 4">
            <a:extLst>
              <a:ext uri="{FF2B5EF4-FFF2-40B4-BE49-F238E27FC236}">
                <a16:creationId xmlns:a16="http://schemas.microsoft.com/office/drawing/2014/main" id="{4AF3A41E-599F-28C9-394A-723718E5C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229" y="1267522"/>
            <a:ext cx="8020705" cy="2331084"/>
          </a:xfrm>
          <a:prstGeom prst="rect">
            <a:avLst/>
          </a:prstGeom>
        </p:spPr>
      </p:pic>
      <p:sp>
        <p:nvSpPr>
          <p:cNvPr id="8" name="TextBox 7">
            <a:extLst>
              <a:ext uri="{FF2B5EF4-FFF2-40B4-BE49-F238E27FC236}">
                <a16:creationId xmlns:a16="http://schemas.microsoft.com/office/drawing/2014/main" id="{E231E1C0-EDAD-3B4A-E12F-1EA3FD1767C2}"/>
              </a:ext>
            </a:extLst>
          </p:cNvPr>
          <p:cNvSpPr txBox="1"/>
          <p:nvPr/>
        </p:nvSpPr>
        <p:spPr>
          <a:xfrm>
            <a:off x="1209368" y="3962400"/>
            <a:ext cx="9438967" cy="646331"/>
          </a:xfrm>
          <a:prstGeom prst="rect">
            <a:avLst/>
          </a:prstGeom>
          <a:noFill/>
        </p:spPr>
        <p:txBody>
          <a:bodyPr wrap="square" rtlCol="0">
            <a:spAutoFit/>
          </a:bodyPr>
          <a:lstStyle/>
          <a:p>
            <a:r>
              <a:rPr lang="en-US" dirty="0"/>
              <a:t>We Can see that Top 3 City are Jaipur ,Kochi  and Chandigarh , We can Increase revenue more in this by hiring more drives , doing promotions , offers discount .</a:t>
            </a:r>
          </a:p>
        </p:txBody>
      </p:sp>
    </p:spTree>
    <p:extLst>
      <p:ext uri="{BB962C8B-B14F-4D97-AF65-F5344CB8AC3E}">
        <p14:creationId xmlns:p14="http://schemas.microsoft.com/office/powerpoint/2010/main" val="197702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73DD2230-7387-E5A2-5B41-83BA9BF53FC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E6DFA76-5594-54E7-D0AB-2D538614DF59}"/>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2</a:t>
            </a:r>
          </a:p>
        </p:txBody>
      </p:sp>
      <p:sp>
        <p:nvSpPr>
          <p:cNvPr id="8" name="TextBox 7">
            <a:extLst>
              <a:ext uri="{FF2B5EF4-FFF2-40B4-BE49-F238E27FC236}">
                <a16:creationId xmlns:a16="http://schemas.microsoft.com/office/drawing/2014/main" id="{80CAB52C-3707-1893-B659-AA8084A783C2}"/>
              </a:ext>
            </a:extLst>
          </p:cNvPr>
          <p:cNvSpPr txBox="1"/>
          <p:nvPr/>
        </p:nvSpPr>
        <p:spPr>
          <a:xfrm>
            <a:off x="1209368" y="3962400"/>
            <a:ext cx="9438967" cy="646331"/>
          </a:xfrm>
          <a:prstGeom prst="rect">
            <a:avLst/>
          </a:prstGeom>
          <a:noFill/>
        </p:spPr>
        <p:txBody>
          <a:bodyPr wrap="square" rtlCol="0">
            <a:spAutoFit/>
          </a:bodyPr>
          <a:lstStyle/>
          <a:p>
            <a:r>
              <a:rPr lang="en-US" dirty="0"/>
              <a:t>We Can see that Bottom 3 City are Coimbatore, Vadodara and Mysore, We can Fix Issue this issue by doing cost optimization , ride safety , tailoring the offerings.</a:t>
            </a:r>
          </a:p>
        </p:txBody>
      </p:sp>
      <p:pic>
        <p:nvPicPr>
          <p:cNvPr id="4" name="Picture 3">
            <a:extLst>
              <a:ext uri="{FF2B5EF4-FFF2-40B4-BE49-F238E27FC236}">
                <a16:creationId xmlns:a16="http://schemas.microsoft.com/office/drawing/2014/main" id="{6F108DFF-448C-F047-6E11-344CB9BD5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465" y="1002890"/>
            <a:ext cx="8032954" cy="2883374"/>
          </a:xfrm>
          <a:prstGeom prst="rect">
            <a:avLst/>
          </a:prstGeom>
        </p:spPr>
      </p:pic>
    </p:spTree>
    <p:extLst>
      <p:ext uri="{BB962C8B-B14F-4D97-AF65-F5344CB8AC3E}">
        <p14:creationId xmlns:p14="http://schemas.microsoft.com/office/powerpoint/2010/main" val="211556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52956BB6-5B2A-9427-81FA-8BF0DAB7025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51FC4CD-D254-5912-AEDF-6D0574177ADF}"/>
              </a:ext>
            </a:extLst>
          </p:cNvPr>
          <p:cNvSpPr/>
          <p:nvPr/>
        </p:nvSpPr>
        <p:spPr>
          <a:xfrm>
            <a:off x="4278566" y="145477"/>
            <a:ext cx="1806072"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 3</a:t>
            </a:r>
          </a:p>
        </p:txBody>
      </p:sp>
      <p:sp>
        <p:nvSpPr>
          <p:cNvPr id="8" name="TextBox 7">
            <a:extLst>
              <a:ext uri="{FF2B5EF4-FFF2-40B4-BE49-F238E27FC236}">
                <a16:creationId xmlns:a16="http://schemas.microsoft.com/office/drawing/2014/main" id="{E87F5384-1DC0-2AB9-AC78-580B0DE2F5AD}"/>
              </a:ext>
            </a:extLst>
          </p:cNvPr>
          <p:cNvSpPr txBox="1"/>
          <p:nvPr/>
        </p:nvSpPr>
        <p:spPr>
          <a:xfrm>
            <a:off x="1268361" y="4965290"/>
            <a:ext cx="9438967" cy="646331"/>
          </a:xfrm>
          <a:prstGeom prst="rect">
            <a:avLst/>
          </a:prstGeom>
          <a:noFill/>
        </p:spPr>
        <p:txBody>
          <a:bodyPr wrap="square" rtlCol="0">
            <a:spAutoFit/>
          </a:bodyPr>
          <a:lstStyle/>
          <a:p>
            <a:r>
              <a:rPr lang="en-US" dirty="0"/>
              <a:t>AvgFareTrip and Avg Distance are highest in  Jaipur and Kochi and Surat and Vadodara is not doing good in this. </a:t>
            </a:r>
          </a:p>
        </p:txBody>
      </p:sp>
      <p:pic>
        <p:nvPicPr>
          <p:cNvPr id="5" name="Picture 4">
            <a:extLst>
              <a:ext uri="{FF2B5EF4-FFF2-40B4-BE49-F238E27FC236}">
                <a16:creationId xmlns:a16="http://schemas.microsoft.com/office/drawing/2014/main" id="{98F40742-1BA7-92E2-A1F9-788CC786D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61" y="878192"/>
            <a:ext cx="8367251" cy="1904337"/>
          </a:xfrm>
          <a:prstGeom prst="rect">
            <a:avLst/>
          </a:prstGeom>
        </p:spPr>
      </p:pic>
      <p:pic>
        <p:nvPicPr>
          <p:cNvPr id="6" name="Picture 5">
            <a:extLst>
              <a:ext uri="{FF2B5EF4-FFF2-40B4-BE49-F238E27FC236}">
                <a16:creationId xmlns:a16="http://schemas.microsoft.com/office/drawing/2014/main" id="{1FD612D3-D8F0-35DD-1A3B-CE7A7DABE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61" y="3019367"/>
            <a:ext cx="8367251" cy="1523135"/>
          </a:xfrm>
          <a:prstGeom prst="rect">
            <a:avLst/>
          </a:prstGeom>
        </p:spPr>
      </p:pic>
    </p:spTree>
    <p:extLst>
      <p:ext uri="{BB962C8B-B14F-4D97-AF65-F5344CB8AC3E}">
        <p14:creationId xmlns:p14="http://schemas.microsoft.com/office/powerpoint/2010/main" val="2725664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672</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KISHORE AGRAWAL</dc:creator>
  <cp:lastModifiedBy>RAJ KISHORE AGRAWAL</cp:lastModifiedBy>
  <cp:revision>1</cp:revision>
  <dcterms:created xsi:type="dcterms:W3CDTF">2025-01-02T11:12:32Z</dcterms:created>
  <dcterms:modified xsi:type="dcterms:W3CDTF">2025-01-02T12:30:59Z</dcterms:modified>
</cp:coreProperties>
</file>