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SemiBold" panose="00000700000000000000" pitchFamily="2" charset="0"/>
      <p:regular r:id="rId18"/>
      <p:bold r:id="rId19"/>
      <p:italic r:id="rId20"/>
      <p:boldItalic r:id="rId21"/>
    </p:embeddedFont>
    <p:embeddedFont>
      <p:font typeface="Source Code Pro" panose="020F0502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raj12345/Skill-Academy-Capstone-Project/blob/main/Capstone_Excel.xls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rraj12345/Skill-Academy-Capstone-Project/blob/main/Capstone_PowerBI.pbix" TargetMode="External"/><Relationship Id="rId4" Type="http://schemas.openxmlformats.org/officeDocument/2006/relationships/hyperlink" Target="https://github.com/rraj12345/Skill-Academy-Capstone-Project/blob/main/Capstone_SQL.sq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By Raj Kishore Agrawal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993350"/>
            <a:ext cx="57138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Excel - </a:t>
            </a:r>
            <a:r>
              <a:rPr lang="en-IN" b="1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https://github.com/rraj12345/Skill-Academy-Capstone-Project/blob/main/Capstone_Excel.xlsx</a:t>
            </a: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SQL - </a:t>
            </a:r>
            <a:r>
              <a:rPr lang="en-IN" b="1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https://github.com/rraj12345/Skill-Academy-Capstone-Project/blob/main/Capstone_SQL.sql</a:t>
            </a: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Power-BI - </a:t>
            </a:r>
            <a:r>
              <a:rPr lang="en-IN" b="1" dirty="0"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https://github.com/rraj12345/Skill-Academy-Capstone-Project/blob/main/Capstone_PowerBI.pbix</a:t>
            </a: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0" y="780585"/>
            <a:ext cx="8832300" cy="57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000" dirty="0"/>
              <a:t>Firstly  I did an exploratory analysis and calculated the essential quantities and </a:t>
            </a:r>
          </a:p>
          <a:p>
            <a:pPr marL="114300" indent="0">
              <a:buNone/>
            </a:pPr>
            <a:r>
              <a:rPr lang="en-US" sz="2000" dirty="0"/>
              <a:t>There are 6 types of products which were sold across 5 countries within 5 segments from the given dataset.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AE5945-376F-09FD-820E-55246C0C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6634"/>
            <a:ext cx="4125951" cy="39168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02F89-BA52-B817-2614-3B86AA7A3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951" y="1226634"/>
            <a:ext cx="5018048" cy="39168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0" y="743416"/>
            <a:ext cx="8832300" cy="71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I have performed various statistical analysis like mean ,median ,std , </a:t>
            </a:r>
            <a:r>
              <a:rPr lang="en-IN" sz="1600" dirty="0" err="1">
                <a:latin typeface="Montserrat"/>
                <a:ea typeface="Montserrat"/>
                <a:cs typeface="Montserrat"/>
                <a:sym typeface="Montserrat"/>
              </a:rPr>
              <a:t>iqr</a:t>
            </a: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 on sales ,profit   , COGS etc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AFF9A-808C-BE0A-F67B-59AB75CE3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7424"/>
            <a:ext cx="9144000" cy="40060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0" y="743415"/>
            <a:ext cx="8832300" cy="48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Here is my Excel Dashboard which gives all Graphical Analysis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96920-AFB9-F365-A997-2B4EED3E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724"/>
            <a:ext cx="9144000" cy="40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0" y="755374"/>
            <a:ext cx="8832300" cy="47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I  Uploaded the Excel file into Microsoft SQL Server and performed some basic Queries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7FFD0-1F55-BBC3-C7E5-01576C84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292"/>
            <a:ext cx="4274634" cy="3991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D039C-0C51-D619-0B2C-9513E1BFF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34" y="1152292"/>
            <a:ext cx="4869366" cy="3991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0" y="740505"/>
            <a:ext cx="9144000" cy="64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The Data is Successfully Imported from SQL Database  into </a:t>
            </a:r>
            <a:r>
              <a:rPr lang="en-IN" sz="1600" dirty="0" err="1">
                <a:latin typeface="Montserrat"/>
                <a:ea typeface="Montserrat"/>
                <a:cs typeface="Montserrat"/>
                <a:sym typeface="Montserrat"/>
              </a:rPr>
              <a:t>PowerBI</a:t>
            </a: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3C808-07B2-AB49-BDEE-27FC4689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516"/>
            <a:ext cx="9143999" cy="40729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0" y="748085"/>
            <a:ext cx="8520600" cy="44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Power-BI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C4953-CF18-0DB7-7B30-A8FC9614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924"/>
            <a:ext cx="9144000" cy="4070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799978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Conclusion –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solidFill>
                <a:schemeClr val="accent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 is the most sold product.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segment accounts for highest number of sales. 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 has highest number of sales.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 yields more profit 28% share as it has more sales.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countries have most sales in Government , they have more profit from this segment.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Meanwhile there is loss in Enterprise sector- Countries need to discontinue business in this segment.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312</Words>
  <Application>Microsoft Office PowerPoint</Application>
  <PresentationFormat>On-screen Show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Montserrat</vt:lpstr>
      <vt:lpstr>Montserrat SemiBold</vt:lpstr>
      <vt:lpstr>Source Code Pro</vt:lpstr>
      <vt:lpstr>Simple Light</vt:lpstr>
      <vt:lpstr>3_Beach Day</vt:lpstr>
      <vt:lpstr>PowerPoint Presentation</vt:lpstr>
      <vt:lpstr>PowerPoint Presentation</vt:lpstr>
      <vt:lpstr>Data Exploration </vt:lpstr>
      <vt:lpstr>Statistical Analysis using Excel</vt:lpstr>
      <vt:lpstr>Graphical Analysis using Excel</vt:lpstr>
      <vt:lpstr>Insert the given data into the SQL server</vt:lpstr>
      <vt:lpstr>Import the Data from the SQL Database into PowerBI</vt:lpstr>
      <vt:lpstr>Interactive Dashboard by using visualization tools</vt:lpstr>
      <vt:lpstr>Conclusion and Inferences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RAJ KISHORE AGRAWAL</cp:lastModifiedBy>
  <cp:revision>4</cp:revision>
  <dcterms:modified xsi:type="dcterms:W3CDTF">2024-08-16T06:07:32Z</dcterms:modified>
</cp:coreProperties>
</file>