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Montserrat" panose="020F0502020204030204" pitchFamily="2" charset="0"/>
      <p:regular r:id="rId14"/>
      <p:bold r:id="rId15"/>
      <p:italic r:id="rId16"/>
      <p:boldItalic r:id="rId17"/>
    </p:embeddedFont>
    <p:embeddedFont>
      <p:font typeface="Montserrat SemiBold" panose="020F0502020204030204" pitchFamily="2" charset="0"/>
      <p:regular r:id="rId18"/>
      <p:bold r:id="rId19"/>
      <p:italic r:id="rId20"/>
      <p:boldItalic r:id="rId21"/>
    </p:embeddedFont>
    <p:embeddedFont>
      <p:font typeface="Source Code Pro" panose="020F050202020403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c57d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716c57d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16c57d09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716c57d09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16c57d09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1716c57d09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6c57d0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716c57d0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16c57d09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716c57d09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7937"/>
            <a:ext cx="9144000" cy="7431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24766"/>
          <a:stretch/>
        </p:blipFill>
        <p:spPr>
          <a:xfrm>
            <a:off x="7591425" y="276225"/>
            <a:ext cx="1196974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150" y="292100"/>
            <a:ext cx="85218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150" y="1228725"/>
            <a:ext cx="8521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12737" y="304800"/>
            <a:ext cx="4076700" cy="45339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By Raj Kishore Agrawal</a:t>
            </a:r>
            <a:endParaRPr dirty="0"/>
          </a:p>
        </p:txBody>
      </p:sp>
      <p:sp>
        <p:nvSpPr>
          <p:cNvPr id="65" name="Google Shape;65;p15"/>
          <p:cNvSpPr txBox="1"/>
          <p:nvPr/>
        </p:nvSpPr>
        <p:spPr>
          <a:xfrm>
            <a:off x="541825" y="1376350"/>
            <a:ext cx="3847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None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Business Analyst Career Program - Capstone Project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2737" y="1528762"/>
            <a:ext cx="55500" cy="758700"/>
          </a:xfrm>
          <a:prstGeom prst="rect">
            <a:avLst/>
          </a:prstGeom>
          <a:solidFill>
            <a:srgbClr val="04A5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79" y="1376350"/>
            <a:ext cx="3018901" cy="30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1923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Endnotes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311700" y="993350"/>
            <a:ext cx="571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Reference Links:-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Insert related links for Excel file, PowerBI file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57E"/>
              </a:buClr>
              <a:buSzPts val="1800"/>
              <a:buFont typeface="Montserrat"/>
              <a:buNone/>
            </a:pPr>
            <a:r>
              <a:rPr lang="en" sz="1800" b="1" i="0" u="none" strike="noStrike" cap="none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20175" y="794516"/>
            <a:ext cx="8542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endParaRPr sz="1400" i="0" u="none" strike="noStrike" cap="non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Data Exploration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Statistical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Graphical Analysis using Excel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Insert the given data into the SQL server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Import the Data from the SQL Database into PowerBI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Interactive Dashboard by using visualization tools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Conclusion and Inferences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Endnotes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5" name="Google Shape;75;p16" descr="agenda – Palo Alto Daily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8063" y="11033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 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0" y="780585"/>
            <a:ext cx="8832300" cy="57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000" dirty="0"/>
              <a:t>Firstly  I did an exploratory analysis and calculated the essential quantities and </a:t>
            </a:r>
          </a:p>
          <a:p>
            <a:pPr marL="114300" indent="0">
              <a:buNone/>
            </a:pPr>
            <a:r>
              <a:rPr lang="en-US" sz="2000" dirty="0"/>
              <a:t>There are 6 types of products which were sold across 5 countries within 5 segments from the given dataset.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AE5945-376F-09FD-820E-55246C0C3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6634"/>
            <a:ext cx="4125951" cy="39168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802F89-BA52-B817-2614-3B86AA7A3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951" y="1226634"/>
            <a:ext cx="5018048" cy="39168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0" y="743416"/>
            <a:ext cx="8832300" cy="71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I have performed various statistical analysis like mean ,median ,std , </a:t>
            </a:r>
            <a:r>
              <a:rPr lang="en-IN" sz="1600" dirty="0" err="1">
                <a:latin typeface="Montserrat"/>
                <a:ea typeface="Montserrat"/>
                <a:cs typeface="Montserrat"/>
                <a:sym typeface="Montserrat"/>
              </a:rPr>
              <a:t>iqr</a:t>
            </a: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 on sales ,profit   , COGS etc</a:t>
            </a: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AFF9A-808C-BE0A-F67B-59AB75CE3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7424"/>
            <a:ext cx="9144000" cy="40060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using Excel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0" y="743415"/>
            <a:ext cx="8832300" cy="48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Here is my Excel Dashboard which gives all Graphical Analysis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96920-AFB9-F365-A997-2B4EED3E3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7724"/>
            <a:ext cx="9144000" cy="409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Insert the given data into the SQL server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0" y="755374"/>
            <a:ext cx="8832300" cy="47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I  Uploaded the Excel file into Microsoft SQL Server and performed some basic Queries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7FFD0-1F55-BBC3-C7E5-01576C842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2292"/>
            <a:ext cx="4274634" cy="3991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D039C-0C51-D619-0B2C-9513E1BFF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634" y="1152292"/>
            <a:ext cx="4869366" cy="39912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Import the Data from the SQL Database into PowerBI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0" y="740505"/>
            <a:ext cx="9144000" cy="64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The Data is Successfully Imported from SQL Database  into </a:t>
            </a:r>
            <a:r>
              <a:rPr lang="en-IN" sz="1600" dirty="0" err="1">
                <a:latin typeface="Montserrat"/>
                <a:ea typeface="Montserrat"/>
                <a:cs typeface="Montserrat"/>
                <a:sym typeface="Montserrat"/>
              </a:rPr>
              <a:t>PowerBI</a:t>
            </a:r>
            <a:endParaRPr lang="en-IN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93C808-07B2-AB49-BDEE-27FC4689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0516"/>
            <a:ext cx="9143999" cy="40729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Interactive Dashboard by using visualization tools</a:t>
            </a:r>
            <a:endParaRPr sz="1800" b="1" dirty="0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0" y="748085"/>
            <a:ext cx="8520600" cy="44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Power-BI Dashboard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3C4953-CF18-0DB7-7B30-A8FC9614B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2924"/>
            <a:ext cx="9144000" cy="4070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2467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Conclusion and Inferences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799978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 dirty="0">
                <a:latin typeface="Montserrat"/>
                <a:ea typeface="Montserrat"/>
                <a:cs typeface="Montserrat"/>
                <a:sym typeface="Montserrat"/>
              </a:rPr>
              <a:t>Conclusion –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1600" dirty="0">
              <a:solidFill>
                <a:schemeClr val="accent1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Paseo is the most sold product.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segment accounts for highest number of sales. 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France has highest number of sales.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Paseo yields more profit 28% share as it has more sales.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countries have most sales in Government , they have more profit from this segment.</a:t>
            </a: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Meanwhile there is loss in Enterprise sector- Countries need to discontinue business in this segment.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258</Words>
  <Application>Microsoft Office PowerPoint</Application>
  <PresentationFormat>On-screen Show (16:9)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Montserrat SemiBold</vt:lpstr>
      <vt:lpstr>Source Code Pro</vt:lpstr>
      <vt:lpstr>Montserrat</vt:lpstr>
      <vt:lpstr>Simple Light</vt:lpstr>
      <vt:lpstr>3_Beach Day</vt:lpstr>
      <vt:lpstr>PowerPoint Presentation</vt:lpstr>
      <vt:lpstr>PowerPoint Presentation</vt:lpstr>
      <vt:lpstr>Data Exploration </vt:lpstr>
      <vt:lpstr>Statistical Analysis using Excel</vt:lpstr>
      <vt:lpstr>Graphical Analysis using Excel</vt:lpstr>
      <vt:lpstr>Insert the given data into the SQL server</vt:lpstr>
      <vt:lpstr>Import the Data from the SQL Database into PowerBI</vt:lpstr>
      <vt:lpstr>Interactive Dashboard by using visualization tools</vt:lpstr>
      <vt:lpstr>Conclusion and Inferences</vt:lpstr>
      <vt:lpstr>Endnotes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RAJ KISHORE AGRAWAL</cp:lastModifiedBy>
  <cp:revision>3</cp:revision>
  <dcterms:modified xsi:type="dcterms:W3CDTF">2024-08-16T06:05:18Z</dcterms:modified>
</cp:coreProperties>
</file>