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4"/>
  </p:sldMasterIdLst>
  <p:notesMasterIdLst>
    <p:notesMasterId r:id="rId13"/>
  </p:notesMasterIdLst>
  <p:sldIdLst>
    <p:sldId id="256" r:id="rId5"/>
    <p:sldId id="259" r:id="rId6"/>
    <p:sldId id="260" r:id="rId7"/>
    <p:sldId id="261" r:id="rId8"/>
    <p:sldId id="258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F7E244-5F58-40EE-9E42-F2FEC6169E2D}">
          <p14:sldIdLst>
            <p14:sldId id="256"/>
            <p14:sldId id="259"/>
            <p14:sldId id="260"/>
            <p14:sldId id="261"/>
            <p14:sldId id="258"/>
            <p14:sldId id="262"/>
            <p14:sldId id="263"/>
          </p14:sldIdLst>
        </p14:section>
        <p14:section name="Untitled Section" id="{9FD7AF45-F2E3-4284-9781-6BDDB9DC46F3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4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7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1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3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8BFACF8-E63D-4673-A128-83547867BB7A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8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3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3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11/30/2022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5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9359126-4846-4E88-BDD9-5585CC877E47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1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288" y="531845"/>
            <a:ext cx="5867929" cy="6407276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           web </a:t>
            </a:r>
            <a:br>
              <a:rPr lang="en-US" sz="5400" dirty="0"/>
            </a:br>
            <a:r>
              <a:rPr lang="en-US" sz="5400" dirty="0"/>
              <a:t>chat</a:t>
            </a:r>
            <a:br>
              <a:rPr lang="en-US" sz="5400" dirty="0"/>
            </a:br>
            <a:r>
              <a:rPr lang="en-US" sz="5400" dirty="0"/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By ECE ‘c’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3909-2BC6-B55C-6E33-D1099F2C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9FE41-A02C-951D-54C0-0CAF6EE76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" y="18663"/>
            <a:ext cx="12302573" cy="6858000"/>
          </a:xfrm>
        </p:spPr>
      </p:pic>
    </p:spTree>
    <p:extLst>
      <p:ext uri="{BB962C8B-B14F-4D97-AF65-F5344CB8AC3E}">
        <p14:creationId xmlns:p14="http://schemas.microsoft.com/office/powerpoint/2010/main" val="102459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BCCF-8272-106F-06BC-EA6AED91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28072-382C-F4F5-EE34-450F9FA9C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9264"/>
            <a:ext cx="12192000" cy="6887263"/>
          </a:xfrm>
        </p:spPr>
      </p:pic>
    </p:spTree>
    <p:extLst>
      <p:ext uri="{BB962C8B-B14F-4D97-AF65-F5344CB8AC3E}">
        <p14:creationId xmlns:p14="http://schemas.microsoft.com/office/powerpoint/2010/main" val="856289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25E8-262D-1AE3-D342-5523E043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961F8-93ED-C573-5BC1-E4C9021FD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9673" y="0"/>
            <a:ext cx="12241673" cy="6857999"/>
          </a:xfrm>
        </p:spPr>
      </p:pic>
    </p:spTree>
    <p:extLst>
      <p:ext uri="{BB962C8B-B14F-4D97-AF65-F5344CB8AC3E}">
        <p14:creationId xmlns:p14="http://schemas.microsoft.com/office/powerpoint/2010/main" val="3400102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CFDF-D31A-B027-5520-7F0DE52E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2D53FC-A979-C373-5581-DB30F7AA0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868"/>
            <a:ext cx="12192000" cy="6841131"/>
          </a:xfrm>
        </p:spPr>
      </p:pic>
    </p:spTree>
    <p:extLst>
      <p:ext uri="{BB962C8B-B14F-4D97-AF65-F5344CB8AC3E}">
        <p14:creationId xmlns:p14="http://schemas.microsoft.com/office/powerpoint/2010/main" val="1019786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0382-C72F-4179-5401-2DF397B0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A566B-E1D6-AD55-DA59-F003866F0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4618" cy="6840475"/>
          </a:xfrm>
        </p:spPr>
      </p:pic>
    </p:spTree>
    <p:extLst>
      <p:ext uri="{BB962C8B-B14F-4D97-AF65-F5344CB8AC3E}">
        <p14:creationId xmlns:p14="http://schemas.microsoft.com/office/powerpoint/2010/main" val="722185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B72E-7E81-F304-BCDE-02D23D69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4" y="1996750"/>
            <a:ext cx="10157864" cy="2435291"/>
          </a:xfrm>
        </p:spPr>
        <p:txBody>
          <a:bodyPr>
            <a:normAutofit/>
          </a:bodyPr>
          <a:lstStyle/>
          <a:p>
            <a:r>
              <a:rPr lang="en-US" dirty="0"/>
              <a:t> more than 2billion  chatting application is there in the worldwide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AE8A-A16A-8111-F464-2BB281985C6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128246" y="6466113"/>
            <a:ext cx="45719" cy="29466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Fun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398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48BE-6EC4-3345-E1D8-91946E2D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453" y="1184988"/>
            <a:ext cx="9765977" cy="3303036"/>
          </a:xfrm>
        </p:spPr>
        <p:txBody>
          <a:bodyPr/>
          <a:lstStyle/>
          <a:p>
            <a:r>
              <a:rPr lang="en-US" dirty="0"/>
              <a:t>          have a great day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D698-DB3E-D6CE-7237-537834DB10F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128247" y="6172199"/>
            <a:ext cx="1141507" cy="116633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637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181</TotalTime>
  <Words>28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Rockwell</vt:lpstr>
      <vt:lpstr>Rockwell Condensed</vt:lpstr>
      <vt:lpstr>Wingdings</vt:lpstr>
      <vt:lpstr>Wood Type</vt:lpstr>
      <vt:lpstr>           web  chat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more than 2billion  chatting application is there in the worldwide</vt:lpstr>
      <vt:lpstr>          have a great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web  chat application</dc:title>
  <dc:creator>priya dharshan</dc:creator>
  <cp:lastModifiedBy>priya dharshan</cp:lastModifiedBy>
  <cp:revision>5</cp:revision>
  <dcterms:created xsi:type="dcterms:W3CDTF">2022-11-29T19:53:44Z</dcterms:created>
  <dcterms:modified xsi:type="dcterms:W3CDTF">2022-11-30T15:03:18Z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