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79" r:id="rId7"/>
    <p:sldId id="278" r:id="rId8"/>
    <p:sldId id="277" r:id="rId9"/>
    <p:sldId id="269" r:id="rId10"/>
    <p:sldId id="270" r:id="rId11"/>
    <p:sldId id="273" r:id="rId12"/>
    <p:sldId id="272" r:id="rId13"/>
    <p:sldId id="271" r:id="rId14"/>
    <p:sldId id="274" r:id="rId15"/>
    <p:sldId id="275" r:id="rId16"/>
    <p:sldId id="276" r:id="rId17"/>
    <p:sldId id="260" r:id="rId18"/>
    <p:sldId id="261" r:id="rId19"/>
    <p:sldId id="266" r:id="rId20"/>
    <p:sldId id="265" r:id="rId21"/>
    <p:sldId id="262" r:id="rId22"/>
    <p:sldId id="263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7B22-2780-15D1-D5D5-3784C2D39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ADB64-5D38-3E14-F767-1320C15B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8247-2B5C-087F-0367-35A6458C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B4E7-EFA7-9977-AAA1-9FAB84C8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5DF9-BF4F-65B6-FF52-100BF62F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B192-8E0E-EBC9-B07E-66B765BE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BA534-8D2F-66C8-9E43-F22FFC4E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5B81-2094-9328-811D-8E1B47C9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4FB0-3B56-16DB-383C-7C95750F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E6F8-303C-F80E-6331-8D7233D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3143-A244-0024-782D-18F4E3B50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B81A4-0EC7-D8DB-4AC9-431F539F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EF82-A7A7-130B-C2FF-B793C493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72AB-8D5D-83A6-E72C-CA3CF1CE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CBF9F-277B-CDEC-2F09-48B82D9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A9EE-ACED-B423-1F6E-D81AFDB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007F-ABFA-11E4-D50F-26A605AD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BAF9-53C3-BBB9-38F2-F2CA0380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C85B-BC1F-05AC-3633-A2C935E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69D0-69C7-C0E4-13E5-46EC3B5A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41BD-3F8C-C060-6070-BCB6891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64171-58AE-7907-E8D6-1AA6B987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C042-9187-9FE6-712B-65B871BB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4F48-FE9A-8A10-923F-6079F504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6288-5BA2-8599-ED5C-F851E4F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DD3F-6129-4D77-E075-1A09195A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4251-B259-2394-8218-D304879C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76CA-D20B-4EB5-28CB-F9F0DFC9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1D58-4BAD-81EB-0001-376B1320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6538-977E-69BD-1993-9678617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12636-1B6C-32D7-64F2-F6C0C8EE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7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2F8D-8CF6-4F95-A823-109A1CE8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CD3D-9C9F-815D-9D9A-80AC6392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2389-EC82-FBB6-562C-9B5B1F46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8B4B3-C098-2946-22A2-51DA8010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82478-96B0-ED41-C0F8-86E92D354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69B15-114F-36A9-19D7-FFC8BFFA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6FE53-EA60-3D92-98AD-E8C11245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0E0E8-D4FF-27BD-E3A2-FAAF4F73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125D-30C2-5D0A-3285-6F82132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B48E5-DAD1-39B3-6D0F-DAFCECE6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3B889-3128-F28A-D68A-FD4A9801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D886D-FE6F-0DDD-86F4-813545F1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FC61C-3B68-C977-6472-2F50BDCF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C9FC9-8410-4D4A-FCC1-7CA854A8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46291-5838-C456-F2D3-6FD95A29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285A-5E48-BCDE-2119-EFCE7C45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0B11-2D3C-D879-F83C-842558CF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6D44F-A729-AB1E-E83D-2D736AB2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767A-C372-0C60-0DB4-C9B16E18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93F9-32DD-05A8-0921-54E8FCA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5753-5D1F-AC9B-A54F-1E1DA8D2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096-8214-A0CC-8A45-C948A7C3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65AAC-9152-746A-0181-4F4BBFDBE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C69A0-A86D-5F0F-C9C1-B9A8860DB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EC48-A943-F63B-AB9B-5FD3BDFB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371E-7AA1-45EB-B4C6-11B0E69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7C8F-98F2-E8B4-BF38-EFDF9746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B84E7-FEF6-48E8-1BE0-947054DD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B889-505A-7041-B806-A83FC6F9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7325-AF89-0C55-1D0A-8AB9C9AA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40306-735B-4EE1-AD07-649C529E89DE}" type="datetimeFigureOut">
              <a:rPr lang="en-US" smtClean="0"/>
              <a:t>10/03/2024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2908-56EB-60E2-8A36-66AE11B9C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626B-DEAA-16D6-A3B6-CB690130C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odmine-new.herokuap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52F-0183-1FD6-694D-D57E1BDB1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Solution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D792E-0888-BCAA-51AC-125E592F8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Rajesh Rajchal</a:t>
            </a:r>
          </a:p>
          <a:p>
            <a:r>
              <a:rPr lang="en-US" dirty="0"/>
              <a:t>MSSE 663 Web Frameworks</a:t>
            </a:r>
          </a:p>
          <a:p>
            <a:r>
              <a:rPr lang="en-US" dirty="0"/>
              <a:t>Regis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C85D0E-4052-DC50-5A82-A6BAB020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53" y="1357934"/>
            <a:ext cx="8829675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27BDF-19BC-2189-BBBB-8AB5A21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PayPal Sandbox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0CCDE5-6F36-BEF2-811B-DB2967FA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42" y="2116751"/>
            <a:ext cx="7093005" cy="4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0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8DA0-1651-1036-6E63-8BF7475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0"/>
            <a:ext cx="10515600" cy="1325563"/>
          </a:xfrm>
        </p:spPr>
        <p:txBody>
          <a:bodyPr/>
          <a:lstStyle/>
          <a:p>
            <a:r>
              <a:rPr lang="en-US" dirty="0"/>
              <a:t>Add to Cart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1F9E6-8074-EFD4-B4C0-768C9FFB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38" y="1165980"/>
            <a:ext cx="8733061" cy="56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DE88D-31C3-A493-D3EA-1B5DE676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974981"/>
            <a:ext cx="10719766" cy="5206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92EA05-0495-C6C1-8C3C-AB11D098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4" y="96769"/>
            <a:ext cx="10338766" cy="976658"/>
          </a:xfrm>
        </p:spPr>
        <p:txBody>
          <a:bodyPr/>
          <a:lstStyle/>
          <a:p>
            <a:r>
              <a:rPr lang="en-US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93907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4335-84D9-5877-467F-6B92AFE0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762963"/>
          </a:xfrm>
        </p:spPr>
        <p:txBody>
          <a:bodyPr/>
          <a:lstStyle/>
          <a:p>
            <a:r>
              <a:rPr lang="en-US" dirty="0"/>
              <a:t>Payment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6F087-63F4-7A39-7B97-90B2B09F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24" y="1128088"/>
            <a:ext cx="8011141" cy="57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5150-8C79-B02E-DD84-A8ED337B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8E81-F26D-EEDB-0F70-2AF022F6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D9A92-2835-D2F7-C831-60202C30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75" y="0"/>
            <a:ext cx="4791075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0C41B-F3D6-F725-19BF-1988EB25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8100"/>
            <a:ext cx="47529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6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C01F6B-9F3F-DC78-EC51-6284A5F1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24" y="431800"/>
            <a:ext cx="653415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2BD1D-225B-8727-FA33-2E22A2DF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FB65-E6B6-1376-9AE9-19BFEB65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1A58F-53FA-AC8D-13F0-295DC7CB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1" y="254000"/>
            <a:ext cx="47720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4D4C67-A0F9-A6A0-DF53-C9D3ABDA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387627"/>
            <a:ext cx="9816632" cy="5068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90D91-ABBA-86ED-EA88-BF1E344B898E}"/>
              </a:ext>
            </a:extLst>
          </p:cNvPr>
          <p:cNvSpPr txBox="1"/>
          <p:nvPr/>
        </p:nvSpPr>
        <p:spPr>
          <a:xfrm>
            <a:off x="9016226" y="4618519"/>
            <a:ext cx="188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5000-1600=3400</a:t>
            </a:r>
          </a:p>
        </p:txBody>
      </p:sp>
    </p:spTree>
    <p:extLst>
      <p:ext uri="{BB962C8B-B14F-4D97-AF65-F5344CB8AC3E}">
        <p14:creationId xmlns:p14="http://schemas.microsoft.com/office/powerpoint/2010/main" val="378026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B342-0C95-C7DB-74DE-957284CB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A6DD-739F-D93E-B7EB-4F79AC62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High Contrast Mode: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Provides a high contrast mode to assist users with visual impairments in distinguishing between different items.</a:t>
            </a:r>
          </a:p>
          <a:p>
            <a:r>
              <a:rPr lang="en-US" b="1" dirty="0"/>
              <a:t>Simplified Navigation: </a:t>
            </a:r>
            <a:r>
              <a:rPr lang="en-US" dirty="0"/>
              <a:t>A clear and straightforward navigation system to help users with cognitive disabilities find the services they need.</a:t>
            </a:r>
          </a:p>
          <a:p>
            <a:r>
              <a:rPr lang="en-US" b="1" dirty="0"/>
              <a:t>Screen Reader Compactivity: </a:t>
            </a:r>
            <a:r>
              <a:rPr lang="en-US" dirty="0"/>
              <a:t>Dynamically change the view for smaller or bigger screens. </a:t>
            </a:r>
          </a:p>
        </p:txBody>
      </p:sp>
    </p:spTree>
    <p:extLst>
      <p:ext uri="{BB962C8B-B14F-4D97-AF65-F5344CB8AC3E}">
        <p14:creationId xmlns:p14="http://schemas.microsoft.com/office/powerpoint/2010/main" val="190884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672-76BD-F174-833F-97159B3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D798-1002-29C8-1ABB-4755212A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17"/>
            <a:ext cx="10515600" cy="2091345"/>
          </a:xfrm>
        </p:spPr>
        <p:txBody>
          <a:bodyPr/>
          <a:lstStyle/>
          <a:p>
            <a:r>
              <a:rPr lang="en-US" dirty="0"/>
              <a:t>Extremely helpful in API testing, especially, Create, Read, Update, Delete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Also, helpful in checking Products, Debug</a:t>
            </a:r>
          </a:p>
          <a:p>
            <a:endParaRPr lang="en-US" dirty="0"/>
          </a:p>
        </p:txBody>
      </p:sp>
      <p:pic>
        <p:nvPicPr>
          <p:cNvPr id="1026" name="Picture 2" descr="Arquivo de Postman - Developers Network">
            <a:extLst>
              <a:ext uri="{FF2B5EF4-FFF2-40B4-BE49-F238E27FC236}">
                <a16:creationId xmlns:a16="http://schemas.microsoft.com/office/drawing/2014/main" id="{877E9D34-300C-A689-8DA5-78637AE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15" y="1825625"/>
            <a:ext cx="4884985" cy="18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49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1589-7876-67FB-5E11-8BA6353E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Console and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0E7F6-3600-7E6D-A225-448AA7DD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0" y="1690688"/>
            <a:ext cx="5858270" cy="421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25FDD-2720-95BA-656C-51662657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68" y="1690688"/>
            <a:ext cx="35337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8E99-79BE-B23D-4725-6063DB13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E5D4-27ED-EC67-96DA-ECC0CCA7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View All products</a:t>
            </a:r>
          </a:p>
          <a:p>
            <a:pPr lvl="1"/>
            <a:r>
              <a:rPr lang="en-US" dirty="0"/>
              <a:t>View specific products</a:t>
            </a:r>
          </a:p>
          <a:p>
            <a:pPr lvl="1"/>
            <a:r>
              <a:rPr lang="en-US" dirty="0"/>
              <a:t>Purchase</a:t>
            </a:r>
          </a:p>
          <a:p>
            <a:r>
              <a:rPr lang="en-US" dirty="0"/>
              <a:t>Manager</a:t>
            </a:r>
          </a:p>
          <a:p>
            <a:pPr lvl="1"/>
            <a:r>
              <a:rPr lang="en-US" dirty="0"/>
              <a:t>All users can do CRUD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50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6D26-F368-1E45-450D-433368A7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AAB6-3689-0359-AD35-BF41BACC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 fontScale="92500"/>
          </a:bodyPr>
          <a:lstStyle/>
          <a:p>
            <a:r>
              <a:rPr lang="en-US" dirty="0"/>
              <a:t>Encrypting Password: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const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encryptedPassword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await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bcrypt.hash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(password, 10);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Authenticating with Guard: Validates user’s access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g guard auth</a:t>
            </a:r>
          </a:p>
          <a:p>
            <a:r>
              <a:rPr lang="en-US" dirty="0"/>
              <a:t>Add authentication Token: Attach authentication tokens and credential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g interceptor auth</a:t>
            </a:r>
          </a:p>
          <a:p>
            <a:r>
              <a:rPr lang="en-US" dirty="0"/>
              <a:t>Authentication with Username and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B2DE7-31EC-C915-5C17-A47483D8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18" y="2763078"/>
            <a:ext cx="5610225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141D1-38AC-ECA0-784B-C941687999EA}"/>
              </a:ext>
            </a:extLst>
          </p:cNvPr>
          <p:cNvSpPr/>
          <p:nvPr/>
        </p:nvSpPr>
        <p:spPr>
          <a:xfrm>
            <a:off x="5748130" y="2844205"/>
            <a:ext cx="1252331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428058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7F7-9C7C-0409-D4B7-A1A9EE47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55DE-46E2-D4EF-F04E-36B94BA8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Software Design first</a:t>
            </a:r>
          </a:p>
        </p:txBody>
      </p:sp>
    </p:spTree>
    <p:extLst>
      <p:ext uri="{BB962C8B-B14F-4D97-AF65-F5344CB8AC3E}">
        <p14:creationId xmlns:p14="http://schemas.microsoft.com/office/powerpoint/2010/main" val="426083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9C25-EDB0-2F7C-3100-6037A924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B829-5B32-2E3B-5CC1-2451EE25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  <a:p>
            <a:r>
              <a:rPr lang="en-US" b="0" i="0" u="none" strike="noStrike" dirty="0">
                <a:effectLst/>
                <a:latin typeface="Roboto" panose="02000000000000000000" pitchFamily="2" charset="0"/>
                <a:hlinkClick r:id="rId2"/>
              </a:rPr>
              <a:t>https://foodmine-new.herokuapp.com</a:t>
            </a:r>
            <a:endParaRPr lang="en-US" b="0" i="0" u="none" strike="noStrike" dirty="0">
              <a:effectLst/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ChatGPT: SCSS, Compilation Errors, especially 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5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10D5-9B44-2D28-1CE1-E70FF317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8AF8-EEF9-5B68-9853-C407F924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48E6-6382-62BD-FDA8-664E1519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scss</a:t>
            </a:r>
            <a:r>
              <a:rPr lang="en-US" dirty="0"/>
              <a:t>: Sassy Cascading Style Sheets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AE2EF-9F11-B1C6-4E9D-69E64DCE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692275"/>
            <a:ext cx="84677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9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D033-B60C-35A2-64F3-9AF2E7C3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23F4-3515-4CAA-4374-C98B131C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planned: MVC</a:t>
            </a:r>
          </a:p>
          <a:p>
            <a:r>
              <a:rPr lang="en-US" dirty="0"/>
              <a:t>More like Client – Server Architecture</a:t>
            </a:r>
          </a:p>
          <a:p>
            <a:r>
              <a:rPr lang="en-US" dirty="0"/>
              <a:t>Client: Front End – All front pages or Views</a:t>
            </a:r>
          </a:p>
          <a:p>
            <a:r>
              <a:rPr lang="en-US" dirty="0"/>
              <a:t>Server: Back End – Model and Controllers</a:t>
            </a:r>
          </a:p>
        </p:txBody>
      </p:sp>
    </p:spTree>
    <p:extLst>
      <p:ext uri="{BB962C8B-B14F-4D97-AF65-F5344CB8AC3E}">
        <p14:creationId xmlns:p14="http://schemas.microsoft.com/office/powerpoint/2010/main" val="33829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FAB3-A3C2-AE5A-1492-38DDF6AA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Contents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25AF1F6-8787-3CD9-7E22-375805F8D9BA}"/>
              </a:ext>
            </a:extLst>
          </p:cNvPr>
          <p:cNvSpPr/>
          <p:nvPr/>
        </p:nvSpPr>
        <p:spPr>
          <a:xfrm>
            <a:off x="4929188" y="1750075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3E14D0FC-A5E8-AFD5-11BF-3650FBD6384B}"/>
              </a:ext>
            </a:extLst>
          </p:cNvPr>
          <p:cNvSpPr/>
          <p:nvPr/>
        </p:nvSpPr>
        <p:spPr>
          <a:xfrm>
            <a:off x="7429501" y="4530693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65A54D6-2F3F-D0EE-0C31-9BF7A8E86888}"/>
              </a:ext>
            </a:extLst>
          </p:cNvPr>
          <p:cNvSpPr/>
          <p:nvPr/>
        </p:nvSpPr>
        <p:spPr>
          <a:xfrm>
            <a:off x="2428875" y="4530693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(Admin and Non-Admin)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B80FD-1809-A639-D2D5-3FE461D9EAC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29037" y="3075637"/>
            <a:ext cx="2500313" cy="14550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A1A2F-B228-04BE-608C-CEEFA2DE09B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229350" y="3075637"/>
            <a:ext cx="2500313" cy="14550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4697D7-8D99-8888-7710-150CD66AE4C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029198" y="5193474"/>
            <a:ext cx="2400303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4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2891-9669-2F03-119C-41DAF6B5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8043-5BDF-7D9D-16AC-DCD2589F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with Architecture Design</a:t>
            </a:r>
          </a:p>
          <a:p>
            <a:r>
              <a:rPr lang="en-US" dirty="0"/>
              <a:t>Plan the UX</a:t>
            </a:r>
          </a:p>
          <a:p>
            <a:r>
              <a:rPr lang="en-US" dirty="0"/>
              <a:t>Software Testing, also need to test from *.</a:t>
            </a:r>
            <a:r>
              <a:rPr lang="en-US" dirty="0" err="1"/>
              <a:t>spec.ts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5AF-6CD4-70B0-8DA5-500DE073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FA6A-C557-FAB0-6D91-CFAA2203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39611-2F26-2CD3-59D7-E1E99AA4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855"/>
            <a:ext cx="12192000" cy="51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A78A-0DC6-3B94-5F4F-A174335C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42D3-2E82-54CC-0088-3FFDA27C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2B494-74F4-5C94-D4D0-F33DA326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1195387"/>
            <a:ext cx="3838575" cy="446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91E71-75A4-E6DA-1EAF-96610F65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046"/>
            <a:ext cx="12192000" cy="45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1611-F47F-8C49-2096-EC5F1099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5B34-4E20-3765-234B-240FFE0F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FEB2-09E1-426F-3525-1A2DF68D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074"/>
            <a:ext cx="12192000" cy="50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7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FEAC-6A6A-E763-9267-A2E9F467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Privileges: A Comparative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EE55E-C023-F7C3-F99B-FA3B1F39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6" y="1634537"/>
            <a:ext cx="5803926" cy="261941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902749-6EDF-0E77-63A2-6216497DBCDA}"/>
              </a:ext>
            </a:extLst>
          </p:cNvPr>
          <p:cNvCxnSpPr>
            <a:cxnSpLocks/>
          </p:cNvCxnSpPr>
          <p:nvPr/>
        </p:nvCxnSpPr>
        <p:spPr>
          <a:xfrm>
            <a:off x="3052234" y="1910670"/>
            <a:ext cx="11992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90B85F-3E6F-6901-8188-0C8F571ABC3B}"/>
              </a:ext>
            </a:extLst>
          </p:cNvPr>
          <p:cNvCxnSpPr>
            <a:cxnSpLocks/>
          </p:cNvCxnSpPr>
          <p:nvPr/>
        </p:nvCxnSpPr>
        <p:spPr>
          <a:xfrm>
            <a:off x="1855030" y="3616921"/>
            <a:ext cx="2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CA1584F-8369-D773-C606-F0C2758A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37" y="3616921"/>
            <a:ext cx="5960827" cy="28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6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276</Words>
  <Application>Microsoft Office PowerPoint</Application>
  <PresentationFormat>Widescreen</PresentationFormat>
  <Paragraphs>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Consolas</vt:lpstr>
      <vt:lpstr>Roboto</vt:lpstr>
      <vt:lpstr>Office Theme</vt:lpstr>
      <vt:lpstr>Computer Solution Technology</vt:lpstr>
      <vt:lpstr>Features</vt:lpstr>
      <vt:lpstr>Architecture </vt:lpstr>
      <vt:lpstr>Web Contents</vt:lpstr>
      <vt:lpstr>Problems and Prospects</vt:lpstr>
      <vt:lpstr>PowerPoint Presentation</vt:lpstr>
      <vt:lpstr>PowerPoint Presentation</vt:lpstr>
      <vt:lpstr>PowerPoint Presentation</vt:lpstr>
      <vt:lpstr>Admin Privileges: A Comparative View</vt:lpstr>
      <vt:lpstr>PayPal Sandbox Account</vt:lpstr>
      <vt:lpstr>Add to Cart</vt:lpstr>
      <vt:lpstr>Add to Cart</vt:lpstr>
      <vt:lpstr>Payment</vt:lpstr>
      <vt:lpstr>PowerPoint Presentation</vt:lpstr>
      <vt:lpstr>PowerPoint Presentation</vt:lpstr>
      <vt:lpstr>PowerPoint Presentation</vt:lpstr>
      <vt:lpstr>Feature: Accessibility</vt:lpstr>
      <vt:lpstr>API Testing</vt:lpstr>
      <vt:lpstr>Debugging with Console and Elements</vt:lpstr>
      <vt:lpstr>Security</vt:lpstr>
      <vt:lpstr>Lesson learned</vt:lpstr>
      <vt:lpstr>Resources</vt:lpstr>
      <vt:lpstr>PowerPoint Presentation</vt:lpstr>
      <vt:lpstr>scss: Sassy Cascading Style 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Rajchal, Rajesh</dc:creator>
  <cp:lastModifiedBy>Rajchal, Rajesh</cp:lastModifiedBy>
  <cp:revision>28</cp:revision>
  <dcterms:created xsi:type="dcterms:W3CDTF">2024-09-29T16:58:35Z</dcterms:created>
  <dcterms:modified xsi:type="dcterms:W3CDTF">2024-10-07T05:15:45Z</dcterms:modified>
</cp:coreProperties>
</file>