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25E1-9DA1-4F21-8FAB-C3D02252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152A6-AEFC-47B3-85F5-6B16A2D10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698C-11E6-4170-859D-1B3F192F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F717-7A50-4050-AEC8-9D14879C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6873B-C19C-475B-AB66-12BB89D7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3659-23D5-4C1C-A816-84608B95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1A7C8-ACFF-4E4A-9DD7-1CEB7A75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3ED6-0DBF-4418-A0F2-7AD7D4C8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27AC-9357-4886-A600-BF8847F8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26CD-834D-4353-A1E5-BE37FBEF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ACD58-1E66-4638-9738-D688CCB0F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7E323-505F-407D-93E9-A562139C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CC7A-9E3C-4E2A-878E-A6492585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79B8-08A0-4A53-AB31-D50EE852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16C7-AB61-4B60-933D-C8EBA2E7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2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CE9C-53D3-434E-A2E9-7B249AD6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B335-50F7-439A-8BD5-103EEAD9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C44B-A125-46B0-8375-6AB577C0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6F12-1572-4705-A0EF-78C8B2B5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77C2-F50D-43C0-8BF0-9AB0B80A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BE82-2DED-4C8B-A437-6F9D5AE6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14E4-D1DA-47D1-A4B1-C42CA150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6F34-CEE6-4B48-B5A7-90B8BC64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105-4C6F-48CF-99BD-58BEC718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C114-9B3C-4A27-8F26-ADF21DAD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7E0B-F396-4D1D-BADE-FEC8CF7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A550-80AB-4589-80BA-FCDF3C5F5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9714-0D90-44F7-A18B-84E066C8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1ABA-FBA3-48DE-B8DA-43DD0CCB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D154-2EB3-4EB2-A026-2FC3A025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391F-4AF8-4615-AF6D-AD1F64D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CEDE-3491-4A93-9E9A-F6C07225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0B809-AAA4-44D7-A797-3BFDF16F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9FC8E-157D-455F-9DAE-374E092B4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81F10-5C9B-40AD-8D0F-971802660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4C029-FFF0-43F1-944C-D458DEFBA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591C0-F925-454B-B5AB-8911BAF7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63F63-9D03-4E15-BACF-6429A84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A7593-47AC-45B5-9ACF-7994FFB6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D604-64B3-4EFF-BE5D-679EFFED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63A7-9EF9-43F1-A42C-C133ECA3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E5A8-7AA3-4263-A029-9D621571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E0728-DEA8-4E9B-83C5-366AD49E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2CBE9-E3E4-4391-9CAA-01A71654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D93A-A78E-4723-8593-C4A2A7FF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FD68F-5411-4B63-9EC7-65B7E0E6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2A98-116F-47B0-99E0-139F7BDB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5232-D069-402F-81B7-58DED200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7DA53-4D3E-4C0A-B7E9-7763746F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95D91-16B9-4E44-BE3E-D657A60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7E53-875D-476D-BCC1-F5425E5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61D0-4EE3-4466-972A-F3D73220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CCAE-9932-4E76-839B-066023D1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ACD87-0C87-4F50-B6D5-7AC55232A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AAB2-2046-4E9D-8779-606088133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E91B-59E2-4705-B8A7-38D12231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67D02-5BFB-464A-9EE2-FE01B55C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D2120-6432-4972-9C5C-8F2D9280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6A5B0-AC1F-40F7-9CBE-3AF33DA6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FC807-4C23-4A58-BD2D-72116213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C2FE-F0E1-4811-8478-860A4026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5A96-B5DF-4D6A-997F-B99B882C0C90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19EC5-30A8-4482-9CBF-3AC281541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6A5A-0206-494D-9B69-1CD61F2ED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9E53-02D8-43AA-A0D1-12DF0D01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CEA-7CA5-403A-B964-52B966529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00FA3-BC80-4F0F-A91F-2AEDE0E9A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528A6-40D3-4297-9EF9-D036F408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9" y="1244601"/>
            <a:ext cx="9761835" cy="40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Rajšić</dc:creator>
  <cp:lastModifiedBy>Robin Rajšić</cp:lastModifiedBy>
  <cp:revision>1</cp:revision>
  <dcterms:created xsi:type="dcterms:W3CDTF">2020-05-03T15:20:26Z</dcterms:created>
  <dcterms:modified xsi:type="dcterms:W3CDTF">2020-05-03T15:24:29Z</dcterms:modified>
</cp:coreProperties>
</file>