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FDB3-1AF6-3E4E-9559-790B54FA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C24B5-41C1-4B45-B200-A00C8EC51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B4E3-F367-4340-9865-9E8BDCC6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8C9D-B5D1-A446-ADF4-C67C874B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7560-0E43-CA4E-AFB9-595A93EA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445F-F984-1445-9A49-B0923762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50839-AC56-EE4A-8E1F-2865C7B3A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724B-E52E-A14C-971F-C589BA61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ADD7-6D57-5A4B-AEB6-EB39ADF8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38B3-2B34-4144-A94B-43A8145A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91B3A-734D-7E44-96C2-912817BE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685F1-96FC-3847-ABEF-49E4E3BF1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C203-1366-ED47-B0F4-AA831778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3D71-98CA-9840-A3CC-C8CF0962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442F-8F1C-544E-B711-9BB25FA0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0BD9-9EE4-FC41-913F-F206BC5D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F71A-E931-AB40-86A2-E919979C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9B86-5ADF-6F4B-A8F4-5E94A12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8F4E-8CDE-B44F-BEF0-A6C701D7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4C300-5ECA-6E4A-A902-8932F1B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B33-7064-0B4A-8785-58A21B03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6692E-C931-D344-B936-AE2E50BA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6AA2-FE82-4D45-9340-C0A0EFD6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71CC-2B6D-7D44-887C-D34D76E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E5CF-3FC4-F848-A058-395474C4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675-7BA3-6642-942C-FA757EDD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656D-08B0-1A41-8704-B39F0D59A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F7B7-3ED9-1146-9F2C-C749B71D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F1972-A900-1F4A-A848-F5AF3B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BBAC3-3158-3E45-AEB2-C7C01A5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EFAC-EDAD-6341-815E-C45F6835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831B-BB49-6241-BEC8-F1ED5213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41BA4-057E-114D-B76C-4F441B34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A588B-BEE2-E34F-A294-D1201CF1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CBC2C-0496-C740-BA27-30BF561C2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C27DB-9894-CC46-8168-62472FEFB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9F594-0BAF-7141-BBFE-59FB24E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47D47-0EED-014F-9490-02A68D94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E5E2-7D67-894B-A29C-6B6AF157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B60-5DFF-A840-93A4-C238A46D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3E199-29F3-2C47-89EB-3E28713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922F4-35A3-714E-B14D-B7B3FEB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346E1-8F7A-CA46-AC0C-8CCB1ED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C8721-E9D0-F64B-9527-2596DA0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8B08A-7267-8F43-9BFC-9BAA78BD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6F182-53BF-A540-ACDF-3B08F2BE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EC07-92F8-1C4E-B230-8D21DF96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F6D7-9918-D143-9747-512055BD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81F0-8295-0344-815D-D6C879AE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30C8-25FA-B644-9C85-F4FF6D0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FDE3-29C1-9A49-BC83-0DFA6BA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0E6D-0DF5-6541-9BF5-5AF67F95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0B94-ADEC-C446-ACAC-CE04019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D0568-D6D3-A649-97CB-D6C13CD10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FA6DD-09B2-2148-8C25-75218027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BE296-6BCD-E445-B1D2-722816BF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01F8-1F2C-2A4D-B9A7-C56008B8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53C7-F949-654B-B0AD-856FFD4B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0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CA97F-01DF-074B-9AE5-AD3911B7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2A64-22B2-784D-9B22-AD5792D6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25C8-2054-2B4F-890D-2B602628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40D9-D9B1-2749-9C7A-57ACD852ECC8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8685-EFEF-F745-A263-7286EE4E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6AB5-E461-DD48-98FD-A52EB9EAF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3519-F173-4148-805A-1FF1C856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2FF188-43DA-2E49-99CA-7721CF0DB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" t="54526" r="76279" b="4957"/>
          <a:stretch/>
        </p:blipFill>
        <p:spPr>
          <a:xfrm>
            <a:off x="2592287" y="778555"/>
            <a:ext cx="1819855" cy="18186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836F69-1459-A04C-972C-29EB00DA1860}"/>
              </a:ext>
            </a:extLst>
          </p:cNvPr>
          <p:cNvSpPr/>
          <p:nvPr/>
        </p:nvSpPr>
        <p:spPr>
          <a:xfrm>
            <a:off x="5870423" y="793025"/>
            <a:ext cx="1814185" cy="1791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494220-E4E8-D041-9AB1-EFD66BED787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09307" y="1673952"/>
            <a:ext cx="1461116" cy="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4D05D0-3D29-A445-8AC8-688DCC097261}"/>
              </a:ext>
            </a:extLst>
          </p:cNvPr>
          <p:cNvCxnSpPr>
            <a:cxnSpLocks/>
          </p:cNvCxnSpPr>
          <p:nvPr/>
        </p:nvCxnSpPr>
        <p:spPr>
          <a:xfrm flipV="1">
            <a:off x="7684608" y="1638533"/>
            <a:ext cx="975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8E5720-AAC9-344B-B940-1BAC8D4E6A44}"/>
              </a:ext>
            </a:extLst>
          </p:cNvPr>
          <p:cNvSpPr txBox="1"/>
          <p:nvPr/>
        </p:nvSpPr>
        <p:spPr>
          <a:xfrm>
            <a:off x="8692448" y="1338974"/>
            <a:ext cx="130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Speed Limit Sign</a:t>
            </a: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693126C1-14E6-3C43-860C-DC4C83FE523D}"/>
              </a:ext>
            </a:extLst>
          </p:cNvPr>
          <p:cNvSpPr/>
          <p:nvPr/>
        </p:nvSpPr>
        <p:spPr>
          <a:xfrm>
            <a:off x="7972890" y="890642"/>
            <a:ext cx="620090" cy="585485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RAJU</dc:creator>
  <cp:lastModifiedBy>RAVI RAJU</cp:lastModifiedBy>
  <cp:revision>4</cp:revision>
  <dcterms:created xsi:type="dcterms:W3CDTF">2019-09-26T02:40:41Z</dcterms:created>
  <dcterms:modified xsi:type="dcterms:W3CDTF">2019-09-26T03:56:02Z</dcterms:modified>
</cp:coreProperties>
</file>