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4648"/>
  </p:normalViewPr>
  <p:slideViewPr>
    <p:cSldViewPr snapToGrid="0" snapToObjects="1">
      <p:cViewPr varScale="1">
        <p:scale>
          <a:sx n="58" d="100"/>
          <a:sy n="58" d="100"/>
        </p:scale>
        <p:origin x="22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635C-19C1-A34D-B776-45E149CD2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282B2-DF7E-E542-9554-01A8E8EB8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8F77-29B1-594E-8796-9F94A429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954FB-B5EF-0A4E-82AB-20005FD6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7E2A-B939-EF46-9362-7BE76624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A624-AE66-C74B-B789-EA1D5D25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5F7F-D02E-E343-812A-EA7B053B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EB62C-1367-3748-982B-D9B1AB04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19C4-1852-FC48-B848-1C977E59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1F36-4959-0746-9DDB-FFA6A1A7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85D84-B7BE-944C-9DD5-C0329CAD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45D35-B3A3-454D-BCDF-28C0EC40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BEC4-C047-CB4A-8CA8-82195693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3C2-B0BA-FE4E-A2BA-0F0653ED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163C-9059-FD41-A74B-5B7C277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E03E-28DD-7B46-9F91-96265114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F5C5-CDC4-0C46-B23F-81D87813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3617-88C2-1347-AFFE-9111EAB6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9FE5-6738-3C4A-AF86-62636E6C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471C-96D5-CE40-AD23-87B8F14A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2829-E6D0-B04A-8420-D8F7D8CB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9653-9E3A-DB4B-8364-E3A31F7D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431A-25E1-C445-8171-09C7CAF0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BAAD-A7E4-A946-8F8A-F14CC62E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B891-1F9F-5F40-9084-85BE9093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A8E9-1B3D-3646-B4FD-5D0CC106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A10B-1D94-324E-88EE-B331DD4AF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5F17-4E26-1C44-9C90-09AACC463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09C0-9FF8-9C43-AC88-DB112ACA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F1525-1E39-E74B-9361-8EB6D63B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84C1-F839-2C4D-B189-0FCCA260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4867-8A1D-704C-8516-097E0084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864EA-9C74-A544-9B9E-BE50684B9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D4D9-1C15-1B40-B13B-3BFCEE35F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5FFC3-63ED-1948-8101-52DE4436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45D49-3833-0845-9BF6-67E98086C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48588-BC60-2849-B950-226E77B8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B5CAF-D732-AA42-A17D-02124AE4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6B5AA-C0B4-A245-94B8-7EA2635A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F4D5-3069-684B-8FE1-27CE6AC5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09C82-A7DD-2D44-A4CA-C04CF3FA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702D-4C56-CA4D-9A68-E9D71ABA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2EF8E-0388-9E4B-B46B-E0F1024E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588CC-4CD2-1342-91A9-006D5E09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AC4ED-92BF-E14C-BEB0-0A83A1B2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7AA95-F669-0743-9528-4934E43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DC7A-AB9B-0E46-BBDE-D2C0A73F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F080-9184-C444-9D62-9EDFEDB9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236E4-5300-774A-848C-058D6E7E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53947-540C-BE41-B0B4-FF71440A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E1612-5AA7-944E-B87F-9B636D0E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EE6C8-B759-B24A-AA98-98DFBA54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2EB7-D631-104D-B04D-3F317E4E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2C0D8-F71F-9044-9F82-3D7D5DA2F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60437-A187-C34A-9C30-2B27BE91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5CA3-1EFE-154F-8A7B-60C16782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A912C-DE67-624C-81DC-E7EA3FE6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403CD-6D62-334C-8706-CBCBB4DA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0CAEE-BC2B-3045-97FD-464ED2D7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2BC6-D7BC-0643-BB5D-91E3C13E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F34A-3349-DF46-8C2B-C8AE243AA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0AB4-5FC0-014A-988B-7AF32559ABE6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0B16-6198-704E-BF04-93E5B2C3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CDEE-5119-E043-81D4-840651D5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D90A-A92E-AB42-BF21-D6B5DB2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723A8-CB35-0A47-9EDF-BCB45758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847" y="2325857"/>
            <a:ext cx="5341272" cy="2519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58DC7-E68A-A14A-94F4-BA4F2BEBAE96}"/>
              </a:ext>
            </a:extLst>
          </p:cNvPr>
          <p:cNvSpPr txBox="1"/>
          <p:nvPr/>
        </p:nvSpPr>
        <p:spPr>
          <a:xfrm>
            <a:off x="3899198" y="2141191"/>
            <a:ext cx="1122269" cy="41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25CF9-CE40-C642-A804-3DDD06DAD313}"/>
              </a:ext>
            </a:extLst>
          </p:cNvPr>
          <p:cNvSpPr txBox="1"/>
          <p:nvPr/>
        </p:nvSpPr>
        <p:spPr>
          <a:xfrm>
            <a:off x="5381009" y="2129218"/>
            <a:ext cx="122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680F4-F673-1A47-8ED9-EB45BBC5CFD3}"/>
              </a:ext>
            </a:extLst>
          </p:cNvPr>
          <p:cNvSpPr txBox="1"/>
          <p:nvPr/>
        </p:nvSpPr>
        <p:spPr>
          <a:xfrm>
            <a:off x="6439338" y="2141191"/>
            <a:ext cx="1431465" cy="41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94806-272A-BB42-8E09-839343366D69}"/>
              </a:ext>
            </a:extLst>
          </p:cNvPr>
          <p:cNvSpPr txBox="1"/>
          <p:nvPr/>
        </p:nvSpPr>
        <p:spPr>
          <a:xfrm>
            <a:off x="7797556" y="2141191"/>
            <a:ext cx="1431465" cy="41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F1EC3-EAF4-814E-9671-E19090D387B8}"/>
              </a:ext>
            </a:extLst>
          </p:cNvPr>
          <p:cNvSpPr txBox="1"/>
          <p:nvPr/>
        </p:nvSpPr>
        <p:spPr>
          <a:xfrm>
            <a:off x="2181440" y="2644675"/>
            <a:ext cx="1717758" cy="41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Map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5E0A8-7CDC-374D-B196-264E3BB4491E}"/>
              </a:ext>
            </a:extLst>
          </p:cNvPr>
          <p:cNvSpPr txBox="1"/>
          <p:nvPr/>
        </p:nvSpPr>
        <p:spPr>
          <a:xfrm>
            <a:off x="2094039" y="4108274"/>
            <a:ext cx="1717758" cy="41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Map 2</a:t>
            </a:r>
          </a:p>
        </p:txBody>
      </p:sp>
    </p:spTree>
    <p:extLst>
      <p:ext uri="{BB962C8B-B14F-4D97-AF65-F5344CB8AC3E}">
        <p14:creationId xmlns:p14="http://schemas.microsoft.com/office/powerpoint/2010/main" val="39075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RAJU</dc:creator>
  <cp:lastModifiedBy>RAVI RAJU</cp:lastModifiedBy>
  <cp:revision>2</cp:revision>
  <dcterms:created xsi:type="dcterms:W3CDTF">2019-09-27T15:08:18Z</dcterms:created>
  <dcterms:modified xsi:type="dcterms:W3CDTF">2019-09-27T15:23:38Z</dcterms:modified>
</cp:coreProperties>
</file>