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76" r:id="rId5"/>
    <p:sldId id="277" r:id="rId6"/>
    <p:sldId id="278" r:id="rId7"/>
    <p:sldId id="279" r:id="rId8"/>
    <p:sldId id="280" r:id="rId9"/>
    <p:sldId id="27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162" autoAdjust="0"/>
    <p:restoredTop sz="94660"/>
  </p:normalViewPr>
  <p:slideViewPr>
    <p:cSldViewPr snapToGrid="0">
      <p:cViewPr varScale="1">
        <p:scale>
          <a:sx n="72" d="100"/>
          <a:sy n="72" d="100"/>
        </p:scale>
        <p:origin x="73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3BF71-38B7-8642-BFCE-EDAE9BD0CBAF}" type="datetimeFigureOut">
              <a:rPr lang="en-US" dirty="0"/>
              <a:t>9/16/2018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025CB-9D18-264E-A945-2D020344C9DA}" type="datetimeFigureOut">
              <a:rPr lang="en-US" dirty="0"/>
              <a:t>9/16/2018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EFB6C-7E96-8F41-8872-189CA1C59F84}" type="datetimeFigureOut">
              <a:rPr lang="en-US" dirty="0"/>
              <a:t>9/16/2018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81CDE-9BE7-C544-8ACB-7077DFC4270F}" type="datetimeFigureOut">
              <a:rPr lang="en-US" dirty="0"/>
              <a:t>9/16/2018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BA285-9698-1B45-8319-D90A8C63F150}" type="datetimeFigureOut">
              <a:rPr lang="en-US" dirty="0"/>
              <a:t>9/16/2018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6CD42-43FF-B740-998F-DCC3802C4CE3}" type="datetimeFigureOut">
              <a:rPr lang="en-US" dirty="0"/>
              <a:t>9/16/2018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0FFBD-2EE4-8547-BBAE-A1AC91C8D77E}" type="datetimeFigureOut">
              <a:rPr lang="en-US" dirty="0"/>
              <a:t>9/16/2018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2352-D7AC-F242-9256-A4477BCBF354}" type="datetimeFigureOut">
              <a:rPr lang="en-US" dirty="0"/>
              <a:t>9/16/2018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CFC6A-9AE6-404D-9FDD-168B477B9C90}" type="datetimeFigureOut">
              <a:rPr lang="en-US" dirty="0"/>
              <a:t>9/16/2018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FCDFD-B4CF-A241-8D71-E814B10BEAF4}" type="datetimeFigureOut">
              <a:rPr lang="en-US" dirty="0"/>
              <a:t>9/16/2018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</p:spPr>
        <p:txBody>
          <a:bodyPr/>
          <a:lstStyle>
            <a:lvl1pPr algn="l">
              <a:defRPr/>
            </a:lvl1pPr>
          </a:lstStyle>
          <a:p>
            <a:fld id="{26A7B589-FD4B-7E46-869A-CBADC5FC564E}" type="datetimeFigureOut">
              <a:rPr lang="en-US" dirty="0"/>
              <a:t>9/16/2018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8A92E-5FF9-8143-81B3-CCB531513398}" type="datetimeFigureOut">
              <a:rPr lang="en-US" dirty="0"/>
              <a:t>9/16/2018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ysql.com/downloads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B0F6E-F2E1-4E23-8AF0-E6F3280064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Nodejs MySQL Demo</a:t>
            </a:r>
          </a:p>
        </p:txBody>
      </p:sp>
    </p:spTree>
    <p:extLst>
      <p:ext uri="{BB962C8B-B14F-4D97-AF65-F5344CB8AC3E}">
        <p14:creationId xmlns:p14="http://schemas.microsoft.com/office/powerpoint/2010/main" val="2751117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74B38-83EA-4BEE-8C1C-18800D1A3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MySQL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67F6F-0346-4F4F-A147-1D8BA45700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Download a free MySQL database from:</a:t>
            </a:r>
          </a:p>
          <a:p>
            <a:pPr lvl="1"/>
            <a:r>
              <a:rPr lang="en-US" sz="3200" dirty="0">
                <a:hlinkClick r:id="rId2"/>
              </a:rPr>
              <a:t>https://www.mysql.com/downloads/</a:t>
            </a:r>
            <a:r>
              <a:rPr lang="en-US" sz="3200" dirty="0"/>
              <a:t>.</a:t>
            </a:r>
          </a:p>
          <a:p>
            <a:r>
              <a:rPr lang="en-US" sz="2400" dirty="0"/>
              <a:t>Install MySQL Driver:</a:t>
            </a:r>
          </a:p>
          <a:p>
            <a:pPr lvl="1"/>
            <a:r>
              <a:rPr lang="en-US" sz="2200" dirty="0" err="1"/>
              <a:t>npm</a:t>
            </a:r>
            <a:r>
              <a:rPr lang="en-US" sz="2200" dirty="0"/>
              <a:t> install </a:t>
            </a:r>
            <a:r>
              <a:rPr lang="en-US" sz="2200" dirty="0" err="1"/>
              <a:t>mysql</a:t>
            </a:r>
            <a:r>
              <a:rPr lang="en-US" sz="2200" dirty="0"/>
              <a:t> --save</a:t>
            </a:r>
          </a:p>
        </p:txBody>
      </p:sp>
    </p:spTree>
    <p:extLst>
      <p:ext uri="{BB962C8B-B14F-4D97-AF65-F5344CB8AC3E}">
        <p14:creationId xmlns:p14="http://schemas.microsoft.com/office/powerpoint/2010/main" val="1804837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DD503-197A-4987-89C5-060EB98FA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6222" y="717223"/>
            <a:ext cx="9520158" cy="1049235"/>
          </a:xfrm>
        </p:spPr>
        <p:txBody>
          <a:bodyPr/>
          <a:lstStyle/>
          <a:p>
            <a:r>
              <a:rPr lang="en-US" dirty="0"/>
              <a:t>Create a Connection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9042F1C-3422-49FF-858A-DCF9DDD410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697" y="1960657"/>
            <a:ext cx="6362415" cy="5619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F1068F4-E492-4BD8-9EFC-9E6A58D05A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9697" y="2522632"/>
            <a:ext cx="6362415" cy="19674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3F43644-2967-4E29-86D2-D748AA7A54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4356" y="4438934"/>
            <a:ext cx="6362415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421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33964-74B2-4F7A-862C-27B220FD2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4939" y="353946"/>
            <a:ext cx="9520158" cy="1049235"/>
          </a:xfrm>
        </p:spPr>
        <p:txBody>
          <a:bodyPr/>
          <a:lstStyle/>
          <a:p>
            <a:r>
              <a:rPr lang="en-US" dirty="0"/>
              <a:t>SELECT Query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6659A99-1631-4998-B128-22A82CDF65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4939" y="1564871"/>
            <a:ext cx="8740882" cy="421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377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ED217-FF5E-4D09-85EA-2CEC7537F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342420"/>
            <a:ext cx="9520158" cy="1049235"/>
          </a:xfrm>
        </p:spPr>
        <p:txBody>
          <a:bodyPr/>
          <a:lstStyle/>
          <a:p>
            <a:r>
              <a:rPr lang="en-US" dirty="0"/>
              <a:t>DELETE Query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CEFF0D2-EADD-4EE4-9678-3F483C32FF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2868" y="1391655"/>
            <a:ext cx="8143875" cy="4203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63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22F04-DE43-4AC9-80BE-5D8E75296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446710"/>
            <a:ext cx="9520158" cy="1049235"/>
          </a:xfrm>
        </p:spPr>
        <p:txBody>
          <a:bodyPr/>
          <a:lstStyle/>
          <a:p>
            <a:r>
              <a:rPr lang="en-US" dirty="0"/>
              <a:t>INSERT Query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63026BB-FF11-46B5-BD47-458837616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0597" y="1495945"/>
            <a:ext cx="7553325" cy="4249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942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22F04-DE43-4AC9-80BE-5D8E75296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446710"/>
            <a:ext cx="9520158" cy="1049235"/>
          </a:xfrm>
        </p:spPr>
        <p:txBody>
          <a:bodyPr/>
          <a:lstStyle/>
          <a:p>
            <a:r>
              <a:rPr lang="en-US" dirty="0"/>
              <a:t>Connection Pooling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1C8985-C252-41FF-9595-557FD4EA62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1637" y="1646070"/>
            <a:ext cx="6598906" cy="3949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692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22F04-DE43-4AC9-80BE-5D8E75296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446710"/>
            <a:ext cx="9520158" cy="1049235"/>
          </a:xfrm>
        </p:spPr>
        <p:txBody>
          <a:bodyPr/>
          <a:lstStyle/>
          <a:p>
            <a:r>
              <a:rPr lang="en-US" dirty="0"/>
              <a:t>Connection Pooling - Continued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8BB7663-1F1B-4618-9BCD-EDCC3B5E92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826" y="1495945"/>
            <a:ext cx="8210550" cy="4504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9256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26539E-07AF-4B92-B354-56C25634F8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131" y="929054"/>
            <a:ext cx="9520158" cy="345061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	</a:t>
            </a:r>
            <a:r>
              <a:rPr lang="en-US" sz="8000" dirty="0">
                <a:latin typeface="Verdana" panose="020B0604030504040204" pitchFamily="34" charset="0"/>
                <a:ea typeface="Verdana" panose="020B0604030504040204" pitchFamily="34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96657937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Gallery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AC464412-510E-4F2B-8947-A0DDBD0289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2748</TotalTime>
  <Words>46</Words>
  <Application>Microsoft Office PowerPoint</Application>
  <PresentationFormat>Widescreen</PresentationFormat>
  <Paragraphs>15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Palatino Linotype</vt:lpstr>
      <vt:lpstr>Verdana</vt:lpstr>
      <vt:lpstr>Gallery</vt:lpstr>
      <vt:lpstr>Nodejs MySQL Demo</vt:lpstr>
      <vt:lpstr>Installing MySQL</vt:lpstr>
      <vt:lpstr>Create a Connection</vt:lpstr>
      <vt:lpstr>SELECT Query</vt:lpstr>
      <vt:lpstr>DELETE Query</vt:lpstr>
      <vt:lpstr>INSERT Query</vt:lpstr>
      <vt:lpstr>Connection Pooling</vt:lpstr>
      <vt:lpstr>Connection Pooling - Continued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&amp; Express Demo</dc:title>
  <dc:creator>Rajiv</dc:creator>
  <cp:lastModifiedBy>Rajiv</cp:lastModifiedBy>
  <cp:revision>67</cp:revision>
  <dcterms:created xsi:type="dcterms:W3CDTF">2018-08-30T06:34:03Z</dcterms:created>
  <dcterms:modified xsi:type="dcterms:W3CDTF">2018-09-16T22:33:34Z</dcterms:modified>
</cp:coreProperties>
</file>