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3" r:id="rId17"/>
    <p:sldId id="274" r:id="rId18"/>
    <p:sldId id="270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andlebarsjs.com/" TargetMode="External"/><Relationship Id="rId2" Type="http://schemas.openxmlformats.org/officeDocument/2006/relationships/hyperlink" Target="https://mustache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gjs.org/" TargetMode="External"/><Relationship Id="rId5" Type="http://schemas.openxmlformats.org/officeDocument/2006/relationships/hyperlink" Target="http://underscorejs.org/" TargetMode="External"/><Relationship Id="rId4" Type="http://schemas.openxmlformats.org/officeDocument/2006/relationships/hyperlink" Target="http://ejs.co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dist/latest-v10.x/docs/api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F6E-F2E1-4E23-8AF0-E6F328006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Node &amp; Express Demo</a:t>
            </a:r>
          </a:p>
        </p:txBody>
      </p:sp>
    </p:spTree>
    <p:extLst>
      <p:ext uri="{BB962C8B-B14F-4D97-AF65-F5344CB8AC3E}">
        <p14:creationId xmlns:p14="http://schemas.microsoft.com/office/powerpoint/2010/main" val="275111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8FDD-8C42-491E-B7E3-02D8AD0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39691"/>
            <a:ext cx="9520158" cy="1049235"/>
          </a:xfrm>
        </p:spPr>
        <p:txBody>
          <a:bodyPr/>
          <a:lstStyle/>
          <a:p>
            <a:r>
              <a:rPr lang="en-US" dirty="0"/>
              <a:t>Express Router -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FCE0A-F646-4DDA-A264-3A06D7BB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964641"/>
            <a:ext cx="8481501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0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26FC-495E-46A4-8FB3-95CE4213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28" y="463042"/>
            <a:ext cx="9520158" cy="1049235"/>
          </a:xfrm>
        </p:spPr>
        <p:txBody>
          <a:bodyPr/>
          <a:lstStyle/>
          <a:p>
            <a:r>
              <a:rPr lang="en-US" dirty="0"/>
              <a:t>Express – URL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5856D-16F3-46A9-81C2-1D1A3218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80" y="1786011"/>
            <a:ext cx="7055858" cy="355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1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2B56-2019-4B59-9638-B4089FAB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28" y="199608"/>
            <a:ext cx="9520158" cy="1049235"/>
          </a:xfrm>
        </p:spPr>
        <p:txBody>
          <a:bodyPr/>
          <a:lstStyle/>
          <a:p>
            <a:r>
              <a:rPr lang="en-US" dirty="0"/>
              <a:t>Express Middleware – Body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35079-1D8F-4EA2-B3E1-0CCA415C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28" y="1462087"/>
            <a:ext cx="7637440" cy="45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7268-BF60-4F38-A703-FF600DBF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99719"/>
            <a:ext cx="9520158" cy="1049235"/>
          </a:xfrm>
        </p:spPr>
        <p:txBody>
          <a:bodyPr/>
          <a:lstStyle/>
          <a:p>
            <a:r>
              <a:rPr lang="en-US" dirty="0"/>
              <a:t>Express - Cookies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AC650-3028-4083-90DE-7D9926D8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18" y="1823937"/>
            <a:ext cx="7356086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1F23-E53E-4332-9C87-A77C644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279900"/>
            <a:ext cx="9520158" cy="1049235"/>
          </a:xfrm>
        </p:spPr>
        <p:txBody>
          <a:bodyPr/>
          <a:lstStyle/>
          <a:p>
            <a:r>
              <a:rPr lang="en-US" dirty="0"/>
              <a:t>Express - Sessions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D967B-7EFE-4805-A6DE-E7EF7F7E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1329135"/>
            <a:ext cx="8364679" cy="46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6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1F82-770B-4441-9C94-D012B705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21424"/>
            <a:ext cx="9520158" cy="1049235"/>
          </a:xfrm>
        </p:spPr>
        <p:txBody>
          <a:bodyPr/>
          <a:lstStyle/>
          <a:p>
            <a:r>
              <a:rPr lang="en-US" dirty="0"/>
              <a:t>Express – Protected Route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3A516-5C96-47E4-8408-45C9FD55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99" y="1416953"/>
            <a:ext cx="8136915" cy="47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0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6950-A4A3-4461-BCDB-23025A73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-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4A62-261E-4476-A4D3-F59D6483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Templating Engines:</a:t>
            </a:r>
          </a:p>
          <a:p>
            <a:pPr lvl="1"/>
            <a:r>
              <a:rPr lang="en-US" b="1" dirty="0">
                <a:hlinkClick r:id="rId2"/>
              </a:rPr>
              <a:t>Mustache</a:t>
            </a:r>
            <a:endParaRPr lang="en-US" b="1" dirty="0"/>
          </a:p>
          <a:p>
            <a:pPr lvl="1"/>
            <a:r>
              <a:rPr lang="en-US" b="1" dirty="0">
                <a:hlinkClick r:id="rId3"/>
              </a:rPr>
              <a:t>Handlebars</a:t>
            </a:r>
            <a:endParaRPr lang="en-US" b="1" dirty="0"/>
          </a:p>
          <a:p>
            <a:pPr lvl="1"/>
            <a:r>
              <a:rPr lang="en-US" b="1" dirty="0">
                <a:hlinkClick r:id="rId4"/>
              </a:rPr>
              <a:t>EJS</a:t>
            </a:r>
            <a:endParaRPr lang="en-US" b="1" dirty="0"/>
          </a:p>
          <a:p>
            <a:pPr lvl="1"/>
            <a:r>
              <a:rPr lang="en-US" b="1" dirty="0">
                <a:hlinkClick r:id="rId5"/>
              </a:rPr>
              <a:t>Underscore</a:t>
            </a:r>
            <a:endParaRPr lang="en-US" b="1" dirty="0"/>
          </a:p>
          <a:p>
            <a:pPr lvl="1"/>
            <a:r>
              <a:rPr lang="en-US" b="1" dirty="0">
                <a:hlinkClick r:id="rId6"/>
              </a:rPr>
              <a:t>Pug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725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6F7B-9503-4911-A110-6430D369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0" y="243441"/>
            <a:ext cx="9520158" cy="1049235"/>
          </a:xfrm>
        </p:spPr>
        <p:txBody>
          <a:bodyPr/>
          <a:lstStyle/>
          <a:p>
            <a:r>
              <a:rPr lang="en-US" dirty="0"/>
              <a:t>Express – Templating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29711-AB26-489B-8CCC-B308FD1A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59" y="1544264"/>
            <a:ext cx="8242495" cy="43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2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5A0B-CAE4-4385-9460-6C6B68F1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&amp; Express –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B826-372B-4027-BB00-187ED1C6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your project directory with </a:t>
            </a:r>
            <a:r>
              <a:rPr lang="en-US" b="1" dirty="0" err="1"/>
              <a:t>npm-init</a:t>
            </a:r>
            <a:r>
              <a:rPr lang="en-US" b="1" dirty="0"/>
              <a:t>.</a:t>
            </a:r>
          </a:p>
          <a:p>
            <a:r>
              <a:rPr lang="en-US" dirty="0"/>
              <a:t>Install dependencies with a </a:t>
            </a:r>
            <a:r>
              <a:rPr lang="en-US" b="1" dirty="0"/>
              <a:t>–save </a:t>
            </a:r>
            <a:r>
              <a:rPr lang="en-US" dirty="0"/>
              <a:t>flag.</a:t>
            </a:r>
          </a:p>
          <a:p>
            <a:r>
              <a:rPr lang="en-US" dirty="0"/>
              <a:t>Always sync your local project directory with Git Repo.</a:t>
            </a:r>
          </a:p>
          <a:p>
            <a:r>
              <a:rPr lang="en-US" dirty="0"/>
              <a:t>Do not add </a:t>
            </a:r>
            <a:r>
              <a:rPr lang="en-US" b="1" dirty="0" err="1"/>
              <a:t>node_modules</a:t>
            </a:r>
            <a:r>
              <a:rPr lang="en-US" b="1" dirty="0"/>
              <a:t> </a:t>
            </a:r>
            <a:r>
              <a:rPr lang="en-US" dirty="0"/>
              <a:t>directory when pushing code to Git.</a:t>
            </a:r>
          </a:p>
          <a:p>
            <a:r>
              <a:rPr lang="en-US" dirty="0"/>
              <a:t>Use a proper Directory Structure for your Node Project.</a:t>
            </a:r>
          </a:p>
          <a:p>
            <a:r>
              <a:rPr lang="en-US" dirty="0"/>
              <a:t>Isolate every routes to their own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0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5F6F-9BBE-447F-A961-690BF6BE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27743"/>
            <a:ext cx="9520158" cy="1049235"/>
          </a:xfrm>
        </p:spPr>
        <p:txBody>
          <a:bodyPr/>
          <a:lstStyle/>
          <a:p>
            <a:r>
              <a:rPr lang="en-US" dirty="0"/>
              <a:t>Node Project – Directory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E6EF0-88E1-4DF2-8E5C-D2D6A3A7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1409699"/>
            <a:ext cx="5386609" cy="43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8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4B38-83EA-4BEE-8C1C-18800D1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7F6F-0346-4F4F-A147-1D8BA457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Official Node Link to grab the installer for NodeJS:</a:t>
            </a:r>
          </a:p>
          <a:p>
            <a:pPr marL="914400" lvl="2" indent="0">
              <a:buNone/>
            </a:pPr>
            <a:r>
              <a:rPr lang="en-US" sz="2400" u="sng" dirty="0">
                <a:hlinkClick r:id="rId2"/>
              </a:rPr>
              <a:t>https://nodejs.org/en/</a:t>
            </a:r>
            <a:endParaRPr lang="en-US" sz="2400" u="sng" dirty="0"/>
          </a:p>
          <a:p>
            <a:r>
              <a:rPr lang="en-US" dirty="0"/>
              <a:t>Download and Install Node from the installer.</a:t>
            </a:r>
          </a:p>
          <a:p>
            <a:r>
              <a:rPr lang="en-US" dirty="0"/>
              <a:t>Check if Node was installed successfully using</a:t>
            </a:r>
          </a:p>
          <a:p>
            <a:pPr marL="914400" lvl="2" indent="0">
              <a:buNone/>
            </a:pPr>
            <a:r>
              <a:rPr lang="en-US" sz="2000" dirty="0"/>
              <a:t>node –v (</a:t>
            </a:r>
            <a:r>
              <a:rPr lang="en-US" dirty="0"/>
              <a:t>It should output the version of Node currently installed)</a:t>
            </a:r>
            <a:endParaRPr lang="en-US" sz="2000" dirty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483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539E-07AF-4B92-B354-56C25634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31" y="929054"/>
            <a:ext cx="9520158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8000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657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D503-197A-4987-89C5-060EB98F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Using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6F4A6-BC30-43FE-8DE6-28DABD0A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94" y="2165281"/>
            <a:ext cx="9560846" cy="32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2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842F-692E-4030-B800-B2EF0636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 Modules – Built In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0EF40-293E-428B-843E-ADB3B32F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95" y="2178958"/>
            <a:ext cx="10140592" cy="34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4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8EA4-5153-4987-A335-036F705F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 – Requiring Custom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937A1-00B4-4857-9062-5EB6F7CA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07" y="2491409"/>
            <a:ext cx="4837068" cy="1968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BDA2F-6ACD-4F64-A0EB-3FB599CD1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5" y="2458968"/>
            <a:ext cx="5360517" cy="20004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2A4918-2847-4F7F-A5CB-FA894BC4ED11}"/>
              </a:ext>
            </a:extLst>
          </p:cNvPr>
          <p:cNvSpPr/>
          <p:nvPr/>
        </p:nvSpPr>
        <p:spPr>
          <a:xfrm>
            <a:off x="1534696" y="5003439"/>
            <a:ext cx="8682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https://nodejs.org/dist/latest-v10.x/docs/api/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8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658C-BA68-4AE8-B841-F11629CE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EBA0-4A94-40EC-9231-DE66D1EC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manager for Node.js packages or modules.</a:t>
            </a:r>
          </a:p>
          <a:p>
            <a:r>
              <a:rPr lang="en-US" dirty="0"/>
              <a:t>Create the corresponding dependencies in </a:t>
            </a:r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&lt;Module-Name&gt; &lt;flags&gt;</a:t>
            </a:r>
          </a:p>
          <a:p>
            <a:pPr lvl="1"/>
            <a:r>
              <a:rPr lang="en-US" dirty="0"/>
              <a:t>Allowed Flag Values:</a:t>
            </a:r>
          </a:p>
          <a:p>
            <a:pPr lvl="2"/>
            <a:r>
              <a:rPr lang="en-US" dirty="0"/>
              <a:t>-g : Global</a:t>
            </a:r>
          </a:p>
          <a:p>
            <a:pPr lvl="2"/>
            <a:r>
              <a:rPr lang="en-US" dirty="0"/>
              <a:t>-s  : Save</a:t>
            </a:r>
          </a:p>
          <a:p>
            <a:pPr lvl="2"/>
            <a:r>
              <a:rPr lang="en-US" dirty="0"/>
              <a:t>-no-save : Prevents saving to dependencies</a:t>
            </a:r>
          </a:p>
          <a:p>
            <a:pPr lvl="2"/>
            <a:r>
              <a:rPr lang="en-US" dirty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229151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524C-853F-49F7-8B75-69AEF57A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3F23-F117-4F96-B83B-65DE1FFF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Express: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r>
              <a:rPr lang="en-US" dirty="0"/>
              <a:t>Also install following important modules: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body-parser –save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cookie-parser –save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multer</a:t>
            </a:r>
            <a:r>
              <a:rPr lang="en-US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106606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4275-10B6-401F-86FD-3DFE89AB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940" y="592484"/>
            <a:ext cx="9520158" cy="1049235"/>
          </a:xfrm>
        </p:spPr>
        <p:txBody>
          <a:bodyPr/>
          <a:lstStyle/>
          <a:p>
            <a:r>
              <a:rPr lang="en-US" dirty="0"/>
              <a:t>Hello World Using Express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3A534-1E4B-4ABF-AED1-5C5AF57D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34" y="2043918"/>
            <a:ext cx="8404348" cy="38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5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DE62-B679-4E43-B29A-E3A62425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12971"/>
            <a:ext cx="9520158" cy="1049235"/>
          </a:xfrm>
        </p:spPr>
        <p:txBody>
          <a:bodyPr/>
          <a:lstStyle/>
          <a:p>
            <a:r>
              <a:rPr lang="en-US" dirty="0"/>
              <a:t>Express Router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729D6-170A-4786-A28B-4EEA4346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666878"/>
            <a:ext cx="7185234" cy="40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57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521</TotalTime>
  <Words>281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Palatino Linotype</vt:lpstr>
      <vt:lpstr>Verdana</vt:lpstr>
      <vt:lpstr>Gallery</vt:lpstr>
      <vt:lpstr>Node &amp; Express Demo</vt:lpstr>
      <vt:lpstr>INSTALLING NODE</vt:lpstr>
      <vt:lpstr>Hello World Using Node</vt:lpstr>
      <vt:lpstr>Node JS Modules – Built In Modules</vt:lpstr>
      <vt:lpstr>Node Modules – Requiring Custom Modules</vt:lpstr>
      <vt:lpstr>NodeJS NPM</vt:lpstr>
      <vt:lpstr>Express</vt:lpstr>
      <vt:lpstr>Hello World Using Express</vt:lpstr>
      <vt:lpstr>Express Router</vt:lpstr>
      <vt:lpstr>Express Router - Continued</vt:lpstr>
      <vt:lpstr>Express – URL Binding</vt:lpstr>
      <vt:lpstr>Express Middleware – Body Parser</vt:lpstr>
      <vt:lpstr>Express - Cookies</vt:lpstr>
      <vt:lpstr>Express - Sessions</vt:lpstr>
      <vt:lpstr>Express – Protected Route</vt:lpstr>
      <vt:lpstr>Express - Templating</vt:lpstr>
      <vt:lpstr>Express – Templating (Continued)</vt:lpstr>
      <vt:lpstr>Node &amp; Express – Best Practices</vt:lpstr>
      <vt:lpstr>Node Project – Directory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&amp; Express Demo</dc:title>
  <dc:creator>Rajiv</dc:creator>
  <cp:lastModifiedBy>Rajiv</cp:lastModifiedBy>
  <cp:revision>31</cp:revision>
  <dcterms:created xsi:type="dcterms:W3CDTF">2018-08-30T06:34:03Z</dcterms:created>
  <dcterms:modified xsi:type="dcterms:W3CDTF">2018-09-03T23:40:27Z</dcterms:modified>
</cp:coreProperties>
</file>