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media/image17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9.jpg" ContentType="image/jpg"/>
  <Override PartName="/ppt/media/image50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2" r:id="rId1"/>
    <p:sldMasterId id="2147483952" r:id="rId2"/>
    <p:sldMasterId id="2147483988" r:id="rId3"/>
    <p:sldMasterId id="2147484017" r:id="rId4"/>
  </p:sldMasterIdLst>
  <p:notesMasterIdLst>
    <p:notesMasterId r:id="rId28"/>
  </p:notesMasterIdLst>
  <p:sldIdLst>
    <p:sldId id="1042" r:id="rId5"/>
    <p:sldId id="32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21" r:id="rId25"/>
    <p:sldId id="322" r:id="rId26"/>
    <p:sldId id="323" r:id="rId27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146E7B-1B72-436E-8692-FBFECAF5DF4C}">
          <p14:sldIdLst>
            <p14:sldId id="1042"/>
            <p14:sldId id="324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20D1D-34C1-44CA-828E-8C20C5B5C512}" v="139" dt="2021-09-24T06:53:34.3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uri, Rakesh" userId="c976ff7a-55fc-47ef-8f30-9117bb52e386" providerId="ADAL" clId="{22820D1D-34C1-44CA-828E-8C20C5B5C512}"/>
    <pc:docChg chg="undo custSel addSld delSld modSld sldOrd addSection modSection">
      <pc:chgData name="Ganguri, Rakesh" userId="c976ff7a-55fc-47ef-8f30-9117bb52e386" providerId="ADAL" clId="{22820D1D-34C1-44CA-828E-8C20C5B5C512}" dt="2021-09-24T06:53:34.349" v="596"/>
      <pc:docMkLst>
        <pc:docMk/>
      </pc:docMkLst>
      <pc:sldChg chg="del">
        <pc:chgData name="Ganguri, Rakesh" userId="c976ff7a-55fc-47ef-8f30-9117bb52e386" providerId="ADAL" clId="{22820D1D-34C1-44CA-828E-8C20C5B5C512}" dt="2021-09-23T14:09:30.450" v="0" actId="2696"/>
        <pc:sldMkLst>
          <pc:docMk/>
          <pc:sldMk cId="0" sldId="256"/>
        </pc:sldMkLst>
      </pc:sldChg>
      <pc:sldChg chg="del">
        <pc:chgData name="Ganguri, Rakesh" userId="c976ff7a-55fc-47ef-8f30-9117bb52e386" providerId="ADAL" clId="{22820D1D-34C1-44CA-828E-8C20C5B5C512}" dt="2021-09-23T14:09:34.808" v="1" actId="2696"/>
        <pc:sldMkLst>
          <pc:docMk/>
          <pc:sldMk cId="0" sldId="257"/>
        </pc:sldMkLst>
      </pc:sldChg>
      <pc:sldChg chg="del">
        <pc:chgData name="Ganguri, Rakesh" userId="c976ff7a-55fc-47ef-8f30-9117bb52e386" providerId="ADAL" clId="{22820D1D-34C1-44CA-828E-8C20C5B5C512}" dt="2021-09-23T14:09:38.104" v="2" actId="2696"/>
        <pc:sldMkLst>
          <pc:docMk/>
          <pc:sldMk cId="0" sldId="258"/>
        </pc:sldMkLst>
      </pc:sldChg>
      <pc:sldChg chg="delSp del mod setBg">
        <pc:chgData name="Ganguri, Rakesh" userId="c976ff7a-55fc-47ef-8f30-9117bb52e386" providerId="ADAL" clId="{22820D1D-34C1-44CA-828E-8C20C5B5C512}" dt="2021-09-24T05:54:16.186" v="24" actId="2696"/>
        <pc:sldMkLst>
          <pc:docMk/>
          <pc:sldMk cId="0" sldId="259"/>
        </pc:sldMkLst>
        <pc:spChg chg="del">
          <ac:chgData name="Ganguri, Rakesh" userId="c976ff7a-55fc-47ef-8f30-9117bb52e386" providerId="ADAL" clId="{22820D1D-34C1-44CA-828E-8C20C5B5C512}" dt="2021-09-23T14:16:19.435" v="23" actId="478"/>
          <ac:spMkLst>
            <pc:docMk/>
            <pc:sldMk cId="0" sldId="259"/>
            <ac:spMk id="4" creationId="{00000000-0000-0000-0000-000000000000}"/>
          </ac:spMkLst>
        </pc:spChg>
      </pc:sldChg>
      <pc:sldChg chg="addSp delSp modSp mod">
        <pc:chgData name="Ganguri, Rakesh" userId="c976ff7a-55fc-47ef-8f30-9117bb52e386" providerId="ADAL" clId="{22820D1D-34C1-44CA-828E-8C20C5B5C512}" dt="2021-09-24T06:52:31.176" v="576"/>
        <pc:sldMkLst>
          <pc:docMk/>
          <pc:sldMk cId="0" sldId="260"/>
        </pc:sldMkLst>
        <pc:spChg chg="mod">
          <ac:chgData name="Ganguri, Rakesh" userId="c976ff7a-55fc-47ef-8f30-9117bb52e386" providerId="ADAL" clId="{22820D1D-34C1-44CA-828E-8C20C5B5C512}" dt="2021-09-24T05:57:13.855" v="34" actId="14100"/>
          <ac:spMkLst>
            <pc:docMk/>
            <pc:sldMk cId="0" sldId="260"/>
            <ac:spMk id="14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42:07.884" v="486" actId="255"/>
          <ac:spMkLst>
            <pc:docMk/>
            <pc:sldMk cId="0" sldId="260"/>
            <ac:spMk id="15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3T14:13:56.573" v="16" actId="478"/>
          <ac:spMkLst>
            <pc:docMk/>
            <pc:sldMk cId="0" sldId="260"/>
            <ac:spMk id="16" creationId="{00000000-0000-0000-0000-000000000000}"/>
          </ac:spMkLst>
        </pc:spChg>
        <pc:grpChg chg="del">
          <ac:chgData name="Ganguri, Rakesh" userId="c976ff7a-55fc-47ef-8f30-9117bb52e386" providerId="ADAL" clId="{22820D1D-34C1-44CA-828E-8C20C5B5C512}" dt="2021-09-23T14:13:54.048" v="15" actId="478"/>
          <ac:grpSpMkLst>
            <pc:docMk/>
            <pc:sldMk cId="0" sldId="260"/>
            <ac:grpSpMk id="6" creationId="{00000000-0000-0000-0000-000000000000}"/>
          </ac:grpSpMkLst>
        </pc:grpChg>
        <pc:picChg chg="add del mod">
          <ac:chgData name="Ganguri, Rakesh" userId="c976ff7a-55fc-47ef-8f30-9117bb52e386" providerId="ADAL" clId="{22820D1D-34C1-44CA-828E-8C20C5B5C512}" dt="2021-09-24T06:51:23.749" v="554" actId="478"/>
          <ac:picMkLst>
            <pc:docMk/>
            <pc:sldMk cId="0" sldId="260"/>
            <ac:picMk id="16" creationId="{4268F163-3645-4762-AB77-C8DD550C887D}"/>
          </ac:picMkLst>
        </pc:picChg>
        <pc:picChg chg="add mod">
          <ac:chgData name="Ganguri, Rakesh" userId="c976ff7a-55fc-47ef-8f30-9117bb52e386" providerId="ADAL" clId="{22820D1D-34C1-44CA-828E-8C20C5B5C512}" dt="2021-09-24T06:52:31.176" v="576"/>
          <ac:picMkLst>
            <pc:docMk/>
            <pc:sldMk cId="0" sldId="260"/>
            <ac:picMk id="17" creationId="{42D7F432-7442-46D5-BB67-7AC538375F19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2:33.796" v="577"/>
        <pc:sldMkLst>
          <pc:docMk/>
          <pc:sldMk cId="0" sldId="261"/>
        </pc:sldMkLst>
        <pc:spChg chg="mod">
          <ac:chgData name="Ganguri, Rakesh" userId="c976ff7a-55fc-47ef-8f30-9117bb52e386" providerId="ADAL" clId="{22820D1D-34C1-44CA-828E-8C20C5B5C512}" dt="2021-09-24T06:18:17.007" v="246" actId="1076"/>
          <ac:spMkLst>
            <pc:docMk/>
            <pc:sldMk cId="0" sldId="261"/>
            <ac:spMk id="2" creationId="{00000000-0000-0000-0000-000000000000}"/>
          </ac:spMkLst>
        </pc:spChg>
        <pc:picChg chg="add del mod">
          <ac:chgData name="Ganguri, Rakesh" userId="c976ff7a-55fc-47ef-8f30-9117bb52e386" providerId="ADAL" clId="{22820D1D-34C1-44CA-828E-8C20C5B5C512}" dt="2021-09-24T06:51:26.337" v="555" actId="478"/>
          <ac:picMkLst>
            <pc:docMk/>
            <pc:sldMk cId="0" sldId="261"/>
            <ac:picMk id="3" creationId="{29D9B797-4681-4362-8CF5-672B243012F9}"/>
          </ac:picMkLst>
        </pc:picChg>
        <pc:picChg chg="add mod">
          <ac:chgData name="Ganguri, Rakesh" userId="c976ff7a-55fc-47ef-8f30-9117bb52e386" providerId="ADAL" clId="{22820D1D-34C1-44CA-828E-8C20C5B5C512}" dt="2021-09-24T06:52:33.796" v="577"/>
          <ac:picMkLst>
            <pc:docMk/>
            <pc:sldMk cId="0" sldId="261"/>
            <ac:picMk id="4" creationId="{48C489F6-A8B2-4351-805A-EC7A2776210A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2:37.339" v="578"/>
        <pc:sldMkLst>
          <pc:docMk/>
          <pc:sldMk cId="0" sldId="262"/>
        </pc:sldMkLst>
        <pc:spChg chg="del">
          <ac:chgData name="Ganguri, Rakesh" userId="c976ff7a-55fc-47ef-8f30-9117bb52e386" providerId="ADAL" clId="{22820D1D-34C1-44CA-828E-8C20C5B5C512}" dt="2021-09-23T14:13:42.710" v="11" actId="478"/>
          <ac:spMkLst>
            <pc:docMk/>
            <pc:sldMk cId="0" sldId="262"/>
            <ac:spMk id="5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3T14:13:46.554" v="12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3T14:13:40.468" v="10" actId="478"/>
          <ac:spMkLst>
            <pc:docMk/>
            <pc:sldMk cId="0" sldId="262"/>
            <ac:spMk id="7" creationId="{00000000-0000-0000-0000-000000000000}"/>
          </ac:spMkLst>
        </pc:spChg>
        <pc:spChg chg="del mod">
          <ac:chgData name="Ganguri, Rakesh" userId="c976ff7a-55fc-47ef-8f30-9117bb52e386" providerId="ADAL" clId="{22820D1D-34C1-44CA-828E-8C20C5B5C512}" dt="2021-09-23T14:13:50.271" v="14" actId="478"/>
          <ac:spMkLst>
            <pc:docMk/>
            <pc:sldMk cId="0" sldId="262"/>
            <ac:spMk id="9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02:21.988" v="64" actId="14100"/>
          <ac:spMkLst>
            <pc:docMk/>
            <pc:sldMk cId="0" sldId="262"/>
            <ac:spMk id="14" creationId="{00000000-0000-0000-0000-000000000000}"/>
          </ac:spMkLst>
        </pc:spChg>
        <pc:grpChg chg="mod">
          <ac:chgData name="Ganguri, Rakesh" userId="c976ff7a-55fc-47ef-8f30-9117bb52e386" providerId="ADAL" clId="{22820D1D-34C1-44CA-828E-8C20C5B5C512}" dt="2021-09-24T06:31:41.250" v="258" actId="1076"/>
          <ac:grpSpMkLst>
            <pc:docMk/>
            <pc:sldMk cId="0" sldId="262"/>
            <ac:grpSpMk id="3" creationId="{00000000-0000-0000-0000-000000000000}"/>
          </ac:grpSpMkLst>
        </pc:grpChg>
        <pc:picChg chg="add del mod">
          <ac:chgData name="Ganguri, Rakesh" userId="c976ff7a-55fc-47ef-8f30-9117bb52e386" providerId="ADAL" clId="{22820D1D-34C1-44CA-828E-8C20C5B5C512}" dt="2021-09-24T06:51:28.573" v="556" actId="478"/>
          <ac:picMkLst>
            <pc:docMk/>
            <pc:sldMk cId="0" sldId="262"/>
            <ac:picMk id="18" creationId="{5193E434-13CA-4EC6-8F7F-635AF9946DDC}"/>
          </ac:picMkLst>
        </pc:picChg>
        <pc:picChg chg="add mod">
          <ac:chgData name="Ganguri, Rakesh" userId="c976ff7a-55fc-47ef-8f30-9117bb52e386" providerId="ADAL" clId="{22820D1D-34C1-44CA-828E-8C20C5B5C512}" dt="2021-09-24T06:52:37.339" v="578"/>
          <ac:picMkLst>
            <pc:docMk/>
            <pc:sldMk cId="0" sldId="262"/>
            <ac:picMk id="19" creationId="{A25D33E7-F4E2-40C7-97A9-A403FE33302A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2:40.739" v="579"/>
        <pc:sldMkLst>
          <pc:docMk/>
          <pc:sldMk cId="0" sldId="263"/>
        </pc:sldMkLst>
        <pc:spChg chg="mod">
          <ac:chgData name="Ganguri, Rakesh" userId="c976ff7a-55fc-47ef-8f30-9117bb52e386" providerId="ADAL" clId="{22820D1D-34C1-44CA-828E-8C20C5B5C512}" dt="2021-09-24T06:02:42.725" v="67" actId="1076"/>
          <ac:spMkLst>
            <pc:docMk/>
            <pc:sldMk cId="0" sldId="263"/>
            <ac:spMk id="2" creationId="{00000000-0000-0000-0000-000000000000}"/>
          </ac:spMkLst>
        </pc:spChg>
        <pc:picChg chg="add del mod">
          <ac:chgData name="Ganguri, Rakesh" userId="c976ff7a-55fc-47ef-8f30-9117bb52e386" providerId="ADAL" clId="{22820D1D-34C1-44CA-828E-8C20C5B5C512}" dt="2021-09-24T06:51:31.393" v="557" actId="478"/>
          <ac:picMkLst>
            <pc:docMk/>
            <pc:sldMk cId="0" sldId="263"/>
            <ac:picMk id="3" creationId="{AFF38649-C642-4BB1-8337-8CD229E15BA6}"/>
          </ac:picMkLst>
        </pc:picChg>
        <pc:picChg chg="add mod">
          <ac:chgData name="Ganguri, Rakesh" userId="c976ff7a-55fc-47ef-8f30-9117bb52e386" providerId="ADAL" clId="{22820D1D-34C1-44CA-828E-8C20C5B5C512}" dt="2021-09-24T06:52:40.739" v="579"/>
          <ac:picMkLst>
            <pc:docMk/>
            <pc:sldMk cId="0" sldId="263"/>
            <ac:picMk id="4" creationId="{423862E3-4F01-454B-AD6E-4D167FECD315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2:48.888" v="580"/>
        <pc:sldMkLst>
          <pc:docMk/>
          <pc:sldMk cId="0" sldId="264"/>
        </pc:sldMkLst>
        <pc:spChg chg="mod">
          <ac:chgData name="Ganguri, Rakesh" userId="c976ff7a-55fc-47ef-8f30-9117bb52e386" providerId="ADAL" clId="{22820D1D-34C1-44CA-828E-8C20C5B5C512}" dt="2021-09-24T06:10:52.097" v="181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10:49.907" v="180" actId="1076"/>
          <ac:spMkLst>
            <pc:docMk/>
            <pc:sldMk cId="0" sldId="264"/>
            <ac:spMk id="3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3T14:14:39.039" v="17" actId="478"/>
          <ac:spMkLst>
            <pc:docMk/>
            <pc:sldMk cId="0" sldId="264"/>
            <ac:spMk id="4" creationId="{00000000-0000-0000-0000-000000000000}"/>
          </ac:spMkLst>
        </pc:spChg>
        <pc:picChg chg="add del mod">
          <ac:chgData name="Ganguri, Rakesh" userId="c976ff7a-55fc-47ef-8f30-9117bb52e386" providerId="ADAL" clId="{22820D1D-34C1-44CA-828E-8C20C5B5C512}" dt="2021-09-24T06:51:34.637" v="558" actId="478"/>
          <ac:picMkLst>
            <pc:docMk/>
            <pc:sldMk cId="0" sldId="264"/>
            <ac:picMk id="4" creationId="{07D4429E-ECA4-4327-9BA2-C028547EECAA}"/>
          </ac:picMkLst>
        </pc:picChg>
        <pc:picChg chg="add mod">
          <ac:chgData name="Ganguri, Rakesh" userId="c976ff7a-55fc-47ef-8f30-9117bb52e386" providerId="ADAL" clId="{22820D1D-34C1-44CA-828E-8C20C5B5C512}" dt="2021-09-24T06:52:48.888" v="580"/>
          <ac:picMkLst>
            <pc:docMk/>
            <pc:sldMk cId="0" sldId="264"/>
            <ac:picMk id="5" creationId="{AE357F09-8641-4324-BE45-623985D3FDB0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2:52.712" v="581"/>
        <pc:sldMkLst>
          <pc:docMk/>
          <pc:sldMk cId="0" sldId="265"/>
        </pc:sldMkLst>
        <pc:spChg chg="del">
          <ac:chgData name="Ganguri, Rakesh" userId="c976ff7a-55fc-47ef-8f30-9117bb52e386" providerId="ADAL" clId="{22820D1D-34C1-44CA-828E-8C20C5B5C512}" dt="2021-09-23T14:14:54.252" v="19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3T14:15:11.550" v="21" actId="478"/>
          <ac:spMkLst>
            <pc:docMk/>
            <pc:sldMk cId="0" sldId="265"/>
            <ac:spMk id="7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5:59:04.336" v="38" actId="14100"/>
          <ac:spMkLst>
            <pc:docMk/>
            <pc:sldMk cId="0" sldId="265"/>
            <ac:spMk id="9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3T14:14:50.143" v="18" actId="478"/>
          <ac:spMkLst>
            <pc:docMk/>
            <pc:sldMk cId="0" sldId="265"/>
            <ac:spMk id="16" creationId="{00000000-0000-0000-0000-000000000000}"/>
          </ac:spMkLst>
        </pc:spChg>
        <pc:grpChg chg="mod">
          <ac:chgData name="Ganguri, Rakesh" userId="c976ff7a-55fc-47ef-8f30-9117bb52e386" providerId="ADAL" clId="{22820D1D-34C1-44CA-828E-8C20C5B5C512}" dt="2021-09-24T06:51:36.462" v="559" actId="1076"/>
          <ac:grpSpMkLst>
            <pc:docMk/>
            <pc:sldMk cId="0" sldId="265"/>
            <ac:grpSpMk id="3" creationId="{00000000-0000-0000-0000-000000000000}"/>
          </ac:grpSpMkLst>
        </pc:grpChg>
        <pc:grpChg chg="mod">
          <ac:chgData name="Ganguri, Rakesh" userId="c976ff7a-55fc-47ef-8f30-9117bb52e386" providerId="ADAL" clId="{22820D1D-34C1-44CA-828E-8C20C5B5C512}" dt="2021-09-24T05:59:08.742" v="40" actId="1076"/>
          <ac:grpSpMkLst>
            <pc:docMk/>
            <pc:sldMk cId="0" sldId="265"/>
            <ac:grpSpMk id="10" creationId="{00000000-0000-0000-0000-000000000000}"/>
          </ac:grpSpMkLst>
        </pc:grpChg>
        <pc:picChg chg="add del mod">
          <ac:chgData name="Ganguri, Rakesh" userId="c976ff7a-55fc-47ef-8f30-9117bb52e386" providerId="ADAL" clId="{22820D1D-34C1-44CA-828E-8C20C5B5C512}" dt="2021-09-24T06:51:37.210" v="560" actId="478"/>
          <ac:picMkLst>
            <pc:docMk/>
            <pc:sldMk cId="0" sldId="265"/>
            <ac:picMk id="16" creationId="{34C9F6D9-A659-4FE3-8D96-C4E61E2F5672}"/>
          </ac:picMkLst>
        </pc:picChg>
        <pc:picChg chg="add mod">
          <ac:chgData name="Ganguri, Rakesh" userId="c976ff7a-55fc-47ef-8f30-9117bb52e386" providerId="ADAL" clId="{22820D1D-34C1-44CA-828E-8C20C5B5C512}" dt="2021-09-24T06:52:52.712" v="581"/>
          <ac:picMkLst>
            <pc:docMk/>
            <pc:sldMk cId="0" sldId="265"/>
            <ac:picMk id="17" creationId="{6E527EAC-6579-4DA5-A84E-B5EF09FD92A9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2:55.666" v="582"/>
        <pc:sldMkLst>
          <pc:docMk/>
          <pc:sldMk cId="0" sldId="266"/>
        </pc:sldMkLst>
        <pc:spChg chg="mod">
          <ac:chgData name="Ganguri, Rakesh" userId="c976ff7a-55fc-47ef-8f30-9117bb52e386" providerId="ADAL" clId="{22820D1D-34C1-44CA-828E-8C20C5B5C512}" dt="2021-09-24T06:12:12.965" v="200" actId="1076"/>
          <ac:spMkLst>
            <pc:docMk/>
            <pc:sldMk cId="0" sldId="266"/>
            <ac:spMk id="2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12:24.924" v="202" actId="1076"/>
          <ac:spMkLst>
            <pc:docMk/>
            <pc:sldMk cId="0" sldId="266"/>
            <ac:spMk id="3" creationId="{00000000-0000-0000-0000-000000000000}"/>
          </ac:spMkLst>
        </pc:spChg>
        <pc:spChg chg="del mod">
          <ac:chgData name="Ganguri, Rakesh" userId="c976ff7a-55fc-47ef-8f30-9117bb52e386" providerId="ADAL" clId="{22820D1D-34C1-44CA-828E-8C20C5B5C512}" dt="2021-09-24T05:59:20.789" v="42" actId="478"/>
          <ac:spMkLst>
            <pc:docMk/>
            <pc:sldMk cId="0" sldId="266"/>
            <ac:spMk id="14" creationId="{00000000-0000-0000-0000-000000000000}"/>
          </ac:spMkLst>
        </pc:spChg>
        <pc:grpChg chg="mod">
          <ac:chgData name="Ganguri, Rakesh" userId="c976ff7a-55fc-47ef-8f30-9117bb52e386" providerId="ADAL" clId="{22820D1D-34C1-44CA-828E-8C20C5B5C512}" dt="2021-09-24T06:03:05.744" v="68" actId="1076"/>
          <ac:grpSpMkLst>
            <pc:docMk/>
            <pc:sldMk cId="0" sldId="266"/>
            <ac:grpSpMk id="4" creationId="{00000000-0000-0000-0000-000000000000}"/>
          </ac:grpSpMkLst>
        </pc:grpChg>
        <pc:picChg chg="add del mod">
          <ac:chgData name="Ganguri, Rakesh" userId="c976ff7a-55fc-47ef-8f30-9117bb52e386" providerId="ADAL" clId="{22820D1D-34C1-44CA-828E-8C20C5B5C512}" dt="2021-09-24T06:51:39.327" v="561" actId="478"/>
          <ac:picMkLst>
            <pc:docMk/>
            <pc:sldMk cId="0" sldId="266"/>
            <ac:picMk id="15" creationId="{0B3C3059-DC64-4E73-9775-9563629F7C88}"/>
          </ac:picMkLst>
        </pc:picChg>
        <pc:picChg chg="add mod">
          <ac:chgData name="Ganguri, Rakesh" userId="c976ff7a-55fc-47ef-8f30-9117bb52e386" providerId="ADAL" clId="{22820D1D-34C1-44CA-828E-8C20C5B5C512}" dt="2021-09-24T06:52:55.666" v="582"/>
          <ac:picMkLst>
            <pc:docMk/>
            <pc:sldMk cId="0" sldId="266"/>
            <ac:picMk id="16" creationId="{7E5648FE-6F1A-4DA1-874D-7EB569C408AC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3:00.360" v="583"/>
        <pc:sldMkLst>
          <pc:docMk/>
          <pc:sldMk cId="0" sldId="267"/>
        </pc:sldMkLst>
        <pc:spChg chg="mod topLvl">
          <ac:chgData name="Ganguri, Rakesh" userId="c976ff7a-55fc-47ef-8f30-9117bb52e386" providerId="ADAL" clId="{22820D1D-34C1-44CA-828E-8C20C5B5C512}" dt="2021-09-24T06:12:11.383" v="197" actId="165"/>
          <ac:spMkLst>
            <pc:docMk/>
            <pc:sldMk cId="0" sldId="267"/>
            <ac:spMk id="3" creationId="{00000000-0000-0000-0000-000000000000}"/>
          </ac:spMkLst>
        </pc:spChg>
        <pc:spChg chg="mod topLvl">
          <ac:chgData name="Ganguri, Rakesh" userId="c976ff7a-55fc-47ef-8f30-9117bb52e386" providerId="ADAL" clId="{22820D1D-34C1-44CA-828E-8C20C5B5C512}" dt="2021-09-24T06:12:11.383" v="197" actId="165"/>
          <ac:spMkLst>
            <pc:docMk/>
            <pc:sldMk cId="0" sldId="267"/>
            <ac:spMk id="4" creationId="{00000000-0000-0000-0000-000000000000}"/>
          </ac:spMkLst>
        </pc:spChg>
        <pc:spChg chg="mod topLvl">
          <ac:chgData name="Ganguri, Rakesh" userId="c976ff7a-55fc-47ef-8f30-9117bb52e386" providerId="ADAL" clId="{22820D1D-34C1-44CA-828E-8C20C5B5C512}" dt="2021-09-24T06:12:11.383" v="197" actId="165"/>
          <ac:spMkLst>
            <pc:docMk/>
            <pc:sldMk cId="0" sldId="267"/>
            <ac:spMk id="5" creationId="{00000000-0000-0000-0000-000000000000}"/>
          </ac:spMkLst>
        </pc:spChg>
        <pc:spChg chg="mod topLvl">
          <ac:chgData name="Ganguri, Rakesh" userId="c976ff7a-55fc-47ef-8f30-9117bb52e386" providerId="ADAL" clId="{22820D1D-34C1-44CA-828E-8C20C5B5C512}" dt="2021-09-24T06:12:11.383" v="197" actId="165"/>
          <ac:spMkLst>
            <pc:docMk/>
            <pc:sldMk cId="0" sldId="267"/>
            <ac:spMk id="6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13:42.289" v="215" actId="1076"/>
          <ac:spMkLst>
            <pc:docMk/>
            <pc:sldMk cId="0" sldId="267"/>
            <ac:spMk id="7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14:00.873" v="218" actId="1076"/>
          <ac:spMkLst>
            <pc:docMk/>
            <pc:sldMk cId="0" sldId="267"/>
            <ac:spMk id="8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13:43.813" v="216" actId="1076"/>
          <ac:spMkLst>
            <pc:docMk/>
            <pc:sldMk cId="0" sldId="267"/>
            <ac:spMk id="9" creationId="{00000000-0000-0000-0000-000000000000}"/>
          </ac:spMkLst>
        </pc:spChg>
        <pc:spChg chg="mod topLvl">
          <ac:chgData name="Ganguri, Rakesh" userId="c976ff7a-55fc-47ef-8f30-9117bb52e386" providerId="ADAL" clId="{22820D1D-34C1-44CA-828E-8C20C5B5C512}" dt="2021-09-24T06:12:11.383" v="197" actId="165"/>
          <ac:spMkLst>
            <pc:docMk/>
            <pc:sldMk cId="0" sldId="267"/>
            <ac:spMk id="11" creationId="{00000000-0000-0000-0000-000000000000}"/>
          </ac:spMkLst>
        </pc:spChg>
        <pc:spChg chg="mod topLvl">
          <ac:chgData name="Ganguri, Rakesh" userId="c976ff7a-55fc-47ef-8f30-9117bb52e386" providerId="ADAL" clId="{22820D1D-34C1-44CA-828E-8C20C5B5C512}" dt="2021-09-24T06:12:11.383" v="197" actId="165"/>
          <ac:spMkLst>
            <pc:docMk/>
            <pc:sldMk cId="0" sldId="267"/>
            <ac:spMk id="12" creationId="{00000000-0000-0000-0000-000000000000}"/>
          </ac:spMkLst>
        </pc:spChg>
        <pc:spChg chg="mod topLvl">
          <ac:chgData name="Ganguri, Rakesh" userId="c976ff7a-55fc-47ef-8f30-9117bb52e386" providerId="ADAL" clId="{22820D1D-34C1-44CA-828E-8C20C5B5C512}" dt="2021-09-24T06:12:11.383" v="197" actId="165"/>
          <ac:spMkLst>
            <pc:docMk/>
            <pc:sldMk cId="0" sldId="267"/>
            <ac:spMk id="13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3T14:15:25.223" v="22" actId="478"/>
          <ac:spMkLst>
            <pc:docMk/>
            <pc:sldMk cId="0" sldId="267"/>
            <ac:spMk id="14" creationId="{00000000-0000-0000-0000-000000000000}"/>
          </ac:spMkLst>
        </pc:spChg>
        <pc:grpChg chg="add del mod">
          <ac:chgData name="Ganguri, Rakesh" userId="c976ff7a-55fc-47ef-8f30-9117bb52e386" providerId="ADAL" clId="{22820D1D-34C1-44CA-828E-8C20C5B5C512}" dt="2021-09-24T06:14:14.482" v="221" actId="14100"/>
          <ac:grpSpMkLst>
            <pc:docMk/>
            <pc:sldMk cId="0" sldId="267"/>
            <ac:grpSpMk id="2" creationId="{00000000-0000-0000-0000-000000000000}"/>
          </ac:grpSpMkLst>
        </pc:grpChg>
        <pc:grpChg chg="add del mod">
          <ac:chgData name="Ganguri, Rakesh" userId="c976ff7a-55fc-47ef-8f30-9117bb52e386" providerId="ADAL" clId="{22820D1D-34C1-44CA-828E-8C20C5B5C512}" dt="2021-09-24T06:13:50.444" v="217" actId="1076"/>
          <ac:grpSpMkLst>
            <pc:docMk/>
            <pc:sldMk cId="0" sldId="267"/>
            <ac:grpSpMk id="10" creationId="{00000000-0000-0000-0000-000000000000}"/>
          </ac:grpSpMkLst>
        </pc:grpChg>
        <pc:grpChg chg="add mod">
          <ac:chgData name="Ganguri, Rakesh" userId="c976ff7a-55fc-47ef-8f30-9117bb52e386" providerId="ADAL" clId="{22820D1D-34C1-44CA-828E-8C20C5B5C512}" dt="2021-09-24T06:11:35.097" v="189" actId="164"/>
          <ac:grpSpMkLst>
            <pc:docMk/>
            <pc:sldMk cId="0" sldId="267"/>
            <ac:grpSpMk id="14" creationId="{830373BB-E317-47F3-9B1A-4022292D5912}"/>
          </ac:grpSpMkLst>
        </pc:grpChg>
        <pc:grpChg chg="add mod">
          <ac:chgData name="Ganguri, Rakesh" userId="c976ff7a-55fc-47ef-8f30-9117bb52e386" providerId="ADAL" clId="{22820D1D-34C1-44CA-828E-8C20C5B5C512}" dt="2021-09-24T06:12:10.944" v="195" actId="338"/>
          <ac:grpSpMkLst>
            <pc:docMk/>
            <pc:sldMk cId="0" sldId="267"/>
            <ac:grpSpMk id="15" creationId="{348DC1DD-8A11-4E06-85CB-9C67915247D4}"/>
          </ac:grpSpMkLst>
        </pc:grpChg>
        <pc:grpChg chg="add mod">
          <ac:chgData name="Ganguri, Rakesh" userId="c976ff7a-55fc-47ef-8f30-9117bb52e386" providerId="ADAL" clId="{22820D1D-34C1-44CA-828E-8C20C5B5C512}" dt="2021-09-24T06:12:10.944" v="195" actId="338"/>
          <ac:grpSpMkLst>
            <pc:docMk/>
            <pc:sldMk cId="0" sldId="267"/>
            <ac:grpSpMk id="16" creationId="{6E202932-8F82-4263-80E8-E92E41D2D97E}"/>
          </ac:grpSpMkLst>
        </pc:grpChg>
        <pc:picChg chg="add del mod">
          <ac:chgData name="Ganguri, Rakesh" userId="c976ff7a-55fc-47ef-8f30-9117bb52e386" providerId="ADAL" clId="{22820D1D-34C1-44CA-828E-8C20C5B5C512}" dt="2021-09-24T06:51:41.575" v="562" actId="478"/>
          <ac:picMkLst>
            <pc:docMk/>
            <pc:sldMk cId="0" sldId="267"/>
            <ac:picMk id="17" creationId="{8252BC01-9C47-4421-93DC-D2AC64516D94}"/>
          </ac:picMkLst>
        </pc:picChg>
        <pc:picChg chg="add mod">
          <ac:chgData name="Ganguri, Rakesh" userId="c976ff7a-55fc-47ef-8f30-9117bb52e386" providerId="ADAL" clId="{22820D1D-34C1-44CA-828E-8C20C5B5C512}" dt="2021-09-24T06:53:00.360" v="583"/>
          <ac:picMkLst>
            <pc:docMk/>
            <pc:sldMk cId="0" sldId="267"/>
            <ac:picMk id="18" creationId="{AF24D905-C165-4611-9314-2C7676EE2BBC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3:03.938" v="584"/>
        <pc:sldMkLst>
          <pc:docMk/>
          <pc:sldMk cId="0" sldId="268"/>
        </pc:sldMkLst>
        <pc:spChg chg="del">
          <ac:chgData name="Ganguri, Rakesh" userId="c976ff7a-55fc-47ef-8f30-9117bb52e386" providerId="ADAL" clId="{22820D1D-34C1-44CA-828E-8C20C5B5C512}" dt="2021-09-24T06:00:24.279" v="51" actId="478"/>
          <ac:spMkLst>
            <pc:docMk/>
            <pc:sldMk cId="0" sldId="268"/>
            <ac:spMk id="5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0:21.822" v="50" actId="478"/>
          <ac:spMkLst>
            <pc:docMk/>
            <pc:sldMk cId="0" sldId="268"/>
            <ac:spMk id="7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21:18.441" v="250"/>
          <ac:spMkLst>
            <pc:docMk/>
            <pc:sldMk cId="0" sldId="268"/>
            <ac:spMk id="18" creationId="{00000000-0000-0000-0000-000000000000}"/>
          </ac:spMkLst>
        </pc:spChg>
        <pc:picChg chg="add del mod">
          <ac:chgData name="Ganguri, Rakesh" userId="c976ff7a-55fc-47ef-8f30-9117bb52e386" providerId="ADAL" clId="{22820D1D-34C1-44CA-828E-8C20C5B5C512}" dt="2021-09-24T06:51:44.352" v="563" actId="478"/>
          <ac:picMkLst>
            <pc:docMk/>
            <pc:sldMk cId="0" sldId="268"/>
            <ac:picMk id="19" creationId="{30B29BBD-1B74-4CBF-B420-C288E8C983F4}"/>
          </ac:picMkLst>
        </pc:picChg>
        <pc:picChg chg="add mod">
          <ac:chgData name="Ganguri, Rakesh" userId="c976ff7a-55fc-47ef-8f30-9117bb52e386" providerId="ADAL" clId="{22820D1D-34C1-44CA-828E-8C20C5B5C512}" dt="2021-09-24T06:53:03.938" v="584"/>
          <ac:picMkLst>
            <pc:docMk/>
            <pc:sldMk cId="0" sldId="268"/>
            <ac:picMk id="20" creationId="{E8062529-091E-4146-A68D-8DFF6C987060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3:07.290" v="585"/>
        <pc:sldMkLst>
          <pc:docMk/>
          <pc:sldMk cId="0" sldId="269"/>
        </pc:sldMkLst>
        <pc:spChg chg="mod">
          <ac:chgData name="Ganguri, Rakesh" userId="c976ff7a-55fc-47ef-8f30-9117bb52e386" providerId="ADAL" clId="{22820D1D-34C1-44CA-828E-8C20C5B5C512}" dt="2021-09-24T05:59:43.769" v="44" actId="14100"/>
          <ac:spMkLst>
            <pc:docMk/>
            <pc:sldMk cId="0" sldId="269"/>
            <ac:spMk id="2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13:09.337" v="209" actId="14100"/>
          <ac:spMkLst>
            <pc:docMk/>
            <pc:sldMk cId="0" sldId="269"/>
            <ac:spMk id="3" creationId="{00000000-0000-0000-0000-000000000000}"/>
          </ac:spMkLst>
        </pc:spChg>
        <pc:spChg chg="del mod">
          <ac:chgData name="Ganguri, Rakesh" userId="c976ff7a-55fc-47ef-8f30-9117bb52e386" providerId="ADAL" clId="{22820D1D-34C1-44CA-828E-8C20C5B5C512}" dt="2021-09-24T05:59:46.573" v="45" actId="478"/>
          <ac:spMkLst>
            <pc:docMk/>
            <pc:sldMk cId="0" sldId="269"/>
            <ac:spMk id="7" creationId="{00000000-0000-0000-0000-000000000000}"/>
          </ac:spMkLst>
        </pc:spChg>
        <pc:grpChg chg="mod">
          <ac:chgData name="Ganguri, Rakesh" userId="c976ff7a-55fc-47ef-8f30-9117bb52e386" providerId="ADAL" clId="{22820D1D-34C1-44CA-828E-8C20C5B5C512}" dt="2021-09-24T06:13:14.035" v="211" actId="14100"/>
          <ac:grpSpMkLst>
            <pc:docMk/>
            <pc:sldMk cId="0" sldId="269"/>
            <ac:grpSpMk id="4" creationId="{00000000-0000-0000-0000-000000000000}"/>
          </ac:grpSpMkLst>
        </pc:grpChg>
        <pc:picChg chg="add del mod">
          <ac:chgData name="Ganguri, Rakesh" userId="c976ff7a-55fc-47ef-8f30-9117bb52e386" providerId="ADAL" clId="{22820D1D-34C1-44CA-828E-8C20C5B5C512}" dt="2021-09-24T06:51:47.371" v="564" actId="478"/>
          <ac:picMkLst>
            <pc:docMk/>
            <pc:sldMk cId="0" sldId="269"/>
            <ac:picMk id="8" creationId="{4E5A4BCA-7508-4EE7-942C-DC0E8B89AFAF}"/>
          </ac:picMkLst>
        </pc:picChg>
        <pc:picChg chg="add mod">
          <ac:chgData name="Ganguri, Rakesh" userId="c976ff7a-55fc-47ef-8f30-9117bb52e386" providerId="ADAL" clId="{22820D1D-34C1-44CA-828E-8C20C5B5C512}" dt="2021-09-24T06:53:07.290" v="585"/>
          <ac:picMkLst>
            <pc:docMk/>
            <pc:sldMk cId="0" sldId="269"/>
            <ac:picMk id="9" creationId="{FB7C8CDE-47A4-4FBB-B00C-EDE3E932E54A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3:09.494" v="586"/>
        <pc:sldMkLst>
          <pc:docMk/>
          <pc:sldMk cId="0" sldId="270"/>
        </pc:sldMkLst>
        <pc:spChg chg="mod">
          <ac:chgData name="Ganguri, Rakesh" userId="c976ff7a-55fc-47ef-8f30-9117bb52e386" providerId="ADAL" clId="{22820D1D-34C1-44CA-828E-8C20C5B5C512}" dt="2021-09-24T06:14:39.972" v="222" actId="1076"/>
          <ac:spMkLst>
            <pc:docMk/>
            <pc:sldMk cId="0" sldId="270"/>
            <ac:spMk id="2" creationId="{00000000-0000-0000-0000-000000000000}"/>
          </ac:spMkLst>
        </pc:spChg>
        <pc:spChg chg="del mod">
          <ac:chgData name="Ganguri, Rakesh" userId="c976ff7a-55fc-47ef-8f30-9117bb52e386" providerId="ADAL" clId="{22820D1D-34C1-44CA-828E-8C20C5B5C512}" dt="2021-09-24T05:59:57.701" v="46" actId="478"/>
          <ac:spMkLst>
            <pc:docMk/>
            <pc:sldMk cId="0" sldId="270"/>
            <ac:spMk id="44" creationId="{00000000-0000-0000-0000-000000000000}"/>
          </ac:spMkLst>
        </pc:spChg>
        <pc:picChg chg="add del mod">
          <ac:chgData name="Ganguri, Rakesh" userId="c976ff7a-55fc-47ef-8f30-9117bb52e386" providerId="ADAL" clId="{22820D1D-34C1-44CA-828E-8C20C5B5C512}" dt="2021-09-24T06:51:49.876" v="565" actId="478"/>
          <ac:picMkLst>
            <pc:docMk/>
            <pc:sldMk cId="0" sldId="270"/>
            <ac:picMk id="45" creationId="{AD77E5F7-0B6A-4280-8063-CF5308EB1D32}"/>
          </ac:picMkLst>
        </pc:picChg>
        <pc:picChg chg="add mod">
          <ac:chgData name="Ganguri, Rakesh" userId="c976ff7a-55fc-47ef-8f30-9117bb52e386" providerId="ADAL" clId="{22820D1D-34C1-44CA-828E-8C20C5B5C512}" dt="2021-09-24T06:53:09.494" v="586"/>
          <ac:picMkLst>
            <pc:docMk/>
            <pc:sldMk cId="0" sldId="270"/>
            <ac:picMk id="46" creationId="{44C48F77-CA46-47F6-9D65-90903EBD69C7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3:11.616" v="587"/>
        <pc:sldMkLst>
          <pc:docMk/>
          <pc:sldMk cId="0" sldId="271"/>
        </pc:sldMkLst>
        <pc:spChg chg="mod">
          <ac:chgData name="Ganguri, Rakesh" userId="c976ff7a-55fc-47ef-8f30-9117bb52e386" providerId="ADAL" clId="{22820D1D-34C1-44CA-828E-8C20C5B5C512}" dt="2021-09-24T06:14:56.579" v="223" actId="1076"/>
          <ac:spMkLst>
            <pc:docMk/>
            <pc:sldMk cId="0" sldId="271"/>
            <ac:spMk id="2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16:22.173" v="237" actId="14100"/>
          <ac:spMkLst>
            <pc:docMk/>
            <pc:sldMk cId="0" sldId="271"/>
            <ac:spMk id="19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16:06.246" v="232" actId="1076"/>
          <ac:spMkLst>
            <pc:docMk/>
            <pc:sldMk cId="0" sldId="271"/>
            <ac:spMk id="30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15:47.217" v="228" actId="1076"/>
          <ac:spMkLst>
            <pc:docMk/>
            <pc:sldMk cId="0" sldId="271"/>
            <ac:spMk id="31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16:26.952" v="238" actId="1076"/>
          <ac:spMkLst>
            <pc:docMk/>
            <pc:sldMk cId="0" sldId="271"/>
            <ac:spMk id="32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15:51.624" v="229" actId="1076"/>
          <ac:spMkLst>
            <pc:docMk/>
            <pc:sldMk cId="0" sldId="271"/>
            <ac:spMk id="33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16:32.847" v="239" actId="1076"/>
          <ac:spMkLst>
            <pc:docMk/>
            <pc:sldMk cId="0" sldId="271"/>
            <ac:spMk id="34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15:59.618" v="231" actId="1076"/>
          <ac:spMkLst>
            <pc:docMk/>
            <pc:sldMk cId="0" sldId="271"/>
            <ac:spMk id="35" creationId="{00000000-0000-0000-0000-000000000000}"/>
          </ac:spMkLst>
        </pc:spChg>
        <pc:spChg chg="del mod">
          <ac:chgData name="Ganguri, Rakesh" userId="c976ff7a-55fc-47ef-8f30-9117bb52e386" providerId="ADAL" clId="{22820D1D-34C1-44CA-828E-8C20C5B5C512}" dt="2021-09-24T06:00:01.593" v="47" actId="478"/>
          <ac:spMkLst>
            <pc:docMk/>
            <pc:sldMk cId="0" sldId="271"/>
            <ac:spMk id="36" creationId="{00000000-0000-0000-0000-000000000000}"/>
          </ac:spMkLst>
        </pc:spChg>
        <pc:grpChg chg="mod">
          <ac:chgData name="Ganguri, Rakesh" userId="c976ff7a-55fc-47ef-8f30-9117bb52e386" providerId="ADAL" clId="{22820D1D-34C1-44CA-828E-8C20C5B5C512}" dt="2021-09-24T06:16:44.665" v="241" actId="1076"/>
          <ac:grpSpMkLst>
            <pc:docMk/>
            <pc:sldMk cId="0" sldId="271"/>
            <ac:grpSpMk id="3" creationId="{00000000-0000-0000-0000-000000000000}"/>
          </ac:grpSpMkLst>
        </pc:grpChg>
        <pc:picChg chg="add del mod">
          <ac:chgData name="Ganguri, Rakesh" userId="c976ff7a-55fc-47ef-8f30-9117bb52e386" providerId="ADAL" clId="{22820D1D-34C1-44CA-828E-8C20C5B5C512}" dt="2021-09-24T06:51:51.965" v="566" actId="478"/>
          <ac:picMkLst>
            <pc:docMk/>
            <pc:sldMk cId="0" sldId="271"/>
            <ac:picMk id="37" creationId="{ED504386-99C3-4429-957F-AA6BB64EB5D2}"/>
          </ac:picMkLst>
        </pc:picChg>
        <pc:picChg chg="add mod">
          <ac:chgData name="Ganguri, Rakesh" userId="c976ff7a-55fc-47ef-8f30-9117bb52e386" providerId="ADAL" clId="{22820D1D-34C1-44CA-828E-8C20C5B5C512}" dt="2021-09-24T06:53:11.616" v="587"/>
          <ac:picMkLst>
            <pc:docMk/>
            <pc:sldMk cId="0" sldId="271"/>
            <ac:picMk id="38" creationId="{FC87C040-AA64-4088-8495-BEDB5BE8E9DD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3:13.879" v="588"/>
        <pc:sldMkLst>
          <pc:docMk/>
          <pc:sldMk cId="0" sldId="272"/>
        </pc:sldMkLst>
        <pc:spChg chg="del">
          <ac:chgData name="Ganguri, Rakesh" userId="c976ff7a-55fc-47ef-8f30-9117bb52e386" providerId="ADAL" clId="{22820D1D-34C1-44CA-828E-8C20C5B5C512}" dt="2021-09-24T06:00:33.085" v="52" actId="478"/>
          <ac:spMkLst>
            <pc:docMk/>
            <pc:sldMk cId="0" sldId="272"/>
            <ac:spMk id="5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0:42.800" v="54" actId="478"/>
          <ac:spMkLst>
            <pc:docMk/>
            <pc:sldMk cId="0" sldId="272"/>
            <ac:spMk id="6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0:40.499" v="53" actId="478"/>
          <ac:spMkLst>
            <pc:docMk/>
            <pc:sldMk cId="0" sldId="272"/>
            <ac:spMk id="7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00:10.909" v="49" actId="14100"/>
          <ac:spMkLst>
            <pc:docMk/>
            <pc:sldMk cId="0" sldId="272"/>
            <ac:spMk id="9" creationId="{00000000-0000-0000-0000-000000000000}"/>
          </ac:spMkLst>
        </pc:spChg>
        <pc:spChg chg="del mod">
          <ac:chgData name="Ganguri, Rakesh" userId="c976ff7a-55fc-47ef-8f30-9117bb52e386" providerId="ADAL" clId="{22820D1D-34C1-44CA-828E-8C20C5B5C512}" dt="2021-09-24T06:00:45.954" v="55" actId="478"/>
          <ac:spMkLst>
            <pc:docMk/>
            <pc:sldMk cId="0" sldId="272"/>
            <ac:spMk id="13" creationId="{00000000-0000-0000-0000-000000000000}"/>
          </ac:spMkLst>
        </pc:spChg>
        <pc:picChg chg="add del mod">
          <ac:chgData name="Ganguri, Rakesh" userId="c976ff7a-55fc-47ef-8f30-9117bb52e386" providerId="ADAL" clId="{22820D1D-34C1-44CA-828E-8C20C5B5C512}" dt="2021-09-24T06:51:54.983" v="567" actId="478"/>
          <ac:picMkLst>
            <pc:docMk/>
            <pc:sldMk cId="0" sldId="272"/>
            <ac:picMk id="14" creationId="{FDEFDA96-CE6B-4556-B210-397B846A7E89}"/>
          </ac:picMkLst>
        </pc:picChg>
        <pc:picChg chg="add mod">
          <ac:chgData name="Ganguri, Rakesh" userId="c976ff7a-55fc-47ef-8f30-9117bb52e386" providerId="ADAL" clId="{22820D1D-34C1-44CA-828E-8C20C5B5C512}" dt="2021-09-24T06:53:13.879" v="588"/>
          <ac:picMkLst>
            <pc:docMk/>
            <pc:sldMk cId="0" sldId="272"/>
            <ac:picMk id="15" creationId="{7868B93F-AC81-4632-8AA1-B05EB9B667EF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3:16.501" v="589"/>
        <pc:sldMkLst>
          <pc:docMk/>
          <pc:sldMk cId="0" sldId="273"/>
        </pc:sldMkLst>
        <pc:spChg chg="mod">
          <ac:chgData name="Ganguri, Rakesh" userId="c976ff7a-55fc-47ef-8f30-9117bb52e386" providerId="ADAL" clId="{22820D1D-34C1-44CA-828E-8C20C5B5C512}" dt="2021-09-24T06:21:17.300" v="249" actId="1076"/>
          <ac:spMkLst>
            <pc:docMk/>
            <pc:sldMk cId="0" sldId="273"/>
            <ac:spMk id="12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17:15.690" v="243" actId="1076"/>
          <ac:spMkLst>
            <pc:docMk/>
            <pc:sldMk cId="0" sldId="273"/>
            <ac:spMk id="13" creationId="{00000000-0000-0000-0000-000000000000}"/>
          </ac:spMkLst>
        </pc:spChg>
        <pc:spChg chg="del mod">
          <ac:chgData name="Ganguri, Rakesh" userId="c976ff7a-55fc-47ef-8f30-9117bb52e386" providerId="ADAL" clId="{22820D1D-34C1-44CA-828E-8C20C5B5C512}" dt="2021-09-24T06:00:55.902" v="57" actId="478"/>
          <ac:spMkLst>
            <pc:docMk/>
            <pc:sldMk cId="0" sldId="273"/>
            <ac:spMk id="18" creationId="{00000000-0000-0000-0000-000000000000}"/>
          </ac:spMkLst>
        </pc:spChg>
        <pc:grpChg chg="mod">
          <ac:chgData name="Ganguri, Rakesh" userId="c976ff7a-55fc-47ef-8f30-9117bb52e386" providerId="ADAL" clId="{22820D1D-34C1-44CA-828E-8C20C5B5C512}" dt="2021-09-24T06:17:25.063" v="244" actId="1076"/>
          <ac:grpSpMkLst>
            <pc:docMk/>
            <pc:sldMk cId="0" sldId="273"/>
            <ac:grpSpMk id="2" creationId="{00000000-0000-0000-0000-000000000000}"/>
          </ac:grpSpMkLst>
        </pc:grpChg>
        <pc:grpChg chg="mod">
          <ac:chgData name="Ganguri, Rakesh" userId="c976ff7a-55fc-47ef-8f30-9117bb52e386" providerId="ADAL" clId="{22820D1D-34C1-44CA-828E-8C20C5B5C512}" dt="2021-09-24T06:17:29.916" v="245" actId="1076"/>
          <ac:grpSpMkLst>
            <pc:docMk/>
            <pc:sldMk cId="0" sldId="273"/>
            <ac:grpSpMk id="14" creationId="{00000000-0000-0000-0000-000000000000}"/>
          </ac:grpSpMkLst>
        </pc:grpChg>
        <pc:picChg chg="add del mod">
          <ac:chgData name="Ganguri, Rakesh" userId="c976ff7a-55fc-47ef-8f30-9117bb52e386" providerId="ADAL" clId="{22820D1D-34C1-44CA-828E-8C20C5B5C512}" dt="2021-09-24T06:51:57.934" v="568" actId="478"/>
          <ac:picMkLst>
            <pc:docMk/>
            <pc:sldMk cId="0" sldId="273"/>
            <ac:picMk id="19" creationId="{3BB57F6F-5772-41BE-B3DB-462B42CC4A6B}"/>
          </ac:picMkLst>
        </pc:picChg>
        <pc:picChg chg="add mod">
          <ac:chgData name="Ganguri, Rakesh" userId="c976ff7a-55fc-47ef-8f30-9117bb52e386" providerId="ADAL" clId="{22820D1D-34C1-44CA-828E-8C20C5B5C512}" dt="2021-09-24T06:53:16.501" v="589"/>
          <ac:picMkLst>
            <pc:docMk/>
            <pc:sldMk cId="0" sldId="273"/>
            <ac:picMk id="20" creationId="{7E77BF91-8E96-42EA-94CC-77D48D94862D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3:19.318" v="590"/>
        <pc:sldMkLst>
          <pc:docMk/>
          <pc:sldMk cId="0" sldId="274"/>
        </pc:sldMkLst>
        <pc:spChg chg="del mod">
          <ac:chgData name="Ganguri, Rakesh" userId="c976ff7a-55fc-47ef-8f30-9117bb52e386" providerId="ADAL" clId="{22820D1D-34C1-44CA-828E-8C20C5B5C512}" dt="2021-09-24T06:01:05.905" v="58" actId="478"/>
          <ac:spMkLst>
            <pc:docMk/>
            <pc:sldMk cId="0" sldId="274"/>
            <ac:spMk id="20" creationId="{00000000-0000-0000-0000-000000000000}"/>
          </ac:spMkLst>
        </pc:spChg>
        <pc:picChg chg="add del mod">
          <ac:chgData name="Ganguri, Rakesh" userId="c976ff7a-55fc-47ef-8f30-9117bb52e386" providerId="ADAL" clId="{22820D1D-34C1-44CA-828E-8C20C5B5C512}" dt="2021-09-24T06:52:00.741" v="569" actId="478"/>
          <ac:picMkLst>
            <pc:docMk/>
            <pc:sldMk cId="0" sldId="274"/>
            <ac:picMk id="21" creationId="{46CC1534-ED69-4743-BA16-C3104F2571DE}"/>
          </ac:picMkLst>
        </pc:picChg>
        <pc:picChg chg="add mod">
          <ac:chgData name="Ganguri, Rakesh" userId="c976ff7a-55fc-47ef-8f30-9117bb52e386" providerId="ADAL" clId="{22820D1D-34C1-44CA-828E-8C20C5B5C512}" dt="2021-09-24T06:53:19.318" v="590"/>
          <ac:picMkLst>
            <pc:docMk/>
            <pc:sldMk cId="0" sldId="274"/>
            <ac:picMk id="22" creationId="{64CFF282-45C6-4137-835C-0025AB0BD040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3:21.317" v="591"/>
        <pc:sldMkLst>
          <pc:docMk/>
          <pc:sldMk cId="0" sldId="275"/>
        </pc:sldMkLst>
        <pc:spChg chg="del mod">
          <ac:chgData name="Ganguri, Rakesh" userId="c976ff7a-55fc-47ef-8f30-9117bb52e386" providerId="ADAL" clId="{22820D1D-34C1-44CA-828E-8C20C5B5C512}" dt="2021-09-24T06:01:24.115" v="59" actId="478"/>
          <ac:spMkLst>
            <pc:docMk/>
            <pc:sldMk cId="0" sldId="275"/>
            <ac:spMk id="19" creationId="{00000000-0000-0000-0000-000000000000}"/>
          </ac:spMkLst>
        </pc:spChg>
        <pc:picChg chg="add del mod">
          <ac:chgData name="Ganguri, Rakesh" userId="c976ff7a-55fc-47ef-8f30-9117bb52e386" providerId="ADAL" clId="{22820D1D-34C1-44CA-828E-8C20C5B5C512}" dt="2021-09-24T06:52:03.071" v="570" actId="478"/>
          <ac:picMkLst>
            <pc:docMk/>
            <pc:sldMk cId="0" sldId="275"/>
            <ac:picMk id="20" creationId="{56A9B4B4-FD35-43D4-916F-799EEDF8AF5E}"/>
          </ac:picMkLst>
        </pc:picChg>
        <pc:picChg chg="add mod">
          <ac:chgData name="Ganguri, Rakesh" userId="c976ff7a-55fc-47ef-8f30-9117bb52e386" providerId="ADAL" clId="{22820D1D-34C1-44CA-828E-8C20C5B5C512}" dt="2021-09-24T06:53:21.317" v="591"/>
          <ac:picMkLst>
            <pc:docMk/>
            <pc:sldMk cId="0" sldId="275"/>
            <ac:picMk id="21" creationId="{AC88399C-57C7-4125-ABC8-A0E8CAB93742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3:24.030" v="592"/>
        <pc:sldMkLst>
          <pc:docMk/>
          <pc:sldMk cId="0" sldId="276"/>
        </pc:sldMkLst>
        <pc:spChg chg="del mod">
          <ac:chgData name="Ganguri, Rakesh" userId="c976ff7a-55fc-47ef-8f30-9117bb52e386" providerId="ADAL" clId="{22820D1D-34C1-44CA-828E-8C20C5B5C512}" dt="2021-09-24T06:01:27.886" v="60" actId="478"/>
          <ac:spMkLst>
            <pc:docMk/>
            <pc:sldMk cId="0" sldId="276"/>
            <ac:spMk id="20" creationId="{00000000-0000-0000-0000-000000000000}"/>
          </ac:spMkLst>
        </pc:spChg>
        <pc:picChg chg="add del mod">
          <ac:chgData name="Ganguri, Rakesh" userId="c976ff7a-55fc-47ef-8f30-9117bb52e386" providerId="ADAL" clId="{22820D1D-34C1-44CA-828E-8C20C5B5C512}" dt="2021-09-24T06:52:05.761" v="571" actId="478"/>
          <ac:picMkLst>
            <pc:docMk/>
            <pc:sldMk cId="0" sldId="276"/>
            <ac:picMk id="21" creationId="{FBE3E4C1-5C61-444F-B948-A7009C21152E}"/>
          </ac:picMkLst>
        </pc:picChg>
        <pc:picChg chg="add mod">
          <ac:chgData name="Ganguri, Rakesh" userId="c976ff7a-55fc-47ef-8f30-9117bb52e386" providerId="ADAL" clId="{22820D1D-34C1-44CA-828E-8C20C5B5C512}" dt="2021-09-24T06:53:24.030" v="592"/>
          <ac:picMkLst>
            <pc:docMk/>
            <pc:sldMk cId="0" sldId="276"/>
            <ac:picMk id="22" creationId="{AFE58FBF-B9B6-4E9E-9285-04EFD721068A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3:27.314" v="593"/>
        <pc:sldMkLst>
          <pc:docMk/>
          <pc:sldMk cId="0" sldId="277"/>
        </pc:sldMkLst>
        <pc:spChg chg="mod">
          <ac:chgData name="Ganguri, Rakesh" userId="c976ff7a-55fc-47ef-8f30-9117bb52e386" providerId="ADAL" clId="{22820D1D-34C1-44CA-828E-8C20C5B5C512}" dt="2021-09-24T06:26:55.553" v="252" actId="1076"/>
          <ac:spMkLst>
            <pc:docMk/>
            <pc:sldMk cId="0" sldId="277"/>
            <ac:spMk id="2" creationId="{00000000-0000-0000-0000-000000000000}"/>
          </ac:spMkLst>
        </pc:spChg>
        <pc:spChg chg="del mod">
          <ac:chgData name="Ganguri, Rakesh" userId="c976ff7a-55fc-47ef-8f30-9117bb52e386" providerId="ADAL" clId="{22820D1D-34C1-44CA-828E-8C20C5B5C512}" dt="2021-09-24T06:26:43.581" v="251" actId="478"/>
          <ac:spMkLst>
            <pc:docMk/>
            <pc:sldMk cId="0" sldId="277"/>
            <ac:spMk id="10" creationId="{00000000-0000-0000-0000-000000000000}"/>
          </ac:spMkLst>
        </pc:spChg>
        <pc:graphicFrameChg chg="add mod modGraphic">
          <ac:chgData name="Ganguri, Rakesh" userId="c976ff7a-55fc-47ef-8f30-9117bb52e386" providerId="ADAL" clId="{22820D1D-34C1-44CA-828E-8C20C5B5C512}" dt="2021-09-24T06:33:41.531" v="284" actId="207"/>
          <ac:graphicFrameMkLst>
            <pc:docMk/>
            <pc:sldMk cId="0" sldId="277"/>
            <ac:graphicFrameMk id="11" creationId="{8498106F-1904-42AD-BF2A-694E14666C63}"/>
          </ac:graphicFrameMkLst>
        </pc:graphicFrameChg>
        <pc:picChg chg="add del mod">
          <ac:chgData name="Ganguri, Rakesh" userId="c976ff7a-55fc-47ef-8f30-9117bb52e386" providerId="ADAL" clId="{22820D1D-34C1-44CA-828E-8C20C5B5C512}" dt="2021-09-24T06:52:07.833" v="572" actId="478"/>
          <ac:picMkLst>
            <pc:docMk/>
            <pc:sldMk cId="0" sldId="277"/>
            <ac:picMk id="12" creationId="{EB837A4E-0D5A-4CC8-9D08-A836967DD14A}"/>
          </ac:picMkLst>
        </pc:picChg>
        <pc:picChg chg="add mod">
          <ac:chgData name="Ganguri, Rakesh" userId="c976ff7a-55fc-47ef-8f30-9117bb52e386" providerId="ADAL" clId="{22820D1D-34C1-44CA-828E-8C20C5B5C512}" dt="2021-09-24T06:53:27.314" v="593"/>
          <ac:picMkLst>
            <pc:docMk/>
            <pc:sldMk cId="0" sldId="277"/>
            <ac:picMk id="13" creationId="{461337EC-7598-42D0-98F5-8A7AD490A07A}"/>
          </ac:picMkLst>
        </pc:picChg>
      </pc:sldChg>
      <pc:sldChg chg="del">
        <pc:chgData name="Ganguri, Rakesh" userId="c976ff7a-55fc-47ef-8f30-9117bb52e386" providerId="ADAL" clId="{22820D1D-34C1-44CA-828E-8C20C5B5C512}" dt="2021-09-24T06:04:35.450" v="73" actId="2696"/>
        <pc:sldMkLst>
          <pc:docMk/>
          <pc:sldMk cId="0" sldId="278"/>
        </pc:sldMkLst>
      </pc:sldChg>
      <pc:sldChg chg="del">
        <pc:chgData name="Ganguri, Rakesh" userId="c976ff7a-55fc-47ef-8f30-9117bb52e386" providerId="ADAL" clId="{22820D1D-34C1-44CA-828E-8C20C5B5C512}" dt="2021-09-24T06:04:39.340" v="74" actId="2696"/>
        <pc:sldMkLst>
          <pc:docMk/>
          <pc:sldMk cId="0" sldId="279"/>
        </pc:sldMkLst>
      </pc:sldChg>
      <pc:sldChg chg="del">
        <pc:chgData name="Ganguri, Rakesh" userId="c976ff7a-55fc-47ef-8f30-9117bb52e386" providerId="ADAL" clId="{22820D1D-34C1-44CA-828E-8C20C5B5C512}" dt="2021-09-24T06:04:41.579" v="75" actId="2696"/>
        <pc:sldMkLst>
          <pc:docMk/>
          <pc:sldMk cId="0" sldId="280"/>
        </pc:sldMkLst>
      </pc:sldChg>
      <pc:sldChg chg="modSp del">
        <pc:chgData name="Ganguri, Rakesh" userId="c976ff7a-55fc-47ef-8f30-9117bb52e386" providerId="ADAL" clId="{22820D1D-34C1-44CA-828E-8C20C5B5C512}" dt="2021-09-24T06:04:46.967" v="76" actId="2696"/>
        <pc:sldMkLst>
          <pc:docMk/>
          <pc:sldMk cId="0" sldId="281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281"/>
            <ac:spMk id="5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4:51.890" v="77" actId="2696"/>
        <pc:sldMkLst>
          <pc:docMk/>
          <pc:sldMk cId="0" sldId="282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282"/>
            <ac:spMk id="4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4:54.600" v="78" actId="2696"/>
        <pc:sldMkLst>
          <pc:docMk/>
          <pc:sldMk cId="0" sldId="283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283"/>
            <ac:spMk id="4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5:04.254" v="79" actId="2696"/>
        <pc:sldMkLst>
          <pc:docMk/>
          <pc:sldMk cId="0" sldId="284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284"/>
            <ac:spMk id="13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5:06.623" v="80" actId="2696"/>
        <pc:sldMkLst>
          <pc:docMk/>
          <pc:sldMk cId="0" sldId="285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285"/>
            <ac:spMk id="8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5:09.792" v="81" actId="2696"/>
        <pc:sldMkLst>
          <pc:docMk/>
          <pc:sldMk cId="0" sldId="286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286"/>
            <ac:spMk id="8" creationId="{00000000-0000-0000-0000-000000000000}"/>
          </ac:spMkLst>
        </pc:spChg>
      </pc:sldChg>
      <pc:sldChg chg="del">
        <pc:chgData name="Ganguri, Rakesh" userId="c976ff7a-55fc-47ef-8f30-9117bb52e386" providerId="ADAL" clId="{22820D1D-34C1-44CA-828E-8C20C5B5C512}" dt="2021-09-24T06:05:11.881" v="82" actId="2696"/>
        <pc:sldMkLst>
          <pc:docMk/>
          <pc:sldMk cId="0" sldId="287"/>
        </pc:sldMkLst>
      </pc:sldChg>
      <pc:sldChg chg="del">
        <pc:chgData name="Ganguri, Rakesh" userId="c976ff7a-55fc-47ef-8f30-9117bb52e386" providerId="ADAL" clId="{22820D1D-34C1-44CA-828E-8C20C5B5C512}" dt="2021-09-24T06:05:14.735" v="83" actId="2696"/>
        <pc:sldMkLst>
          <pc:docMk/>
          <pc:sldMk cId="0" sldId="288"/>
        </pc:sldMkLst>
      </pc:sldChg>
      <pc:sldChg chg="del">
        <pc:chgData name="Ganguri, Rakesh" userId="c976ff7a-55fc-47ef-8f30-9117bb52e386" providerId="ADAL" clId="{22820D1D-34C1-44CA-828E-8C20C5B5C512}" dt="2021-09-24T06:05:18.561" v="84" actId="2696"/>
        <pc:sldMkLst>
          <pc:docMk/>
          <pc:sldMk cId="0" sldId="289"/>
        </pc:sldMkLst>
      </pc:sldChg>
      <pc:sldChg chg="modSp del">
        <pc:chgData name="Ganguri, Rakesh" userId="c976ff7a-55fc-47ef-8f30-9117bb52e386" providerId="ADAL" clId="{22820D1D-34C1-44CA-828E-8C20C5B5C512}" dt="2021-09-24T06:05:22.113" v="85" actId="2696"/>
        <pc:sldMkLst>
          <pc:docMk/>
          <pc:sldMk cId="0" sldId="290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290"/>
            <ac:spMk id="6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5:24.804" v="86" actId="2696"/>
        <pc:sldMkLst>
          <pc:docMk/>
          <pc:sldMk cId="0" sldId="291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291"/>
            <ac:spMk id="6" creationId="{00000000-0000-0000-0000-000000000000}"/>
          </ac:spMkLst>
        </pc:spChg>
      </pc:sldChg>
      <pc:sldChg chg="del">
        <pc:chgData name="Ganguri, Rakesh" userId="c976ff7a-55fc-47ef-8f30-9117bb52e386" providerId="ADAL" clId="{22820D1D-34C1-44CA-828E-8C20C5B5C512}" dt="2021-09-24T06:05:28.409" v="87" actId="2696"/>
        <pc:sldMkLst>
          <pc:docMk/>
          <pc:sldMk cId="0" sldId="292"/>
        </pc:sldMkLst>
      </pc:sldChg>
      <pc:sldChg chg="del">
        <pc:chgData name="Ganguri, Rakesh" userId="c976ff7a-55fc-47ef-8f30-9117bb52e386" providerId="ADAL" clId="{22820D1D-34C1-44CA-828E-8C20C5B5C512}" dt="2021-09-24T06:05:30.984" v="88" actId="2696"/>
        <pc:sldMkLst>
          <pc:docMk/>
          <pc:sldMk cId="0" sldId="293"/>
        </pc:sldMkLst>
      </pc:sldChg>
      <pc:sldChg chg="del">
        <pc:chgData name="Ganguri, Rakesh" userId="c976ff7a-55fc-47ef-8f30-9117bb52e386" providerId="ADAL" clId="{22820D1D-34C1-44CA-828E-8C20C5B5C512}" dt="2021-09-24T06:05:33.322" v="89" actId="2696"/>
        <pc:sldMkLst>
          <pc:docMk/>
          <pc:sldMk cId="0" sldId="294"/>
        </pc:sldMkLst>
      </pc:sldChg>
      <pc:sldChg chg="modSp del">
        <pc:chgData name="Ganguri, Rakesh" userId="c976ff7a-55fc-47ef-8f30-9117bb52e386" providerId="ADAL" clId="{22820D1D-34C1-44CA-828E-8C20C5B5C512}" dt="2021-09-24T06:05:35.972" v="90" actId="2696"/>
        <pc:sldMkLst>
          <pc:docMk/>
          <pc:sldMk cId="0" sldId="295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295"/>
            <ac:spMk id="7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5:38.608" v="91" actId="2696"/>
        <pc:sldMkLst>
          <pc:docMk/>
          <pc:sldMk cId="0" sldId="296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296"/>
            <ac:spMk id="8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5:42.085" v="92" actId="2696"/>
        <pc:sldMkLst>
          <pc:docMk/>
          <pc:sldMk cId="0" sldId="297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297"/>
            <ac:spMk id="7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5:44.629" v="93" actId="2696"/>
        <pc:sldMkLst>
          <pc:docMk/>
          <pc:sldMk cId="0" sldId="298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298"/>
            <ac:spMk id="9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5:46.832" v="94" actId="2696"/>
        <pc:sldMkLst>
          <pc:docMk/>
          <pc:sldMk cId="0" sldId="299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299"/>
            <ac:spMk id="20" creationId="{00000000-0000-0000-0000-000000000000}"/>
          </ac:spMkLst>
        </pc:spChg>
      </pc:sldChg>
      <pc:sldChg chg="del">
        <pc:chgData name="Ganguri, Rakesh" userId="c976ff7a-55fc-47ef-8f30-9117bb52e386" providerId="ADAL" clId="{22820D1D-34C1-44CA-828E-8C20C5B5C512}" dt="2021-09-24T06:05:48.620" v="95" actId="2696"/>
        <pc:sldMkLst>
          <pc:docMk/>
          <pc:sldMk cId="0" sldId="300"/>
        </pc:sldMkLst>
      </pc:sldChg>
      <pc:sldChg chg="modSp del">
        <pc:chgData name="Ganguri, Rakesh" userId="c976ff7a-55fc-47ef-8f30-9117bb52e386" providerId="ADAL" clId="{22820D1D-34C1-44CA-828E-8C20C5B5C512}" dt="2021-09-24T06:05:50.409" v="96" actId="2696"/>
        <pc:sldMkLst>
          <pc:docMk/>
          <pc:sldMk cId="0" sldId="301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01"/>
            <ac:spMk id="21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5:52.646" v="97" actId="2696"/>
        <pc:sldMkLst>
          <pc:docMk/>
          <pc:sldMk cId="0" sldId="302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02"/>
            <ac:spMk id="7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5:55.264" v="98" actId="2696"/>
        <pc:sldMkLst>
          <pc:docMk/>
          <pc:sldMk cId="0" sldId="303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03"/>
            <ac:spMk id="2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5:57.634" v="99" actId="2696"/>
        <pc:sldMkLst>
          <pc:docMk/>
          <pc:sldMk cId="0" sldId="304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04"/>
            <ac:spMk id="13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5:59.411" v="100" actId="2696"/>
        <pc:sldMkLst>
          <pc:docMk/>
          <pc:sldMk cId="0" sldId="305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05"/>
            <ac:spMk id="10" creationId="{00000000-0000-0000-0000-000000000000}"/>
          </ac:spMkLst>
        </pc:spChg>
      </pc:sldChg>
      <pc:sldChg chg="del">
        <pc:chgData name="Ganguri, Rakesh" userId="c976ff7a-55fc-47ef-8f30-9117bb52e386" providerId="ADAL" clId="{22820D1D-34C1-44CA-828E-8C20C5B5C512}" dt="2021-09-24T06:06:01.646" v="101" actId="2696"/>
        <pc:sldMkLst>
          <pc:docMk/>
          <pc:sldMk cId="0" sldId="306"/>
        </pc:sldMkLst>
      </pc:sldChg>
      <pc:sldChg chg="modSp del">
        <pc:chgData name="Ganguri, Rakesh" userId="c976ff7a-55fc-47ef-8f30-9117bb52e386" providerId="ADAL" clId="{22820D1D-34C1-44CA-828E-8C20C5B5C512}" dt="2021-09-24T06:06:04.789" v="102" actId="2696"/>
        <pc:sldMkLst>
          <pc:docMk/>
          <pc:sldMk cId="0" sldId="307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07"/>
            <ac:spMk id="5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6:06.972" v="103" actId="2696"/>
        <pc:sldMkLst>
          <pc:docMk/>
          <pc:sldMk cId="0" sldId="308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08"/>
            <ac:spMk id="10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6:09.045" v="104" actId="2696"/>
        <pc:sldMkLst>
          <pc:docMk/>
          <pc:sldMk cId="0" sldId="309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09"/>
            <ac:spMk id="7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6:11.496" v="105" actId="2696"/>
        <pc:sldMkLst>
          <pc:docMk/>
          <pc:sldMk cId="0" sldId="310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10"/>
            <ac:spMk id="13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6:13.507" v="106" actId="2696"/>
        <pc:sldMkLst>
          <pc:docMk/>
          <pc:sldMk cId="0" sldId="311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11"/>
            <ac:spMk id="2" creationId="{00000000-0000-0000-0000-000000000000}"/>
          </ac:spMkLst>
        </pc:spChg>
      </pc:sldChg>
      <pc:sldChg chg="del">
        <pc:chgData name="Ganguri, Rakesh" userId="c976ff7a-55fc-47ef-8f30-9117bb52e386" providerId="ADAL" clId="{22820D1D-34C1-44CA-828E-8C20C5B5C512}" dt="2021-09-24T06:06:15.272" v="107" actId="2696"/>
        <pc:sldMkLst>
          <pc:docMk/>
          <pc:sldMk cId="0" sldId="312"/>
        </pc:sldMkLst>
      </pc:sldChg>
      <pc:sldChg chg="del">
        <pc:chgData name="Ganguri, Rakesh" userId="c976ff7a-55fc-47ef-8f30-9117bb52e386" providerId="ADAL" clId="{22820D1D-34C1-44CA-828E-8C20C5B5C512}" dt="2021-09-24T06:06:17.113" v="108" actId="2696"/>
        <pc:sldMkLst>
          <pc:docMk/>
          <pc:sldMk cId="0" sldId="313"/>
        </pc:sldMkLst>
      </pc:sldChg>
      <pc:sldChg chg="modSp del">
        <pc:chgData name="Ganguri, Rakesh" userId="c976ff7a-55fc-47ef-8f30-9117bb52e386" providerId="ADAL" clId="{22820D1D-34C1-44CA-828E-8C20C5B5C512}" dt="2021-09-24T06:06:19.505" v="109" actId="2696"/>
        <pc:sldMkLst>
          <pc:docMk/>
          <pc:sldMk cId="0" sldId="314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14"/>
            <ac:spMk id="8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6:21.692" v="110" actId="2696"/>
        <pc:sldMkLst>
          <pc:docMk/>
          <pc:sldMk cId="0" sldId="315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15"/>
            <ac:spMk id="27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6:23.453" v="111" actId="2696"/>
        <pc:sldMkLst>
          <pc:docMk/>
          <pc:sldMk cId="0" sldId="316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16"/>
            <ac:spMk id="24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6:25.463" v="112" actId="2696"/>
        <pc:sldMkLst>
          <pc:docMk/>
          <pc:sldMk cId="0" sldId="317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17"/>
            <ac:spMk id="9" creationId="{00000000-0000-0000-0000-000000000000}"/>
          </ac:spMkLst>
        </pc:spChg>
      </pc:sldChg>
      <pc:sldChg chg="del">
        <pc:chgData name="Ganguri, Rakesh" userId="c976ff7a-55fc-47ef-8f30-9117bb52e386" providerId="ADAL" clId="{22820D1D-34C1-44CA-828E-8C20C5B5C512}" dt="2021-09-24T06:06:27.303" v="113" actId="2696"/>
        <pc:sldMkLst>
          <pc:docMk/>
          <pc:sldMk cId="0" sldId="318"/>
        </pc:sldMkLst>
      </pc:sldChg>
      <pc:sldChg chg="modSp del">
        <pc:chgData name="Ganguri, Rakesh" userId="c976ff7a-55fc-47ef-8f30-9117bb52e386" providerId="ADAL" clId="{22820D1D-34C1-44CA-828E-8C20C5B5C512}" dt="2021-09-24T06:06:29.042" v="114" actId="2696"/>
        <pc:sldMkLst>
          <pc:docMk/>
          <pc:sldMk cId="0" sldId="319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19"/>
            <ac:spMk id="4" creationId="{00000000-0000-0000-0000-000000000000}"/>
          </ac:spMkLst>
        </pc:spChg>
      </pc:sldChg>
      <pc:sldChg chg="modSp del">
        <pc:chgData name="Ganguri, Rakesh" userId="c976ff7a-55fc-47ef-8f30-9117bb52e386" providerId="ADAL" clId="{22820D1D-34C1-44CA-828E-8C20C5B5C512}" dt="2021-09-24T06:06:30.937" v="115" actId="2696"/>
        <pc:sldMkLst>
          <pc:docMk/>
          <pc:sldMk cId="0" sldId="320"/>
        </pc:sldMkLst>
        <pc:spChg chg="mod">
          <ac:chgData name="Ganguri, Rakesh" userId="c976ff7a-55fc-47ef-8f30-9117bb52e386" providerId="ADAL" clId="{22820D1D-34C1-44CA-828E-8C20C5B5C512}" dt="2021-09-24T06:02:03.759" v="63"/>
          <ac:spMkLst>
            <pc:docMk/>
            <pc:sldMk cId="0" sldId="320"/>
            <ac:spMk id="64" creationId="{00000000-0000-0000-0000-000000000000}"/>
          </ac:spMkLst>
        </pc:spChg>
      </pc:sldChg>
      <pc:sldChg chg="addSp delSp modSp mod">
        <pc:chgData name="Ganguri, Rakesh" userId="c976ff7a-55fc-47ef-8f30-9117bb52e386" providerId="ADAL" clId="{22820D1D-34C1-44CA-828E-8C20C5B5C512}" dt="2021-09-24T06:53:29.655" v="594"/>
        <pc:sldMkLst>
          <pc:docMk/>
          <pc:sldMk cId="0" sldId="321"/>
        </pc:sldMkLst>
        <pc:spChg chg="add del mod ord topLvl">
          <ac:chgData name="Ganguri, Rakesh" userId="c976ff7a-55fc-47ef-8f30-9117bb52e386" providerId="ADAL" clId="{22820D1D-34C1-44CA-828E-8C20C5B5C512}" dt="2021-09-24T06:08:38.455" v="153" actId="21"/>
          <ac:spMkLst>
            <pc:docMk/>
            <pc:sldMk cId="0" sldId="321"/>
            <ac:spMk id="3" creationId="{00000000-0000-0000-0000-000000000000}"/>
          </ac:spMkLst>
        </pc:spChg>
        <pc:spChg chg="add del mod topLvl">
          <ac:chgData name="Ganguri, Rakesh" userId="c976ff7a-55fc-47ef-8f30-9117bb52e386" providerId="ADAL" clId="{22820D1D-34C1-44CA-828E-8C20C5B5C512}" dt="2021-09-24T06:07:49.109" v="142" actId="478"/>
          <ac:spMkLst>
            <pc:docMk/>
            <pc:sldMk cId="0" sldId="321"/>
            <ac:spMk id="4" creationId="{00000000-0000-0000-0000-000000000000}"/>
          </ac:spMkLst>
        </pc:spChg>
        <pc:spChg chg="add del mod topLvl">
          <ac:chgData name="Ganguri, Rakesh" userId="c976ff7a-55fc-47ef-8f30-9117bb52e386" providerId="ADAL" clId="{22820D1D-34C1-44CA-828E-8C20C5B5C512}" dt="2021-09-24T06:08:19.101" v="149" actId="338"/>
          <ac:spMkLst>
            <pc:docMk/>
            <pc:sldMk cId="0" sldId="321"/>
            <ac:spMk id="5" creationId="{00000000-0000-0000-0000-000000000000}"/>
          </ac:spMkLst>
        </pc:spChg>
        <pc:spChg chg="add del mod topLvl">
          <ac:chgData name="Ganguri, Rakesh" userId="c976ff7a-55fc-47ef-8f30-9117bb52e386" providerId="ADAL" clId="{22820D1D-34C1-44CA-828E-8C20C5B5C512}" dt="2021-09-24T06:08:43.808" v="154" actId="478"/>
          <ac:spMkLst>
            <pc:docMk/>
            <pc:sldMk cId="0" sldId="321"/>
            <ac:spMk id="6" creationId="{00000000-0000-0000-0000-000000000000}"/>
          </ac:spMkLst>
        </pc:spChg>
        <pc:spChg chg="add del mod topLvl">
          <ac:chgData name="Ganguri, Rakesh" userId="c976ff7a-55fc-47ef-8f30-9117bb52e386" providerId="ADAL" clId="{22820D1D-34C1-44CA-828E-8C20C5B5C512}" dt="2021-09-24T06:07:48.136" v="141" actId="478"/>
          <ac:spMkLst>
            <pc:docMk/>
            <pc:sldMk cId="0" sldId="321"/>
            <ac:spMk id="7" creationId="{00000000-0000-0000-0000-000000000000}"/>
          </ac:spMkLst>
        </pc:spChg>
        <pc:spChg chg="add del mod topLvl">
          <ac:chgData name="Ganguri, Rakesh" userId="c976ff7a-55fc-47ef-8f30-9117bb52e386" providerId="ADAL" clId="{22820D1D-34C1-44CA-828E-8C20C5B5C512}" dt="2021-09-24T06:08:19.101" v="149" actId="338"/>
          <ac:spMkLst>
            <pc:docMk/>
            <pc:sldMk cId="0" sldId="321"/>
            <ac:spMk id="8" creationId="{00000000-0000-0000-0000-000000000000}"/>
          </ac:spMkLst>
        </pc:spChg>
        <pc:spChg chg="add del mod topLvl">
          <ac:chgData name="Ganguri, Rakesh" userId="c976ff7a-55fc-47ef-8f30-9117bb52e386" providerId="ADAL" clId="{22820D1D-34C1-44CA-828E-8C20C5B5C512}" dt="2021-09-24T06:07:46.849" v="140" actId="478"/>
          <ac:spMkLst>
            <pc:docMk/>
            <pc:sldMk cId="0" sldId="321"/>
            <ac:spMk id="9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7:25.539" v="131" actId="478"/>
          <ac:spMkLst>
            <pc:docMk/>
            <pc:sldMk cId="0" sldId="321"/>
            <ac:spMk id="10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7:32.816" v="135" actId="478"/>
          <ac:spMkLst>
            <pc:docMk/>
            <pc:sldMk cId="0" sldId="321"/>
            <ac:spMk id="11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7:31.206" v="134" actId="478"/>
          <ac:spMkLst>
            <pc:docMk/>
            <pc:sldMk cId="0" sldId="321"/>
            <ac:spMk id="12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8:55.717" v="158" actId="478"/>
          <ac:spMkLst>
            <pc:docMk/>
            <pc:sldMk cId="0" sldId="321"/>
            <ac:spMk id="13" creationId="{00000000-0000-0000-0000-000000000000}"/>
          </ac:spMkLst>
        </pc:spChg>
        <pc:spChg chg="del mod">
          <ac:chgData name="Ganguri, Rakesh" userId="c976ff7a-55fc-47ef-8f30-9117bb52e386" providerId="ADAL" clId="{22820D1D-34C1-44CA-828E-8C20C5B5C512}" dt="2021-09-24T06:07:34.081" v="136" actId="478"/>
          <ac:spMkLst>
            <pc:docMk/>
            <pc:sldMk cId="0" sldId="321"/>
            <ac:spMk id="14" creationId="{00000000-0000-0000-0000-000000000000}"/>
          </ac:spMkLst>
        </pc:spChg>
        <pc:spChg chg="add mod">
          <ac:chgData name="Ganguri, Rakesh" userId="c976ff7a-55fc-47ef-8f30-9117bb52e386" providerId="ADAL" clId="{22820D1D-34C1-44CA-828E-8C20C5B5C512}" dt="2021-09-24T06:09:08.119" v="160" actId="14100"/>
          <ac:spMkLst>
            <pc:docMk/>
            <pc:sldMk cId="0" sldId="321"/>
            <ac:spMk id="17" creationId="{DF87064C-321C-408A-B7C4-966EC02BFC1C}"/>
          </ac:spMkLst>
        </pc:spChg>
        <pc:grpChg chg="add del">
          <ac:chgData name="Ganguri, Rakesh" userId="c976ff7a-55fc-47ef-8f30-9117bb52e386" providerId="ADAL" clId="{22820D1D-34C1-44CA-828E-8C20C5B5C512}" dt="2021-09-24T06:07:40.871" v="137" actId="165"/>
          <ac:grpSpMkLst>
            <pc:docMk/>
            <pc:sldMk cId="0" sldId="321"/>
            <ac:grpSpMk id="2" creationId="{00000000-0000-0000-0000-000000000000}"/>
          </ac:grpSpMkLst>
        </pc:grpChg>
        <pc:grpChg chg="add del mod">
          <ac:chgData name="Ganguri, Rakesh" userId="c976ff7a-55fc-47ef-8f30-9117bb52e386" providerId="ADAL" clId="{22820D1D-34C1-44CA-828E-8C20C5B5C512}" dt="2021-09-24T06:08:02.694" v="146" actId="165"/>
          <ac:grpSpMkLst>
            <pc:docMk/>
            <pc:sldMk cId="0" sldId="321"/>
            <ac:grpSpMk id="15" creationId="{94958D7A-E6BF-4C7A-B82D-05CE62246CEE}"/>
          </ac:grpSpMkLst>
        </pc:grpChg>
        <pc:grpChg chg="add del mod">
          <ac:chgData name="Ganguri, Rakesh" userId="c976ff7a-55fc-47ef-8f30-9117bb52e386" providerId="ADAL" clId="{22820D1D-34C1-44CA-828E-8C20C5B5C512}" dt="2021-09-24T06:08:25.765" v="151" actId="478"/>
          <ac:grpSpMkLst>
            <pc:docMk/>
            <pc:sldMk cId="0" sldId="321"/>
            <ac:grpSpMk id="16" creationId="{F2AED5A8-ABEF-4740-B6CA-84F366B3A765}"/>
          </ac:grpSpMkLst>
        </pc:grpChg>
        <pc:picChg chg="add del mod">
          <ac:chgData name="Ganguri, Rakesh" userId="c976ff7a-55fc-47ef-8f30-9117bb52e386" providerId="ADAL" clId="{22820D1D-34C1-44CA-828E-8C20C5B5C512}" dt="2021-09-24T06:52:10.671" v="573" actId="478"/>
          <ac:picMkLst>
            <pc:docMk/>
            <pc:sldMk cId="0" sldId="321"/>
            <ac:picMk id="18" creationId="{436F9405-4C94-42BF-8A5E-E9AF2FA9B11C}"/>
          </ac:picMkLst>
        </pc:picChg>
        <pc:picChg chg="add mod">
          <ac:chgData name="Ganguri, Rakesh" userId="c976ff7a-55fc-47ef-8f30-9117bb52e386" providerId="ADAL" clId="{22820D1D-34C1-44CA-828E-8C20C5B5C512}" dt="2021-09-24T06:53:29.655" v="594"/>
          <ac:picMkLst>
            <pc:docMk/>
            <pc:sldMk cId="0" sldId="321"/>
            <ac:picMk id="19" creationId="{3993B38C-86AA-4148-8411-614A740888AD}"/>
          </ac:picMkLst>
        </pc:picChg>
      </pc:sldChg>
      <pc:sldChg chg="addSp delSp modSp mod">
        <pc:chgData name="Ganguri, Rakesh" userId="c976ff7a-55fc-47ef-8f30-9117bb52e386" providerId="ADAL" clId="{22820D1D-34C1-44CA-828E-8C20C5B5C512}" dt="2021-09-24T06:53:31.661" v="595"/>
        <pc:sldMkLst>
          <pc:docMk/>
          <pc:sldMk cId="0" sldId="322"/>
        </pc:sldMkLst>
        <pc:spChg chg="del">
          <ac:chgData name="Ganguri, Rakesh" userId="c976ff7a-55fc-47ef-8f30-9117bb52e386" providerId="ADAL" clId="{22820D1D-34C1-44CA-828E-8C20C5B5C512}" dt="2021-09-24T06:06:59.765" v="124" actId="478"/>
          <ac:spMkLst>
            <pc:docMk/>
            <pc:sldMk cId="0" sldId="322"/>
            <ac:spMk id="6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7:07.070" v="127" actId="478"/>
          <ac:spMkLst>
            <pc:docMk/>
            <pc:sldMk cId="0" sldId="322"/>
            <ac:spMk id="7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7:03.186" v="125" actId="478"/>
          <ac:spMkLst>
            <pc:docMk/>
            <pc:sldMk cId="0" sldId="322"/>
            <ac:spMk id="8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7:04.937" v="126" actId="478"/>
          <ac:spMkLst>
            <pc:docMk/>
            <pc:sldMk cId="0" sldId="322"/>
            <ac:spMk id="9" creationId="{00000000-0000-0000-0000-000000000000}"/>
          </ac:spMkLst>
        </pc:spChg>
        <pc:spChg chg="del topLvl">
          <ac:chgData name="Ganguri, Rakesh" userId="c976ff7a-55fc-47ef-8f30-9117bb52e386" providerId="ADAL" clId="{22820D1D-34C1-44CA-828E-8C20C5B5C512}" dt="2021-09-24T06:07:17.224" v="130" actId="478"/>
          <ac:spMkLst>
            <pc:docMk/>
            <pc:sldMk cId="0" sldId="322"/>
            <ac:spMk id="11" creationId="{00000000-0000-0000-0000-000000000000}"/>
          </ac:spMkLst>
        </pc:spChg>
        <pc:spChg chg="topLvl">
          <ac:chgData name="Ganguri, Rakesh" userId="c976ff7a-55fc-47ef-8f30-9117bb52e386" providerId="ADAL" clId="{22820D1D-34C1-44CA-828E-8C20C5B5C512}" dt="2021-09-24T06:07:17.224" v="130" actId="478"/>
          <ac:spMkLst>
            <pc:docMk/>
            <pc:sldMk cId="0" sldId="322"/>
            <ac:spMk id="12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6:53.157" v="121" actId="478"/>
          <ac:spMkLst>
            <pc:docMk/>
            <pc:sldMk cId="0" sldId="322"/>
            <ac:spMk id="13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6:49.765" v="119" actId="478"/>
          <ac:spMkLst>
            <pc:docMk/>
            <pc:sldMk cId="0" sldId="322"/>
            <ac:spMk id="14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6:51.552" v="120" actId="478"/>
          <ac:spMkLst>
            <pc:docMk/>
            <pc:sldMk cId="0" sldId="322"/>
            <ac:spMk id="15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6:56.918" v="122" actId="478"/>
          <ac:spMkLst>
            <pc:docMk/>
            <pc:sldMk cId="0" sldId="322"/>
            <ac:spMk id="16" creationId="{00000000-0000-0000-0000-000000000000}"/>
          </ac:spMkLst>
        </pc:spChg>
        <pc:spChg chg="del mod">
          <ac:chgData name="Ganguri, Rakesh" userId="c976ff7a-55fc-47ef-8f30-9117bb52e386" providerId="ADAL" clId="{22820D1D-34C1-44CA-828E-8C20C5B5C512}" dt="2021-09-24T06:06:47.415" v="118" actId="478"/>
          <ac:spMkLst>
            <pc:docMk/>
            <pc:sldMk cId="0" sldId="322"/>
            <ac:spMk id="17" creationId="{00000000-0000-0000-0000-000000000000}"/>
          </ac:spMkLst>
        </pc:spChg>
        <pc:grpChg chg="del">
          <ac:chgData name="Ganguri, Rakesh" userId="c976ff7a-55fc-47ef-8f30-9117bb52e386" providerId="ADAL" clId="{22820D1D-34C1-44CA-828E-8C20C5B5C512}" dt="2021-09-24T06:06:58.365" v="123" actId="478"/>
          <ac:grpSpMkLst>
            <pc:docMk/>
            <pc:sldMk cId="0" sldId="322"/>
            <ac:grpSpMk id="2" creationId="{00000000-0000-0000-0000-000000000000}"/>
          </ac:grpSpMkLst>
        </pc:grpChg>
        <pc:grpChg chg="add del">
          <ac:chgData name="Ganguri, Rakesh" userId="c976ff7a-55fc-47ef-8f30-9117bb52e386" providerId="ADAL" clId="{22820D1D-34C1-44CA-828E-8C20C5B5C512}" dt="2021-09-24T06:07:17.224" v="130" actId="478"/>
          <ac:grpSpMkLst>
            <pc:docMk/>
            <pc:sldMk cId="0" sldId="322"/>
            <ac:grpSpMk id="10" creationId="{00000000-0000-0000-0000-000000000000}"/>
          </ac:grpSpMkLst>
        </pc:grpChg>
        <pc:picChg chg="add del mod">
          <ac:chgData name="Ganguri, Rakesh" userId="c976ff7a-55fc-47ef-8f30-9117bb52e386" providerId="ADAL" clId="{22820D1D-34C1-44CA-828E-8C20C5B5C512}" dt="2021-09-24T06:52:13.490" v="574" actId="478"/>
          <ac:picMkLst>
            <pc:docMk/>
            <pc:sldMk cId="0" sldId="322"/>
            <ac:picMk id="18" creationId="{B29BC3B6-7FFE-410E-AD0E-C421A5A6D171}"/>
          </ac:picMkLst>
        </pc:picChg>
        <pc:picChg chg="add mod">
          <ac:chgData name="Ganguri, Rakesh" userId="c976ff7a-55fc-47ef-8f30-9117bb52e386" providerId="ADAL" clId="{22820D1D-34C1-44CA-828E-8C20C5B5C512}" dt="2021-09-24T06:53:31.661" v="595"/>
          <ac:picMkLst>
            <pc:docMk/>
            <pc:sldMk cId="0" sldId="322"/>
            <ac:picMk id="19" creationId="{CAE10852-A248-4957-8682-1444538D64A9}"/>
          </ac:picMkLst>
        </pc:picChg>
      </pc:sldChg>
      <pc:sldChg chg="addSp delSp modSp mod setBg setFolMasterObjs modClrScheme addAnim chgLayout">
        <pc:chgData name="Ganguri, Rakesh" userId="c976ff7a-55fc-47ef-8f30-9117bb52e386" providerId="ADAL" clId="{22820D1D-34C1-44CA-828E-8C20C5B5C512}" dt="2021-09-24T06:53:34.349" v="596"/>
        <pc:sldMkLst>
          <pc:docMk/>
          <pc:sldMk cId="0" sldId="323"/>
        </pc:sldMkLst>
        <pc:spChg chg="del mod topLvl">
          <ac:chgData name="Ganguri, Rakesh" userId="c976ff7a-55fc-47ef-8f30-9117bb52e386" providerId="ADAL" clId="{22820D1D-34C1-44CA-828E-8C20C5B5C512}" dt="2021-09-24T06:09:31.177" v="163" actId="478"/>
          <ac:spMkLst>
            <pc:docMk/>
            <pc:sldMk cId="0" sldId="323"/>
            <ac:spMk id="3" creationId="{00000000-0000-0000-0000-000000000000}"/>
          </ac:spMkLst>
        </pc:spChg>
        <pc:spChg chg="del mod topLvl">
          <ac:chgData name="Ganguri, Rakesh" userId="c976ff7a-55fc-47ef-8f30-9117bb52e386" providerId="ADAL" clId="{22820D1D-34C1-44CA-828E-8C20C5B5C512}" dt="2021-09-24T06:09:31.177" v="163" actId="478"/>
          <ac:spMkLst>
            <pc:docMk/>
            <pc:sldMk cId="0" sldId="323"/>
            <ac:spMk id="4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9:35.079" v="165" actId="478"/>
          <ac:spMkLst>
            <pc:docMk/>
            <pc:sldMk cId="0" sldId="323"/>
            <ac:spMk id="5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9:36.564" v="166" actId="478"/>
          <ac:spMkLst>
            <pc:docMk/>
            <pc:sldMk cId="0" sldId="323"/>
            <ac:spMk id="6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6:09:32.924" v="164" actId="478"/>
          <ac:spMkLst>
            <pc:docMk/>
            <pc:sldMk cId="0" sldId="323"/>
            <ac:spMk id="11" creationId="{00000000-0000-0000-0000-000000000000}"/>
          </ac:spMkLst>
        </pc:spChg>
        <pc:spChg chg="del mod">
          <ac:chgData name="Ganguri, Rakesh" userId="c976ff7a-55fc-47ef-8f30-9117bb52e386" providerId="ADAL" clId="{22820D1D-34C1-44CA-828E-8C20C5B5C512}" dt="2021-09-24T06:06:43.699" v="117" actId="478"/>
          <ac:spMkLst>
            <pc:docMk/>
            <pc:sldMk cId="0" sldId="323"/>
            <ac:spMk id="12" creationId="{00000000-0000-0000-0000-000000000000}"/>
          </ac:spMkLst>
        </pc:spChg>
        <pc:spChg chg="add mod">
          <ac:chgData name="Ganguri, Rakesh" userId="c976ff7a-55fc-47ef-8f30-9117bb52e386" providerId="ADAL" clId="{22820D1D-34C1-44CA-828E-8C20C5B5C512}" dt="2021-09-24T06:43:03.491" v="510" actId="26606"/>
          <ac:spMkLst>
            <pc:docMk/>
            <pc:sldMk cId="0" sldId="323"/>
            <ac:spMk id="13" creationId="{C74FB566-E8E1-435E-A626-15EE99C99878}"/>
          </ac:spMkLst>
        </pc:spChg>
        <pc:spChg chg="add">
          <ac:chgData name="Ganguri, Rakesh" userId="c976ff7a-55fc-47ef-8f30-9117bb52e386" providerId="ADAL" clId="{22820D1D-34C1-44CA-828E-8C20C5B5C512}" dt="2021-09-24T06:43:03.491" v="510" actId="26606"/>
          <ac:spMkLst>
            <pc:docMk/>
            <pc:sldMk cId="0" sldId="323"/>
            <ac:spMk id="28" creationId="{260615AE-7DBC-4FF7-9107-9FE957695B02}"/>
          </ac:spMkLst>
        </pc:spChg>
        <pc:grpChg chg="del">
          <ac:chgData name="Ganguri, Rakesh" userId="c976ff7a-55fc-47ef-8f30-9117bb52e386" providerId="ADAL" clId="{22820D1D-34C1-44CA-828E-8C20C5B5C512}" dt="2021-09-24T06:09:22.954" v="161" actId="165"/>
          <ac:grpSpMkLst>
            <pc:docMk/>
            <pc:sldMk cId="0" sldId="323"/>
            <ac:grpSpMk id="2" creationId="{00000000-0000-0000-0000-000000000000}"/>
          </ac:grpSpMkLst>
        </pc:grpChg>
        <pc:grpChg chg="del">
          <ac:chgData name="Ganguri, Rakesh" userId="c976ff7a-55fc-47ef-8f30-9117bb52e386" providerId="ADAL" clId="{22820D1D-34C1-44CA-828E-8C20C5B5C512}" dt="2021-09-24T06:06:41.380" v="116" actId="478"/>
          <ac:grpSpMkLst>
            <pc:docMk/>
            <pc:sldMk cId="0" sldId="323"/>
            <ac:grpSpMk id="7" creationId="{00000000-0000-0000-0000-000000000000}"/>
          </ac:grpSpMkLst>
        </pc:grpChg>
        <pc:grpChg chg="add">
          <ac:chgData name="Ganguri, Rakesh" userId="c976ff7a-55fc-47ef-8f30-9117bb52e386" providerId="ADAL" clId="{22820D1D-34C1-44CA-828E-8C20C5B5C512}" dt="2021-09-24T06:43:03.491" v="510" actId="26606"/>
          <ac:grpSpMkLst>
            <pc:docMk/>
            <pc:sldMk cId="0" sldId="323"/>
            <ac:grpSpMk id="20" creationId="{C616B3DC-C165-433D-9187-62DCC0E317D3}"/>
          </ac:grpSpMkLst>
        </pc:grpChg>
        <pc:picChg chg="add">
          <ac:chgData name="Ganguri, Rakesh" userId="c976ff7a-55fc-47ef-8f30-9117bb52e386" providerId="ADAL" clId="{22820D1D-34C1-44CA-828E-8C20C5B5C512}" dt="2021-09-24T06:43:03.491" v="510" actId="26606"/>
          <ac:picMkLst>
            <pc:docMk/>
            <pc:sldMk cId="0" sldId="323"/>
            <ac:picMk id="17" creationId="{88B848DA-09A7-4BDE-95AF-2A213A99FAF5}"/>
          </ac:picMkLst>
        </pc:picChg>
        <pc:picChg chg="add del mod">
          <ac:chgData name="Ganguri, Rakesh" userId="c976ff7a-55fc-47ef-8f30-9117bb52e386" providerId="ADAL" clId="{22820D1D-34C1-44CA-828E-8C20C5B5C512}" dt="2021-09-24T06:52:16.161" v="575" actId="478"/>
          <ac:picMkLst>
            <pc:docMk/>
            <pc:sldMk cId="0" sldId="323"/>
            <ac:picMk id="27" creationId="{D9F46EFD-9161-412E-98BD-A15AE4EFBF2C}"/>
          </ac:picMkLst>
        </pc:picChg>
        <pc:picChg chg="add mod">
          <ac:chgData name="Ganguri, Rakesh" userId="c976ff7a-55fc-47ef-8f30-9117bb52e386" providerId="ADAL" clId="{22820D1D-34C1-44CA-828E-8C20C5B5C512}" dt="2021-09-24T06:53:34.349" v="596"/>
          <ac:picMkLst>
            <pc:docMk/>
            <pc:sldMk cId="0" sldId="323"/>
            <ac:picMk id="29" creationId="{7376E62C-A8A5-4328-8C97-022DD951759A}"/>
          </ac:picMkLst>
        </pc:picChg>
      </pc:sldChg>
      <pc:sldChg chg="addSp delSp modSp add mod">
        <pc:chgData name="Ganguri, Rakesh" userId="c976ff7a-55fc-47ef-8f30-9117bb52e386" providerId="ADAL" clId="{22820D1D-34C1-44CA-828E-8C20C5B5C512}" dt="2021-09-24T06:51:07.760" v="552" actId="1076"/>
        <pc:sldMkLst>
          <pc:docMk/>
          <pc:sldMk cId="2307765651" sldId="324"/>
        </pc:sldMkLst>
        <pc:spChg chg="mod">
          <ac:chgData name="Ganguri, Rakesh" userId="c976ff7a-55fc-47ef-8f30-9117bb52e386" providerId="ADAL" clId="{22820D1D-34C1-44CA-828E-8C20C5B5C512}" dt="2021-09-24T06:10:35.939" v="179" actId="1076"/>
          <ac:spMkLst>
            <pc:docMk/>
            <pc:sldMk cId="2307765651" sldId="324"/>
            <ac:spMk id="2" creationId="{00000000-0000-0000-0000-000000000000}"/>
          </ac:spMkLst>
        </pc:spChg>
        <pc:spChg chg="mod">
          <ac:chgData name="Ganguri, Rakesh" userId="c976ff7a-55fc-47ef-8f30-9117bb52e386" providerId="ADAL" clId="{22820D1D-34C1-44CA-828E-8C20C5B5C512}" dt="2021-09-24T06:41:47.555" v="485" actId="14100"/>
          <ac:spMkLst>
            <pc:docMk/>
            <pc:sldMk cId="2307765651" sldId="324"/>
            <ac:spMk id="3" creationId="{00000000-0000-0000-0000-000000000000}"/>
          </ac:spMkLst>
        </pc:spChg>
        <pc:spChg chg="del">
          <ac:chgData name="Ganguri, Rakesh" userId="c976ff7a-55fc-47ef-8f30-9117bb52e386" providerId="ADAL" clId="{22820D1D-34C1-44CA-828E-8C20C5B5C512}" dt="2021-09-24T05:54:35.405" v="27" actId="478"/>
          <ac:spMkLst>
            <pc:docMk/>
            <pc:sldMk cId="2307765651" sldId="324"/>
            <ac:spMk id="4" creationId="{00000000-0000-0000-0000-000000000000}"/>
          </ac:spMkLst>
        </pc:spChg>
        <pc:picChg chg="add mod">
          <ac:chgData name="Ganguri, Rakesh" userId="c976ff7a-55fc-47ef-8f30-9117bb52e386" providerId="ADAL" clId="{22820D1D-34C1-44CA-828E-8C20C5B5C512}" dt="2021-09-24T06:51:07.760" v="552" actId="1076"/>
          <ac:picMkLst>
            <pc:docMk/>
            <pc:sldMk cId="2307765651" sldId="324"/>
            <ac:picMk id="1026" creationId="{40FBFCAB-2E7D-47B7-804B-9124996BC377}"/>
          </ac:picMkLst>
        </pc:picChg>
      </pc:sldChg>
      <pc:sldChg chg="new del">
        <pc:chgData name="Ganguri, Rakesh" userId="c976ff7a-55fc-47ef-8f30-9117bb52e386" providerId="ADAL" clId="{22820D1D-34C1-44CA-828E-8C20C5B5C512}" dt="2021-09-23T14:10:46.591" v="5" actId="2696"/>
        <pc:sldMkLst>
          <pc:docMk/>
          <pc:sldMk cId="2143389234" sldId="325"/>
        </pc:sldMkLst>
      </pc:sldChg>
      <pc:sldChg chg="addSp delSp modSp new del mod ord chgLayout">
        <pc:chgData name="Ganguri, Rakesh" userId="c976ff7a-55fc-47ef-8f30-9117bb52e386" providerId="ADAL" clId="{22820D1D-34C1-44CA-828E-8C20C5B5C512}" dt="2021-09-24T06:44:24.987" v="513" actId="2696"/>
        <pc:sldMkLst>
          <pc:docMk/>
          <pc:sldMk cId="3647392879" sldId="325"/>
        </pc:sldMkLst>
        <pc:spChg chg="del">
          <ac:chgData name="Ganguri, Rakesh" userId="c976ff7a-55fc-47ef-8f30-9117bb52e386" providerId="ADAL" clId="{22820D1D-34C1-44CA-828E-8C20C5B5C512}" dt="2021-09-24T06:29:30.128" v="256" actId="6264"/>
          <ac:spMkLst>
            <pc:docMk/>
            <pc:sldMk cId="3647392879" sldId="325"/>
            <ac:spMk id="2" creationId="{36CE98B7-B057-42C5-96F7-09C1EAD70354}"/>
          </ac:spMkLst>
        </pc:spChg>
        <pc:spChg chg="del">
          <ac:chgData name="Ganguri, Rakesh" userId="c976ff7a-55fc-47ef-8f30-9117bb52e386" providerId="ADAL" clId="{22820D1D-34C1-44CA-828E-8C20C5B5C512}" dt="2021-09-24T06:29:30.128" v="256" actId="6264"/>
          <ac:spMkLst>
            <pc:docMk/>
            <pc:sldMk cId="3647392879" sldId="325"/>
            <ac:spMk id="3" creationId="{4F42BF96-D5FA-49B7-BCFB-779D15331D4B}"/>
          </ac:spMkLst>
        </pc:spChg>
        <pc:spChg chg="add mod ord">
          <ac:chgData name="Ganguri, Rakesh" userId="c976ff7a-55fc-47ef-8f30-9117bb52e386" providerId="ADAL" clId="{22820D1D-34C1-44CA-828E-8C20C5B5C512}" dt="2021-09-24T06:29:30.128" v="256" actId="6264"/>
          <ac:spMkLst>
            <pc:docMk/>
            <pc:sldMk cId="3647392879" sldId="325"/>
            <ac:spMk id="4" creationId="{EEADBA0C-6CA9-47CE-90C1-962B23C0BF7D}"/>
          </ac:spMkLst>
        </pc:spChg>
        <pc:spChg chg="add mod ord">
          <ac:chgData name="Ganguri, Rakesh" userId="c976ff7a-55fc-47ef-8f30-9117bb52e386" providerId="ADAL" clId="{22820D1D-34C1-44CA-828E-8C20C5B5C512}" dt="2021-09-24T06:29:30.128" v="256" actId="6264"/>
          <ac:spMkLst>
            <pc:docMk/>
            <pc:sldMk cId="3647392879" sldId="325"/>
            <ac:spMk id="5" creationId="{1E1D2F00-9A27-47BD-A8C1-D543E5A1A726}"/>
          </ac:spMkLst>
        </pc:spChg>
      </pc:sldChg>
      <pc:sldChg chg="modSp add mod setBg">
        <pc:chgData name="Ganguri, Rakesh" userId="c976ff7a-55fc-47ef-8f30-9117bb52e386" providerId="ADAL" clId="{22820D1D-34C1-44CA-828E-8C20C5B5C512}" dt="2021-09-24T06:41:22.753" v="482" actId="207"/>
        <pc:sldMkLst>
          <pc:docMk/>
          <pc:sldMk cId="3867533695" sldId="1042"/>
        </pc:sldMkLst>
        <pc:spChg chg="mod">
          <ac:chgData name="Ganguri, Rakesh" userId="c976ff7a-55fc-47ef-8f30-9117bb52e386" providerId="ADAL" clId="{22820D1D-34C1-44CA-828E-8C20C5B5C512}" dt="2021-09-24T06:41:22.753" v="482" actId="207"/>
          <ac:spMkLst>
            <pc:docMk/>
            <pc:sldMk cId="3867533695" sldId="1042"/>
            <ac:spMk id="2" creationId="{D65D8CDD-4C58-4EBA-861D-05FBDBE63743}"/>
          </ac:spMkLst>
        </pc:spChg>
        <pc:spChg chg="mod">
          <ac:chgData name="Ganguri, Rakesh" userId="c976ff7a-55fc-47ef-8f30-9117bb52e386" providerId="ADAL" clId="{22820D1D-34C1-44CA-828E-8C20C5B5C512}" dt="2021-09-24T06:40:40.274" v="473" actId="207"/>
          <ac:spMkLst>
            <pc:docMk/>
            <pc:sldMk cId="3867533695" sldId="1042"/>
            <ac:spMk id="3" creationId="{6F8D696E-B4E9-4F10-824F-B9B79E98BE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0D8E1-A2E3-41DD-A40B-BE0085866703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7133-1CD6-4087-B9D6-822AD8EDC3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2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97133-1CD6-4087-B9D6-822AD8EDC3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857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97133-1CD6-4087-B9D6-822AD8EDC3A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86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97133-1CD6-4087-B9D6-822AD8EDC3A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6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97133-1CD6-4087-B9D6-822AD8EDC3A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1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9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3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0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4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43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73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194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585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513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0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DCE2E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68907" y="2515361"/>
            <a:ext cx="4874259" cy="6784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88FBB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616308" y="2330577"/>
            <a:ext cx="5351780" cy="6791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88FBB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dirty="0"/>
              <a:t>2018, </a:t>
            </a:r>
            <a:r>
              <a:rPr spc="-5" dirty="0"/>
              <a:t>edureka and/or </a:t>
            </a:r>
            <a:r>
              <a:rPr dirty="0"/>
              <a:t>its </a:t>
            </a:r>
            <a:r>
              <a:rPr spc="-10" dirty="0"/>
              <a:t>affiliates. </a:t>
            </a:r>
            <a:r>
              <a:rPr spc="-5" dirty="0"/>
              <a:t>All </a:t>
            </a:r>
            <a:r>
              <a:rPr dirty="0"/>
              <a:t>rights</a:t>
            </a:r>
            <a:r>
              <a:rPr spc="-15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329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7666" y="645617"/>
            <a:ext cx="16412667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dirty="0"/>
              <a:t>2018, </a:t>
            </a:r>
            <a:r>
              <a:rPr spc="-5" dirty="0"/>
              <a:t>edureka and/or </a:t>
            </a:r>
            <a:r>
              <a:rPr dirty="0"/>
              <a:t>its </a:t>
            </a:r>
            <a:r>
              <a:rPr spc="-10" dirty="0"/>
              <a:t>affiliates. </a:t>
            </a:r>
            <a:r>
              <a:rPr spc="-5" dirty="0"/>
              <a:t>All </a:t>
            </a:r>
            <a:r>
              <a:rPr dirty="0"/>
              <a:t>rights</a:t>
            </a:r>
            <a:r>
              <a:rPr spc="-15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258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13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e de tit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/>
        </p:nvSpPr>
        <p:spPr>
          <a:xfrm>
            <a:off x="395029" y="1363080"/>
            <a:ext cx="15298877" cy="9289032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270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20" y="6340780"/>
            <a:ext cx="17068800" cy="507831"/>
          </a:xfrm>
        </p:spPr>
        <p:txBody>
          <a:bodyPr wrap="square" lIns="36000" tIns="0" rIns="36000">
            <a:sp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19" y="3462345"/>
            <a:ext cx="17079201" cy="3093154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9900" b="1" baseline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90AA58-6524-4A50-851C-8EA6E75AA5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674" y="390972"/>
            <a:ext cx="4536000" cy="18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07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6669" y="1203448"/>
            <a:ext cx="12955610" cy="3812147"/>
          </a:xfrm>
        </p:spPr>
        <p:txBody>
          <a:bodyPr bIns="0" anchor="b">
            <a:normAutofit/>
          </a:bodyPr>
          <a:lstStyle>
            <a:lvl1pPr algn="l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6670" y="5296807"/>
            <a:ext cx="12955608" cy="146643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700" b="0" cap="all" baseline="0">
                <a:solidFill>
                  <a:schemeClr val="tx1"/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751" y="493961"/>
            <a:ext cx="7460873" cy="463802"/>
          </a:xfrm>
        </p:spPr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56497" y="1198460"/>
            <a:ext cx="1216529" cy="75536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26670" y="5292813"/>
            <a:ext cx="1295560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11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23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359" y="2634195"/>
            <a:ext cx="12964731" cy="2831925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1359" y="5709293"/>
            <a:ext cx="12945669" cy="1519394"/>
          </a:xfrm>
        </p:spPr>
        <p:txBody>
          <a:bodyPr tIns="91440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1359" y="5707478"/>
            <a:ext cx="1294566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04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826" y="1207334"/>
            <a:ext cx="14408453" cy="1588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0997" y="3016318"/>
            <a:ext cx="6967728" cy="5172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0657" y="3026015"/>
            <a:ext cx="6967728" cy="5162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4069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787" y="1206245"/>
            <a:ext cx="14411492" cy="158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787" y="3029324"/>
            <a:ext cx="6967728" cy="120291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787" y="4236404"/>
            <a:ext cx="6967728" cy="3966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18543" y="3034505"/>
            <a:ext cx="6967728" cy="12033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18543" y="4232237"/>
            <a:ext cx="6967728" cy="3956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72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05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9251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007" y="1198460"/>
            <a:ext cx="4909649" cy="33706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5571" y="1198461"/>
            <a:ext cx="9018705" cy="698823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7007" y="4808237"/>
            <a:ext cx="4912520" cy="3372272"/>
          </a:xfrm>
        </p:spPr>
        <p:txBody>
          <a:bodyPr/>
          <a:lstStyle>
            <a:lvl1pPr marL="0" indent="0" algn="l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72420" y="4808237"/>
            <a:ext cx="49042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704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216081" y="723256"/>
            <a:ext cx="6111800" cy="7723652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809" y="1694270"/>
            <a:ext cx="8298492" cy="27458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86584" y="1683814"/>
            <a:ext cx="4186757" cy="5799491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5494" y="4718988"/>
            <a:ext cx="8286606" cy="3005613"/>
          </a:xfrm>
        </p:spPr>
        <p:txBody>
          <a:bodyPr>
            <a:normAutofit/>
          </a:bodyPr>
          <a:lstStyle>
            <a:lvl1pPr marL="0" indent="0" algn="l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074" y="8204785"/>
            <a:ext cx="8291027" cy="48018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1073" y="477961"/>
            <a:ext cx="8311506" cy="4813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2171074" y="4715408"/>
            <a:ext cx="82910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0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9345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910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58667" y="1198460"/>
            <a:ext cx="2423613" cy="698983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7008" y="1198460"/>
            <a:ext cx="11743245" cy="69898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158667" y="1198460"/>
            <a:ext cx="0" cy="698983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24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4348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647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598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95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586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448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265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1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171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496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712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705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574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4673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075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177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7236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728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160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381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9585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860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716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717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747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41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4270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6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8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4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6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9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5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  <p:sldLayoutId id="2147483950" r:id="rId18"/>
    <p:sldLayoutId id="2147483951" r:id="rId19"/>
    <p:sldLayoutId id="2147484029" r:id="rId20"/>
  </p:sldLayoutIdLst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029215"/>
            <a:ext cx="18288000" cy="615891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9189720"/>
            <a:ext cx="18288000" cy="11144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7369" y="1206779"/>
            <a:ext cx="14404913" cy="1573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7369" y="3023599"/>
            <a:ext cx="14404913" cy="517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1208" y="495555"/>
            <a:ext cx="5251073" cy="463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7369" y="493961"/>
            <a:ext cx="8908254" cy="463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091" y="1198460"/>
            <a:ext cx="1216529" cy="7553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192620"/>
            <a:ext cx="1828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8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7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0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1670"/>
              </a:lnSpc>
            </a:pPr>
            <a:r>
              <a:rPr lang="en-IN" spc="-5"/>
              <a:t>Copyright </a:t>
            </a:r>
            <a:r>
              <a:rPr lang="en-IN" spc="5"/>
              <a:t>© </a:t>
            </a:r>
            <a:r>
              <a:rPr lang="en-IN"/>
              <a:t>2018, </a:t>
            </a:r>
            <a:r>
              <a:rPr lang="en-IN" spc="-5"/>
              <a:t>edureka and/or </a:t>
            </a:r>
            <a:r>
              <a:rPr lang="en-IN"/>
              <a:t>its </a:t>
            </a:r>
            <a:r>
              <a:rPr lang="en-IN" spc="-10"/>
              <a:t>affiliates. </a:t>
            </a:r>
            <a:r>
              <a:rPr lang="en-IN" spc="-5"/>
              <a:t>All </a:t>
            </a:r>
            <a:r>
              <a:rPr lang="en-IN"/>
              <a:t>rights</a:t>
            </a:r>
            <a:r>
              <a:rPr lang="en-IN" spc="-150"/>
              <a:t> </a:t>
            </a:r>
            <a:r>
              <a:rPr lang="en-IN" spc="-5"/>
              <a:t>reserved.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26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jp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4.png"/><Relationship Id="rId4" Type="http://schemas.openxmlformats.org/officeDocument/2006/relationships/image" Target="../media/image32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5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5D8CDD-4C58-4EBA-861D-05FBDBE6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0" y="8426970"/>
            <a:ext cx="17068800" cy="507831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October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2021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D696E-B4E9-4F10-824F-B9B79E98B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8439"/>
            <a:ext cx="17079201" cy="4324261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Kubernetes</a:t>
            </a:r>
            <a:br>
              <a:rPr lang="en-GB" dirty="0"/>
            </a:br>
            <a:r>
              <a:rPr lang="en-GB" dirty="0"/>
              <a:t>                  </a:t>
            </a:r>
            <a:br>
              <a:rPr lang="en-GB" dirty="0"/>
            </a:br>
            <a:r>
              <a:rPr lang="en-GB" sz="4000" dirty="0">
                <a:solidFill>
                  <a:schemeClr val="tx1"/>
                </a:solidFill>
              </a:rPr>
              <a:t>Presentation  by</a:t>
            </a:r>
            <a:br>
              <a:rPr lang="en-GB" sz="4000" dirty="0"/>
            </a:br>
            <a:r>
              <a:rPr lang="en-GB" sz="4000" dirty="0"/>
              <a:t>                                                               </a:t>
            </a:r>
            <a:r>
              <a:rPr lang="en-GB" sz="4000" dirty="0">
                <a:solidFill>
                  <a:schemeClr val="accent4">
                    <a:lumMod val="50000"/>
                  </a:schemeClr>
                </a:solidFill>
              </a:rPr>
              <a:t>Rakesh</a:t>
            </a:r>
            <a:r>
              <a:rPr lang="en-GB" sz="40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8675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0" y="1750484"/>
            <a:ext cx="16231744" cy="7279216"/>
            <a:chOff x="1248155" y="1845563"/>
            <a:chExt cx="16231744" cy="7540752"/>
          </a:xfrm>
        </p:grpSpPr>
        <p:sp>
          <p:nvSpPr>
            <p:cNvPr id="3" name="object 3"/>
            <p:cNvSpPr/>
            <p:nvPr/>
          </p:nvSpPr>
          <p:spPr>
            <a:xfrm>
              <a:off x="1248155" y="4573523"/>
              <a:ext cx="15791688" cy="4812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8155" y="1845563"/>
              <a:ext cx="15791688" cy="2654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94714" y="2076449"/>
              <a:ext cx="3385185" cy="3168650"/>
            </a:xfrm>
            <a:custGeom>
              <a:avLst/>
              <a:gdLst/>
              <a:ahLst/>
              <a:cxnLst/>
              <a:rect l="l" t="t" r="r" b="b"/>
              <a:pathLst>
                <a:path w="3385184" h="3168650">
                  <a:moveTo>
                    <a:pt x="2856738" y="0"/>
                  </a:moveTo>
                  <a:lnTo>
                    <a:pt x="528066" y="0"/>
                  </a:lnTo>
                  <a:lnTo>
                    <a:pt x="480008" y="2158"/>
                  </a:lnTo>
                  <a:lnTo>
                    <a:pt x="433158" y="8509"/>
                  </a:lnTo>
                  <a:lnTo>
                    <a:pt x="387702" y="18866"/>
                  </a:lnTo>
                  <a:lnTo>
                    <a:pt x="343827" y="33042"/>
                  </a:lnTo>
                  <a:lnTo>
                    <a:pt x="301718" y="50852"/>
                  </a:lnTo>
                  <a:lnTo>
                    <a:pt x="261563" y="72107"/>
                  </a:lnTo>
                  <a:lnTo>
                    <a:pt x="223548" y="96622"/>
                  </a:lnTo>
                  <a:lnTo>
                    <a:pt x="187860" y="124211"/>
                  </a:lnTo>
                  <a:lnTo>
                    <a:pt x="154686" y="154685"/>
                  </a:lnTo>
                  <a:lnTo>
                    <a:pt x="124211" y="187860"/>
                  </a:lnTo>
                  <a:lnTo>
                    <a:pt x="96622" y="223548"/>
                  </a:lnTo>
                  <a:lnTo>
                    <a:pt x="72107" y="261563"/>
                  </a:lnTo>
                  <a:lnTo>
                    <a:pt x="50852" y="301718"/>
                  </a:lnTo>
                  <a:lnTo>
                    <a:pt x="33042" y="343827"/>
                  </a:lnTo>
                  <a:lnTo>
                    <a:pt x="18866" y="387702"/>
                  </a:lnTo>
                  <a:lnTo>
                    <a:pt x="8509" y="433158"/>
                  </a:lnTo>
                  <a:lnTo>
                    <a:pt x="2158" y="480008"/>
                  </a:lnTo>
                  <a:lnTo>
                    <a:pt x="0" y="528066"/>
                  </a:lnTo>
                  <a:lnTo>
                    <a:pt x="0" y="2640329"/>
                  </a:lnTo>
                  <a:lnTo>
                    <a:pt x="2158" y="2688387"/>
                  </a:lnTo>
                  <a:lnTo>
                    <a:pt x="8509" y="2735237"/>
                  </a:lnTo>
                  <a:lnTo>
                    <a:pt x="18866" y="2780693"/>
                  </a:lnTo>
                  <a:lnTo>
                    <a:pt x="33042" y="2824568"/>
                  </a:lnTo>
                  <a:lnTo>
                    <a:pt x="50852" y="2866677"/>
                  </a:lnTo>
                  <a:lnTo>
                    <a:pt x="72107" y="2906832"/>
                  </a:lnTo>
                  <a:lnTo>
                    <a:pt x="96622" y="2944847"/>
                  </a:lnTo>
                  <a:lnTo>
                    <a:pt x="124211" y="2980535"/>
                  </a:lnTo>
                  <a:lnTo>
                    <a:pt x="154686" y="3013710"/>
                  </a:lnTo>
                  <a:lnTo>
                    <a:pt x="187860" y="3044184"/>
                  </a:lnTo>
                  <a:lnTo>
                    <a:pt x="223548" y="3071773"/>
                  </a:lnTo>
                  <a:lnTo>
                    <a:pt x="261563" y="3096288"/>
                  </a:lnTo>
                  <a:lnTo>
                    <a:pt x="301718" y="3117543"/>
                  </a:lnTo>
                  <a:lnTo>
                    <a:pt x="343827" y="3135353"/>
                  </a:lnTo>
                  <a:lnTo>
                    <a:pt x="387702" y="3149529"/>
                  </a:lnTo>
                  <a:lnTo>
                    <a:pt x="433158" y="3159886"/>
                  </a:lnTo>
                  <a:lnTo>
                    <a:pt x="480008" y="3166237"/>
                  </a:lnTo>
                  <a:lnTo>
                    <a:pt x="528066" y="3168396"/>
                  </a:lnTo>
                  <a:lnTo>
                    <a:pt x="2856738" y="3168396"/>
                  </a:lnTo>
                  <a:lnTo>
                    <a:pt x="2904795" y="3166237"/>
                  </a:lnTo>
                  <a:lnTo>
                    <a:pt x="2951645" y="3159886"/>
                  </a:lnTo>
                  <a:lnTo>
                    <a:pt x="2997101" y="3149529"/>
                  </a:lnTo>
                  <a:lnTo>
                    <a:pt x="3040976" y="3135353"/>
                  </a:lnTo>
                  <a:lnTo>
                    <a:pt x="3083085" y="3117543"/>
                  </a:lnTo>
                  <a:lnTo>
                    <a:pt x="3123240" y="3096288"/>
                  </a:lnTo>
                  <a:lnTo>
                    <a:pt x="3161255" y="3071773"/>
                  </a:lnTo>
                  <a:lnTo>
                    <a:pt x="3196943" y="3044184"/>
                  </a:lnTo>
                  <a:lnTo>
                    <a:pt x="3230117" y="3013709"/>
                  </a:lnTo>
                  <a:lnTo>
                    <a:pt x="3260592" y="2980535"/>
                  </a:lnTo>
                  <a:lnTo>
                    <a:pt x="3288181" y="2944847"/>
                  </a:lnTo>
                  <a:lnTo>
                    <a:pt x="3312696" y="2906832"/>
                  </a:lnTo>
                  <a:lnTo>
                    <a:pt x="3333951" y="2866677"/>
                  </a:lnTo>
                  <a:lnTo>
                    <a:pt x="3351761" y="2824568"/>
                  </a:lnTo>
                  <a:lnTo>
                    <a:pt x="3365937" y="2780693"/>
                  </a:lnTo>
                  <a:lnTo>
                    <a:pt x="3376294" y="2735237"/>
                  </a:lnTo>
                  <a:lnTo>
                    <a:pt x="3382645" y="2688387"/>
                  </a:lnTo>
                  <a:lnTo>
                    <a:pt x="3384804" y="2640329"/>
                  </a:lnTo>
                  <a:lnTo>
                    <a:pt x="3384804" y="528066"/>
                  </a:lnTo>
                  <a:lnTo>
                    <a:pt x="3382645" y="480008"/>
                  </a:lnTo>
                  <a:lnTo>
                    <a:pt x="3376294" y="433158"/>
                  </a:lnTo>
                  <a:lnTo>
                    <a:pt x="3365937" y="387702"/>
                  </a:lnTo>
                  <a:lnTo>
                    <a:pt x="3351761" y="343827"/>
                  </a:lnTo>
                  <a:lnTo>
                    <a:pt x="3333951" y="301718"/>
                  </a:lnTo>
                  <a:lnTo>
                    <a:pt x="3312696" y="261563"/>
                  </a:lnTo>
                  <a:lnTo>
                    <a:pt x="3288181" y="223548"/>
                  </a:lnTo>
                  <a:lnTo>
                    <a:pt x="3260592" y="187860"/>
                  </a:lnTo>
                  <a:lnTo>
                    <a:pt x="3230117" y="154685"/>
                  </a:lnTo>
                  <a:lnTo>
                    <a:pt x="3196943" y="124211"/>
                  </a:lnTo>
                  <a:lnTo>
                    <a:pt x="3161255" y="96622"/>
                  </a:lnTo>
                  <a:lnTo>
                    <a:pt x="3123240" y="72107"/>
                  </a:lnTo>
                  <a:lnTo>
                    <a:pt x="3083085" y="50852"/>
                  </a:lnTo>
                  <a:lnTo>
                    <a:pt x="3040976" y="33042"/>
                  </a:lnTo>
                  <a:lnTo>
                    <a:pt x="2997101" y="18866"/>
                  </a:lnTo>
                  <a:lnTo>
                    <a:pt x="2951645" y="8509"/>
                  </a:lnTo>
                  <a:lnTo>
                    <a:pt x="2904795" y="2158"/>
                  </a:lnTo>
                  <a:lnTo>
                    <a:pt x="2856738" y="0"/>
                  </a:lnTo>
                  <a:close/>
                </a:path>
              </a:pathLst>
            </a:custGeom>
            <a:solidFill>
              <a:srgbClr val="FBF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94714" y="2076449"/>
              <a:ext cx="3385185" cy="3168650"/>
            </a:xfrm>
            <a:custGeom>
              <a:avLst/>
              <a:gdLst/>
              <a:ahLst/>
              <a:cxnLst/>
              <a:rect l="l" t="t" r="r" b="b"/>
              <a:pathLst>
                <a:path w="3385184" h="3168650">
                  <a:moveTo>
                    <a:pt x="0" y="528066"/>
                  </a:moveTo>
                  <a:lnTo>
                    <a:pt x="2158" y="480008"/>
                  </a:lnTo>
                  <a:lnTo>
                    <a:pt x="8509" y="433158"/>
                  </a:lnTo>
                  <a:lnTo>
                    <a:pt x="18866" y="387702"/>
                  </a:lnTo>
                  <a:lnTo>
                    <a:pt x="33042" y="343827"/>
                  </a:lnTo>
                  <a:lnTo>
                    <a:pt x="50852" y="301718"/>
                  </a:lnTo>
                  <a:lnTo>
                    <a:pt x="72107" y="261563"/>
                  </a:lnTo>
                  <a:lnTo>
                    <a:pt x="96622" y="223548"/>
                  </a:lnTo>
                  <a:lnTo>
                    <a:pt x="124211" y="187860"/>
                  </a:lnTo>
                  <a:lnTo>
                    <a:pt x="154686" y="154685"/>
                  </a:lnTo>
                  <a:lnTo>
                    <a:pt x="187860" y="124211"/>
                  </a:lnTo>
                  <a:lnTo>
                    <a:pt x="223548" y="96622"/>
                  </a:lnTo>
                  <a:lnTo>
                    <a:pt x="261563" y="72107"/>
                  </a:lnTo>
                  <a:lnTo>
                    <a:pt x="301718" y="50852"/>
                  </a:lnTo>
                  <a:lnTo>
                    <a:pt x="343827" y="33042"/>
                  </a:lnTo>
                  <a:lnTo>
                    <a:pt x="387702" y="18866"/>
                  </a:lnTo>
                  <a:lnTo>
                    <a:pt x="433158" y="8509"/>
                  </a:lnTo>
                  <a:lnTo>
                    <a:pt x="480008" y="2158"/>
                  </a:lnTo>
                  <a:lnTo>
                    <a:pt x="528066" y="0"/>
                  </a:lnTo>
                  <a:lnTo>
                    <a:pt x="2856738" y="0"/>
                  </a:lnTo>
                  <a:lnTo>
                    <a:pt x="2904795" y="2158"/>
                  </a:lnTo>
                  <a:lnTo>
                    <a:pt x="2951645" y="8509"/>
                  </a:lnTo>
                  <a:lnTo>
                    <a:pt x="2997101" y="18866"/>
                  </a:lnTo>
                  <a:lnTo>
                    <a:pt x="3040976" y="33042"/>
                  </a:lnTo>
                  <a:lnTo>
                    <a:pt x="3083085" y="50852"/>
                  </a:lnTo>
                  <a:lnTo>
                    <a:pt x="3123240" y="72107"/>
                  </a:lnTo>
                  <a:lnTo>
                    <a:pt x="3161255" y="96622"/>
                  </a:lnTo>
                  <a:lnTo>
                    <a:pt x="3196943" y="124211"/>
                  </a:lnTo>
                  <a:lnTo>
                    <a:pt x="3230117" y="154685"/>
                  </a:lnTo>
                  <a:lnTo>
                    <a:pt x="3260592" y="187860"/>
                  </a:lnTo>
                  <a:lnTo>
                    <a:pt x="3288181" y="223548"/>
                  </a:lnTo>
                  <a:lnTo>
                    <a:pt x="3312696" y="261563"/>
                  </a:lnTo>
                  <a:lnTo>
                    <a:pt x="3333951" y="301718"/>
                  </a:lnTo>
                  <a:lnTo>
                    <a:pt x="3351761" y="343827"/>
                  </a:lnTo>
                  <a:lnTo>
                    <a:pt x="3365937" y="387702"/>
                  </a:lnTo>
                  <a:lnTo>
                    <a:pt x="3376294" y="433158"/>
                  </a:lnTo>
                  <a:lnTo>
                    <a:pt x="3382645" y="480008"/>
                  </a:lnTo>
                  <a:lnTo>
                    <a:pt x="3384804" y="528066"/>
                  </a:lnTo>
                  <a:lnTo>
                    <a:pt x="3384804" y="2640329"/>
                  </a:lnTo>
                  <a:lnTo>
                    <a:pt x="3382645" y="2688387"/>
                  </a:lnTo>
                  <a:lnTo>
                    <a:pt x="3376294" y="2735237"/>
                  </a:lnTo>
                  <a:lnTo>
                    <a:pt x="3365937" y="2780693"/>
                  </a:lnTo>
                  <a:lnTo>
                    <a:pt x="3351761" y="2824568"/>
                  </a:lnTo>
                  <a:lnTo>
                    <a:pt x="3333951" y="2866677"/>
                  </a:lnTo>
                  <a:lnTo>
                    <a:pt x="3312696" y="2906832"/>
                  </a:lnTo>
                  <a:lnTo>
                    <a:pt x="3288181" y="2944847"/>
                  </a:lnTo>
                  <a:lnTo>
                    <a:pt x="3260592" y="2980535"/>
                  </a:lnTo>
                  <a:lnTo>
                    <a:pt x="3230117" y="3013709"/>
                  </a:lnTo>
                  <a:lnTo>
                    <a:pt x="3196943" y="3044184"/>
                  </a:lnTo>
                  <a:lnTo>
                    <a:pt x="3161255" y="3071773"/>
                  </a:lnTo>
                  <a:lnTo>
                    <a:pt x="3123240" y="3096288"/>
                  </a:lnTo>
                  <a:lnTo>
                    <a:pt x="3083085" y="3117543"/>
                  </a:lnTo>
                  <a:lnTo>
                    <a:pt x="3040976" y="3135353"/>
                  </a:lnTo>
                  <a:lnTo>
                    <a:pt x="2997101" y="3149529"/>
                  </a:lnTo>
                  <a:lnTo>
                    <a:pt x="2951645" y="3159886"/>
                  </a:lnTo>
                  <a:lnTo>
                    <a:pt x="2904795" y="3166237"/>
                  </a:lnTo>
                  <a:lnTo>
                    <a:pt x="2856738" y="3168396"/>
                  </a:lnTo>
                  <a:lnTo>
                    <a:pt x="528066" y="3168396"/>
                  </a:lnTo>
                  <a:lnTo>
                    <a:pt x="480008" y="3166237"/>
                  </a:lnTo>
                  <a:lnTo>
                    <a:pt x="433158" y="3159886"/>
                  </a:lnTo>
                  <a:lnTo>
                    <a:pt x="387702" y="3149529"/>
                  </a:lnTo>
                  <a:lnTo>
                    <a:pt x="343827" y="3135353"/>
                  </a:lnTo>
                  <a:lnTo>
                    <a:pt x="301718" y="3117543"/>
                  </a:lnTo>
                  <a:lnTo>
                    <a:pt x="261563" y="3096288"/>
                  </a:lnTo>
                  <a:lnTo>
                    <a:pt x="223548" y="3071773"/>
                  </a:lnTo>
                  <a:lnTo>
                    <a:pt x="187860" y="3044184"/>
                  </a:lnTo>
                  <a:lnTo>
                    <a:pt x="154686" y="3013710"/>
                  </a:lnTo>
                  <a:lnTo>
                    <a:pt x="124211" y="2980535"/>
                  </a:lnTo>
                  <a:lnTo>
                    <a:pt x="96622" y="2944847"/>
                  </a:lnTo>
                  <a:lnTo>
                    <a:pt x="72107" y="2906832"/>
                  </a:lnTo>
                  <a:lnTo>
                    <a:pt x="50852" y="2866677"/>
                  </a:lnTo>
                  <a:lnTo>
                    <a:pt x="33042" y="2824568"/>
                  </a:lnTo>
                  <a:lnTo>
                    <a:pt x="18866" y="2780693"/>
                  </a:lnTo>
                  <a:lnTo>
                    <a:pt x="8509" y="2735237"/>
                  </a:lnTo>
                  <a:lnTo>
                    <a:pt x="2158" y="2688387"/>
                  </a:lnTo>
                  <a:lnTo>
                    <a:pt x="0" y="2640329"/>
                  </a:lnTo>
                  <a:lnTo>
                    <a:pt x="0" y="528066"/>
                  </a:lnTo>
                  <a:close/>
                </a:path>
              </a:pathLst>
            </a:custGeom>
            <a:ln w="28956">
              <a:solidFill>
                <a:srgbClr val="5655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418435" y="2591872"/>
            <a:ext cx="28695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Kubernetes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is the</a:t>
            </a:r>
            <a:r>
              <a:rPr sz="2400" spc="-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most  famous container 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orchestration tool 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according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google  trends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23861" y="545522"/>
            <a:ext cx="117115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95A82"/>
                </a:solidFill>
              </a:rPr>
              <a:t>The Top </a:t>
            </a:r>
            <a:r>
              <a:rPr sz="5400" dirty="0">
                <a:solidFill>
                  <a:srgbClr val="095A82"/>
                </a:solidFill>
              </a:rPr>
              <a:t>3 </a:t>
            </a:r>
            <a:r>
              <a:rPr sz="5400" spc="-5" dirty="0">
                <a:solidFill>
                  <a:srgbClr val="095A82"/>
                </a:solidFill>
              </a:rPr>
              <a:t>Container</a:t>
            </a:r>
            <a:r>
              <a:rPr sz="5400" spc="-45" dirty="0">
                <a:solidFill>
                  <a:srgbClr val="095A82"/>
                </a:solidFill>
              </a:rPr>
              <a:t> </a:t>
            </a:r>
            <a:r>
              <a:rPr sz="5400" spc="-5" dirty="0">
                <a:solidFill>
                  <a:srgbClr val="095A82"/>
                </a:solidFill>
              </a:rPr>
              <a:t>Orchestrators</a:t>
            </a:r>
            <a:endParaRPr sz="5400" dirty="0"/>
          </a:p>
        </p:txBody>
      </p:sp>
      <p:sp>
        <p:nvSpPr>
          <p:cNvPr id="9" name="object 9"/>
          <p:cNvSpPr/>
          <p:nvPr/>
        </p:nvSpPr>
        <p:spPr>
          <a:xfrm>
            <a:off x="14097000" y="1762351"/>
            <a:ext cx="1495044" cy="1495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933940" y="2062579"/>
            <a:ext cx="9084563" cy="1194816"/>
            <a:chOff x="3770376" y="2229611"/>
            <a:chExt cx="9084563" cy="1194816"/>
          </a:xfrm>
        </p:grpSpPr>
        <p:sp>
          <p:nvSpPr>
            <p:cNvPr id="11" name="object 11"/>
            <p:cNvSpPr/>
            <p:nvPr/>
          </p:nvSpPr>
          <p:spPr>
            <a:xfrm>
              <a:off x="3770376" y="2237231"/>
              <a:ext cx="1424939" cy="11871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8723" y="2292464"/>
              <a:ext cx="966216" cy="11319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16011" y="2229611"/>
              <a:ext cx="1226820" cy="11948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2" descr="About Our Company | Capgemini">
            <a:extLst>
              <a:ext uri="{FF2B5EF4-FFF2-40B4-BE49-F238E27FC236}">
                <a16:creationId xmlns:a16="http://schemas.microsoft.com/office/drawing/2014/main" id="{AF24D905-C165-4611-9314-2C7676EE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2608" y="321563"/>
            <a:ext cx="17703165" cy="9965817"/>
            <a:chOff x="292608" y="321563"/>
            <a:chExt cx="17703165" cy="9965817"/>
          </a:xfrm>
        </p:grpSpPr>
        <p:sp>
          <p:nvSpPr>
            <p:cNvPr id="4" name="object 4"/>
            <p:cNvSpPr/>
            <p:nvPr/>
          </p:nvSpPr>
          <p:spPr>
            <a:xfrm>
              <a:off x="292608" y="321563"/>
              <a:ext cx="17703165" cy="9354820"/>
            </a:xfrm>
            <a:custGeom>
              <a:avLst/>
              <a:gdLst/>
              <a:ahLst/>
              <a:cxnLst/>
              <a:rect l="l" t="t" r="r" b="b"/>
              <a:pathLst>
                <a:path w="17703165" h="9354820">
                  <a:moveTo>
                    <a:pt x="17702784" y="0"/>
                  </a:moveTo>
                  <a:lnTo>
                    <a:pt x="0" y="0"/>
                  </a:lnTo>
                  <a:lnTo>
                    <a:pt x="0" y="9133345"/>
                  </a:lnTo>
                  <a:lnTo>
                    <a:pt x="0" y="9354312"/>
                  </a:lnTo>
                  <a:lnTo>
                    <a:pt x="17702784" y="9354312"/>
                  </a:lnTo>
                  <a:lnTo>
                    <a:pt x="17702784" y="9133345"/>
                  </a:lnTo>
                  <a:lnTo>
                    <a:pt x="17702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0704" y="9454895"/>
              <a:ext cx="2275840" cy="832485"/>
            </a:xfrm>
            <a:custGeom>
              <a:avLst/>
              <a:gdLst/>
              <a:ahLst/>
              <a:cxnLst/>
              <a:rect l="l" t="t" r="r" b="b"/>
              <a:pathLst>
                <a:path w="2275840" h="832484">
                  <a:moveTo>
                    <a:pt x="0" y="832103"/>
                  </a:moveTo>
                  <a:lnTo>
                    <a:pt x="2275332" y="832103"/>
                  </a:lnTo>
                  <a:lnTo>
                    <a:pt x="2275332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4974" y="1700783"/>
              <a:ext cx="16421100" cy="29209"/>
            </a:xfrm>
            <a:custGeom>
              <a:avLst/>
              <a:gdLst/>
              <a:ahLst/>
              <a:cxnLst/>
              <a:rect l="l" t="t" r="r" b="b"/>
              <a:pathLst>
                <a:path w="16421100" h="29210">
                  <a:moveTo>
                    <a:pt x="164211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6421100" y="28956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05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37666" y="645617"/>
            <a:ext cx="84226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95A82"/>
                </a:solidFill>
              </a:rPr>
              <a:t>Docker </a:t>
            </a:r>
            <a:r>
              <a:rPr sz="5400" dirty="0">
                <a:solidFill>
                  <a:srgbClr val="095A82"/>
                </a:solidFill>
              </a:rPr>
              <a:t>Swarm </a:t>
            </a:r>
            <a:r>
              <a:rPr sz="5400" spc="-5" dirty="0">
                <a:solidFill>
                  <a:srgbClr val="095A82"/>
                </a:solidFill>
              </a:rPr>
              <a:t>Vs</a:t>
            </a:r>
            <a:r>
              <a:rPr sz="5400" spc="-45" dirty="0">
                <a:solidFill>
                  <a:srgbClr val="095A82"/>
                </a:solidFill>
              </a:rPr>
              <a:t> </a:t>
            </a:r>
            <a:r>
              <a:rPr sz="5400" spc="-5" dirty="0">
                <a:solidFill>
                  <a:srgbClr val="095A82"/>
                </a:solidFill>
              </a:rPr>
              <a:t>Kubernetes</a:t>
            </a:r>
            <a:endParaRPr sz="540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dirty="0"/>
              <a:t>2018, </a:t>
            </a:r>
            <a:r>
              <a:rPr spc="-5" dirty="0"/>
              <a:t>edureka and/or </a:t>
            </a:r>
            <a:r>
              <a:rPr dirty="0"/>
              <a:t>its </a:t>
            </a:r>
            <a:r>
              <a:rPr spc="-10" dirty="0"/>
              <a:t>affiliates. </a:t>
            </a:r>
            <a:r>
              <a:rPr spc="-5" dirty="0"/>
              <a:t>All </a:t>
            </a:r>
            <a:r>
              <a:rPr dirty="0"/>
              <a:t>rights</a:t>
            </a:r>
            <a:r>
              <a:rPr spc="-150" dirty="0"/>
              <a:t> </a:t>
            </a:r>
            <a:r>
              <a:rPr spc="-5" dirty="0"/>
              <a:t>reserved.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509016" y="1772412"/>
            <a:ext cx="7764145" cy="7767320"/>
            <a:chOff x="509016" y="1772412"/>
            <a:chExt cx="7764145" cy="7767320"/>
          </a:xfrm>
        </p:grpSpPr>
        <p:sp>
          <p:nvSpPr>
            <p:cNvPr id="11" name="object 11"/>
            <p:cNvSpPr/>
            <p:nvPr/>
          </p:nvSpPr>
          <p:spPr>
            <a:xfrm>
              <a:off x="586740" y="1833384"/>
              <a:ext cx="7686294" cy="77061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9016" y="1772412"/>
              <a:ext cx="7283957" cy="45377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34211" y="1828800"/>
            <a:ext cx="7393305" cy="7412990"/>
          </a:xfrm>
          <a:prstGeom prst="rect">
            <a:avLst/>
          </a:prstGeom>
          <a:solidFill>
            <a:srgbClr val="CA5840"/>
          </a:solidFill>
        </p:spPr>
        <p:txBody>
          <a:bodyPr vert="horz" wrap="square" lIns="0" tIns="22225" rIns="0" bIns="0" rtlCol="0">
            <a:spAutoFit/>
          </a:bodyPr>
          <a:lstStyle/>
          <a:p>
            <a:pPr marL="2639060">
              <a:lnSpc>
                <a:spcPct val="100000"/>
              </a:lnSpc>
              <a:spcBef>
                <a:spcPts val="175"/>
              </a:spcBef>
            </a:pPr>
            <a:r>
              <a:rPr sz="2800" b="1" spc="-20" dirty="0">
                <a:solidFill>
                  <a:srgbClr val="FFFFFF"/>
                </a:solidFill>
                <a:latin typeface="Carlito"/>
                <a:cs typeface="Carlito"/>
              </a:rPr>
              <a:t>Docker</a:t>
            </a:r>
            <a:r>
              <a:rPr sz="2800" b="1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Swarm</a:t>
            </a:r>
            <a:endParaRPr sz="2800" dirty="0">
              <a:latin typeface="Carlito"/>
              <a:cs typeface="Carlito"/>
            </a:endParaRPr>
          </a:p>
          <a:p>
            <a:pPr marL="433070" marR="725170" indent="-342900">
              <a:lnSpc>
                <a:spcPct val="150100"/>
              </a:lnSpc>
              <a:spcBef>
                <a:spcPts val="160"/>
              </a:spcBef>
              <a:buFont typeface="Wingdings"/>
              <a:buChar char=""/>
              <a:tabLst>
                <a:tab pos="433070" algn="l"/>
                <a:tab pos="433705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Services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are discoverable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easily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through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whole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network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Docker</a:t>
            </a:r>
            <a:r>
              <a:rPr sz="2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Swarm</a:t>
            </a:r>
            <a:endParaRPr sz="2400" dirty="0">
              <a:latin typeface="Carlito"/>
              <a:cs typeface="Carlito"/>
            </a:endParaRPr>
          </a:p>
          <a:p>
            <a:pPr marL="433705" indent="-342900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433070" algn="l"/>
                <a:tab pos="433705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easily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run with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other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docker</a:t>
            </a:r>
            <a:r>
              <a:rPr sz="24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tools</a:t>
            </a:r>
            <a:endParaRPr sz="2400" dirty="0">
              <a:latin typeface="Carlito"/>
              <a:cs typeface="Carlito"/>
            </a:endParaRPr>
          </a:p>
          <a:p>
            <a:pPr marL="433705" indent="-342900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433070" algn="l"/>
                <a:tab pos="433705" algn="l"/>
              </a:tabLst>
            </a:pP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Local volume can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shared</a:t>
            </a:r>
            <a:r>
              <a:rPr sz="24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easily</a:t>
            </a:r>
            <a:endParaRPr sz="2400" dirty="0">
              <a:latin typeface="Carlito"/>
              <a:cs typeface="Carlito"/>
            </a:endParaRPr>
          </a:p>
          <a:p>
            <a:pPr marL="433705" indent="-342900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433070" algn="l"/>
                <a:tab pos="433705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provides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quick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container deployment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well</a:t>
            </a:r>
            <a:r>
              <a:rPr sz="2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endParaRPr sz="2400" dirty="0">
              <a:latin typeface="Carlito"/>
              <a:cs typeface="Carlito"/>
            </a:endParaRPr>
          </a:p>
          <a:p>
            <a:pPr marL="43307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scaling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even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very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large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clusters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537192" y="1772412"/>
            <a:ext cx="7764145" cy="7767320"/>
            <a:chOff x="9537192" y="1772412"/>
            <a:chExt cx="7764145" cy="7767320"/>
          </a:xfrm>
        </p:grpSpPr>
        <p:sp>
          <p:nvSpPr>
            <p:cNvPr id="15" name="object 15"/>
            <p:cNvSpPr/>
            <p:nvPr/>
          </p:nvSpPr>
          <p:spPr>
            <a:xfrm>
              <a:off x="9613392" y="1833384"/>
              <a:ext cx="7687818" cy="77061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37192" y="1772412"/>
              <a:ext cx="7680197" cy="45377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960864" y="1828800"/>
            <a:ext cx="7394575" cy="7412990"/>
          </a:xfrm>
          <a:prstGeom prst="rect">
            <a:avLst/>
          </a:prstGeom>
          <a:solidFill>
            <a:srgbClr val="56555A"/>
          </a:solidFill>
        </p:spPr>
        <p:txBody>
          <a:bodyPr vert="horz" wrap="square" lIns="0" tIns="22225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175"/>
              </a:spcBef>
            </a:pP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Kubernetes</a:t>
            </a:r>
            <a:endParaRPr sz="2800" dirty="0">
              <a:latin typeface="Carlito"/>
              <a:cs typeface="Carlito"/>
            </a:endParaRPr>
          </a:p>
          <a:p>
            <a:pPr marL="434975" marR="674370" indent="-342900">
              <a:lnSpc>
                <a:spcPct val="150100"/>
              </a:lnSpc>
              <a:spcBef>
                <a:spcPts val="160"/>
              </a:spcBef>
              <a:buFont typeface="Wingdings"/>
              <a:buChar char=""/>
              <a:tabLst>
                <a:tab pos="434975" algn="l"/>
                <a:tab pos="435609" algn="l"/>
              </a:tabLst>
            </a:pP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Containers can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defined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as services which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makes 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them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easily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discoverable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 Kubernetes</a:t>
            </a:r>
            <a:endParaRPr sz="2400" dirty="0">
              <a:latin typeface="Carlito"/>
              <a:cs typeface="Carlito"/>
            </a:endParaRPr>
          </a:p>
          <a:p>
            <a:pPr marL="435609" indent="-343535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434975" algn="l"/>
                <a:tab pos="435609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easily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run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any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Operating</a:t>
            </a:r>
            <a:r>
              <a:rPr sz="2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System</a:t>
            </a:r>
            <a:endParaRPr sz="2400" dirty="0">
              <a:latin typeface="Carlito"/>
              <a:cs typeface="Carlito"/>
            </a:endParaRPr>
          </a:p>
          <a:p>
            <a:pPr marL="435609" indent="-343535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434975" algn="l"/>
                <a:tab pos="435609" algn="l"/>
              </a:tabLst>
            </a:pP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Volume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shared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within the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pods</a:t>
            </a:r>
            <a:endParaRPr sz="2400" dirty="0">
              <a:latin typeface="Carlito"/>
              <a:cs typeface="Carlito"/>
            </a:endParaRPr>
          </a:p>
          <a:p>
            <a:pPr marL="435609" indent="-343535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434975" algn="l"/>
                <a:tab pos="435609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provides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strong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guarantees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expense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speed</a:t>
            </a:r>
            <a:endParaRPr sz="2400" dirty="0">
              <a:latin typeface="Carlito"/>
              <a:cs typeface="Carlito"/>
            </a:endParaRPr>
          </a:p>
          <a:p>
            <a:pPr marL="434975">
              <a:lnSpc>
                <a:spcPct val="100000"/>
              </a:lnSpc>
              <a:spcBef>
                <a:spcPts val="1445"/>
              </a:spcBef>
            </a:pP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cluster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states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20" name="Picture 2" descr="About Our Company | Capgemini">
            <a:extLst>
              <a:ext uri="{FF2B5EF4-FFF2-40B4-BE49-F238E27FC236}">
                <a16:creationId xmlns:a16="http://schemas.microsoft.com/office/drawing/2014/main" id="{E8062529-091E-4146-A68D-8DFF6C98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666" y="645617"/>
            <a:ext cx="91969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95A82"/>
                </a:solidFill>
              </a:rPr>
              <a:t>What </a:t>
            </a:r>
            <a:r>
              <a:rPr sz="5400" dirty="0">
                <a:solidFill>
                  <a:srgbClr val="095A82"/>
                </a:solidFill>
              </a:rPr>
              <a:t>is</a:t>
            </a:r>
            <a:r>
              <a:rPr sz="5400" spc="-85" dirty="0">
                <a:solidFill>
                  <a:srgbClr val="095A82"/>
                </a:solidFill>
              </a:rPr>
              <a:t> </a:t>
            </a:r>
            <a:r>
              <a:rPr sz="5400" spc="-5" dirty="0">
                <a:solidFill>
                  <a:srgbClr val="095A82"/>
                </a:solidFill>
              </a:rPr>
              <a:t>Kubernetes?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2669259" y="2404427"/>
            <a:ext cx="9751341" cy="6476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5F5F5F"/>
                </a:solidFill>
                <a:latin typeface="Carlito"/>
                <a:cs typeface="Carlito"/>
              </a:rPr>
              <a:t>It’s </a:t>
            </a:r>
            <a:r>
              <a:rPr sz="2800" b="1" dirty="0">
                <a:solidFill>
                  <a:srgbClr val="5F5F5F"/>
                </a:solidFill>
                <a:latin typeface="Carlito"/>
                <a:cs typeface="Carlito"/>
              </a:rPr>
              <a:t>an open source </a:t>
            </a:r>
            <a:r>
              <a:rPr sz="2800" b="1" spc="-5" dirty="0">
                <a:solidFill>
                  <a:srgbClr val="5F5F5F"/>
                </a:solidFill>
                <a:latin typeface="Carlito"/>
                <a:cs typeface="Carlito"/>
              </a:rPr>
              <a:t>orchestration </a:t>
            </a:r>
            <a:r>
              <a:rPr sz="2800" b="1" dirty="0">
                <a:solidFill>
                  <a:srgbClr val="5F5F5F"/>
                </a:solidFill>
                <a:latin typeface="Carlito"/>
                <a:cs typeface="Carlito"/>
              </a:rPr>
              <a:t>system </a:t>
            </a:r>
            <a:r>
              <a:rPr sz="2800" b="1" spc="-5" dirty="0">
                <a:solidFill>
                  <a:srgbClr val="5F5F5F"/>
                </a:solidFill>
                <a:latin typeface="Carlito"/>
                <a:cs typeface="Carlito"/>
              </a:rPr>
              <a:t>which </a:t>
            </a:r>
            <a:r>
              <a:rPr sz="2800" b="1" dirty="0">
                <a:solidFill>
                  <a:srgbClr val="5F5F5F"/>
                </a:solidFill>
                <a:latin typeface="Carlito"/>
                <a:cs typeface="Carlito"/>
              </a:rPr>
              <a:t>is </a:t>
            </a:r>
            <a:r>
              <a:rPr sz="2800" b="1" spc="-5" dirty="0">
                <a:solidFill>
                  <a:srgbClr val="5F5F5F"/>
                </a:solidFill>
                <a:latin typeface="Carlito"/>
                <a:cs typeface="Carlito"/>
              </a:rPr>
              <a:t>used</a:t>
            </a:r>
            <a:r>
              <a:rPr sz="2800" b="1" spc="-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5F5F5F"/>
                </a:solidFill>
                <a:latin typeface="Carlito"/>
                <a:cs typeface="Carlito"/>
              </a:rPr>
              <a:t>for: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Deployment of </a:t>
            </a: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containerized</a:t>
            </a:r>
            <a:r>
              <a:rPr sz="28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application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95A82"/>
              </a:buClr>
              <a:buFont typeface="Wingdings"/>
              <a:buChar char=""/>
            </a:pPr>
            <a:endParaRPr sz="2800" dirty="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Scaling of containerized</a:t>
            </a:r>
            <a:r>
              <a:rPr sz="2800" spc="-5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application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2800" dirty="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Management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containerized</a:t>
            </a:r>
            <a:r>
              <a:rPr sz="2800" spc="-3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application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5F5F5F"/>
                </a:solidFill>
                <a:latin typeface="Carlito"/>
                <a:cs typeface="Carlito"/>
              </a:rPr>
              <a:t>Kubernetes enables</a:t>
            </a:r>
            <a:r>
              <a:rPr sz="2800" b="1" spc="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5F5F5F"/>
                </a:solidFill>
                <a:latin typeface="Carlito"/>
                <a:cs typeface="Carlito"/>
              </a:rPr>
              <a:t>to: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Run multiple containers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on </a:t>
            </a: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a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single</a:t>
            </a:r>
            <a:r>
              <a:rPr sz="28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machine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2800" dirty="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Schedule </a:t>
            </a: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containers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on </a:t>
            </a: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cluster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of</a:t>
            </a:r>
            <a:r>
              <a:rPr sz="28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machines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2800" dirty="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Run log running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services such </a:t>
            </a: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as web</a:t>
            </a:r>
            <a:r>
              <a:rPr sz="2800" spc="-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applications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01600" y="2421967"/>
            <a:ext cx="4613275" cy="4702733"/>
            <a:chOff x="11431523" y="3081527"/>
            <a:chExt cx="5146675" cy="4969510"/>
          </a:xfrm>
        </p:grpSpPr>
        <p:sp>
          <p:nvSpPr>
            <p:cNvPr id="5" name="object 5"/>
            <p:cNvSpPr/>
            <p:nvPr/>
          </p:nvSpPr>
          <p:spPr>
            <a:xfrm>
              <a:off x="11431523" y="3086099"/>
              <a:ext cx="5092445" cy="49644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78995" y="3081527"/>
              <a:ext cx="4799076" cy="4671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2" descr="About Our Company | Capgemini">
            <a:extLst>
              <a:ext uri="{FF2B5EF4-FFF2-40B4-BE49-F238E27FC236}">
                <a16:creationId xmlns:a16="http://schemas.microsoft.com/office/drawing/2014/main" id="{FB7C8CDE-47A4-4FBB-B00C-EDE3E932E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9591" y="405017"/>
            <a:ext cx="8937092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095A82"/>
                </a:solidFill>
              </a:rPr>
              <a:t>Features </a:t>
            </a:r>
            <a:r>
              <a:rPr sz="5400" spc="-10" dirty="0">
                <a:solidFill>
                  <a:srgbClr val="095A82"/>
                </a:solidFill>
              </a:rPr>
              <a:t>Of</a:t>
            </a:r>
            <a:r>
              <a:rPr sz="5400" spc="-80" dirty="0">
                <a:solidFill>
                  <a:srgbClr val="095A82"/>
                </a:solidFill>
              </a:rPr>
              <a:t> </a:t>
            </a:r>
            <a:r>
              <a:rPr sz="5400" dirty="0">
                <a:solidFill>
                  <a:srgbClr val="095A82"/>
                </a:solidFill>
              </a:rPr>
              <a:t>Kubernetes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7394829" y="1924253"/>
            <a:ext cx="3311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5" dirty="0">
                <a:solidFill>
                  <a:srgbClr val="56555A"/>
                </a:solidFill>
                <a:latin typeface="Times New Roman"/>
                <a:cs typeface="Times New Roman"/>
              </a:rPr>
              <a:t>Kubernetes</a:t>
            </a:r>
            <a:r>
              <a:rPr sz="2800" b="1" spc="-75" dirty="0">
                <a:solidFill>
                  <a:srgbClr val="56555A"/>
                </a:solidFill>
                <a:latin typeface="Times New Roman"/>
                <a:cs typeface="Times New Roman"/>
              </a:rPr>
              <a:t> </a:t>
            </a:r>
            <a:r>
              <a:rPr sz="2800" b="1" spc="35" dirty="0">
                <a:solidFill>
                  <a:srgbClr val="56555A"/>
                </a:solidFill>
                <a:latin typeface="Times New Roman"/>
                <a:cs typeface="Times New Roman"/>
              </a:rPr>
              <a:t>Features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27292" y="3416808"/>
            <a:ext cx="5096510" cy="6014085"/>
            <a:chOff x="6527292" y="3416808"/>
            <a:chExt cx="5096510" cy="6014085"/>
          </a:xfrm>
        </p:grpSpPr>
        <p:sp>
          <p:nvSpPr>
            <p:cNvPr id="5" name="object 5"/>
            <p:cNvSpPr/>
            <p:nvPr/>
          </p:nvSpPr>
          <p:spPr>
            <a:xfrm>
              <a:off x="9481566" y="4783074"/>
              <a:ext cx="1134110" cy="3081655"/>
            </a:xfrm>
            <a:custGeom>
              <a:avLst/>
              <a:gdLst/>
              <a:ahLst/>
              <a:cxnLst/>
              <a:rect l="l" t="t" r="r" b="b"/>
              <a:pathLst>
                <a:path w="1134109" h="3081654">
                  <a:moveTo>
                    <a:pt x="0" y="3081528"/>
                  </a:moveTo>
                  <a:lnTo>
                    <a:pt x="0" y="176022"/>
                  </a:lnTo>
                  <a:lnTo>
                    <a:pt x="6028" y="129204"/>
                  </a:lnTo>
                  <a:lnTo>
                    <a:pt x="23043" y="87150"/>
                  </a:lnTo>
                  <a:lnTo>
                    <a:pt x="49434" y="51530"/>
                  </a:lnTo>
                  <a:lnTo>
                    <a:pt x="83594" y="24017"/>
                  </a:lnTo>
                  <a:lnTo>
                    <a:pt x="123913" y="6282"/>
                  </a:lnTo>
                  <a:lnTo>
                    <a:pt x="168782" y="0"/>
                  </a:lnTo>
                  <a:lnTo>
                    <a:pt x="1133855" y="0"/>
                  </a:lnTo>
                </a:path>
              </a:pathLst>
            </a:custGeom>
            <a:ln w="355092">
              <a:solidFill>
                <a:srgbClr val="D231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74758" y="6514338"/>
              <a:ext cx="741045" cy="1359535"/>
            </a:xfrm>
            <a:custGeom>
              <a:avLst/>
              <a:gdLst/>
              <a:ahLst/>
              <a:cxnLst/>
              <a:rect l="l" t="t" r="r" b="b"/>
              <a:pathLst>
                <a:path w="741045" h="1359534">
                  <a:moveTo>
                    <a:pt x="0" y="1359407"/>
                  </a:moveTo>
                  <a:lnTo>
                    <a:pt x="0" y="77596"/>
                  </a:lnTo>
                  <a:lnTo>
                    <a:pt x="8669" y="47416"/>
                  </a:lnTo>
                  <a:lnTo>
                    <a:pt x="32305" y="22748"/>
                  </a:lnTo>
                  <a:lnTo>
                    <a:pt x="67347" y="6105"/>
                  </a:lnTo>
                  <a:lnTo>
                    <a:pt x="110236" y="0"/>
                  </a:lnTo>
                  <a:lnTo>
                    <a:pt x="740664" y="0"/>
                  </a:lnTo>
                </a:path>
              </a:pathLst>
            </a:custGeom>
            <a:ln w="355092">
              <a:solidFill>
                <a:srgbClr val="1D6D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2286" y="3885438"/>
              <a:ext cx="1461770" cy="3979545"/>
            </a:xfrm>
            <a:custGeom>
              <a:avLst/>
              <a:gdLst/>
              <a:ahLst/>
              <a:cxnLst/>
              <a:rect l="l" t="t" r="r" b="b"/>
              <a:pathLst>
                <a:path w="1461770" h="3979545">
                  <a:moveTo>
                    <a:pt x="1461516" y="3979164"/>
                  </a:moveTo>
                  <a:lnTo>
                    <a:pt x="1461516" y="227202"/>
                  </a:lnTo>
                  <a:lnTo>
                    <a:pt x="1457095" y="181415"/>
                  </a:lnTo>
                  <a:lnTo>
                    <a:pt x="1444418" y="138767"/>
                  </a:lnTo>
                  <a:lnTo>
                    <a:pt x="1424359" y="100173"/>
                  </a:lnTo>
                  <a:lnTo>
                    <a:pt x="1397793" y="66548"/>
                  </a:lnTo>
                  <a:lnTo>
                    <a:pt x="1365596" y="38803"/>
                  </a:lnTo>
                  <a:lnTo>
                    <a:pt x="1328642" y="17855"/>
                  </a:lnTo>
                  <a:lnTo>
                    <a:pt x="1287806" y="4616"/>
                  </a:lnTo>
                  <a:lnTo>
                    <a:pt x="1243965" y="0"/>
                  </a:lnTo>
                  <a:lnTo>
                    <a:pt x="0" y="0"/>
                  </a:lnTo>
                </a:path>
              </a:pathLst>
            </a:custGeom>
            <a:ln w="355092">
              <a:solidFill>
                <a:srgbClr val="F49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91806" y="5455158"/>
              <a:ext cx="1094740" cy="2409825"/>
            </a:xfrm>
            <a:custGeom>
              <a:avLst/>
              <a:gdLst/>
              <a:ahLst/>
              <a:cxnLst/>
              <a:rect l="l" t="t" r="r" b="b"/>
              <a:pathLst>
                <a:path w="1094740" h="2409825">
                  <a:moveTo>
                    <a:pt x="1094232" y="2409443"/>
                  </a:moveTo>
                  <a:lnTo>
                    <a:pt x="1094232" y="137540"/>
                  </a:lnTo>
                  <a:lnTo>
                    <a:pt x="1085930" y="94073"/>
                  </a:lnTo>
                  <a:lnTo>
                    <a:pt x="1062809" y="56317"/>
                  </a:lnTo>
                  <a:lnTo>
                    <a:pt x="1027544" y="26541"/>
                  </a:lnTo>
                  <a:lnTo>
                    <a:pt x="982813" y="7013"/>
                  </a:lnTo>
                  <a:lnTo>
                    <a:pt x="931291" y="0"/>
                  </a:lnTo>
                  <a:lnTo>
                    <a:pt x="0" y="0"/>
                  </a:lnTo>
                </a:path>
              </a:pathLst>
            </a:custGeom>
            <a:ln w="355092">
              <a:solidFill>
                <a:srgbClr val="85C9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81138" y="7111746"/>
              <a:ext cx="708660" cy="753110"/>
            </a:xfrm>
            <a:custGeom>
              <a:avLst/>
              <a:gdLst/>
              <a:ahLst/>
              <a:cxnLst/>
              <a:rect l="l" t="t" r="r" b="b"/>
              <a:pathLst>
                <a:path w="708659" h="753109">
                  <a:moveTo>
                    <a:pt x="708659" y="752855"/>
                  </a:moveTo>
                  <a:lnTo>
                    <a:pt x="708659" y="43052"/>
                  </a:lnTo>
                  <a:lnTo>
                    <a:pt x="700367" y="26306"/>
                  </a:lnTo>
                  <a:lnTo>
                    <a:pt x="677751" y="12620"/>
                  </a:lnTo>
                  <a:lnTo>
                    <a:pt x="644205" y="3387"/>
                  </a:lnTo>
                  <a:lnTo>
                    <a:pt x="603122" y="0"/>
                  </a:lnTo>
                  <a:lnTo>
                    <a:pt x="0" y="0"/>
                  </a:lnTo>
                </a:path>
              </a:pathLst>
            </a:custGeom>
            <a:ln w="355092">
              <a:solidFill>
                <a:srgbClr val="4DB3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23988" y="8339328"/>
              <a:ext cx="998219" cy="1091565"/>
            </a:xfrm>
            <a:custGeom>
              <a:avLst/>
              <a:gdLst/>
              <a:ahLst/>
              <a:cxnLst/>
              <a:rect l="l" t="t" r="r" b="b"/>
              <a:pathLst>
                <a:path w="998220" h="1091565">
                  <a:moveTo>
                    <a:pt x="998220" y="0"/>
                  </a:moveTo>
                  <a:lnTo>
                    <a:pt x="0" y="0"/>
                  </a:lnTo>
                  <a:lnTo>
                    <a:pt x="0" y="1091184"/>
                  </a:lnTo>
                  <a:lnTo>
                    <a:pt x="998220" y="1091184"/>
                  </a:lnTo>
                  <a:lnTo>
                    <a:pt x="998220" y="0"/>
                  </a:lnTo>
                  <a:close/>
                </a:path>
              </a:pathLst>
            </a:custGeom>
            <a:solidFill>
              <a:srgbClr val="85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17636" y="8339328"/>
              <a:ext cx="1100455" cy="1091565"/>
            </a:xfrm>
            <a:custGeom>
              <a:avLst/>
              <a:gdLst/>
              <a:ahLst/>
              <a:cxnLst/>
              <a:rect l="l" t="t" r="r" b="b"/>
              <a:pathLst>
                <a:path w="1100454" h="1091565">
                  <a:moveTo>
                    <a:pt x="1100327" y="0"/>
                  </a:moveTo>
                  <a:lnTo>
                    <a:pt x="0" y="0"/>
                  </a:lnTo>
                  <a:lnTo>
                    <a:pt x="0" y="1091184"/>
                  </a:lnTo>
                  <a:lnTo>
                    <a:pt x="1100327" y="1091184"/>
                  </a:lnTo>
                  <a:lnTo>
                    <a:pt x="1100327" y="0"/>
                  </a:lnTo>
                  <a:close/>
                </a:path>
              </a:pathLst>
            </a:custGeom>
            <a:solidFill>
              <a:srgbClr val="F49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11868" y="8333232"/>
              <a:ext cx="998219" cy="1091565"/>
            </a:xfrm>
            <a:custGeom>
              <a:avLst/>
              <a:gdLst/>
              <a:ahLst/>
              <a:cxnLst/>
              <a:rect l="l" t="t" r="r" b="b"/>
              <a:pathLst>
                <a:path w="998220" h="1091565">
                  <a:moveTo>
                    <a:pt x="998220" y="0"/>
                  </a:moveTo>
                  <a:lnTo>
                    <a:pt x="0" y="0"/>
                  </a:lnTo>
                  <a:lnTo>
                    <a:pt x="0" y="1091184"/>
                  </a:lnTo>
                  <a:lnTo>
                    <a:pt x="998220" y="1091184"/>
                  </a:lnTo>
                  <a:lnTo>
                    <a:pt x="998220" y="0"/>
                  </a:lnTo>
                  <a:close/>
                </a:path>
              </a:pathLst>
            </a:custGeom>
            <a:solidFill>
              <a:srgbClr val="D23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27292" y="8339328"/>
              <a:ext cx="998219" cy="1091565"/>
            </a:xfrm>
            <a:custGeom>
              <a:avLst/>
              <a:gdLst/>
              <a:ahLst/>
              <a:cxnLst/>
              <a:rect l="l" t="t" r="r" b="b"/>
              <a:pathLst>
                <a:path w="998220" h="1091565">
                  <a:moveTo>
                    <a:pt x="998220" y="0"/>
                  </a:moveTo>
                  <a:lnTo>
                    <a:pt x="0" y="0"/>
                  </a:lnTo>
                  <a:lnTo>
                    <a:pt x="0" y="1091184"/>
                  </a:lnTo>
                  <a:lnTo>
                    <a:pt x="998220" y="1091184"/>
                  </a:lnTo>
                  <a:lnTo>
                    <a:pt x="998220" y="0"/>
                  </a:lnTo>
                  <a:close/>
                </a:path>
              </a:pathLst>
            </a:custGeom>
            <a:solidFill>
              <a:srgbClr val="4DB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07040" y="8333232"/>
              <a:ext cx="998219" cy="1091565"/>
            </a:xfrm>
            <a:custGeom>
              <a:avLst/>
              <a:gdLst/>
              <a:ahLst/>
              <a:cxnLst/>
              <a:rect l="l" t="t" r="r" b="b"/>
              <a:pathLst>
                <a:path w="998220" h="1091565">
                  <a:moveTo>
                    <a:pt x="998220" y="0"/>
                  </a:moveTo>
                  <a:lnTo>
                    <a:pt x="0" y="0"/>
                  </a:lnTo>
                  <a:lnTo>
                    <a:pt x="0" y="1091184"/>
                  </a:lnTo>
                  <a:lnTo>
                    <a:pt x="998220" y="1091184"/>
                  </a:lnTo>
                  <a:lnTo>
                    <a:pt x="998220" y="0"/>
                  </a:lnTo>
                  <a:close/>
                </a:path>
              </a:pathLst>
            </a:custGeom>
            <a:solidFill>
              <a:srgbClr val="1D6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30340" y="7863840"/>
              <a:ext cx="1975485" cy="480059"/>
            </a:xfrm>
            <a:custGeom>
              <a:avLst/>
              <a:gdLst/>
              <a:ahLst/>
              <a:cxnLst/>
              <a:rect l="l" t="t" r="r" b="b"/>
              <a:pathLst>
                <a:path w="1975484" h="480059">
                  <a:moveTo>
                    <a:pt x="1975103" y="0"/>
                  </a:moveTo>
                  <a:lnTo>
                    <a:pt x="1548510" y="0"/>
                  </a:lnTo>
                  <a:lnTo>
                    <a:pt x="1530984" y="6984"/>
                  </a:lnTo>
                  <a:lnTo>
                    <a:pt x="0" y="480059"/>
                  </a:lnTo>
                  <a:lnTo>
                    <a:pt x="996568" y="480059"/>
                  </a:lnTo>
                  <a:lnTo>
                    <a:pt x="1975103" y="0"/>
                  </a:lnTo>
                  <a:close/>
                </a:path>
              </a:pathLst>
            </a:custGeom>
            <a:solidFill>
              <a:srgbClr val="318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96556" y="7863840"/>
              <a:ext cx="1396365" cy="480059"/>
            </a:xfrm>
            <a:custGeom>
              <a:avLst/>
              <a:gdLst/>
              <a:ahLst/>
              <a:cxnLst/>
              <a:rect l="l" t="t" r="r" b="b"/>
              <a:pathLst>
                <a:path w="1396365" h="480059">
                  <a:moveTo>
                    <a:pt x="1395984" y="0"/>
                  </a:moveTo>
                  <a:lnTo>
                    <a:pt x="991743" y="0"/>
                  </a:lnTo>
                  <a:lnTo>
                    <a:pt x="0" y="480059"/>
                  </a:lnTo>
                  <a:lnTo>
                    <a:pt x="1044701" y="480059"/>
                  </a:lnTo>
                  <a:lnTo>
                    <a:pt x="1395984" y="0"/>
                  </a:lnTo>
                  <a:close/>
                </a:path>
              </a:pathLst>
            </a:custGeom>
            <a:solidFill>
              <a:srgbClr val="629F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46920" y="7863840"/>
              <a:ext cx="1976755" cy="480059"/>
            </a:xfrm>
            <a:custGeom>
              <a:avLst/>
              <a:gdLst/>
              <a:ahLst/>
              <a:cxnLst/>
              <a:rect l="l" t="t" r="r" b="b"/>
              <a:pathLst>
                <a:path w="1976754" h="480059">
                  <a:moveTo>
                    <a:pt x="426974" y="0"/>
                  </a:moveTo>
                  <a:lnTo>
                    <a:pt x="0" y="0"/>
                  </a:lnTo>
                  <a:lnTo>
                    <a:pt x="979297" y="480059"/>
                  </a:lnTo>
                  <a:lnTo>
                    <a:pt x="1976627" y="480059"/>
                  </a:lnTo>
                  <a:lnTo>
                    <a:pt x="444500" y="6984"/>
                  </a:lnTo>
                  <a:lnTo>
                    <a:pt x="426974" y="0"/>
                  </a:lnTo>
                  <a:close/>
                </a:path>
              </a:pathLst>
            </a:custGeom>
            <a:solidFill>
              <a:srgbClr val="1652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70492" y="7863840"/>
              <a:ext cx="1385570" cy="480059"/>
            </a:xfrm>
            <a:custGeom>
              <a:avLst/>
              <a:gdLst/>
              <a:ahLst/>
              <a:cxnLst/>
              <a:rect l="l" t="t" r="r" b="b"/>
              <a:pathLst>
                <a:path w="1385570" h="480059">
                  <a:moveTo>
                    <a:pt x="393826" y="0"/>
                  </a:moveTo>
                  <a:lnTo>
                    <a:pt x="0" y="0"/>
                  </a:lnTo>
                  <a:lnTo>
                    <a:pt x="19050" y="9270"/>
                  </a:lnTo>
                  <a:lnTo>
                    <a:pt x="363474" y="480059"/>
                  </a:lnTo>
                  <a:lnTo>
                    <a:pt x="1385315" y="480059"/>
                  </a:lnTo>
                  <a:lnTo>
                    <a:pt x="393826" y="0"/>
                  </a:lnTo>
                  <a:close/>
                </a:path>
              </a:pathLst>
            </a:custGeom>
            <a:solidFill>
              <a:srgbClr val="9F22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73440" y="7863840"/>
              <a:ext cx="1144905" cy="480059"/>
            </a:xfrm>
            <a:custGeom>
              <a:avLst/>
              <a:gdLst/>
              <a:ahLst/>
              <a:cxnLst/>
              <a:rect l="l" t="t" r="r" b="b"/>
              <a:pathLst>
                <a:path w="1144904" h="480059">
                  <a:moveTo>
                    <a:pt x="794892" y="0"/>
                  </a:moveTo>
                  <a:lnTo>
                    <a:pt x="355091" y="0"/>
                  </a:lnTo>
                  <a:lnTo>
                    <a:pt x="371475" y="22351"/>
                  </a:lnTo>
                  <a:lnTo>
                    <a:pt x="0" y="480059"/>
                  </a:lnTo>
                  <a:lnTo>
                    <a:pt x="1144524" y="480059"/>
                  </a:lnTo>
                  <a:lnTo>
                    <a:pt x="794892" y="0"/>
                  </a:lnTo>
                  <a:close/>
                </a:path>
              </a:pathLst>
            </a:custGeom>
            <a:solidFill>
              <a:srgbClr val="B7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01028" y="3416808"/>
              <a:ext cx="1001394" cy="943610"/>
            </a:xfrm>
            <a:custGeom>
              <a:avLst/>
              <a:gdLst/>
              <a:ahLst/>
              <a:cxnLst/>
              <a:rect l="l" t="t" r="r" b="b"/>
              <a:pathLst>
                <a:path w="1001395" h="943610">
                  <a:moveTo>
                    <a:pt x="500633" y="0"/>
                  </a:moveTo>
                  <a:lnTo>
                    <a:pt x="452421" y="2159"/>
                  </a:lnTo>
                  <a:lnTo>
                    <a:pt x="405505" y="8505"/>
                  </a:lnTo>
                  <a:lnTo>
                    <a:pt x="360095" y="18841"/>
                  </a:lnTo>
                  <a:lnTo>
                    <a:pt x="316401" y="32969"/>
                  </a:lnTo>
                  <a:lnTo>
                    <a:pt x="274632" y="50690"/>
                  </a:lnTo>
                  <a:lnTo>
                    <a:pt x="234999" y="71807"/>
                  </a:lnTo>
                  <a:lnTo>
                    <a:pt x="197712" y="96122"/>
                  </a:lnTo>
                  <a:lnTo>
                    <a:pt x="162979" y="123438"/>
                  </a:lnTo>
                  <a:lnTo>
                    <a:pt x="131012" y="153557"/>
                  </a:lnTo>
                  <a:lnTo>
                    <a:pt x="102020" y="186281"/>
                  </a:lnTo>
                  <a:lnTo>
                    <a:pt x="76212" y="221412"/>
                  </a:lnTo>
                  <a:lnTo>
                    <a:pt x="53799" y="258753"/>
                  </a:lnTo>
                  <a:lnTo>
                    <a:pt x="34991" y="298105"/>
                  </a:lnTo>
                  <a:lnTo>
                    <a:pt x="19997" y="339271"/>
                  </a:lnTo>
                  <a:lnTo>
                    <a:pt x="9027" y="382054"/>
                  </a:lnTo>
                  <a:lnTo>
                    <a:pt x="2291" y="426255"/>
                  </a:lnTo>
                  <a:lnTo>
                    <a:pt x="0" y="471678"/>
                  </a:lnTo>
                  <a:lnTo>
                    <a:pt x="2291" y="517100"/>
                  </a:lnTo>
                  <a:lnTo>
                    <a:pt x="9027" y="561301"/>
                  </a:lnTo>
                  <a:lnTo>
                    <a:pt x="19997" y="604084"/>
                  </a:lnTo>
                  <a:lnTo>
                    <a:pt x="34991" y="645250"/>
                  </a:lnTo>
                  <a:lnTo>
                    <a:pt x="53799" y="684602"/>
                  </a:lnTo>
                  <a:lnTo>
                    <a:pt x="76212" y="721943"/>
                  </a:lnTo>
                  <a:lnTo>
                    <a:pt x="102020" y="757074"/>
                  </a:lnTo>
                  <a:lnTo>
                    <a:pt x="131012" y="789798"/>
                  </a:lnTo>
                  <a:lnTo>
                    <a:pt x="162979" y="819917"/>
                  </a:lnTo>
                  <a:lnTo>
                    <a:pt x="197712" y="847233"/>
                  </a:lnTo>
                  <a:lnTo>
                    <a:pt x="234999" y="871548"/>
                  </a:lnTo>
                  <a:lnTo>
                    <a:pt x="274632" y="892665"/>
                  </a:lnTo>
                  <a:lnTo>
                    <a:pt x="316401" y="910386"/>
                  </a:lnTo>
                  <a:lnTo>
                    <a:pt x="360095" y="924514"/>
                  </a:lnTo>
                  <a:lnTo>
                    <a:pt x="405505" y="934850"/>
                  </a:lnTo>
                  <a:lnTo>
                    <a:pt x="452421" y="941196"/>
                  </a:lnTo>
                  <a:lnTo>
                    <a:pt x="500633" y="943356"/>
                  </a:lnTo>
                  <a:lnTo>
                    <a:pt x="548846" y="941196"/>
                  </a:lnTo>
                  <a:lnTo>
                    <a:pt x="595762" y="934850"/>
                  </a:lnTo>
                  <a:lnTo>
                    <a:pt x="641172" y="924514"/>
                  </a:lnTo>
                  <a:lnTo>
                    <a:pt x="684866" y="910386"/>
                  </a:lnTo>
                  <a:lnTo>
                    <a:pt x="726635" y="892665"/>
                  </a:lnTo>
                  <a:lnTo>
                    <a:pt x="766268" y="871548"/>
                  </a:lnTo>
                  <a:lnTo>
                    <a:pt x="803555" y="847233"/>
                  </a:lnTo>
                  <a:lnTo>
                    <a:pt x="838288" y="819917"/>
                  </a:lnTo>
                  <a:lnTo>
                    <a:pt x="870255" y="789798"/>
                  </a:lnTo>
                  <a:lnTo>
                    <a:pt x="899247" y="757074"/>
                  </a:lnTo>
                  <a:lnTo>
                    <a:pt x="925055" y="721943"/>
                  </a:lnTo>
                  <a:lnTo>
                    <a:pt x="947468" y="684602"/>
                  </a:lnTo>
                  <a:lnTo>
                    <a:pt x="966276" y="645250"/>
                  </a:lnTo>
                  <a:lnTo>
                    <a:pt x="981270" y="604084"/>
                  </a:lnTo>
                  <a:lnTo>
                    <a:pt x="992240" y="561301"/>
                  </a:lnTo>
                  <a:lnTo>
                    <a:pt x="998976" y="517100"/>
                  </a:lnTo>
                  <a:lnTo>
                    <a:pt x="1001268" y="471678"/>
                  </a:lnTo>
                  <a:lnTo>
                    <a:pt x="998976" y="426255"/>
                  </a:lnTo>
                  <a:lnTo>
                    <a:pt x="992240" y="382054"/>
                  </a:lnTo>
                  <a:lnTo>
                    <a:pt x="981270" y="339271"/>
                  </a:lnTo>
                  <a:lnTo>
                    <a:pt x="966276" y="298105"/>
                  </a:lnTo>
                  <a:lnTo>
                    <a:pt x="947468" y="258753"/>
                  </a:lnTo>
                  <a:lnTo>
                    <a:pt x="925055" y="221412"/>
                  </a:lnTo>
                  <a:lnTo>
                    <a:pt x="899247" y="186281"/>
                  </a:lnTo>
                  <a:lnTo>
                    <a:pt x="870255" y="153557"/>
                  </a:lnTo>
                  <a:lnTo>
                    <a:pt x="838288" y="123438"/>
                  </a:lnTo>
                  <a:lnTo>
                    <a:pt x="803555" y="96122"/>
                  </a:lnTo>
                  <a:lnTo>
                    <a:pt x="766268" y="71807"/>
                  </a:lnTo>
                  <a:lnTo>
                    <a:pt x="726635" y="50690"/>
                  </a:lnTo>
                  <a:lnTo>
                    <a:pt x="684866" y="32969"/>
                  </a:lnTo>
                  <a:lnTo>
                    <a:pt x="641172" y="18841"/>
                  </a:lnTo>
                  <a:lnTo>
                    <a:pt x="595762" y="8505"/>
                  </a:lnTo>
                  <a:lnTo>
                    <a:pt x="548846" y="2159"/>
                  </a:lnTo>
                  <a:lnTo>
                    <a:pt x="500633" y="0"/>
                  </a:lnTo>
                  <a:close/>
                </a:path>
              </a:pathLst>
            </a:custGeom>
            <a:solidFill>
              <a:srgbClr val="F49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01028" y="4948428"/>
              <a:ext cx="1001394" cy="942340"/>
            </a:xfrm>
            <a:custGeom>
              <a:avLst/>
              <a:gdLst/>
              <a:ahLst/>
              <a:cxnLst/>
              <a:rect l="l" t="t" r="r" b="b"/>
              <a:pathLst>
                <a:path w="1001395" h="942339">
                  <a:moveTo>
                    <a:pt x="500633" y="0"/>
                  </a:moveTo>
                  <a:lnTo>
                    <a:pt x="452421" y="2155"/>
                  </a:lnTo>
                  <a:lnTo>
                    <a:pt x="405505" y="8490"/>
                  </a:lnTo>
                  <a:lnTo>
                    <a:pt x="360095" y="18808"/>
                  </a:lnTo>
                  <a:lnTo>
                    <a:pt x="316401" y="32910"/>
                  </a:lnTo>
                  <a:lnTo>
                    <a:pt x="274632" y="50600"/>
                  </a:lnTo>
                  <a:lnTo>
                    <a:pt x="234999" y="71681"/>
                  </a:lnTo>
                  <a:lnTo>
                    <a:pt x="197712" y="95955"/>
                  </a:lnTo>
                  <a:lnTo>
                    <a:pt x="162979" y="123225"/>
                  </a:lnTo>
                  <a:lnTo>
                    <a:pt x="131012" y="153293"/>
                  </a:lnTo>
                  <a:lnTo>
                    <a:pt x="102020" y="185963"/>
                  </a:lnTo>
                  <a:lnTo>
                    <a:pt x="76212" y="221037"/>
                  </a:lnTo>
                  <a:lnTo>
                    <a:pt x="53799" y="258317"/>
                  </a:lnTo>
                  <a:lnTo>
                    <a:pt x="34991" y="297607"/>
                  </a:lnTo>
                  <a:lnTo>
                    <a:pt x="19997" y="338709"/>
                  </a:lnTo>
                  <a:lnTo>
                    <a:pt x="9027" y="381426"/>
                  </a:lnTo>
                  <a:lnTo>
                    <a:pt x="2291" y="425561"/>
                  </a:lnTo>
                  <a:lnTo>
                    <a:pt x="0" y="470916"/>
                  </a:lnTo>
                  <a:lnTo>
                    <a:pt x="2291" y="516270"/>
                  </a:lnTo>
                  <a:lnTo>
                    <a:pt x="9027" y="560405"/>
                  </a:lnTo>
                  <a:lnTo>
                    <a:pt x="19997" y="603122"/>
                  </a:lnTo>
                  <a:lnTo>
                    <a:pt x="34991" y="644224"/>
                  </a:lnTo>
                  <a:lnTo>
                    <a:pt x="53799" y="683514"/>
                  </a:lnTo>
                  <a:lnTo>
                    <a:pt x="76212" y="720794"/>
                  </a:lnTo>
                  <a:lnTo>
                    <a:pt x="102020" y="755868"/>
                  </a:lnTo>
                  <a:lnTo>
                    <a:pt x="131012" y="788538"/>
                  </a:lnTo>
                  <a:lnTo>
                    <a:pt x="162979" y="818606"/>
                  </a:lnTo>
                  <a:lnTo>
                    <a:pt x="197712" y="845876"/>
                  </a:lnTo>
                  <a:lnTo>
                    <a:pt x="234999" y="870150"/>
                  </a:lnTo>
                  <a:lnTo>
                    <a:pt x="274632" y="891231"/>
                  </a:lnTo>
                  <a:lnTo>
                    <a:pt x="316401" y="908921"/>
                  </a:lnTo>
                  <a:lnTo>
                    <a:pt x="360095" y="923023"/>
                  </a:lnTo>
                  <a:lnTo>
                    <a:pt x="405505" y="933341"/>
                  </a:lnTo>
                  <a:lnTo>
                    <a:pt x="452421" y="939676"/>
                  </a:lnTo>
                  <a:lnTo>
                    <a:pt x="500633" y="941832"/>
                  </a:lnTo>
                  <a:lnTo>
                    <a:pt x="548846" y="939676"/>
                  </a:lnTo>
                  <a:lnTo>
                    <a:pt x="595762" y="933341"/>
                  </a:lnTo>
                  <a:lnTo>
                    <a:pt x="641172" y="923023"/>
                  </a:lnTo>
                  <a:lnTo>
                    <a:pt x="684866" y="908921"/>
                  </a:lnTo>
                  <a:lnTo>
                    <a:pt x="726635" y="891231"/>
                  </a:lnTo>
                  <a:lnTo>
                    <a:pt x="766268" y="870150"/>
                  </a:lnTo>
                  <a:lnTo>
                    <a:pt x="803555" y="845876"/>
                  </a:lnTo>
                  <a:lnTo>
                    <a:pt x="838288" y="818606"/>
                  </a:lnTo>
                  <a:lnTo>
                    <a:pt x="870255" y="788538"/>
                  </a:lnTo>
                  <a:lnTo>
                    <a:pt x="899247" y="755868"/>
                  </a:lnTo>
                  <a:lnTo>
                    <a:pt x="925055" y="720794"/>
                  </a:lnTo>
                  <a:lnTo>
                    <a:pt x="947468" y="683514"/>
                  </a:lnTo>
                  <a:lnTo>
                    <a:pt x="966276" y="644224"/>
                  </a:lnTo>
                  <a:lnTo>
                    <a:pt x="981270" y="603122"/>
                  </a:lnTo>
                  <a:lnTo>
                    <a:pt x="992240" y="560405"/>
                  </a:lnTo>
                  <a:lnTo>
                    <a:pt x="998976" y="516270"/>
                  </a:lnTo>
                  <a:lnTo>
                    <a:pt x="1001268" y="470916"/>
                  </a:lnTo>
                  <a:lnTo>
                    <a:pt x="998976" y="425561"/>
                  </a:lnTo>
                  <a:lnTo>
                    <a:pt x="992240" y="381426"/>
                  </a:lnTo>
                  <a:lnTo>
                    <a:pt x="981270" y="338709"/>
                  </a:lnTo>
                  <a:lnTo>
                    <a:pt x="966276" y="297607"/>
                  </a:lnTo>
                  <a:lnTo>
                    <a:pt x="947468" y="258317"/>
                  </a:lnTo>
                  <a:lnTo>
                    <a:pt x="925055" y="221037"/>
                  </a:lnTo>
                  <a:lnTo>
                    <a:pt x="899247" y="185963"/>
                  </a:lnTo>
                  <a:lnTo>
                    <a:pt x="870255" y="153293"/>
                  </a:lnTo>
                  <a:lnTo>
                    <a:pt x="838288" y="123225"/>
                  </a:lnTo>
                  <a:lnTo>
                    <a:pt x="803555" y="95955"/>
                  </a:lnTo>
                  <a:lnTo>
                    <a:pt x="766268" y="71681"/>
                  </a:lnTo>
                  <a:lnTo>
                    <a:pt x="726635" y="50600"/>
                  </a:lnTo>
                  <a:lnTo>
                    <a:pt x="684866" y="32910"/>
                  </a:lnTo>
                  <a:lnTo>
                    <a:pt x="641172" y="18808"/>
                  </a:lnTo>
                  <a:lnTo>
                    <a:pt x="595762" y="8490"/>
                  </a:lnTo>
                  <a:lnTo>
                    <a:pt x="548846" y="2155"/>
                  </a:lnTo>
                  <a:lnTo>
                    <a:pt x="500633" y="0"/>
                  </a:lnTo>
                  <a:close/>
                </a:path>
              </a:pathLst>
            </a:custGeom>
            <a:solidFill>
              <a:srgbClr val="85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01028" y="6620256"/>
              <a:ext cx="1001394" cy="943610"/>
            </a:xfrm>
            <a:custGeom>
              <a:avLst/>
              <a:gdLst/>
              <a:ahLst/>
              <a:cxnLst/>
              <a:rect l="l" t="t" r="r" b="b"/>
              <a:pathLst>
                <a:path w="1001395" h="943609">
                  <a:moveTo>
                    <a:pt x="500633" y="0"/>
                  </a:moveTo>
                  <a:lnTo>
                    <a:pt x="452421" y="2159"/>
                  </a:lnTo>
                  <a:lnTo>
                    <a:pt x="405505" y="8505"/>
                  </a:lnTo>
                  <a:lnTo>
                    <a:pt x="360095" y="18841"/>
                  </a:lnTo>
                  <a:lnTo>
                    <a:pt x="316401" y="32969"/>
                  </a:lnTo>
                  <a:lnTo>
                    <a:pt x="274632" y="50690"/>
                  </a:lnTo>
                  <a:lnTo>
                    <a:pt x="234999" y="71807"/>
                  </a:lnTo>
                  <a:lnTo>
                    <a:pt x="197712" y="96122"/>
                  </a:lnTo>
                  <a:lnTo>
                    <a:pt x="162979" y="123438"/>
                  </a:lnTo>
                  <a:lnTo>
                    <a:pt x="131012" y="153557"/>
                  </a:lnTo>
                  <a:lnTo>
                    <a:pt x="102020" y="186281"/>
                  </a:lnTo>
                  <a:lnTo>
                    <a:pt x="76212" y="221412"/>
                  </a:lnTo>
                  <a:lnTo>
                    <a:pt x="53799" y="258753"/>
                  </a:lnTo>
                  <a:lnTo>
                    <a:pt x="34991" y="298105"/>
                  </a:lnTo>
                  <a:lnTo>
                    <a:pt x="19997" y="339271"/>
                  </a:lnTo>
                  <a:lnTo>
                    <a:pt x="9027" y="382054"/>
                  </a:lnTo>
                  <a:lnTo>
                    <a:pt x="2291" y="426255"/>
                  </a:lnTo>
                  <a:lnTo>
                    <a:pt x="0" y="471678"/>
                  </a:lnTo>
                  <a:lnTo>
                    <a:pt x="2291" y="517100"/>
                  </a:lnTo>
                  <a:lnTo>
                    <a:pt x="9027" y="561301"/>
                  </a:lnTo>
                  <a:lnTo>
                    <a:pt x="19997" y="604084"/>
                  </a:lnTo>
                  <a:lnTo>
                    <a:pt x="34991" y="645250"/>
                  </a:lnTo>
                  <a:lnTo>
                    <a:pt x="53799" y="684602"/>
                  </a:lnTo>
                  <a:lnTo>
                    <a:pt x="76212" y="721943"/>
                  </a:lnTo>
                  <a:lnTo>
                    <a:pt x="102020" y="757074"/>
                  </a:lnTo>
                  <a:lnTo>
                    <a:pt x="131012" y="789798"/>
                  </a:lnTo>
                  <a:lnTo>
                    <a:pt x="162979" y="819917"/>
                  </a:lnTo>
                  <a:lnTo>
                    <a:pt x="197712" y="847233"/>
                  </a:lnTo>
                  <a:lnTo>
                    <a:pt x="234999" y="871548"/>
                  </a:lnTo>
                  <a:lnTo>
                    <a:pt x="274632" y="892665"/>
                  </a:lnTo>
                  <a:lnTo>
                    <a:pt x="316401" y="910386"/>
                  </a:lnTo>
                  <a:lnTo>
                    <a:pt x="360095" y="924514"/>
                  </a:lnTo>
                  <a:lnTo>
                    <a:pt x="405505" y="934850"/>
                  </a:lnTo>
                  <a:lnTo>
                    <a:pt x="452421" y="941196"/>
                  </a:lnTo>
                  <a:lnTo>
                    <a:pt x="500633" y="943356"/>
                  </a:lnTo>
                  <a:lnTo>
                    <a:pt x="548846" y="941196"/>
                  </a:lnTo>
                  <a:lnTo>
                    <a:pt x="595762" y="934850"/>
                  </a:lnTo>
                  <a:lnTo>
                    <a:pt x="641172" y="924514"/>
                  </a:lnTo>
                  <a:lnTo>
                    <a:pt x="684866" y="910386"/>
                  </a:lnTo>
                  <a:lnTo>
                    <a:pt x="726635" y="892665"/>
                  </a:lnTo>
                  <a:lnTo>
                    <a:pt x="766268" y="871548"/>
                  </a:lnTo>
                  <a:lnTo>
                    <a:pt x="803555" y="847233"/>
                  </a:lnTo>
                  <a:lnTo>
                    <a:pt x="838288" y="819917"/>
                  </a:lnTo>
                  <a:lnTo>
                    <a:pt x="870255" y="789798"/>
                  </a:lnTo>
                  <a:lnTo>
                    <a:pt x="899247" y="757074"/>
                  </a:lnTo>
                  <a:lnTo>
                    <a:pt x="925055" y="721943"/>
                  </a:lnTo>
                  <a:lnTo>
                    <a:pt x="947468" y="684602"/>
                  </a:lnTo>
                  <a:lnTo>
                    <a:pt x="966276" y="645250"/>
                  </a:lnTo>
                  <a:lnTo>
                    <a:pt x="981270" y="604084"/>
                  </a:lnTo>
                  <a:lnTo>
                    <a:pt x="992240" y="561301"/>
                  </a:lnTo>
                  <a:lnTo>
                    <a:pt x="998976" y="517100"/>
                  </a:lnTo>
                  <a:lnTo>
                    <a:pt x="1001268" y="471678"/>
                  </a:lnTo>
                  <a:lnTo>
                    <a:pt x="998976" y="426255"/>
                  </a:lnTo>
                  <a:lnTo>
                    <a:pt x="992240" y="382054"/>
                  </a:lnTo>
                  <a:lnTo>
                    <a:pt x="981270" y="339271"/>
                  </a:lnTo>
                  <a:lnTo>
                    <a:pt x="966276" y="298105"/>
                  </a:lnTo>
                  <a:lnTo>
                    <a:pt x="947468" y="258753"/>
                  </a:lnTo>
                  <a:lnTo>
                    <a:pt x="925055" y="221412"/>
                  </a:lnTo>
                  <a:lnTo>
                    <a:pt x="899247" y="186281"/>
                  </a:lnTo>
                  <a:lnTo>
                    <a:pt x="870255" y="153557"/>
                  </a:lnTo>
                  <a:lnTo>
                    <a:pt x="838288" y="123438"/>
                  </a:lnTo>
                  <a:lnTo>
                    <a:pt x="803555" y="96122"/>
                  </a:lnTo>
                  <a:lnTo>
                    <a:pt x="766268" y="71807"/>
                  </a:lnTo>
                  <a:lnTo>
                    <a:pt x="726635" y="50690"/>
                  </a:lnTo>
                  <a:lnTo>
                    <a:pt x="684866" y="32969"/>
                  </a:lnTo>
                  <a:lnTo>
                    <a:pt x="641172" y="18841"/>
                  </a:lnTo>
                  <a:lnTo>
                    <a:pt x="595762" y="8505"/>
                  </a:lnTo>
                  <a:lnTo>
                    <a:pt x="548846" y="2159"/>
                  </a:lnTo>
                  <a:lnTo>
                    <a:pt x="500633" y="0"/>
                  </a:lnTo>
                  <a:close/>
                </a:path>
              </a:pathLst>
            </a:custGeom>
            <a:solidFill>
              <a:srgbClr val="4DB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41508" y="4335780"/>
              <a:ext cx="1001394" cy="942340"/>
            </a:xfrm>
            <a:custGeom>
              <a:avLst/>
              <a:gdLst/>
              <a:ahLst/>
              <a:cxnLst/>
              <a:rect l="l" t="t" r="r" b="b"/>
              <a:pathLst>
                <a:path w="1001395" h="942339">
                  <a:moveTo>
                    <a:pt x="500634" y="0"/>
                  </a:moveTo>
                  <a:lnTo>
                    <a:pt x="452421" y="2155"/>
                  </a:lnTo>
                  <a:lnTo>
                    <a:pt x="405505" y="8490"/>
                  </a:lnTo>
                  <a:lnTo>
                    <a:pt x="360095" y="18808"/>
                  </a:lnTo>
                  <a:lnTo>
                    <a:pt x="316401" y="32910"/>
                  </a:lnTo>
                  <a:lnTo>
                    <a:pt x="274632" y="50600"/>
                  </a:lnTo>
                  <a:lnTo>
                    <a:pt x="234999" y="71681"/>
                  </a:lnTo>
                  <a:lnTo>
                    <a:pt x="197712" y="95955"/>
                  </a:lnTo>
                  <a:lnTo>
                    <a:pt x="162979" y="123225"/>
                  </a:lnTo>
                  <a:lnTo>
                    <a:pt x="131012" y="153293"/>
                  </a:lnTo>
                  <a:lnTo>
                    <a:pt x="102020" y="185963"/>
                  </a:lnTo>
                  <a:lnTo>
                    <a:pt x="76212" y="221037"/>
                  </a:lnTo>
                  <a:lnTo>
                    <a:pt x="53799" y="258317"/>
                  </a:lnTo>
                  <a:lnTo>
                    <a:pt x="34991" y="297607"/>
                  </a:lnTo>
                  <a:lnTo>
                    <a:pt x="19997" y="338709"/>
                  </a:lnTo>
                  <a:lnTo>
                    <a:pt x="9027" y="381426"/>
                  </a:lnTo>
                  <a:lnTo>
                    <a:pt x="2291" y="425561"/>
                  </a:lnTo>
                  <a:lnTo>
                    <a:pt x="0" y="470916"/>
                  </a:lnTo>
                  <a:lnTo>
                    <a:pt x="2291" y="516270"/>
                  </a:lnTo>
                  <a:lnTo>
                    <a:pt x="9027" y="560405"/>
                  </a:lnTo>
                  <a:lnTo>
                    <a:pt x="19997" y="603122"/>
                  </a:lnTo>
                  <a:lnTo>
                    <a:pt x="34991" y="644224"/>
                  </a:lnTo>
                  <a:lnTo>
                    <a:pt x="53799" y="683514"/>
                  </a:lnTo>
                  <a:lnTo>
                    <a:pt x="76212" y="720794"/>
                  </a:lnTo>
                  <a:lnTo>
                    <a:pt x="102020" y="755868"/>
                  </a:lnTo>
                  <a:lnTo>
                    <a:pt x="131012" y="788538"/>
                  </a:lnTo>
                  <a:lnTo>
                    <a:pt x="162979" y="818606"/>
                  </a:lnTo>
                  <a:lnTo>
                    <a:pt x="197712" y="845876"/>
                  </a:lnTo>
                  <a:lnTo>
                    <a:pt x="234999" y="870150"/>
                  </a:lnTo>
                  <a:lnTo>
                    <a:pt x="274632" y="891231"/>
                  </a:lnTo>
                  <a:lnTo>
                    <a:pt x="316401" y="908921"/>
                  </a:lnTo>
                  <a:lnTo>
                    <a:pt x="360095" y="923023"/>
                  </a:lnTo>
                  <a:lnTo>
                    <a:pt x="405505" y="933341"/>
                  </a:lnTo>
                  <a:lnTo>
                    <a:pt x="452421" y="939676"/>
                  </a:lnTo>
                  <a:lnTo>
                    <a:pt x="500634" y="941832"/>
                  </a:lnTo>
                  <a:lnTo>
                    <a:pt x="548846" y="939676"/>
                  </a:lnTo>
                  <a:lnTo>
                    <a:pt x="595762" y="933341"/>
                  </a:lnTo>
                  <a:lnTo>
                    <a:pt x="641172" y="923023"/>
                  </a:lnTo>
                  <a:lnTo>
                    <a:pt x="684866" y="908921"/>
                  </a:lnTo>
                  <a:lnTo>
                    <a:pt x="726635" y="891231"/>
                  </a:lnTo>
                  <a:lnTo>
                    <a:pt x="766268" y="870150"/>
                  </a:lnTo>
                  <a:lnTo>
                    <a:pt x="803555" y="845876"/>
                  </a:lnTo>
                  <a:lnTo>
                    <a:pt x="838288" y="818606"/>
                  </a:lnTo>
                  <a:lnTo>
                    <a:pt x="870255" y="788538"/>
                  </a:lnTo>
                  <a:lnTo>
                    <a:pt x="899247" y="755868"/>
                  </a:lnTo>
                  <a:lnTo>
                    <a:pt x="925055" y="720794"/>
                  </a:lnTo>
                  <a:lnTo>
                    <a:pt x="947468" y="683514"/>
                  </a:lnTo>
                  <a:lnTo>
                    <a:pt x="966276" y="644224"/>
                  </a:lnTo>
                  <a:lnTo>
                    <a:pt x="981270" y="603122"/>
                  </a:lnTo>
                  <a:lnTo>
                    <a:pt x="992240" y="560405"/>
                  </a:lnTo>
                  <a:lnTo>
                    <a:pt x="998976" y="516270"/>
                  </a:lnTo>
                  <a:lnTo>
                    <a:pt x="1001268" y="470916"/>
                  </a:lnTo>
                  <a:lnTo>
                    <a:pt x="998976" y="425561"/>
                  </a:lnTo>
                  <a:lnTo>
                    <a:pt x="992240" y="381426"/>
                  </a:lnTo>
                  <a:lnTo>
                    <a:pt x="981270" y="338709"/>
                  </a:lnTo>
                  <a:lnTo>
                    <a:pt x="966276" y="297607"/>
                  </a:lnTo>
                  <a:lnTo>
                    <a:pt x="947468" y="258317"/>
                  </a:lnTo>
                  <a:lnTo>
                    <a:pt x="925055" y="221037"/>
                  </a:lnTo>
                  <a:lnTo>
                    <a:pt x="899247" y="185963"/>
                  </a:lnTo>
                  <a:lnTo>
                    <a:pt x="870255" y="153293"/>
                  </a:lnTo>
                  <a:lnTo>
                    <a:pt x="838288" y="123225"/>
                  </a:lnTo>
                  <a:lnTo>
                    <a:pt x="803555" y="95955"/>
                  </a:lnTo>
                  <a:lnTo>
                    <a:pt x="766268" y="71681"/>
                  </a:lnTo>
                  <a:lnTo>
                    <a:pt x="726635" y="50600"/>
                  </a:lnTo>
                  <a:lnTo>
                    <a:pt x="684866" y="32910"/>
                  </a:lnTo>
                  <a:lnTo>
                    <a:pt x="641172" y="18808"/>
                  </a:lnTo>
                  <a:lnTo>
                    <a:pt x="595762" y="8490"/>
                  </a:lnTo>
                  <a:lnTo>
                    <a:pt x="548846" y="2155"/>
                  </a:lnTo>
                  <a:lnTo>
                    <a:pt x="500634" y="0"/>
                  </a:lnTo>
                  <a:close/>
                </a:path>
              </a:pathLst>
            </a:custGeom>
            <a:solidFill>
              <a:srgbClr val="D23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41508" y="6047232"/>
              <a:ext cx="1001394" cy="942340"/>
            </a:xfrm>
            <a:custGeom>
              <a:avLst/>
              <a:gdLst/>
              <a:ahLst/>
              <a:cxnLst/>
              <a:rect l="l" t="t" r="r" b="b"/>
              <a:pathLst>
                <a:path w="1001395" h="942340">
                  <a:moveTo>
                    <a:pt x="500634" y="0"/>
                  </a:moveTo>
                  <a:lnTo>
                    <a:pt x="452421" y="2155"/>
                  </a:lnTo>
                  <a:lnTo>
                    <a:pt x="405505" y="8490"/>
                  </a:lnTo>
                  <a:lnTo>
                    <a:pt x="360095" y="18808"/>
                  </a:lnTo>
                  <a:lnTo>
                    <a:pt x="316401" y="32910"/>
                  </a:lnTo>
                  <a:lnTo>
                    <a:pt x="274632" y="50600"/>
                  </a:lnTo>
                  <a:lnTo>
                    <a:pt x="234999" y="71681"/>
                  </a:lnTo>
                  <a:lnTo>
                    <a:pt x="197712" y="95955"/>
                  </a:lnTo>
                  <a:lnTo>
                    <a:pt x="162979" y="123225"/>
                  </a:lnTo>
                  <a:lnTo>
                    <a:pt x="131012" y="153293"/>
                  </a:lnTo>
                  <a:lnTo>
                    <a:pt x="102020" y="185963"/>
                  </a:lnTo>
                  <a:lnTo>
                    <a:pt x="76212" y="221037"/>
                  </a:lnTo>
                  <a:lnTo>
                    <a:pt x="53799" y="258317"/>
                  </a:lnTo>
                  <a:lnTo>
                    <a:pt x="34991" y="297607"/>
                  </a:lnTo>
                  <a:lnTo>
                    <a:pt x="19997" y="338709"/>
                  </a:lnTo>
                  <a:lnTo>
                    <a:pt x="9027" y="381426"/>
                  </a:lnTo>
                  <a:lnTo>
                    <a:pt x="2291" y="425561"/>
                  </a:lnTo>
                  <a:lnTo>
                    <a:pt x="0" y="470915"/>
                  </a:lnTo>
                  <a:lnTo>
                    <a:pt x="2291" y="516270"/>
                  </a:lnTo>
                  <a:lnTo>
                    <a:pt x="9027" y="560405"/>
                  </a:lnTo>
                  <a:lnTo>
                    <a:pt x="19997" y="603122"/>
                  </a:lnTo>
                  <a:lnTo>
                    <a:pt x="34991" y="644224"/>
                  </a:lnTo>
                  <a:lnTo>
                    <a:pt x="53799" y="683514"/>
                  </a:lnTo>
                  <a:lnTo>
                    <a:pt x="76212" y="720794"/>
                  </a:lnTo>
                  <a:lnTo>
                    <a:pt x="102020" y="755868"/>
                  </a:lnTo>
                  <a:lnTo>
                    <a:pt x="131012" y="788538"/>
                  </a:lnTo>
                  <a:lnTo>
                    <a:pt x="162979" y="818606"/>
                  </a:lnTo>
                  <a:lnTo>
                    <a:pt x="197712" y="845876"/>
                  </a:lnTo>
                  <a:lnTo>
                    <a:pt x="234999" y="870150"/>
                  </a:lnTo>
                  <a:lnTo>
                    <a:pt x="274632" y="891231"/>
                  </a:lnTo>
                  <a:lnTo>
                    <a:pt x="316401" y="908921"/>
                  </a:lnTo>
                  <a:lnTo>
                    <a:pt x="360095" y="923023"/>
                  </a:lnTo>
                  <a:lnTo>
                    <a:pt x="405505" y="933341"/>
                  </a:lnTo>
                  <a:lnTo>
                    <a:pt x="452421" y="939676"/>
                  </a:lnTo>
                  <a:lnTo>
                    <a:pt x="500634" y="941831"/>
                  </a:lnTo>
                  <a:lnTo>
                    <a:pt x="548846" y="939676"/>
                  </a:lnTo>
                  <a:lnTo>
                    <a:pt x="595762" y="933341"/>
                  </a:lnTo>
                  <a:lnTo>
                    <a:pt x="641172" y="923023"/>
                  </a:lnTo>
                  <a:lnTo>
                    <a:pt x="684866" y="908921"/>
                  </a:lnTo>
                  <a:lnTo>
                    <a:pt x="726635" y="891231"/>
                  </a:lnTo>
                  <a:lnTo>
                    <a:pt x="766268" y="870150"/>
                  </a:lnTo>
                  <a:lnTo>
                    <a:pt x="803555" y="845876"/>
                  </a:lnTo>
                  <a:lnTo>
                    <a:pt x="838288" y="818606"/>
                  </a:lnTo>
                  <a:lnTo>
                    <a:pt x="870255" y="788538"/>
                  </a:lnTo>
                  <a:lnTo>
                    <a:pt x="899247" y="755868"/>
                  </a:lnTo>
                  <a:lnTo>
                    <a:pt x="925055" y="720794"/>
                  </a:lnTo>
                  <a:lnTo>
                    <a:pt x="947468" y="683514"/>
                  </a:lnTo>
                  <a:lnTo>
                    <a:pt x="966276" y="644224"/>
                  </a:lnTo>
                  <a:lnTo>
                    <a:pt x="981270" y="603122"/>
                  </a:lnTo>
                  <a:lnTo>
                    <a:pt x="992240" y="560405"/>
                  </a:lnTo>
                  <a:lnTo>
                    <a:pt x="998976" y="516270"/>
                  </a:lnTo>
                  <a:lnTo>
                    <a:pt x="1001268" y="470915"/>
                  </a:lnTo>
                  <a:lnTo>
                    <a:pt x="998976" y="425561"/>
                  </a:lnTo>
                  <a:lnTo>
                    <a:pt x="992240" y="381426"/>
                  </a:lnTo>
                  <a:lnTo>
                    <a:pt x="981270" y="338709"/>
                  </a:lnTo>
                  <a:lnTo>
                    <a:pt x="966276" y="297607"/>
                  </a:lnTo>
                  <a:lnTo>
                    <a:pt x="947468" y="258317"/>
                  </a:lnTo>
                  <a:lnTo>
                    <a:pt x="925055" y="221037"/>
                  </a:lnTo>
                  <a:lnTo>
                    <a:pt x="899247" y="185963"/>
                  </a:lnTo>
                  <a:lnTo>
                    <a:pt x="870255" y="153293"/>
                  </a:lnTo>
                  <a:lnTo>
                    <a:pt x="838288" y="123225"/>
                  </a:lnTo>
                  <a:lnTo>
                    <a:pt x="803555" y="95955"/>
                  </a:lnTo>
                  <a:lnTo>
                    <a:pt x="766268" y="71681"/>
                  </a:lnTo>
                  <a:lnTo>
                    <a:pt x="726635" y="50600"/>
                  </a:lnTo>
                  <a:lnTo>
                    <a:pt x="684866" y="32910"/>
                  </a:lnTo>
                  <a:lnTo>
                    <a:pt x="641172" y="18808"/>
                  </a:lnTo>
                  <a:lnTo>
                    <a:pt x="595762" y="8490"/>
                  </a:lnTo>
                  <a:lnTo>
                    <a:pt x="548846" y="2155"/>
                  </a:lnTo>
                  <a:lnTo>
                    <a:pt x="500634" y="0"/>
                  </a:lnTo>
                  <a:close/>
                </a:path>
              </a:pathLst>
            </a:custGeom>
            <a:solidFill>
              <a:srgbClr val="1D6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99148" y="3643604"/>
              <a:ext cx="605790" cy="3643629"/>
            </a:xfrm>
            <a:custGeom>
              <a:avLst/>
              <a:gdLst/>
              <a:ahLst/>
              <a:cxnLst/>
              <a:rect l="l" t="t" r="r" b="b"/>
              <a:pathLst>
                <a:path w="605790" h="3643629">
                  <a:moveTo>
                    <a:pt x="562063" y="26657"/>
                  </a:moveTo>
                  <a:lnTo>
                    <a:pt x="557149" y="11836"/>
                  </a:lnTo>
                  <a:lnTo>
                    <a:pt x="555434" y="6692"/>
                  </a:lnTo>
                  <a:lnTo>
                    <a:pt x="550875" y="3810"/>
                  </a:lnTo>
                  <a:lnTo>
                    <a:pt x="550151" y="3581"/>
                  </a:lnTo>
                  <a:lnTo>
                    <a:pt x="550151" y="37846"/>
                  </a:lnTo>
                  <a:lnTo>
                    <a:pt x="541693" y="82105"/>
                  </a:lnTo>
                  <a:lnTo>
                    <a:pt x="517347" y="137223"/>
                  </a:lnTo>
                  <a:lnTo>
                    <a:pt x="473405" y="192455"/>
                  </a:lnTo>
                  <a:lnTo>
                    <a:pt x="372795" y="278726"/>
                  </a:lnTo>
                  <a:lnTo>
                    <a:pt x="372795" y="315048"/>
                  </a:lnTo>
                  <a:lnTo>
                    <a:pt x="370217" y="363512"/>
                  </a:lnTo>
                  <a:lnTo>
                    <a:pt x="355028" y="400481"/>
                  </a:lnTo>
                  <a:lnTo>
                    <a:pt x="324662" y="425869"/>
                  </a:lnTo>
                  <a:lnTo>
                    <a:pt x="310197" y="434314"/>
                  </a:lnTo>
                  <a:lnTo>
                    <a:pt x="312775" y="408457"/>
                  </a:lnTo>
                  <a:lnTo>
                    <a:pt x="310959" y="385368"/>
                  </a:lnTo>
                  <a:lnTo>
                    <a:pt x="306971" y="366801"/>
                  </a:lnTo>
                  <a:lnTo>
                    <a:pt x="305943" y="363562"/>
                  </a:lnTo>
                  <a:lnTo>
                    <a:pt x="305206" y="361238"/>
                  </a:lnTo>
                  <a:lnTo>
                    <a:pt x="303098" y="354558"/>
                  </a:lnTo>
                  <a:lnTo>
                    <a:pt x="371983" y="295630"/>
                  </a:lnTo>
                  <a:lnTo>
                    <a:pt x="372795" y="315048"/>
                  </a:lnTo>
                  <a:lnTo>
                    <a:pt x="372795" y="278726"/>
                  </a:lnTo>
                  <a:lnTo>
                    <a:pt x="292150" y="347865"/>
                  </a:lnTo>
                  <a:lnTo>
                    <a:pt x="291604" y="348119"/>
                  </a:lnTo>
                  <a:lnTo>
                    <a:pt x="290791" y="348894"/>
                  </a:lnTo>
                  <a:lnTo>
                    <a:pt x="276567" y="360984"/>
                  </a:lnTo>
                  <a:lnTo>
                    <a:pt x="276301" y="361238"/>
                  </a:lnTo>
                  <a:lnTo>
                    <a:pt x="275209" y="361238"/>
                  </a:lnTo>
                  <a:lnTo>
                    <a:pt x="265811" y="358863"/>
                  </a:lnTo>
                  <a:lnTo>
                    <a:pt x="252310" y="351853"/>
                  </a:lnTo>
                  <a:lnTo>
                    <a:pt x="248412" y="349148"/>
                  </a:lnTo>
                  <a:lnTo>
                    <a:pt x="248412" y="363816"/>
                  </a:lnTo>
                  <a:lnTo>
                    <a:pt x="224358" y="386715"/>
                  </a:lnTo>
                  <a:lnTo>
                    <a:pt x="219265" y="386600"/>
                  </a:lnTo>
                  <a:lnTo>
                    <a:pt x="209283" y="382689"/>
                  </a:lnTo>
                  <a:lnTo>
                    <a:pt x="164820" y="345376"/>
                  </a:lnTo>
                  <a:lnTo>
                    <a:pt x="151638" y="318528"/>
                  </a:lnTo>
                  <a:lnTo>
                    <a:pt x="175691" y="295630"/>
                  </a:lnTo>
                  <a:lnTo>
                    <a:pt x="183121" y="305879"/>
                  </a:lnTo>
                  <a:lnTo>
                    <a:pt x="191477" y="315861"/>
                  </a:lnTo>
                  <a:lnTo>
                    <a:pt x="218808" y="342544"/>
                  </a:lnTo>
                  <a:lnTo>
                    <a:pt x="248412" y="363816"/>
                  </a:lnTo>
                  <a:lnTo>
                    <a:pt x="248412" y="349148"/>
                  </a:lnTo>
                  <a:lnTo>
                    <a:pt x="235839" y="340398"/>
                  </a:lnTo>
                  <a:lnTo>
                    <a:pt x="217525" y="324700"/>
                  </a:lnTo>
                  <a:lnTo>
                    <a:pt x="198424" y="304774"/>
                  </a:lnTo>
                  <a:lnTo>
                    <a:pt x="191643" y="295630"/>
                  </a:lnTo>
                  <a:lnTo>
                    <a:pt x="185940" y="287947"/>
                  </a:lnTo>
                  <a:lnTo>
                    <a:pt x="179616" y="275615"/>
                  </a:lnTo>
                  <a:lnTo>
                    <a:pt x="178968" y="269138"/>
                  </a:lnTo>
                  <a:lnTo>
                    <a:pt x="191554" y="256260"/>
                  </a:lnTo>
                  <a:lnTo>
                    <a:pt x="192366" y="255498"/>
                  </a:lnTo>
                  <a:lnTo>
                    <a:pt x="199644" y="247954"/>
                  </a:lnTo>
                  <a:lnTo>
                    <a:pt x="202806" y="244690"/>
                  </a:lnTo>
                  <a:lnTo>
                    <a:pt x="266471" y="178727"/>
                  </a:lnTo>
                  <a:lnTo>
                    <a:pt x="276809" y="168021"/>
                  </a:lnTo>
                  <a:lnTo>
                    <a:pt x="357771" y="84137"/>
                  </a:lnTo>
                  <a:lnTo>
                    <a:pt x="402742" y="50482"/>
                  </a:lnTo>
                  <a:lnTo>
                    <a:pt x="449529" y="28105"/>
                  </a:lnTo>
                  <a:lnTo>
                    <a:pt x="492683" y="15684"/>
                  </a:lnTo>
                  <a:lnTo>
                    <a:pt x="526732" y="11836"/>
                  </a:lnTo>
                  <a:lnTo>
                    <a:pt x="539305" y="11836"/>
                  </a:lnTo>
                  <a:lnTo>
                    <a:pt x="545058" y="13893"/>
                  </a:lnTo>
                  <a:lnTo>
                    <a:pt x="546404" y="15189"/>
                  </a:lnTo>
                  <a:lnTo>
                    <a:pt x="550151" y="37846"/>
                  </a:lnTo>
                  <a:lnTo>
                    <a:pt x="550151" y="3581"/>
                  </a:lnTo>
                  <a:lnTo>
                    <a:pt x="544563" y="1714"/>
                  </a:lnTo>
                  <a:lnTo>
                    <a:pt x="536524" y="444"/>
                  </a:lnTo>
                  <a:lnTo>
                    <a:pt x="526732" y="0"/>
                  </a:lnTo>
                  <a:lnTo>
                    <a:pt x="493687" y="3403"/>
                  </a:lnTo>
                  <a:lnTo>
                    <a:pt x="448983" y="15379"/>
                  </a:lnTo>
                  <a:lnTo>
                    <a:pt x="398589" y="38658"/>
                  </a:lnTo>
                  <a:lnTo>
                    <a:pt x="348475" y="75907"/>
                  </a:lnTo>
                  <a:lnTo>
                    <a:pt x="259346" y="168021"/>
                  </a:lnTo>
                  <a:lnTo>
                    <a:pt x="248412" y="167449"/>
                  </a:lnTo>
                  <a:lnTo>
                    <a:pt x="248412" y="179336"/>
                  </a:lnTo>
                  <a:lnTo>
                    <a:pt x="185267" y="244690"/>
                  </a:lnTo>
                  <a:lnTo>
                    <a:pt x="172491" y="240893"/>
                  </a:lnTo>
                  <a:lnTo>
                    <a:pt x="156476" y="237744"/>
                  </a:lnTo>
                  <a:lnTo>
                    <a:pt x="153035" y="237070"/>
                  </a:lnTo>
                  <a:lnTo>
                    <a:pt x="128701" y="235318"/>
                  </a:lnTo>
                  <a:lnTo>
                    <a:pt x="101333" y="237744"/>
                  </a:lnTo>
                  <a:lnTo>
                    <a:pt x="110261" y="224243"/>
                  </a:lnTo>
                  <a:lnTo>
                    <a:pt x="137160" y="195592"/>
                  </a:lnTo>
                  <a:lnTo>
                    <a:pt x="176517" y="181254"/>
                  </a:lnTo>
                  <a:lnTo>
                    <a:pt x="227838" y="178727"/>
                  </a:lnTo>
                  <a:lnTo>
                    <a:pt x="248412" y="179336"/>
                  </a:lnTo>
                  <a:lnTo>
                    <a:pt x="248412" y="167449"/>
                  </a:lnTo>
                  <a:lnTo>
                    <a:pt x="240677" y="167043"/>
                  </a:lnTo>
                  <a:lnTo>
                    <a:pt x="211467" y="166763"/>
                  </a:lnTo>
                  <a:lnTo>
                    <a:pt x="178727" y="168846"/>
                  </a:lnTo>
                  <a:lnTo>
                    <a:pt x="122961" y="191249"/>
                  </a:lnTo>
                  <a:lnTo>
                    <a:pt x="88430" y="234518"/>
                  </a:lnTo>
                  <a:lnTo>
                    <a:pt x="81915" y="246494"/>
                  </a:lnTo>
                  <a:lnTo>
                    <a:pt x="82461" y="249059"/>
                  </a:lnTo>
                  <a:lnTo>
                    <a:pt x="85750" y="252666"/>
                  </a:lnTo>
                  <a:lnTo>
                    <a:pt x="88480" y="253441"/>
                  </a:lnTo>
                  <a:lnTo>
                    <a:pt x="90665" y="252666"/>
                  </a:lnTo>
                  <a:lnTo>
                    <a:pt x="116408" y="247954"/>
                  </a:lnTo>
                  <a:lnTo>
                    <a:pt x="140385" y="247967"/>
                  </a:lnTo>
                  <a:lnTo>
                    <a:pt x="160832" y="250786"/>
                  </a:lnTo>
                  <a:lnTo>
                    <a:pt x="175971" y="254469"/>
                  </a:lnTo>
                  <a:lnTo>
                    <a:pt x="169672" y="260896"/>
                  </a:lnTo>
                  <a:lnTo>
                    <a:pt x="166751" y="265493"/>
                  </a:lnTo>
                  <a:lnTo>
                    <a:pt x="165989" y="271056"/>
                  </a:lnTo>
                  <a:lnTo>
                    <a:pt x="167068" y="277393"/>
                  </a:lnTo>
                  <a:lnTo>
                    <a:pt x="169672" y="284314"/>
                  </a:lnTo>
                  <a:lnTo>
                    <a:pt x="142341" y="310045"/>
                  </a:lnTo>
                  <a:lnTo>
                    <a:pt x="155105" y="353021"/>
                  </a:lnTo>
                  <a:lnTo>
                    <a:pt x="183426" y="380568"/>
                  </a:lnTo>
                  <a:lnTo>
                    <a:pt x="222719" y="398805"/>
                  </a:lnTo>
                  <a:lnTo>
                    <a:pt x="226822" y="398805"/>
                  </a:lnTo>
                  <a:lnTo>
                    <a:pt x="230365" y="397776"/>
                  </a:lnTo>
                  <a:lnTo>
                    <a:pt x="242214" y="386715"/>
                  </a:lnTo>
                  <a:lnTo>
                    <a:pt x="260438" y="369735"/>
                  </a:lnTo>
                  <a:lnTo>
                    <a:pt x="265912" y="372046"/>
                  </a:lnTo>
                  <a:lnTo>
                    <a:pt x="271106" y="373329"/>
                  </a:lnTo>
                  <a:lnTo>
                    <a:pt x="280403" y="373329"/>
                  </a:lnTo>
                  <a:lnTo>
                    <a:pt x="283413" y="371538"/>
                  </a:lnTo>
                  <a:lnTo>
                    <a:pt x="285051" y="369989"/>
                  </a:lnTo>
                  <a:lnTo>
                    <a:pt x="285356" y="369735"/>
                  </a:lnTo>
                  <a:lnTo>
                    <a:pt x="292696" y="363562"/>
                  </a:lnTo>
                  <a:lnTo>
                    <a:pt x="296570" y="377875"/>
                  </a:lnTo>
                  <a:lnTo>
                    <a:pt x="299339" y="396430"/>
                  </a:lnTo>
                  <a:lnTo>
                    <a:pt x="299389" y="420039"/>
                  </a:lnTo>
                  <a:lnTo>
                    <a:pt x="294347" y="444347"/>
                  </a:lnTo>
                  <a:lnTo>
                    <a:pt x="293522" y="446405"/>
                  </a:lnTo>
                  <a:lnTo>
                    <a:pt x="294347" y="448983"/>
                  </a:lnTo>
                  <a:lnTo>
                    <a:pt x="296252" y="450519"/>
                  </a:lnTo>
                  <a:lnTo>
                    <a:pt x="297345" y="451548"/>
                  </a:lnTo>
                  <a:lnTo>
                    <a:pt x="298996" y="452069"/>
                  </a:lnTo>
                  <a:lnTo>
                    <a:pt x="301180" y="452069"/>
                  </a:lnTo>
                  <a:lnTo>
                    <a:pt x="302272" y="451815"/>
                  </a:lnTo>
                  <a:lnTo>
                    <a:pt x="303098" y="451548"/>
                  </a:lnTo>
                  <a:lnTo>
                    <a:pt x="313702" y="446405"/>
                  </a:lnTo>
                  <a:lnTo>
                    <a:pt x="334137" y="434314"/>
                  </a:lnTo>
                  <a:lnTo>
                    <a:pt x="335495" y="433514"/>
                  </a:lnTo>
                  <a:lnTo>
                    <a:pt x="359613" y="413956"/>
                  </a:lnTo>
                  <a:lnTo>
                    <a:pt x="376910" y="389026"/>
                  </a:lnTo>
                  <a:lnTo>
                    <a:pt x="383362" y="361391"/>
                  </a:lnTo>
                  <a:lnTo>
                    <a:pt x="385343" y="332486"/>
                  </a:lnTo>
                  <a:lnTo>
                    <a:pt x="385267" y="315048"/>
                  </a:lnTo>
                  <a:lnTo>
                    <a:pt x="385102" y="302844"/>
                  </a:lnTo>
                  <a:lnTo>
                    <a:pt x="384657" y="295630"/>
                  </a:lnTo>
                  <a:lnTo>
                    <a:pt x="384022" y="285343"/>
                  </a:lnTo>
                  <a:lnTo>
                    <a:pt x="482180" y="201206"/>
                  </a:lnTo>
                  <a:lnTo>
                    <a:pt x="520801" y="155067"/>
                  </a:lnTo>
                  <a:lnTo>
                    <a:pt x="546100" y="106692"/>
                  </a:lnTo>
                  <a:lnTo>
                    <a:pt x="559396" y="61937"/>
                  </a:lnTo>
                  <a:lnTo>
                    <a:pt x="562063" y="26657"/>
                  </a:lnTo>
                  <a:close/>
                </a:path>
                <a:path w="605790" h="3643629">
                  <a:moveTo>
                    <a:pt x="593928" y="3594100"/>
                  </a:moveTo>
                  <a:lnTo>
                    <a:pt x="591121" y="3591483"/>
                  </a:lnTo>
                  <a:lnTo>
                    <a:pt x="582015" y="3591483"/>
                  </a:lnTo>
                  <a:lnTo>
                    <a:pt x="582015" y="3602647"/>
                  </a:lnTo>
                  <a:lnTo>
                    <a:pt x="582015" y="3632327"/>
                  </a:lnTo>
                  <a:lnTo>
                    <a:pt x="23825" y="3632327"/>
                  </a:lnTo>
                  <a:lnTo>
                    <a:pt x="23825" y="3602647"/>
                  </a:lnTo>
                  <a:lnTo>
                    <a:pt x="42811" y="3602647"/>
                  </a:lnTo>
                  <a:lnTo>
                    <a:pt x="45351" y="3600031"/>
                  </a:lnTo>
                  <a:lnTo>
                    <a:pt x="45351" y="3580092"/>
                  </a:lnTo>
                  <a:lnTo>
                    <a:pt x="557987" y="3580092"/>
                  </a:lnTo>
                  <a:lnTo>
                    <a:pt x="557987" y="3600031"/>
                  </a:lnTo>
                  <a:lnTo>
                    <a:pt x="560755" y="3602647"/>
                  </a:lnTo>
                  <a:lnTo>
                    <a:pt x="582015" y="3602647"/>
                  </a:lnTo>
                  <a:lnTo>
                    <a:pt x="582015" y="3591483"/>
                  </a:lnTo>
                  <a:lnTo>
                    <a:pt x="569861" y="3591483"/>
                  </a:lnTo>
                  <a:lnTo>
                    <a:pt x="569861" y="3580092"/>
                  </a:lnTo>
                  <a:lnTo>
                    <a:pt x="569861" y="3571544"/>
                  </a:lnTo>
                  <a:lnTo>
                    <a:pt x="567334" y="3568928"/>
                  </a:lnTo>
                  <a:lnTo>
                    <a:pt x="526326" y="3568928"/>
                  </a:lnTo>
                  <a:lnTo>
                    <a:pt x="526326" y="3327450"/>
                  </a:lnTo>
                  <a:lnTo>
                    <a:pt x="566585" y="3327450"/>
                  </a:lnTo>
                  <a:lnTo>
                    <a:pt x="569125" y="3325076"/>
                  </a:lnTo>
                  <a:lnTo>
                    <a:pt x="569125" y="3316274"/>
                  </a:lnTo>
                  <a:lnTo>
                    <a:pt x="569125" y="3298240"/>
                  </a:lnTo>
                  <a:lnTo>
                    <a:pt x="567842" y="3296081"/>
                  </a:lnTo>
                  <a:lnTo>
                    <a:pt x="565810" y="3295396"/>
                  </a:lnTo>
                  <a:lnTo>
                    <a:pt x="557479" y="3291865"/>
                  </a:lnTo>
                  <a:lnTo>
                    <a:pt x="557479" y="3303930"/>
                  </a:lnTo>
                  <a:lnTo>
                    <a:pt x="557479" y="3316274"/>
                  </a:lnTo>
                  <a:lnTo>
                    <a:pt x="514680" y="3316274"/>
                  </a:lnTo>
                  <a:lnTo>
                    <a:pt x="514680" y="3327450"/>
                  </a:lnTo>
                  <a:lnTo>
                    <a:pt x="514680" y="3568928"/>
                  </a:lnTo>
                  <a:lnTo>
                    <a:pt x="455701" y="3568928"/>
                  </a:lnTo>
                  <a:lnTo>
                    <a:pt x="455701" y="3327450"/>
                  </a:lnTo>
                  <a:lnTo>
                    <a:pt x="514680" y="3327450"/>
                  </a:lnTo>
                  <a:lnTo>
                    <a:pt x="514680" y="3316274"/>
                  </a:lnTo>
                  <a:lnTo>
                    <a:pt x="444055" y="3316274"/>
                  </a:lnTo>
                  <a:lnTo>
                    <a:pt x="444055" y="3327450"/>
                  </a:lnTo>
                  <a:lnTo>
                    <a:pt x="444055" y="3568928"/>
                  </a:lnTo>
                  <a:lnTo>
                    <a:pt x="342544" y="3568928"/>
                  </a:lnTo>
                  <a:lnTo>
                    <a:pt x="342544" y="3327450"/>
                  </a:lnTo>
                  <a:lnTo>
                    <a:pt x="444055" y="3327450"/>
                  </a:lnTo>
                  <a:lnTo>
                    <a:pt x="444055" y="3316274"/>
                  </a:lnTo>
                  <a:lnTo>
                    <a:pt x="330898" y="3316274"/>
                  </a:lnTo>
                  <a:lnTo>
                    <a:pt x="330898" y="3327450"/>
                  </a:lnTo>
                  <a:lnTo>
                    <a:pt x="330898" y="3568928"/>
                  </a:lnTo>
                  <a:lnTo>
                    <a:pt x="272427" y="3568928"/>
                  </a:lnTo>
                  <a:lnTo>
                    <a:pt x="272427" y="3327450"/>
                  </a:lnTo>
                  <a:lnTo>
                    <a:pt x="330898" y="3327450"/>
                  </a:lnTo>
                  <a:lnTo>
                    <a:pt x="330898" y="3316274"/>
                  </a:lnTo>
                  <a:lnTo>
                    <a:pt x="260527" y="3316274"/>
                  </a:lnTo>
                  <a:lnTo>
                    <a:pt x="260527" y="3327450"/>
                  </a:lnTo>
                  <a:lnTo>
                    <a:pt x="260527" y="3568928"/>
                  </a:lnTo>
                  <a:lnTo>
                    <a:pt x="162052" y="3568928"/>
                  </a:lnTo>
                  <a:lnTo>
                    <a:pt x="162052" y="3327450"/>
                  </a:lnTo>
                  <a:lnTo>
                    <a:pt x="260527" y="3327450"/>
                  </a:lnTo>
                  <a:lnTo>
                    <a:pt x="260527" y="3316274"/>
                  </a:lnTo>
                  <a:lnTo>
                    <a:pt x="150152" y="3316274"/>
                  </a:lnTo>
                  <a:lnTo>
                    <a:pt x="150152" y="3327450"/>
                  </a:lnTo>
                  <a:lnTo>
                    <a:pt x="150152" y="3568928"/>
                  </a:lnTo>
                  <a:lnTo>
                    <a:pt x="91427" y="3568928"/>
                  </a:lnTo>
                  <a:lnTo>
                    <a:pt x="91427" y="3327450"/>
                  </a:lnTo>
                  <a:lnTo>
                    <a:pt x="150152" y="3327450"/>
                  </a:lnTo>
                  <a:lnTo>
                    <a:pt x="150152" y="3316274"/>
                  </a:lnTo>
                  <a:lnTo>
                    <a:pt x="45859" y="3316274"/>
                  </a:lnTo>
                  <a:lnTo>
                    <a:pt x="45859" y="3303930"/>
                  </a:lnTo>
                  <a:lnTo>
                    <a:pt x="300774" y="3194710"/>
                  </a:lnTo>
                  <a:lnTo>
                    <a:pt x="557479" y="3303930"/>
                  </a:lnTo>
                  <a:lnTo>
                    <a:pt x="557479" y="3291865"/>
                  </a:lnTo>
                  <a:lnTo>
                    <a:pt x="328993" y="3194710"/>
                  </a:lnTo>
                  <a:lnTo>
                    <a:pt x="303314" y="3183788"/>
                  </a:lnTo>
                  <a:lnTo>
                    <a:pt x="301790" y="3183318"/>
                  </a:lnTo>
                  <a:lnTo>
                    <a:pt x="300012" y="3183318"/>
                  </a:lnTo>
                  <a:lnTo>
                    <a:pt x="298500" y="3184017"/>
                  </a:lnTo>
                  <a:lnTo>
                    <a:pt x="37503" y="3295396"/>
                  </a:lnTo>
                  <a:lnTo>
                    <a:pt x="35217" y="3296081"/>
                  </a:lnTo>
                  <a:lnTo>
                    <a:pt x="33959" y="3298240"/>
                  </a:lnTo>
                  <a:lnTo>
                    <a:pt x="33959" y="3325076"/>
                  </a:lnTo>
                  <a:lnTo>
                    <a:pt x="36741" y="3327450"/>
                  </a:lnTo>
                  <a:lnTo>
                    <a:pt x="79527" y="3327450"/>
                  </a:lnTo>
                  <a:lnTo>
                    <a:pt x="79527" y="3568928"/>
                  </a:lnTo>
                  <a:lnTo>
                    <a:pt x="36233" y="3568928"/>
                  </a:lnTo>
                  <a:lnTo>
                    <a:pt x="33705" y="3571544"/>
                  </a:lnTo>
                  <a:lnTo>
                    <a:pt x="33705" y="3591483"/>
                  </a:lnTo>
                  <a:lnTo>
                    <a:pt x="14719" y="3591483"/>
                  </a:lnTo>
                  <a:lnTo>
                    <a:pt x="12192" y="3594100"/>
                  </a:lnTo>
                  <a:lnTo>
                    <a:pt x="12192" y="3640874"/>
                  </a:lnTo>
                  <a:lnTo>
                    <a:pt x="14719" y="3643490"/>
                  </a:lnTo>
                  <a:lnTo>
                    <a:pt x="591121" y="3643490"/>
                  </a:lnTo>
                  <a:lnTo>
                    <a:pt x="593928" y="3640874"/>
                  </a:lnTo>
                  <a:lnTo>
                    <a:pt x="593928" y="3632327"/>
                  </a:lnTo>
                  <a:lnTo>
                    <a:pt x="593928" y="3594100"/>
                  </a:lnTo>
                  <a:close/>
                </a:path>
                <a:path w="605790" h="3643629">
                  <a:moveTo>
                    <a:pt x="605624" y="1725904"/>
                  </a:moveTo>
                  <a:lnTo>
                    <a:pt x="600138" y="1700276"/>
                  </a:lnTo>
                  <a:lnTo>
                    <a:pt x="592556" y="1689684"/>
                  </a:lnTo>
                  <a:lnTo>
                    <a:pt x="592556" y="1725904"/>
                  </a:lnTo>
                  <a:lnTo>
                    <a:pt x="588073" y="1746631"/>
                  </a:lnTo>
                  <a:lnTo>
                    <a:pt x="575856" y="1763547"/>
                  </a:lnTo>
                  <a:lnTo>
                    <a:pt x="557796" y="1774939"/>
                  </a:lnTo>
                  <a:lnTo>
                    <a:pt x="535736" y="1779117"/>
                  </a:lnTo>
                  <a:lnTo>
                    <a:pt x="516915" y="1776095"/>
                  </a:lnTo>
                  <a:lnTo>
                    <a:pt x="500799" y="1767687"/>
                  </a:lnTo>
                  <a:lnTo>
                    <a:pt x="488518" y="1754974"/>
                  </a:lnTo>
                  <a:lnTo>
                    <a:pt x="485241" y="1747837"/>
                  </a:lnTo>
                  <a:lnTo>
                    <a:pt x="481190" y="1739011"/>
                  </a:lnTo>
                  <a:lnTo>
                    <a:pt x="481190" y="1738744"/>
                  </a:lnTo>
                  <a:lnTo>
                    <a:pt x="480060" y="1734731"/>
                  </a:lnTo>
                  <a:lnTo>
                    <a:pt x="479221" y="1730451"/>
                  </a:lnTo>
                  <a:lnTo>
                    <a:pt x="479221" y="1725904"/>
                  </a:lnTo>
                  <a:lnTo>
                    <a:pt x="483704" y="1705178"/>
                  </a:lnTo>
                  <a:lnTo>
                    <a:pt x="495871" y="1688249"/>
                  </a:lnTo>
                  <a:lnTo>
                    <a:pt x="513842" y="1676857"/>
                  </a:lnTo>
                  <a:lnTo>
                    <a:pt x="535736" y="1672666"/>
                  </a:lnTo>
                  <a:lnTo>
                    <a:pt x="557796" y="1676857"/>
                  </a:lnTo>
                  <a:lnTo>
                    <a:pt x="575856" y="1688249"/>
                  </a:lnTo>
                  <a:lnTo>
                    <a:pt x="588073" y="1705178"/>
                  </a:lnTo>
                  <a:lnTo>
                    <a:pt x="592556" y="1725904"/>
                  </a:lnTo>
                  <a:lnTo>
                    <a:pt x="592556" y="1689684"/>
                  </a:lnTo>
                  <a:lnTo>
                    <a:pt x="585177" y="1679371"/>
                  </a:lnTo>
                  <a:lnTo>
                    <a:pt x="574598" y="1672666"/>
                  </a:lnTo>
                  <a:lnTo>
                    <a:pt x="562965" y="1665287"/>
                  </a:lnTo>
                  <a:lnTo>
                    <a:pt x="535736" y="1660131"/>
                  </a:lnTo>
                  <a:lnTo>
                    <a:pt x="508685" y="1665287"/>
                  </a:lnTo>
                  <a:lnTo>
                    <a:pt x="486549" y="1679371"/>
                  </a:lnTo>
                  <a:lnTo>
                    <a:pt x="471614" y="1700276"/>
                  </a:lnTo>
                  <a:lnTo>
                    <a:pt x="466128" y="1725904"/>
                  </a:lnTo>
                  <a:lnTo>
                    <a:pt x="466242" y="1730451"/>
                  </a:lnTo>
                  <a:lnTo>
                    <a:pt x="466432" y="1732584"/>
                  </a:lnTo>
                  <a:lnTo>
                    <a:pt x="466991" y="1735797"/>
                  </a:lnTo>
                  <a:lnTo>
                    <a:pt x="398526" y="1752117"/>
                  </a:lnTo>
                  <a:lnTo>
                    <a:pt x="389737" y="1735709"/>
                  </a:lnTo>
                  <a:lnTo>
                    <a:pt x="389737" y="1779384"/>
                  </a:lnTo>
                  <a:lnTo>
                    <a:pt x="383451" y="1808619"/>
                  </a:lnTo>
                  <a:lnTo>
                    <a:pt x="366331" y="1832508"/>
                  </a:lnTo>
                  <a:lnTo>
                    <a:pt x="340956" y="1848637"/>
                  </a:lnTo>
                  <a:lnTo>
                    <a:pt x="309905" y="1854542"/>
                  </a:lnTo>
                  <a:lnTo>
                    <a:pt x="279019" y="1848637"/>
                  </a:lnTo>
                  <a:lnTo>
                    <a:pt x="253733" y="1832508"/>
                  </a:lnTo>
                  <a:lnTo>
                    <a:pt x="236639" y="1808619"/>
                  </a:lnTo>
                  <a:lnTo>
                    <a:pt x="230365" y="1779384"/>
                  </a:lnTo>
                  <a:lnTo>
                    <a:pt x="236105" y="1752650"/>
                  </a:lnTo>
                  <a:lnTo>
                    <a:pt x="236639" y="1750161"/>
                  </a:lnTo>
                  <a:lnTo>
                    <a:pt x="253733" y="1726272"/>
                  </a:lnTo>
                  <a:lnTo>
                    <a:pt x="279019" y="1710156"/>
                  </a:lnTo>
                  <a:lnTo>
                    <a:pt x="309905" y="1704238"/>
                  </a:lnTo>
                  <a:lnTo>
                    <a:pt x="340956" y="1710156"/>
                  </a:lnTo>
                  <a:lnTo>
                    <a:pt x="366331" y="1726272"/>
                  </a:lnTo>
                  <a:lnTo>
                    <a:pt x="383451" y="1750161"/>
                  </a:lnTo>
                  <a:lnTo>
                    <a:pt x="389737" y="1779384"/>
                  </a:lnTo>
                  <a:lnTo>
                    <a:pt x="389737" y="1735709"/>
                  </a:lnTo>
                  <a:lnTo>
                    <a:pt x="355688" y="1704238"/>
                  </a:lnTo>
                  <a:lnTo>
                    <a:pt x="316725" y="1692198"/>
                  </a:lnTo>
                  <a:lnTo>
                    <a:pt x="316725" y="1628825"/>
                  </a:lnTo>
                  <a:lnTo>
                    <a:pt x="361467" y="1607832"/>
                  </a:lnTo>
                  <a:lnTo>
                    <a:pt x="379780" y="1563573"/>
                  </a:lnTo>
                  <a:lnTo>
                    <a:pt x="374294" y="1537970"/>
                  </a:lnTo>
                  <a:lnTo>
                    <a:pt x="366725" y="1527441"/>
                  </a:lnTo>
                  <a:lnTo>
                    <a:pt x="366725" y="1563573"/>
                  </a:lnTo>
                  <a:lnTo>
                    <a:pt x="362242" y="1584286"/>
                  </a:lnTo>
                  <a:lnTo>
                    <a:pt x="350037" y="1601203"/>
                  </a:lnTo>
                  <a:lnTo>
                    <a:pt x="331965" y="1612607"/>
                  </a:lnTo>
                  <a:lnTo>
                    <a:pt x="309905" y="1616786"/>
                  </a:lnTo>
                  <a:lnTo>
                    <a:pt x="288010" y="1612607"/>
                  </a:lnTo>
                  <a:lnTo>
                    <a:pt x="270027" y="1601203"/>
                  </a:lnTo>
                  <a:lnTo>
                    <a:pt x="257860" y="1584286"/>
                  </a:lnTo>
                  <a:lnTo>
                    <a:pt x="253377" y="1563573"/>
                  </a:lnTo>
                  <a:lnTo>
                    <a:pt x="257860" y="1542834"/>
                  </a:lnTo>
                  <a:lnTo>
                    <a:pt x="270027" y="1525905"/>
                  </a:lnTo>
                  <a:lnTo>
                    <a:pt x="288010" y="1514500"/>
                  </a:lnTo>
                  <a:lnTo>
                    <a:pt x="309905" y="1510322"/>
                  </a:lnTo>
                  <a:lnTo>
                    <a:pt x="331965" y="1514500"/>
                  </a:lnTo>
                  <a:lnTo>
                    <a:pt x="350037" y="1525905"/>
                  </a:lnTo>
                  <a:lnTo>
                    <a:pt x="362242" y="1542834"/>
                  </a:lnTo>
                  <a:lnTo>
                    <a:pt x="366725" y="1563573"/>
                  </a:lnTo>
                  <a:lnTo>
                    <a:pt x="366725" y="1527441"/>
                  </a:lnTo>
                  <a:lnTo>
                    <a:pt x="359333" y="1517154"/>
                  </a:lnTo>
                  <a:lnTo>
                    <a:pt x="348500" y="1510322"/>
                  </a:lnTo>
                  <a:lnTo>
                    <a:pt x="337121" y="1503146"/>
                  </a:lnTo>
                  <a:lnTo>
                    <a:pt x="309905" y="1498028"/>
                  </a:lnTo>
                  <a:lnTo>
                    <a:pt x="282854" y="1503146"/>
                  </a:lnTo>
                  <a:lnTo>
                    <a:pt x="260731" y="1517154"/>
                  </a:lnTo>
                  <a:lnTo>
                    <a:pt x="245795" y="1537970"/>
                  </a:lnTo>
                  <a:lnTo>
                    <a:pt x="240309" y="1563573"/>
                  </a:lnTo>
                  <a:lnTo>
                    <a:pt x="245173" y="1587677"/>
                  </a:lnTo>
                  <a:lnTo>
                    <a:pt x="258533" y="1607832"/>
                  </a:lnTo>
                  <a:lnTo>
                    <a:pt x="278536" y="1622158"/>
                  </a:lnTo>
                  <a:lnTo>
                    <a:pt x="303377" y="1628825"/>
                  </a:lnTo>
                  <a:lnTo>
                    <a:pt x="303377" y="1692198"/>
                  </a:lnTo>
                  <a:lnTo>
                    <a:pt x="276009" y="1697990"/>
                  </a:lnTo>
                  <a:lnTo>
                    <a:pt x="252349" y="1710880"/>
                  </a:lnTo>
                  <a:lnTo>
                    <a:pt x="233743" y="1729549"/>
                  </a:lnTo>
                  <a:lnTo>
                    <a:pt x="221564" y="1752650"/>
                  </a:lnTo>
                  <a:lnTo>
                    <a:pt x="198234" y="1747837"/>
                  </a:lnTo>
                  <a:lnTo>
                    <a:pt x="138620" y="1735531"/>
                  </a:lnTo>
                  <a:lnTo>
                    <a:pt x="139192" y="1732318"/>
                  </a:lnTo>
                  <a:lnTo>
                    <a:pt x="139357" y="1730451"/>
                  </a:lnTo>
                  <a:lnTo>
                    <a:pt x="139471" y="1725904"/>
                  </a:lnTo>
                  <a:lnTo>
                    <a:pt x="133985" y="1700276"/>
                  </a:lnTo>
                  <a:lnTo>
                    <a:pt x="126403" y="1689696"/>
                  </a:lnTo>
                  <a:lnTo>
                    <a:pt x="126403" y="1725904"/>
                  </a:lnTo>
                  <a:lnTo>
                    <a:pt x="121920" y="1746631"/>
                  </a:lnTo>
                  <a:lnTo>
                    <a:pt x="109715" y="1763547"/>
                  </a:lnTo>
                  <a:lnTo>
                    <a:pt x="91643" y="1774939"/>
                  </a:lnTo>
                  <a:lnTo>
                    <a:pt x="69583" y="1779117"/>
                  </a:lnTo>
                  <a:lnTo>
                    <a:pt x="47688" y="1774939"/>
                  </a:lnTo>
                  <a:lnTo>
                    <a:pt x="29718" y="1763547"/>
                  </a:lnTo>
                  <a:lnTo>
                    <a:pt x="17538" y="1746631"/>
                  </a:lnTo>
                  <a:lnTo>
                    <a:pt x="13055" y="1725904"/>
                  </a:lnTo>
                  <a:lnTo>
                    <a:pt x="17538" y="1705178"/>
                  </a:lnTo>
                  <a:lnTo>
                    <a:pt x="29718" y="1688249"/>
                  </a:lnTo>
                  <a:lnTo>
                    <a:pt x="47688" y="1676857"/>
                  </a:lnTo>
                  <a:lnTo>
                    <a:pt x="69583" y="1672666"/>
                  </a:lnTo>
                  <a:lnTo>
                    <a:pt x="91643" y="1676857"/>
                  </a:lnTo>
                  <a:lnTo>
                    <a:pt x="109715" y="1688249"/>
                  </a:lnTo>
                  <a:lnTo>
                    <a:pt x="121920" y="1705178"/>
                  </a:lnTo>
                  <a:lnTo>
                    <a:pt x="126403" y="1725904"/>
                  </a:lnTo>
                  <a:lnTo>
                    <a:pt x="126403" y="1689696"/>
                  </a:lnTo>
                  <a:lnTo>
                    <a:pt x="119011" y="1679371"/>
                  </a:lnTo>
                  <a:lnTo>
                    <a:pt x="108445" y="1672666"/>
                  </a:lnTo>
                  <a:lnTo>
                    <a:pt x="96812" y="1665287"/>
                  </a:lnTo>
                  <a:lnTo>
                    <a:pt x="69583" y="1660131"/>
                  </a:lnTo>
                  <a:lnTo>
                    <a:pt x="42532" y="1665287"/>
                  </a:lnTo>
                  <a:lnTo>
                    <a:pt x="20408" y="1679371"/>
                  </a:lnTo>
                  <a:lnTo>
                    <a:pt x="5473" y="1700276"/>
                  </a:lnTo>
                  <a:lnTo>
                    <a:pt x="0" y="1725904"/>
                  </a:lnTo>
                  <a:lnTo>
                    <a:pt x="5473" y="1751418"/>
                  </a:lnTo>
                  <a:lnTo>
                    <a:pt x="20408" y="1772335"/>
                  </a:lnTo>
                  <a:lnTo>
                    <a:pt x="42532" y="1786496"/>
                  </a:lnTo>
                  <a:lnTo>
                    <a:pt x="69583" y="1791690"/>
                  </a:lnTo>
                  <a:lnTo>
                    <a:pt x="91351" y="1788414"/>
                  </a:lnTo>
                  <a:lnTo>
                    <a:pt x="110312" y="1779295"/>
                  </a:lnTo>
                  <a:lnTo>
                    <a:pt x="110502" y="1779117"/>
                  </a:lnTo>
                  <a:lnTo>
                    <a:pt x="125399" y="1765401"/>
                  </a:lnTo>
                  <a:lnTo>
                    <a:pt x="135496" y="1747837"/>
                  </a:lnTo>
                  <a:lnTo>
                    <a:pt x="218440" y="1764944"/>
                  </a:lnTo>
                  <a:lnTo>
                    <a:pt x="217589" y="1769491"/>
                  </a:lnTo>
                  <a:lnTo>
                    <a:pt x="217043" y="1774317"/>
                  </a:lnTo>
                  <a:lnTo>
                    <a:pt x="226707" y="1818398"/>
                  </a:lnTo>
                  <a:lnTo>
                    <a:pt x="252806" y="1848396"/>
                  </a:lnTo>
                  <a:lnTo>
                    <a:pt x="195719" y="1928101"/>
                  </a:lnTo>
                  <a:lnTo>
                    <a:pt x="187998" y="1924697"/>
                  </a:lnTo>
                  <a:lnTo>
                    <a:pt x="179806" y="1922170"/>
                  </a:lnTo>
                  <a:lnTo>
                    <a:pt x="171183" y="1920608"/>
                  </a:lnTo>
                  <a:lnTo>
                    <a:pt x="162191" y="1920062"/>
                  </a:lnTo>
                  <a:lnTo>
                    <a:pt x="134975" y="1925231"/>
                  </a:lnTo>
                  <a:lnTo>
                    <a:pt x="112763" y="1939328"/>
                  </a:lnTo>
                  <a:lnTo>
                    <a:pt x="97802" y="1960232"/>
                  </a:lnTo>
                  <a:lnTo>
                    <a:pt x="92316" y="1985860"/>
                  </a:lnTo>
                  <a:lnTo>
                    <a:pt x="97802" y="2011375"/>
                  </a:lnTo>
                  <a:lnTo>
                    <a:pt x="112763" y="2032292"/>
                  </a:lnTo>
                  <a:lnTo>
                    <a:pt x="134975" y="2046452"/>
                  </a:lnTo>
                  <a:lnTo>
                    <a:pt x="162191" y="2051659"/>
                  </a:lnTo>
                  <a:lnTo>
                    <a:pt x="189407" y="2046452"/>
                  </a:lnTo>
                  <a:lnTo>
                    <a:pt x="200977" y="2039086"/>
                  </a:lnTo>
                  <a:lnTo>
                    <a:pt x="211620" y="2032292"/>
                  </a:lnTo>
                  <a:lnTo>
                    <a:pt x="226593" y="2011375"/>
                  </a:lnTo>
                  <a:lnTo>
                    <a:pt x="232079" y="1985860"/>
                  </a:lnTo>
                  <a:lnTo>
                    <a:pt x="230276" y="1970925"/>
                  </a:lnTo>
                  <a:lnTo>
                    <a:pt x="225145" y="1957247"/>
                  </a:lnTo>
                  <a:lnTo>
                    <a:pt x="218719" y="1947608"/>
                  </a:lnTo>
                  <a:lnTo>
                    <a:pt x="218719" y="1985860"/>
                  </a:lnTo>
                  <a:lnTo>
                    <a:pt x="214287" y="2006473"/>
                  </a:lnTo>
                  <a:lnTo>
                    <a:pt x="202184" y="2023402"/>
                  </a:lnTo>
                  <a:lnTo>
                    <a:pt x="184213" y="2034870"/>
                  </a:lnTo>
                  <a:lnTo>
                    <a:pt x="162191" y="2039086"/>
                  </a:lnTo>
                  <a:lnTo>
                    <a:pt x="140182" y="2034870"/>
                  </a:lnTo>
                  <a:lnTo>
                    <a:pt x="122212" y="2023402"/>
                  </a:lnTo>
                  <a:lnTo>
                    <a:pt x="110109" y="2006473"/>
                  </a:lnTo>
                  <a:lnTo>
                    <a:pt x="105664" y="1985860"/>
                  </a:lnTo>
                  <a:lnTo>
                    <a:pt x="110109" y="1965096"/>
                  </a:lnTo>
                  <a:lnTo>
                    <a:pt x="122212" y="1948078"/>
                  </a:lnTo>
                  <a:lnTo>
                    <a:pt x="140182" y="1936597"/>
                  </a:lnTo>
                  <a:lnTo>
                    <a:pt x="162191" y="1932368"/>
                  </a:lnTo>
                  <a:lnTo>
                    <a:pt x="184213" y="1936597"/>
                  </a:lnTo>
                  <a:lnTo>
                    <a:pt x="202184" y="1948078"/>
                  </a:lnTo>
                  <a:lnTo>
                    <a:pt x="214287" y="1965096"/>
                  </a:lnTo>
                  <a:lnTo>
                    <a:pt x="218719" y="1985860"/>
                  </a:lnTo>
                  <a:lnTo>
                    <a:pt x="218719" y="1947608"/>
                  </a:lnTo>
                  <a:lnTo>
                    <a:pt x="217093" y="1945170"/>
                  </a:lnTo>
                  <a:lnTo>
                    <a:pt x="206514" y="1935048"/>
                  </a:lnTo>
                  <a:lnTo>
                    <a:pt x="208419" y="1932368"/>
                  </a:lnTo>
                  <a:lnTo>
                    <a:pt x="211493" y="1928101"/>
                  </a:lnTo>
                  <a:lnTo>
                    <a:pt x="263601" y="1855343"/>
                  </a:lnTo>
                  <a:lnTo>
                    <a:pt x="274231" y="1860346"/>
                  </a:lnTo>
                  <a:lnTo>
                    <a:pt x="285584" y="1864042"/>
                  </a:lnTo>
                  <a:lnTo>
                    <a:pt x="297522" y="1866328"/>
                  </a:lnTo>
                  <a:lnTo>
                    <a:pt x="309905" y="1867115"/>
                  </a:lnTo>
                  <a:lnTo>
                    <a:pt x="321233" y="1866480"/>
                  </a:lnTo>
                  <a:lnTo>
                    <a:pt x="332168" y="1864601"/>
                  </a:lnTo>
                  <a:lnTo>
                    <a:pt x="342620" y="1861591"/>
                  </a:lnTo>
                  <a:lnTo>
                    <a:pt x="352513" y="1857489"/>
                  </a:lnTo>
                  <a:lnTo>
                    <a:pt x="401358" y="1933168"/>
                  </a:lnTo>
                  <a:lnTo>
                    <a:pt x="389953" y="1943442"/>
                  </a:lnTo>
                  <a:lnTo>
                    <a:pt x="381177" y="1955901"/>
                  </a:lnTo>
                  <a:lnTo>
                    <a:pt x="375539" y="1970176"/>
                  </a:lnTo>
                  <a:lnTo>
                    <a:pt x="373545" y="1985860"/>
                  </a:lnTo>
                  <a:lnTo>
                    <a:pt x="379018" y="2011375"/>
                  </a:lnTo>
                  <a:lnTo>
                    <a:pt x="393966" y="2032292"/>
                  </a:lnTo>
                  <a:lnTo>
                    <a:pt x="416090" y="2046452"/>
                  </a:lnTo>
                  <a:lnTo>
                    <a:pt x="443153" y="2051659"/>
                  </a:lnTo>
                  <a:lnTo>
                    <a:pt x="470357" y="2046452"/>
                  </a:lnTo>
                  <a:lnTo>
                    <a:pt x="481914" y="2039086"/>
                  </a:lnTo>
                  <a:lnTo>
                    <a:pt x="492569" y="2032292"/>
                  </a:lnTo>
                  <a:lnTo>
                    <a:pt x="507542" y="2011375"/>
                  </a:lnTo>
                  <a:lnTo>
                    <a:pt x="513029" y="1985860"/>
                  </a:lnTo>
                  <a:lnTo>
                    <a:pt x="507542" y="1960232"/>
                  </a:lnTo>
                  <a:lnTo>
                    <a:pt x="499935" y="1949615"/>
                  </a:lnTo>
                  <a:lnTo>
                    <a:pt x="499935" y="1985860"/>
                  </a:lnTo>
                  <a:lnTo>
                    <a:pt x="495452" y="2006473"/>
                  </a:lnTo>
                  <a:lnTo>
                    <a:pt x="483247" y="2023402"/>
                  </a:lnTo>
                  <a:lnTo>
                    <a:pt x="465201" y="2034870"/>
                  </a:lnTo>
                  <a:lnTo>
                    <a:pt x="443153" y="2039086"/>
                  </a:lnTo>
                  <a:lnTo>
                    <a:pt x="421246" y="2034870"/>
                  </a:lnTo>
                  <a:lnTo>
                    <a:pt x="403263" y="2023402"/>
                  </a:lnTo>
                  <a:lnTo>
                    <a:pt x="391083" y="2006473"/>
                  </a:lnTo>
                  <a:lnTo>
                    <a:pt x="386600" y="1985860"/>
                  </a:lnTo>
                  <a:lnTo>
                    <a:pt x="391083" y="1965096"/>
                  </a:lnTo>
                  <a:lnTo>
                    <a:pt x="403263" y="1948078"/>
                  </a:lnTo>
                  <a:lnTo>
                    <a:pt x="421246" y="1936597"/>
                  </a:lnTo>
                  <a:lnTo>
                    <a:pt x="443153" y="1932368"/>
                  </a:lnTo>
                  <a:lnTo>
                    <a:pt x="465201" y="1936597"/>
                  </a:lnTo>
                  <a:lnTo>
                    <a:pt x="483247" y="1948078"/>
                  </a:lnTo>
                  <a:lnTo>
                    <a:pt x="495452" y="1965096"/>
                  </a:lnTo>
                  <a:lnTo>
                    <a:pt x="499935" y="1985860"/>
                  </a:lnTo>
                  <a:lnTo>
                    <a:pt x="499935" y="1949615"/>
                  </a:lnTo>
                  <a:lnTo>
                    <a:pt x="492569" y="1939328"/>
                  </a:lnTo>
                  <a:lnTo>
                    <a:pt x="481609" y="1932368"/>
                  </a:lnTo>
                  <a:lnTo>
                    <a:pt x="472757" y="1926755"/>
                  </a:lnTo>
                  <a:lnTo>
                    <a:pt x="470357" y="1925231"/>
                  </a:lnTo>
                  <a:lnTo>
                    <a:pt x="443153" y="1920062"/>
                  </a:lnTo>
                  <a:lnTo>
                    <a:pt x="435152" y="1920506"/>
                  </a:lnTo>
                  <a:lnTo>
                    <a:pt x="427393" y="1921802"/>
                  </a:lnTo>
                  <a:lnTo>
                    <a:pt x="419925" y="1923910"/>
                  </a:lnTo>
                  <a:lnTo>
                    <a:pt x="412750" y="1926755"/>
                  </a:lnTo>
                  <a:lnTo>
                    <a:pt x="368185" y="1857489"/>
                  </a:lnTo>
                  <a:lnTo>
                    <a:pt x="366801" y="1855343"/>
                  </a:lnTo>
                  <a:lnTo>
                    <a:pt x="366293" y="1854542"/>
                  </a:lnTo>
                  <a:lnTo>
                    <a:pt x="363880" y="1850796"/>
                  </a:lnTo>
                  <a:lnTo>
                    <a:pt x="379958" y="1837118"/>
                  </a:lnTo>
                  <a:lnTo>
                    <a:pt x="392315" y="1820214"/>
                  </a:lnTo>
                  <a:lnTo>
                    <a:pt x="400253" y="1800745"/>
                  </a:lnTo>
                  <a:lnTo>
                    <a:pt x="403059" y="1779384"/>
                  </a:lnTo>
                  <a:lnTo>
                    <a:pt x="403059" y="1774317"/>
                  </a:lnTo>
                  <a:lnTo>
                    <a:pt x="402488" y="1769224"/>
                  </a:lnTo>
                  <a:lnTo>
                    <a:pt x="401662" y="1764144"/>
                  </a:lnTo>
                  <a:lnTo>
                    <a:pt x="452145" y="1752117"/>
                  </a:lnTo>
                  <a:lnTo>
                    <a:pt x="470103" y="1747837"/>
                  </a:lnTo>
                  <a:lnTo>
                    <a:pt x="480212" y="1765401"/>
                  </a:lnTo>
                  <a:lnTo>
                    <a:pt x="495274" y="1779295"/>
                  </a:lnTo>
                  <a:lnTo>
                    <a:pt x="514146" y="1788414"/>
                  </a:lnTo>
                  <a:lnTo>
                    <a:pt x="535736" y="1791690"/>
                  </a:lnTo>
                  <a:lnTo>
                    <a:pt x="562965" y="1786496"/>
                  </a:lnTo>
                  <a:lnTo>
                    <a:pt x="574522" y="1779117"/>
                  </a:lnTo>
                  <a:lnTo>
                    <a:pt x="585177" y="1772335"/>
                  </a:lnTo>
                  <a:lnTo>
                    <a:pt x="600138" y="1751418"/>
                  </a:lnTo>
                  <a:lnTo>
                    <a:pt x="605624" y="1725904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43070" y="4003128"/>
              <a:ext cx="136601" cy="128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60342" y="3751152"/>
              <a:ext cx="86948" cy="818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979397" y="4816178"/>
              <a:ext cx="182451" cy="198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06683" y="4881219"/>
              <a:ext cx="78759" cy="737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59161" y="4881219"/>
              <a:ext cx="78476" cy="737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26875" y="4561810"/>
              <a:ext cx="631190" cy="488950"/>
            </a:xfrm>
            <a:custGeom>
              <a:avLst/>
              <a:gdLst/>
              <a:ahLst/>
              <a:cxnLst/>
              <a:rect l="l" t="t" r="r" b="b"/>
              <a:pathLst>
                <a:path w="631190" h="488950">
                  <a:moveTo>
                    <a:pt x="542054" y="0"/>
                  </a:moveTo>
                  <a:lnTo>
                    <a:pt x="540634" y="526"/>
                  </a:lnTo>
                  <a:lnTo>
                    <a:pt x="5044" y="147459"/>
                  </a:lnTo>
                  <a:lnTo>
                    <a:pt x="1681" y="148249"/>
                  </a:lnTo>
                  <a:lnTo>
                    <a:pt x="0" y="151674"/>
                  </a:lnTo>
                  <a:lnTo>
                    <a:pt x="560" y="155096"/>
                  </a:lnTo>
                  <a:lnTo>
                    <a:pt x="59977" y="345213"/>
                  </a:lnTo>
                  <a:lnTo>
                    <a:pt x="59977" y="485828"/>
                  </a:lnTo>
                  <a:lnTo>
                    <a:pt x="62780" y="488725"/>
                  </a:lnTo>
                  <a:lnTo>
                    <a:pt x="627800" y="488725"/>
                  </a:lnTo>
                  <a:lnTo>
                    <a:pt x="630901" y="485828"/>
                  </a:lnTo>
                  <a:lnTo>
                    <a:pt x="630901" y="476348"/>
                  </a:lnTo>
                  <a:lnTo>
                    <a:pt x="72868" y="476348"/>
                  </a:lnTo>
                  <a:lnTo>
                    <a:pt x="72868" y="428689"/>
                  </a:lnTo>
                  <a:lnTo>
                    <a:pt x="106158" y="428689"/>
                  </a:lnTo>
                  <a:lnTo>
                    <a:pt x="96726" y="422433"/>
                  </a:lnTo>
                  <a:lnTo>
                    <a:pt x="72868" y="416311"/>
                  </a:lnTo>
                  <a:lnTo>
                    <a:pt x="72868" y="309929"/>
                  </a:lnTo>
                  <a:lnTo>
                    <a:pt x="104657" y="302133"/>
                  </a:lnTo>
                  <a:lnTo>
                    <a:pt x="106013" y="301240"/>
                  </a:lnTo>
                  <a:lnTo>
                    <a:pt x="59977" y="301240"/>
                  </a:lnTo>
                  <a:lnTo>
                    <a:pt x="38677" y="233567"/>
                  </a:lnTo>
                  <a:lnTo>
                    <a:pt x="46523" y="230932"/>
                  </a:lnTo>
                  <a:lnTo>
                    <a:pt x="53532" y="227510"/>
                  </a:lnTo>
                  <a:lnTo>
                    <a:pt x="59977" y="223032"/>
                  </a:lnTo>
                  <a:lnTo>
                    <a:pt x="630901" y="223032"/>
                  </a:lnTo>
                  <a:lnTo>
                    <a:pt x="630901" y="221716"/>
                  </a:lnTo>
                  <a:lnTo>
                    <a:pt x="35033" y="221716"/>
                  </a:lnTo>
                  <a:lnTo>
                    <a:pt x="15134" y="157465"/>
                  </a:lnTo>
                  <a:lnTo>
                    <a:pt x="83520" y="138507"/>
                  </a:lnTo>
                  <a:lnTo>
                    <a:pt x="96418" y="138507"/>
                  </a:lnTo>
                  <a:lnTo>
                    <a:pt x="96133" y="135078"/>
                  </a:lnTo>
                  <a:lnTo>
                    <a:pt x="456830" y="36077"/>
                  </a:lnTo>
                  <a:lnTo>
                    <a:pt x="471219" y="36077"/>
                  </a:lnTo>
                  <a:lnTo>
                    <a:pt x="469458" y="32637"/>
                  </a:lnTo>
                  <a:lnTo>
                    <a:pt x="537832" y="13686"/>
                  </a:lnTo>
                  <a:lnTo>
                    <a:pt x="551352" y="13686"/>
                  </a:lnTo>
                  <a:lnTo>
                    <a:pt x="548480" y="4492"/>
                  </a:lnTo>
                  <a:lnTo>
                    <a:pt x="548218" y="2912"/>
                  </a:lnTo>
                  <a:lnTo>
                    <a:pt x="547097" y="1579"/>
                  </a:lnTo>
                  <a:lnTo>
                    <a:pt x="545416" y="1052"/>
                  </a:lnTo>
                  <a:lnTo>
                    <a:pt x="543996" y="245"/>
                  </a:lnTo>
                  <a:lnTo>
                    <a:pt x="542054" y="0"/>
                  </a:lnTo>
                  <a:close/>
                </a:path>
                <a:path w="631190" h="488950">
                  <a:moveTo>
                    <a:pt x="106158" y="428689"/>
                  </a:moveTo>
                  <a:lnTo>
                    <a:pt x="72868" y="428689"/>
                  </a:lnTo>
                  <a:lnTo>
                    <a:pt x="91634" y="433839"/>
                  </a:lnTo>
                  <a:lnTo>
                    <a:pt x="107168" y="444223"/>
                  </a:lnTo>
                  <a:lnTo>
                    <a:pt x="118234" y="458755"/>
                  </a:lnTo>
                  <a:lnTo>
                    <a:pt x="123598" y="476348"/>
                  </a:lnTo>
                  <a:lnTo>
                    <a:pt x="136768" y="476348"/>
                  </a:lnTo>
                  <a:lnTo>
                    <a:pt x="130253" y="453934"/>
                  </a:lnTo>
                  <a:lnTo>
                    <a:pt x="116380" y="435468"/>
                  </a:lnTo>
                  <a:lnTo>
                    <a:pt x="106158" y="428689"/>
                  </a:lnTo>
                  <a:close/>
                </a:path>
                <a:path w="631190" h="488950">
                  <a:moveTo>
                    <a:pt x="546238" y="230405"/>
                  </a:moveTo>
                  <a:lnTo>
                    <a:pt x="533087" y="230405"/>
                  </a:lnTo>
                  <a:lnTo>
                    <a:pt x="541381" y="260272"/>
                  </a:lnTo>
                  <a:lnTo>
                    <a:pt x="559735" y="284880"/>
                  </a:lnTo>
                  <a:lnTo>
                    <a:pt x="585922" y="302133"/>
                  </a:lnTo>
                  <a:lnTo>
                    <a:pt x="617712" y="309929"/>
                  </a:lnTo>
                  <a:lnTo>
                    <a:pt x="617712" y="416311"/>
                  </a:lnTo>
                  <a:lnTo>
                    <a:pt x="593848" y="422433"/>
                  </a:lnTo>
                  <a:lnTo>
                    <a:pt x="574195" y="435468"/>
                  </a:lnTo>
                  <a:lnTo>
                    <a:pt x="560327" y="453934"/>
                  </a:lnTo>
                  <a:lnTo>
                    <a:pt x="553823" y="476348"/>
                  </a:lnTo>
                  <a:lnTo>
                    <a:pt x="566974" y="476348"/>
                  </a:lnTo>
                  <a:lnTo>
                    <a:pt x="572464" y="458755"/>
                  </a:lnTo>
                  <a:lnTo>
                    <a:pt x="583516" y="444223"/>
                  </a:lnTo>
                  <a:lnTo>
                    <a:pt x="598982" y="433839"/>
                  </a:lnTo>
                  <a:lnTo>
                    <a:pt x="617712" y="428689"/>
                  </a:lnTo>
                  <a:lnTo>
                    <a:pt x="630901" y="428689"/>
                  </a:lnTo>
                  <a:lnTo>
                    <a:pt x="630901" y="297551"/>
                  </a:lnTo>
                  <a:lnTo>
                    <a:pt x="617712" y="297551"/>
                  </a:lnTo>
                  <a:lnTo>
                    <a:pt x="591050" y="290727"/>
                  </a:lnTo>
                  <a:lnTo>
                    <a:pt x="569043" y="276125"/>
                  </a:lnTo>
                  <a:lnTo>
                    <a:pt x="553502" y="255450"/>
                  </a:lnTo>
                  <a:lnTo>
                    <a:pt x="546238" y="230405"/>
                  </a:lnTo>
                  <a:close/>
                </a:path>
                <a:path w="631190" h="488950">
                  <a:moveTo>
                    <a:pt x="630901" y="428689"/>
                  </a:moveTo>
                  <a:lnTo>
                    <a:pt x="617712" y="428689"/>
                  </a:lnTo>
                  <a:lnTo>
                    <a:pt x="617712" y="476348"/>
                  </a:lnTo>
                  <a:lnTo>
                    <a:pt x="630901" y="476348"/>
                  </a:lnTo>
                  <a:lnTo>
                    <a:pt x="630901" y="428689"/>
                  </a:lnTo>
                  <a:close/>
                </a:path>
                <a:path w="631190" h="488950">
                  <a:moveTo>
                    <a:pt x="630901" y="223032"/>
                  </a:moveTo>
                  <a:lnTo>
                    <a:pt x="59977" y="223032"/>
                  </a:lnTo>
                  <a:lnTo>
                    <a:pt x="59977" y="301240"/>
                  </a:lnTo>
                  <a:lnTo>
                    <a:pt x="106013" y="301240"/>
                  </a:lnTo>
                  <a:lnTo>
                    <a:pt x="111613" y="297551"/>
                  </a:lnTo>
                  <a:lnTo>
                    <a:pt x="72868" y="297551"/>
                  </a:lnTo>
                  <a:lnTo>
                    <a:pt x="72868" y="230405"/>
                  </a:lnTo>
                  <a:lnTo>
                    <a:pt x="630901" y="230405"/>
                  </a:lnTo>
                  <a:lnTo>
                    <a:pt x="630901" y="223032"/>
                  </a:lnTo>
                  <a:close/>
                </a:path>
                <a:path w="631190" h="488950">
                  <a:moveTo>
                    <a:pt x="157508" y="230405"/>
                  </a:moveTo>
                  <a:lnTo>
                    <a:pt x="144338" y="230405"/>
                  </a:lnTo>
                  <a:lnTo>
                    <a:pt x="137231" y="255450"/>
                  </a:lnTo>
                  <a:lnTo>
                    <a:pt x="121741" y="276125"/>
                  </a:lnTo>
                  <a:lnTo>
                    <a:pt x="99682" y="290727"/>
                  </a:lnTo>
                  <a:lnTo>
                    <a:pt x="72868" y="297551"/>
                  </a:lnTo>
                  <a:lnTo>
                    <a:pt x="111613" y="297551"/>
                  </a:lnTo>
                  <a:lnTo>
                    <a:pt x="130849" y="284880"/>
                  </a:lnTo>
                  <a:lnTo>
                    <a:pt x="149210" y="260272"/>
                  </a:lnTo>
                  <a:lnTo>
                    <a:pt x="157508" y="230405"/>
                  </a:lnTo>
                  <a:close/>
                </a:path>
                <a:path w="631190" h="488950">
                  <a:moveTo>
                    <a:pt x="630901" y="230405"/>
                  </a:moveTo>
                  <a:lnTo>
                    <a:pt x="617712" y="230405"/>
                  </a:lnTo>
                  <a:lnTo>
                    <a:pt x="617712" y="297551"/>
                  </a:lnTo>
                  <a:lnTo>
                    <a:pt x="630901" y="297551"/>
                  </a:lnTo>
                  <a:lnTo>
                    <a:pt x="630901" y="230405"/>
                  </a:lnTo>
                  <a:close/>
                </a:path>
                <a:path w="631190" h="488950">
                  <a:moveTo>
                    <a:pt x="96418" y="138507"/>
                  </a:moveTo>
                  <a:lnTo>
                    <a:pt x="83520" y="138507"/>
                  </a:lnTo>
                  <a:lnTo>
                    <a:pt x="84141" y="164505"/>
                  </a:lnTo>
                  <a:lnTo>
                    <a:pt x="75461" y="188505"/>
                  </a:lnTo>
                  <a:lnTo>
                    <a:pt x="58689" y="208308"/>
                  </a:lnTo>
                  <a:lnTo>
                    <a:pt x="35033" y="221716"/>
                  </a:lnTo>
                  <a:lnTo>
                    <a:pt x="630901" y="221716"/>
                  </a:lnTo>
                  <a:lnTo>
                    <a:pt x="630901" y="220926"/>
                  </a:lnTo>
                  <a:lnTo>
                    <a:pt x="627800" y="218031"/>
                  </a:lnTo>
                  <a:lnTo>
                    <a:pt x="66703" y="218031"/>
                  </a:lnTo>
                  <a:lnTo>
                    <a:pt x="82730" y="201033"/>
                  </a:lnTo>
                  <a:lnTo>
                    <a:pt x="93399" y="180801"/>
                  </a:lnTo>
                  <a:lnTo>
                    <a:pt x="98076" y="158446"/>
                  </a:lnTo>
                  <a:lnTo>
                    <a:pt x="96418" y="138507"/>
                  </a:lnTo>
                  <a:close/>
                </a:path>
                <a:path w="631190" h="488950">
                  <a:moveTo>
                    <a:pt x="318583" y="107154"/>
                  </a:moveTo>
                  <a:lnTo>
                    <a:pt x="282228" y="109003"/>
                  </a:lnTo>
                  <a:lnTo>
                    <a:pt x="251994" y="124407"/>
                  </a:lnTo>
                  <a:lnTo>
                    <a:pt x="230800" y="149691"/>
                  </a:lnTo>
                  <a:lnTo>
                    <a:pt x="220116" y="181887"/>
                  </a:lnTo>
                  <a:lnTo>
                    <a:pt x="221413" y="218031"/>
                  </a:lnTo>
                  <a:lnTo>
                    <a:pt x="234863" y="218031"/>
                  </a:lnTo>
                  <a:lnTo>
                    <a:pt x="232942" y="186038"/>
                  </a:lnTo>
                  <a:lnTo>
                    <a:pt x="241767" y="157207"/>
                  </a:lnTo>
                  <a:lnTo>
                    <a:pt x="259892" y="134497"/>
                  </a:lnTo>
                  <a:lnTo>
                    <a:pt x="285874" y="120865"/>
                  </a:lnTo>
                  <a:lnTo>
                    <a:pt x="317129" y="119392"/>
                  </a:lnTo>
                  <a:lnTo>
                    <a:pt x="351558" y="119392"/>
                  </a:lnTo>
                  <a:lnTo>
                    <a:pt x="318583" y="107154"/>
                  </a:lnTo>
                  <a:close/>
                </a:path>
                <a:path w="631190" h="488950">
                  <a:moveTo>
                    <a:pt x="351558" y="119392"/>
                  </a:moveTo>
                  <a:lnTo>
                    <a:pt x="317129" y="119392"/>
                  </a:lnTo>
                  <a:lnTo>
                    <a:pt x="346518" y="130639"/>
                  </a:lnTo>
                  <a:lnTo>
                    <a:pt x="370810" y="152601"/>
                  </a:lnTo>
                  <a:lnTo>
                    <a:pt x="386775" y="183270"/>
                  </a:lnTo>
                  <a:lnTo>
                    <a:pt x="389079" y="191960"/>
                  </a:lnTo>
                  <a:lnTo>
                    <a:pt x="390549" y="200650"/>
                  </a:lnTo>
                  <a:lnTo>
                    <a:pt x="391178" y="209340"/>
                  </a:lnTo>
                  <a:lnTo>
                    <a:pt x="390960" y="218031"/>
                  </a:lnTo>
                  <a:lnTo>
                    <a:pt x="404149" y="218031"/>
                  </a:lnTo>
                  <a:lnTo>
                    <a:pt x="404287" y="209340"/>
                  </a:lnTo>
                  <a:lnTo>
                    <a:pt x="404284" y="208308"/>
                  </a:lnTo>
                  <a:lnTo>
                    <a:pt x="403537" y="198939"/>
                  </a:lnTo>
                  <a:lnTo>
                    <a:pt x="401884" y="189369"/>
                  </a:lnTo>
                  <a:lnTo>
                    <a:pt x="399366" y="179848"/>
                  </a:lnTo>
                  <a:lnTo>
                    <a:pt x="380986" y="144828"/>
                  </a:lnTo>
                  <a:lnTo>
                    <a:pt x="352781" y="119846"/>
                  </a:lnTo>
                  <a:lnTo>
                    <a:pt x="351558" y="119392"/>
                  </a:lnTo>
                  <a:close/>
                </a:path>
                <a:path w="631190" h="488950">
                  <a:moveTo>
                    <a:pt x="575202" y="90052"/>
                  </a:moveTo>
                  <a:lnTo>
                    <a:pt x="561669" y="90052"/>
                  </a:lnTo>
                  <a:lnTo>
                    <a:pt x="601460" y="218031"/>
                  </a:lnTo>
                  <a:lnTo>
                    <a:pt x="615172" y="218031"/>
                  </a:lnTo>
                  <a:lnTo>
                    <a:pt x="575202" y="90052"/>
                  </a:lnTo>
                  <a:close/>
                </a:path>
                <a:path w="631190" h="488950">
                  <a:moveTo>
                    <a:pt x="471219" y="36077"/>
                  </a:moveTo>
                  <a:lnTo>
                    <a:pt x="456830" y="36077"/>
                  </a:lnTo>
                  <a:lnTo>
                    <a:pt x="463798" y="49857"/>
                  </a:lnTo>
                  <a:lnTo>
                    <a:pt x="498601" y="81348"/>
                  </a:lnTo>
                  <a:lnTo>
                    <a:pt x="542315" y="91912"/>
                  </a:lnTo>
                  <a:lnTo>
                    <a:pt x="548779" y="91912"/>
                  </a:lnTo>
                  <a:lnTo>
                    <a:pt x="555205" y="91385"/>
                  </a:lnTo>
                  <a:lnTo>
                    <a:pt x="561669" y="90052"/>
                  </a:lnTo>
                  <a:lnTo>
                    <a:pt x="575202" y="90052"/>
                  </a:lnTo>
                  <a:lnTo>
                    <a:pt x="571949" y="79635"/>
                  </a:lnTo>
                  <a:lnTo>
                    <a:pt x="544334" y="79635"/>
                  </a:lnTo>
                  <a:lnTo>
                    <a:pt x="530756" y="78830"/>
                  </a:lnTo>
                  <a:lnTo>
                    <a:pt x="493170" y="63354"/>
                  </a:lnTo>
                  <a:lnTo>
                    <a:pt x="475359" y="44161"/>
                  </a:lnTo>
                  <a:lnTo>
                    <a:pt x="471219" y="36077"/>
                  </a:lnTo>
                  <a:close/>
                </a:path>
                <a:path w="631190" h="488950">
                  <a:moveTo>
                    <a:pt x="551352" y="13686"/>
                  </a:moveTo>
                  <a:lnTo>
                    <a:pt x="537832" y="13686"/>
                  </a:lnTo>
                  <a:lnTo>
                    <a:pt x="558007" y="78190"/>
                  </a:lnTo>
                  <a:lnTo>
                    <a:pt x="544334" y="79635"/>
                  </a:lnTo>
                  <a:lnTo>
                    <a:pt x="571949" y="79635"/>
                  </a:lnTo>
                  <a:lnTo>
                    <a:pt x="551352" y="13686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168627" y="4685308"/>
              <a:ext cx="78086" cy="7399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702261" y="6334783"/>
              <a:ext cx="679450" cy="368300"/>
            </a:xfrm>
            <a:custGeom>
              <a:avLst/>
              <a:gdLst/>
              <a:ahLst/>
              <a:cxnLst/>
              <a:rect l="l" t="t" r="r" b="b"/>
              <a:pathLst>
                <a:path w="679450" h="368300">
                  <a:moveTo>
                    <a:pt x="175444" y="210496"/>
                  </a:moveTo>
                  <a:lnTo>
                    <a:pt x="159042" y="210496"/>
                  </a:lnTo>
                  <a:lnTo>
                    <a:pt x="238170" y="292511"/>
                  </a:lnTo>
                  <a:lnTo>
                    <a:pt x="233241" y="298916"/>
                  </a:lnTo>
                  <a:lnTo>
                    <a:pt x="229597" y="306089"/>
                  </a:lnTo>
                  <a:lnTo>
                    <a:pt x="227338" y="313868"/>
                  </a:lnTo>
                  <a:lnTo>
                    <a:pt x="226563" y="322089"/>
                  </a:lnTo>
                  <a:lnTo>
                    <a:pt x="230359" y="339824"/>
                  </a:lnTo>
                  <a:lnTo>
                    <a:pt x="240707" y="354367"/>
                  </a:lnTo>
                  <a:lnTo>
                    <a:pt x="256049" y="364204"/>
                  </a:lnTo>
                  <a:lnTo>
                    <a:pt x="274828" y="367819"/>
                  </a:lnTo>
                  <a:lnTo>
                    <a:pt x="293609" y="364204"/>
                  </a:lnTo>
                  <a:lnTo>
                    <a:pt x="306191" y="356138"/>
                  </a:lnTo>
                  <a:lnTo>
                    <a:pt x="274828" y="356138"/>
                  </a:lnTo>
                  <a:lnTo>
                    <a:pt x="260839" y="353474"/>
                  </a:lnTo>
                  <a:lnTo>
                    <a:pt x="249346" y="346196"/>
                  </a:lnTo>
                  <a:lnTo>
                    <a:pt x="241561" y="335378"/>
                  </a:lnTo>
                  <a:lnTo>
                    <a:pt x="238697" y="322089"/>
                  </a:lnTo>
                  <a:lnTo>
                    <a:pt x="241561" y="308904"/>
                  </a:lnTo>
                  <a:lnTo>
                    <a:pt x="249346" y="298073"/>
                  </a:lnTo>
                  <a:lnTo>
                    <a:pt x="260839" y="290738"/>
                  </a:lnTo>
                  <a:lnTo>
                    <a:pt x="274828" y="288039"/>
                  </a:lnTo>
                  <a:lnTo>
                    <a:pt x="306309" y="288039"/>
                  </a:lnTo>
                  <a:lnTo>
                    <a:pt x="302343" y="284809"/>
                  </a:lnTo>
                  <a:lnTo>
                    <a:pt x="247137" y="284809"/>
                  </a:lnTo>
                  <a:lnTo>
                    <a:pt x="175444" y="210496"/>
                  </a:lnTo>
                  <a:close/>
                </a:path>
                <a:path w="679450" h="368300">
                  <a:moveTo>
                    <a:pt x="306309" y="288039"/>
                  </a:moveTo>
                  <a:lnTo>
                    <a:pt x="274828" y="288039"/>
                  </a:lnTo>
                  <a:lnTo>
                    <a:pt x="288820" y="290738"/>
                  </a:lnTo>
                  <a:lnTo>
                    <a:pt x="300314" y="298073"/>
                  </a:lnTo>
                  <a:lnTo>
                    <a:pt x="308099" y="308904"/>
                  </a:lnTo>
                  <a:lnTo>
                    <a:pt x="310963" y="322089"/>
                  </a:lnTo>
                  <a:lnTo>
                    <a:pt x="308099" y="335378"/>
                  </a:lnTo>
                  <a:lnTo>
                    <a:pt x="300314" y="346196"/>
                  </a:lnTo>
                  <a:lnTo>
                    <a:pt x="288820" y="353474"/>
                  </a:lnTo>
                  <a:lnTo>
                    <a:pt x="274828" y="356138"/>
                  </a:lnTo>
                  <a:lnTo>
                    <a:pt x="306191" y="356138"/>
                  </a:lnTo>
                  <a:lnTo>
                    <a:pt x="308953" y="354367"/>
                  </a:lnTo>
                  <a:lnTo>
                    <a:pt x="319302" y="339824"/>
                  </a:lnTo>
                  <a:lnTo>
                    <a:pt x="323097" y="322089"/>
                  </a:lnTo>
                  <a:lnTo>
                    <a:pt x="321577" y="310733"/>
                  </a:lnTo>
                  <a:lnTo>
                    <a:pt x="317262" y="300403"/>
                  </a:lnTo>
                  <a:lnTo>
                    <a:pt x="310524" y="291471"/>
                  </a:lnTo>
                  <a:lnTo>
                    <a:pt x="306309" y="288039"/>
                  </a:lnTo>
                  <a:close/>
                </a:path>
                <a:path w="679450" h="368300">
                  <a:moveTo>
                    <a:pt x="131347" y="127484"/>
                  </a:moveTo>
                  <a:lnTo>
                    <a:pt x="112568" y="131100"/>
                  </a:lnTo>
                  <a:lnTo>
                    <a:pt x="97226" y="140937"/>
                  </a:lnTo>
                  <a:lnTo>
                    <a:pt x="86877" y="155480"/>
                  </a:lnTo>
                  <a:lnTo>
                    <a:pt x="83082" y="173216"/>
                  </a:lnTo>
                  <a:lnTo>
                    <a:pt x="83911" y="181435"/>
                  </a:lnTo>
                  <a:lnTo>
                    <a:pt x="83982" y="181912"/>
                  </a:lnTo>
                  <a:lnTo>
                    <a:pt x="86445" y="189898"/>
                  </a:lnTo>
                  <a:lnTo>
                    <a:pt x="90427" y="197295"/>
                  </a:lnTo>
                  <a:lnTo>
                    <a:pt x="95743" y="203784"/>
                  </a:lnTo>
                  <a:lnTo>
                    <a:pt x="1846" y="318607"/>
                  </a:lnTo>
                  <a:lnTo>
                    <a:pt x="0" y="321095"/>
                  </a:lnTo>
                  <a:lnTo>
                    <a:pt x="527" y="324822"/>
                  </a:lnTo>
                  <a:lnTo>
                    <a:pt x="3165" y="326810"/>
                  </a:lnTo>
                  <a:lnTo>
                    <a:pt x="4220" y="327555"/>
                  </a:lnTo>
                  <a:lnTo>
                    <a:pt x="5538" y="327804"/>
                  </a:lnTo>
                  <a:lnTo>
                    <a:pt x="8704" y="327804"/>
                  </a:lnTo>
                  <a:lnTo>
                    <a:pt x="10550" y="327058"/>
                  </a:lnTo>
                  <a:lnTo>
                    <a:pt x="11605" y="325568"/>
                  </a:lnTo>
                  <a:lnTo>
                    <a:pt x="105237" y="211490"/>
                  </a:lnTo>
                  <a:lnTo>
                    <a:pt x="157268" y="211490"/>
                  </a:lnTo>
                  <a:lnTo>
                    <a:pt x="159042" y="210496"/>
                  </a:lnTo>
                  <a:lnTo>
                    <a:pt x="175444" y="210496"/>
                  </a:lnTo>
                  <a:lnTo>
                    <a:pt x="172084" y="207015"/>
                  </a:lnTo>
                  <a:lnTo>
                    <a:pt x="131347" y="207015"/>
                  </a:lnTo>
                  <a:lnTo>
                    <a:pt x="117357" y="204355"/>
                  </a:lnTo>
                  <a:lnTo>
                    <a:pt x="105864" y="197105"/>
                  </a:lnTo>
                  <a:lnTo>
                    <a:pt x="98080" y="186360"/>
                  </a:lnTo>
                  <a:lnTo>
                    <a:pt x="95216" y="173216"/>
                  </a:lnTo>
                  <a:lnTo>
                    <a:pt x="98080" y="159926"/>
                  </a:lnTo>
                  <a:lnTo>
                    <a:pt x="105864" y="149107"/>
                  </a:lnTo>
                  <a:lnTo>
                    <a:pt x="117357" y="141830"/>
                  </a:lnTo>
                  <a:lnTo>
                    <a:pt x="131347" y="139166"/>
                  </a:lnTo>
                  <a:lnTo>
                    <a:pt x="162709" y="139166"/>
                  </a:lnTo>
                  <a:lnTo>
                    <a:pt x="150128" y="131100"/>
                  </a:lnTo>
                  <a:lnTo>
                    <a:pt x="131347" y="127484"/>
                  </a:lnTo>
                  <a:close/>
                </a:path>
                <a:path w="679450" h="368300">
                  <a:moveTo>
                    <a:pt x="280368" y="276606"/>
                  </a:moveTo>
                  <a:lnTo>
                    <a:pt x="274828" y="276606"/>
                  </a:lnTo>
                  <a:lnTo>
                    <a:pt x="267275" y="277153"/>
                  </a:lnTo>
                  <a:lnTo>
                    <a:pt x="260093" y="278749"/>
                  </a:lnTo>
                  <a:lnTo>
                    <a:pt x="253355" y="281324"/>
                  </a:lnTo>
                  <a:lnTo>
                    <a:pt x="247137" y="284809"/>
                  </a:lnTo>
                  <a:lnTo>
                    <a:pt x="302343" y="284809"/>
                  </a:lnTo>
                  <a:lnTo>
                    <a:pt x="301733" y="284312"/>
                  </a:lnTo>
                  <a:lnTo>
                    <a:pt x="304425" y="279091"/>
                  </a:lnTo>
                  <a:lnTo>
                    <a:pt x="290920" y="279091"/>
                  </a:lnTo>
                  <a:lnTo>
                    <a:pt x="285908" y="277600"/>
                  </a:lnTo>
                  <a:lnTo>
                    <a:pt x="280368" y="276606"/>
                  </a:lnTo>
                  <a:close/>
                </a:path>
                <a:path w="679450" h="368300">
                  <a:moveTo>
                    <a:pt x="376656" y="90701"/>
                  </a:moveTo>
                  <a:lnTo>
                    <a:pt x="357866" y="94316"/>
                  </a:lnTo>
                  <a:lnTo>
                    <a:pt x="342518" y="104153"/>
                  </a:lnTo>
                  <a:lnTo>
                    <a:pt x="332169" y="118697"/>
                  </a:lnTo>
                  <a:lnTo>
                    <a:pt x="328373" y="136433"/>
                  </a:lnTo>
                  <a:lnTo>
                    <a:pt x="329614" y="146735"/>
                  </a:lnTo>
                  <a:lnTo>
                    <a:pt x="333154" y="156221"/>
                  </a:lnTo>
                  <a:lnTo>
                    <a:pt x="338721" y="164636"/>
                  </a:lnTo>
                  <a:lnTo>
                    <a:pt x="346044" y="171722"/>
                  </a:lnTo>
                  <a:lnTo>
                    <a:pt x="290920" y="279091"/>
                  </a:lnTo>
                  <a:lnTo>
                    <a:pt x="304425" y="279091"/>
                  </a:lnTo>
                  <a:lnTo>
                    <a:pt x="356585" y="177937"/>
                  </a:lnTo>
                  <a:lnTo>
                    <a:pt x="395343" y="177937"/>
                  </a:lnTo>
                  <a:lnTo>
                    <a:pt x="402092" y="175109"/>
                  </a:lnTo>
                  <a:lnTo>
                    <a:pt x="408055" y="170480"/>
                  </a:lnTo>
                  <a:lnTo>
                    <a:pt x="376656" y="170480"/>
                  </a:lnTo>
                  <a:lnTo>
                    <a:pt x="362659" y="167781"/>
                  </a:lnTo>
                  <a:lnTo>
                    <a:pt x="351159" y="160445"/>
                  </a:lnTo>
                  <a:lnTo>
                    <a:pt x="343370" y="149616"/>
                  </a:lnTo>
                  <a:lnTo>
                    <a:pt x="340504" y="136433"/>
                  </a:lnTo>
                  <a:lnTo>
                    <a:pt x="343370" y="123143"/>
                  </a:lnTo>
                  <a:lnTo>
                    <a:pt x="351159" y="112324"/>
                  </a:lnTo>
                  <a:lnTo>
                    <a:pt x="362659" y="105046"/>
                  </a:lnTo>
                  <a:lnTo>
                    <a:pt x="376656" y="102382"/>
                  </a:lnTo>
                  <a:lnTo>
                    <a:pt x="408003" y="102382"/>
                  </a:lnTo>
                  <a:lnTo>
                    <a:pt x="395423" y="94316"/>
                  </a:lnTo>
                  <a:lnTo>
                    <a:pt x="376656" y="90701"/>
                  </a:lnTo>
                  <a:close/>
                </a:path>
                <a:path w="679450" h="368300">
                  <a:moveTo>
                    <a:pt x="444460" y="157307"/>
                  </a:moveTo>
                  <a:lnTo>
                    <a:pt x="419645" y="157307"/>
                  </a:lnTo>
                  <a:lnTo>
                    <a:pt x="505624" y="204033"/>
                  </a:lnTo>
                  <a:lnTo>
                    <a:pt x="504569" y="207760"/>
                  </a:lnTo>
                  <a:lnTo>
                    <a:pt x="504207" y="210496"/>
                  </a:lnTo>
                  <a:lnTo>
                    <a:pt x="504168" y="216553"/>
                  </a:lnTo>
                  <a:lnTo>
                    <a:pt x="507836" y="233659"/>
                  </a:lnTo>
                  <a:lnTo>
                    <a:pt x="518181" y="248118"/>
                  </a:lnTo>
                  <a:lnTo>
                    <a:pt x="533522" y="257869"/>
                  </a:lnTo>
                  <a:lnTo>
                    <a:pt x="552304" y="261446"/>
                  </a:lnTo>
                  <a:lnTo>
                    <a:pt x="571085" y="257869"/>
                  </a:lnTo>
                  <a:lnTo>
                    <a:pt x="583444" y="250013"/>
                  </a:lnTo>
                  <a:lnTo>
                    <a:pt x="552304" y="250013"/>
                  </a:lnTo>
                  <a:lnTo>
                    <a:pt x="538309" y="247314"/>
                  </a:lnTo>
                  <a:lnTo>
                    <a:pt x="526815" y="239979"/>
                  </a:lnTo>
                  <a:lnTo>
                    <a:pt x="519032" y="229148"/>
                  </a:lnTo>
                  <a:lnTo>
                    <a:pt x="516169" y="215963"/>
                  </a:lnTo>
                  <a:lnTo>
                    <a:pt x="519032" y="202779"/>
                  </a:lnTo>
                  <a:lnTo>
                    <a:pt x="525990" y="193097"/>
                  </a:lnTo>
                  <a:lnTo>
                    <a:pt x="510369" y="193097"/>
                  </a:lnTo>
                  <a:lnTo>
                    <a:pt x="444460" y="157307"/>
                  </a:lnTo>
                  <a:close/>
                </a:path>
                <a:path w="679450" h="368300">
                  <a:moveTo>
                    <a:pt x="583854" y="181912"/>
                  </a:moveTo>
                  <a:lnTo>
                    <a:pt x="552304" y="181912"/>
                  </a:lnTo>
                  <a:lnTo>
                    <a:pt x="566299" y="184612"/>
                  </a:lnTo>
                  <a:lnTo>
                    <a:pt x="577792" y="191948"/>
                  </a:lnTo>
                  <a:lnTo>
                    <a:pt x="585578" y="202791"/>
                  </a:lnTo>
                  <a:lnTo>
                    <a:pt x="588439" y="215963"/>
                  </a:lnTo>
                  <a:lnTo>
                    <a:pt x="585575" y="229148"/>
                  </a:lnTo>
                  <a:lnTo>
                    <a:pt x="577792" y="239979"/>
                  </a:lnTo>
                  <a:lnTo>
                    <a:pt x="566299" y="247314"/>
                  </a:lnTo>
                  <a:lnTo>
                    <a:pt x="552304" y="250013"/>
                  </a:lnTo>
                  <a:lnTo>
                    <a:pt x="583444" y="250013"/>
                  </a:lnTo>
                  <a:lnTo>
                    <a:pt x="586426" y="248118"/>
                  </a:lnTo>
                  <a:lnTo>
                    <a:pt x="596771" y="233659"/>
                  </a:lnTo>
                  <a:lnTo>
                    <a:pt x="600566" y="215963"/>
                  </a:lnTo>
                  <a:lnTo>
                    <a:pt x="599226" y="205156"/>
                  </a:lnTo>
                  <a:lnTo>
                    <a:pt x="595390" y="195304"/>
                  </a:lnTo>
                  <a:lnTo>
                    <a:pt x="589325" y="186710"/>
                  </a:lnTo>
                  <a:lnTo>
                    <a:pt x="583854" y="181912"/>
                  </a:lnTo>
                  <a:close/>
                </a:path>
                <a:path w="679450" h="368300">
                  <a:moveTo>
                    <a:pt x="157268" y="211490"/>
                  </a:moveTo>
                  <a:lnTo>
                    <a:pt x="105237" y="211490"/>
                  </a:lnTo>
                  <a:lnTo>
                    <a:pt x="111060" y="214503"/>
                  </a:lnTo>
                  <a:lnTo>
                    <a:pt x="117402" y="216770"/>
                  </a:lnTo>
                  <a:lnTo>
                    <a:pt x="124189" y="218199"/>
                  </a:lnTo>
                  <a:lnTo>
                    <a:pt x="131347" y="218696"/>
                  </a:lnTo>
                  <a:lnTo>
                    <a:pt x="138902" y="218148"/>
                  </a:lnTo>
                  <a:lnTo>
                    <a:pt x="146086" y="216553"/>
                  </a:lnTo>
                  <a:lnTo>
                    <a:pt x="152824" y="213979"/>
                  </a:lnTo>
                  <a:lnTo>
                    <a:pt x="157268" y="211490"/>
                  </a:lnTo>
                  <a:close/>
                </a:path>
                <a:path w="679450" h="368300">
                  <a:moveTo>
                    <a:pt x="162709" y="139166"/>
                  </a:moveTo>
                  <a:lnTo>
                    <a:pt x="131347" y="139166"/>
                  </a:lnTo>
                  <a:lnTo>
                    <a:pt x="145339" y="141830"/>
                  </a:lnTo>
                  <a:lnTo>
                    <a:pt x="156833" y="149107"/>
                  </a:lnTo>
                  <a:lnTo>
                    <a:pt x="164618" y="159926"/>
                  </a:lnTo>
                  <a:lnTo>
                    <a:pt x="167482" y="173216"/>
                  </a:lnTo>
                  <a:lnTo>
                    <a:pt x="166665" y="180422"/>
                  </a:lnTo>
                  <a:lnTo>
                    <a:pt x="164318" y="187039"/>
                  </a:lnTo>
                  <a:lnTo>
                    <a:pt x="160585" y="192962"/>
                  </a:lnTo>
                  <a:lnTo>
                    <a:pt x="155615" y="198070"/>
                  </a:lnTo>
                  <a:lnTo>
                    <a:pt x="155615" y="198318"/>
                  </a:lnTo>
                  <a:lnTo>
                    <a:pt x="155351" y="198318"/>
                  </a:lnTo>
                  <a:lnTo>
                    <a:pt x="150229" y="201983"/>
                  </a:lnTo>
                  <a:lnTo>
                    <a:pt x="144438" y="204716"/>
                  </a:lnTo>
                  <a:lnTo>
                    <a:pt x="138103" y="206424"/>
                  </a:lnTo>
                  <a:lnTo>
                    <a:pt x="131347" y="207015"/>
                  </a:lnTo>
                  <a:lnTo>
                    <a:pt x="172084" y="207015"/>
                  </a:lnTo>
                  <a:lnTo>
                    <a:pt x="168009" y="202791"/>
                  </a:lnTo>
                  <a:lnTo>
                    <a:pt x="172938" y="196386"/>
                  </a:lnTo>
                  <a:lnTo>
                    <a:pt x="176582" y="189213"/>
                  </a:lnTo>
                  <a:lnTo>
                    <a:pt x="178841" y="181435"/>
                  </a:lnTo>
                  <a:lnTo>
                    <a:pt x="179616" y="173216"/>
                  </a:lnTo>
                  <a:lnTo>
                    <a:pt x="175820" y="155480"/>
                  </a:lnTo>
                  <a:lnTo>
                    <a:pt x="165472" y="140937"/>
                  </a:lnTo>
                  <a:lnTo>
                    <a:pt x="162709" y="139166"/>
                  </a:lnTo>
                  <a:close/>
                </a:path>
                <a:path w="679450" h="368300">
                  <a:moveTo>
                    <a:pt x="558877" y="170480"/>
                  </a:moveTo>
                  <a:lnTo>
                    <a:pt x="552304" y="170480"/>
                  </a:lnTo>
                  <a:lnTo>
                    <a:pt x="539375" y="172126"/>
                  </a:lnTo>
                  <a:lnTo>
                    <a:pt x="527777" y="176755"/>
                  </a:lnTo>
                  <a:lnTo>
                    <a:pt x="517959" y="183901"/>
                  </a:lnTo>
                  <a:lnTo>
                    <a:pt x="510369" y="193097"/>
                  </a:lnTo>
                  <a:lnTo>
                    <a:pt x="525990" y="193097"/>
                  </a:lnTo>
                  <a:lnTo>
                    <a:pt x="526815" y="191948"/>
                  </a:lnTo>
                  <a:lnTo>
                    <a:pt x="538309" y="184612"/>
                  </a:lnTo>
                  <a:lnTo>
                    <a:pt x="552304" y="181912"/>
                  </a:lnTo>
                  <a:lnTo>
                    <a:pt x="583854" y="181912"/>
                  </a:lnTo>
                  <a:lnTo>
                    <a:pt x="581303" y="179676"/>
                  </a:lnTo>
                  <a:lnTo>
                    <a:pt x="584026" y="173713"/>
                  </a:lnTo>
                  <a:lnTo>
                    <a:pt x="570758" y="173713"/>
                  </a:lnTo>
                  <a:lnTo>
                    <a:pt x="564958" y="171473"/>
                  </a:lnTo>
                  <a:lnTo>
                    <a:pt x="558877" y="170480"/>
                  </a:lnTo>
                  <a:close/>
                </a:path>
                <a:path w="679450" h="368300">
                  <a:moveTo>
                    <a:pt x="395343" y="177937"/>
                  </a:moveTo>
                  <a:lnTo>
                    <a:pt x="356585" y="177937"/>
                  </a:lnTo>
                  <a:lnTo>
                    <a:pt x="362666" y="180422"/>
                  </a:lnTo>
                  <a:lnTo>
                    <a:pt x="369521" y="181912"/>
                  </a:lnTo>
                  <a:lnTo>
                    <a:pt x="376656" y="181912"/>
                  </a:lnTo>
                  <a:lnTo>
                    <a:pt x="390111" y="180130"/>
                  </a:lnTo>
                  <a:lnTo>
                    <a:pt x="395343" y="177937"/>
                  </a:lnTo>
                  <a:close/>
                </a:path>
                <a:path w="679450" h="368300">
                  <a:moveTo>
                    <a:pt x="662984" y="23091"/>
                  </a:moveTo>
                  <a:lnTo>
                    <a:pt x="639337" y="23091"/>
                  </a:lnTo>
                  <a:lnTo>
                    <a:pt x="570758" y="173713"/>
                  </a:lnTo>
                  <a:lnTo>
                    <a:pt x="584026" y="173713"/>
                  </a:lnTo>
                  <a:lnTo>
                    <a:pt x="651218" y="26569"/>
                  </a:lnTo>
                  <a:lnTo>
                    <a:pt x="663515" y="26569"/>
                  </a:lnTo>
                  <a:lnTo>
                    <a:pt x="662984" y="23091"/>
                  </a:lnTo>
                  <a:close/>
                </a:path>
                <a:path w="679450" h="368300">
                  <a:moveTo>
                    <a:pt x="408003" y="102382"/>
                  </a:moveTo>
                  <a:lnTo>
                    <a:pt x="376656" y="102382"/>
                  </a:lnTo>
                  <a:lnTo>
                    <a:pt x="390631" y="105046"/>
                  </a:lnTo>
                  <a:lnTo>
                    <a:pt x="402114" y="112324"/>
                  </a:lnTo>
                  <a:lnTo>
                    <a:pt x="409893" y="123143"/>
                  </a:lnTo>
                  <a:lnTo>
                    <a:pt x="412756" y="136433"/>
                  </a:lnTo>
                  <a:lnTo>
                    <a:pt x="409893" y="149616"/>
                  </a:lnTo>
                  <a:lnTo>
                    <a:pt x="402114" y="160445"/>
                  </a:lnTo>
                  <a:lnTo>
                    <a:pt x="390631" y="167781"/>
                  </a:lnTo>
                  <a:lnTo>
                    <a:pt x="376656" y="170480"/>
                  </a:lnTo>
                  <a:lnTo>
                    <a:pt x="408055" y="170480"/>
                  </a:lnTo>
                  <a:lnTo>
                    <a:pt x="412103" y="167338"/>
                  </a:lnTo>
                  <a:lnTo>
                    <a:pt x="419645" y="157307"/>
                  </a:lnTo>
                  <a:lnTo>
                    <a:pt x="444460" y="157307"/>
                  </a:lnTo>
                  <a:lnTo>
                    <a:pt x="423863" y="146123"/>
                  </a:lnTo>
                  <a:lnTo>
                    <a:pt x="424637" y="142893"/>
                  </a:lnTo>
                  <a:lnTo>
                    <a:pt x="424807" y="140937"/>
                  </a:lnTo>
                  <a:lnTo>
                    <a:pt x="424918" y="136433"/>
                  </a:lnTo>
                  <a:lnTo>
                    <a:pt x="421119" y="118697"/>
                  </a:lnTo>
                  <a:lnTo>
                    <a:pt x="410765" y="104153"/>
                  </a:lnTo>
                  <a:lnTo>
                    <a:pt x="408003" y="102382"/>
                  </a:lnTo>
                  <a:close/>
                </a:path>
                <a:path w="679450" h="368300">
                  <a:moveTo>
                    <a:pt x="663515" y="26569"/>
                  </a:moveTo>
                  <a:lnTo>
                    <a:pt x="651218" y="26569"/>
                  </a:lnTo>
                  <a:lnTo>
                    <a:pt x="666552" y="127484"/>
                  </a:lnTo>
                  <a:lnTo>
                    <a:pt x="667035" y="130217"/>
                  </a:lnTo>
                  <a:lnTo>
                    <a:pt x="669672" y="132205"/>
                  </a:lnTo>
                  <a:lnTo>
                    <a:pt x="673608" y="132205"/>
                  </a:lnTo>
                  <a:lnTo>
                    <a:pt x="676772" y="131708"/>
                  </a:lnTo>
                  <a:lnTo>
                    <a:pt x="679162" y="128727"/>
                  </a:lnTo>
                  <a:lnTo>
                    <a:pt x="678635" y="125745"/>
                  </a:lnTo>
                  <a:lnTo>
                    <a:pt x="663515" y="26569"/>
                  </a:lnTo>
                  <a:close/>
                </a:path>
                <a:path w="679450" h="368300">
                  <a:moveTo>
                    <a:pt x="658072" y="728"/>
                  </a:moveTo>
                  <a:lnTo>
                    <a:pt x="650409" y="728"/>
                  </a:lnTo>
                  <a:lnTo>
                    <a:pt x="550195" y="71811"/>
                  </a:lnTo>
                  <a:lnTo>
                    <a:pt x="547277" y="73798"/>
                  </a:lnTo>
                  <a:lnTo>
                    <a:pt x="546750" y="77280"/>
                  </a:lnTo>
                  <a:lnTo>
                    <a:pt x="548859" y="80013"/>
                  </a:lnTo>
                  <a:lnTo>
                    <a:pt x="550968" y="82498"/>
                  </a:lnTo>
                  <a:lnTo>
                    <a:pt x="554940" y="82995"/>
                  </a:lnTo>
                  <a:lnTo>
                    <a:pt x="557576" y="81007"/>
                  </a:lnTo>
                  <a:lnTo>
                    <a:pt x="639337" y="23091"/>
                  </a:lnTo>
                  <a:lnTo>
                    <a:pt x="662984" y="23091"/>
                  </a:lnTo>
                  <a:lnTo>
                    <a:pt x="660181" y="4704"/>
                  </a:lnTo>
                  <a:lnTo>
                    <a:pt x="660181" y="3710"/>
                  </a:lnTo>
                  <a:lnTo>
                    <a:pt x="659900" y="3213"/>
                  </a:lnTo>
                  <a:lnTo>
                    <a:pt x="659900" y="2981"/>
                  </a:lnTo>
                  <a:lnTo>
                    <a:pt x="659654" y="2981"/>
                  </a:lnTo>
                  <a:lnTo>
                    <a:pt x="659654" y="2716"/>
                  </a:lnTo>
                  <a:lnTo>
                    <a:pt x="659372" y="2219"/>
                  </a:lnTo>
                  <a:lnTo>
                    <a:pt x="659126" y="1987"/>
                  </a:lnTo>
                  <a:lnTo>
                    <a:pt x="659126" y="1722"/>
                  </a:lnTo>
                  <a:lnTo>
                    <a:pt x="658845" y="1722"/>
                  </a:lnTo>
                  <a:lnTo>
                    <a:pt x="658072" y="993"/>
                  </a:lnTo>
                  <a:lnTo>
                    <a:pt x="658072" y="728"/>
                  </a:lnTo>
                  <a:close/>
                </a:path>
                <a:path w="679450" h="368300">
                  <a:moveTo>
                    <a:pt x="657545" y="496"/>
                  </a:moveTo>
                  <a:lnTo>
                    <a:pt x="650936" y="496"/>
                  </a:lnTo>
                  <a:lnTo>
                    <a:pt x="650690" y="728"/>
                  </a:lnTo>
                  <a:lnTo>
                    <a:pt x="657791" y="728"/>
                  </a:lnTo>
                  <a:lnTo>
                    <a:pt x="657545" y="496"/>
                  </a:lnTo>
                  <a:close/>
                </a:path>
                <a:path w="679450" h="368300">
                  <a:moveTo>
                    <a:pt x="656736" y="231"/>
                  </a:moveTo>
                  <a:lnTo>
                    <a:pt x="651745" y="231"/>
                  </a:lnTo>
                  <a:lnTo>
                    <a:pt x="651464" y="496"/>
                  </a:lnTo>
                  <a:lnTo>
                    <a:pt x="657017" y="496"/>
                  </a:lnTo>
                  <a:lnTo>
                    <a:pt x="656736" y="231"/>
                  </a:lnTo>
                  <a:close/>
                </a:path>
                <a:path w="679450" h="368300">
                  <a:moveTo>
                    <a:pt x="655682" y="0"/>
                  </a:moveTo>
                  <a:lnTo>
                    <a:pt x="652799" y="0"/>
                  </a:lnTo>
                  <a:lnTo>
                    <a:pt x="652272" y="231"/>
                  </a:lnTo>
                  <a:lnTo>
                    <a:pt x="655963" y="231"/>
                  </a:lnTo>
                  <a:lnTo>
                    <a:pt x="655682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865991" y="4445330"/>
            <a:ext cx="683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6555A"/>
                </a:solidFill>
                <a:latin typeface="BPG Chveulebrivi GPL&amp;GNU"/>
                <a:cs typeface="BPG Chveulebrivi GPL&amp;GNU"/>
              </a:rPr>
              <a:t>02</a:t>
            </a:r>
            <a:endParaRPr sz="4800" dirty="0">
              <a:latin typeface="BPG Chveulebrivi GPL&amp;GNU"/>
              <a:cs typeface="BPG Chveulebrivi GPL&amp;GNU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2624816" y="4008120"/>
          <a:ext cx="4758054" cy="1713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634"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Horizontal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Scaling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solidFill>
                      <a:srgbClr val="D231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D2316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103">
                <a:tc gridSpan="2">
                  <a:txBody>
                    <a:bodyPr/>
                    <a:lstStyle/>
                    <a:p>
                      <a:pPr marL="272415" marR="229235" algn="ctr">
                        <a:lnSpc>
                          <a:spcPct val="100299"/>
                        </a:lnSpc>
                        <a:spcBef>
                          <a:spcPts val="595"/>
                        </a:spcBef>
                      </a:pPr>
                      <a:r>
                        <a:rPr sz="195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Scale your application </a:t>
                      </a:r>
                      <a:r>
                        <a:rPr sz="195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up and </a:t>
                      </a:r>
                      <a:r>
                        <a:rPr sz="195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down </a:t>
                      </a:r>
                      <a:r>
                        <a:rPr sz="195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with</a:t>
                      </a:r>
                      <a:r>
                        <a:rPr sz="1950" spc="-10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95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a  </a:t>
                      </a:r>
                      <a:r>
                        <a:rPr sz="195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simple command, </a:t>
                      </a:r>
                      <a:r>
                        <a:rPr sz="195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with a UI, </a:t>
                      </a:r>
                      <a:r>
                        <a:rPr sz="195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or  automatically </a:t>
                      </a:r>
                      <a:r>
                        <a:rPr sz="195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based on CPU</a:t>
                      </a:r>
                      <a:r>
                        <a:rPr sz="1950" spc="-9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95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usage.</a:t>
                      </a:r>
                      <a:endParaRPr sz="1950" dirty="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38100">
                      <a:solidFill>
                        <a:srgbClr val="D2316B"/>
                      </a:solidFill>
                      <a:prstDash val="solid"/>
                    </a:lnL>
                    <a:lnR w="38100">
                      <a:solidFill>
                        <a:srgbClr val="D2316B"/>
                      </a:solidFill>
                      <a:prstDash val="solid"/>
                    </a:lnR>
                    <a:lnB w="38100">
                      <a:solidFill>
                        <a:srgbClr val="D2316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11865991" y="6171691"/>
            <a:ext cx="683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6555A"/>
                </a:solidFill>
                <a:latin typeface="BPG Chveulebrivi GPL&amp;GNU"/>
                <a:cs typeface="BPG Chveulebrivi GPL&amp;GNU"/>
              </a:rPr>
              <a:t>04</a:t>
            </a:r>
            <a:endParaRPr sz="4800">
              <a:latin typeface="BPG Chveulebrivi GPL&amp;GNU"/>
              <a:cs typeface="BPG Chveulebrivi GPL&amp;GNU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2624816" y="5795771"/>
          <a:ext cx="4758054" cy="1855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586">
                <a:tc>
                  <a:txBody>
                    <a:bodyPr/>
                    <a:lstStyle/>
                    <a:p>
                      <a:pPr marL="600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Batch</a:t>
                      </a:r>
                      <a:r>
                        <a:rPr sz="2400" b="1" spc="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Execution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solidFill>
                      <a:srgbClr val="1D6D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1D6D9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883">
                <a:tc gridSpan="2">
                  <a:txBody>
                    <a:bodyPr/>
                    <a:lstStyle/>
                    <a:p>
                      <a:pPr marL="363220" marR="405130" indent="-1270" algn="ctr">
                        <a:lnSpc>
                          <a:spcPct val="100200"/>
                        </a:lnSpc>
                        <a:spcBef>
                          <a:spcPts val="710"/>
                        </a:spcBef>
                      </a:pPr>
                      <a:r>
                        <a:rPr sz="195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In addition </a:t>
                      </a:r>
                      <a:r>
                        <a:rPr sz="1950" spc="-1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95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services, </a:t>
                      </a:r>
                      <a:r>
                        <a:rPr sz="195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Kubernetes can  </a:t>
                      </a:r>
                      <a:r>
                        <a:rPr sz="195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manage </a:t>
                      </a:r>
                      <a:r>
                        <a:rPr sz="195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your batch </a:t>
                      </a:r>
                      <a:r>
                        <a:rPr sz="195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195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CI workloads</a:t>
                      </a:r>
                      <a:r>
                        <a:rPr sz="1950" spc="-17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95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as  </a:t>
                      </a:r>
                      <a:r>
                        <a:rPr sz="195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well </a:t>
                      </a:r>
                      <a:r>
                        <a:rPr sz="195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as </a:t>
                      </a:r>
                      <a:r>
                        <a:rPr sz="195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replacing </a:t>
                      </a:r>
                      <a:r>
                        <a:rPr sz="1950" spc="-1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containers </a:t>
                      </a:r>
                      <a:r>
                        <a:rPr sz="195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that </a:t>
                      </a:r>
                      <a:r>
                        <a:rPr sz="1950" spc="-1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fail, </a:t>
                      </a:r>
                      <a:r>
                        <a:rPr sz="195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if  needed.</a:t>
                      </a:r>
                      <a:endParaRPr sz="1950" dirty="0">
                        <a:latin typeface="Carlito"/>
                        <a:cs typeface="Carlito"/>
                      </a:endParaRPr>
                    </a:p>
                  </a:txBody>
                  <a:tcPr marL="0" marR="0" marT="90170" marB="0">
                    <a:lnL w="38100">
                      <a:solidFill>
                        <a:srgbClr val="1D6D9B"/>
                      </a:solidFill>
                      <a:prstDash val="solid"/>
                    </a:lnL>
                    <a:lnR w="38100">
                      <a:solidFill>
                        <a:srgbClr val="1D6D9B"/>
                      </a:solidFill>
                      <a:prstDash val="solid"/>
                    </a:lnR>
                    <a:lnB w="38100">
                      <a:solidFill>
                        <a:srgbClr val="1D6D9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5763005" y="6738873"/>
            <a:ext cx="683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6555A"/>
                </a:solidFill>
                <a:latin typeface="BPG Chveulebrivi GPL&amp;GNU"/>
                <a:cs typeface="BPG Chveulebrivi GPL&amp;GNU"/>
              </a:rPr>
              <a:t>05</a:t>
            </a:r>
            <a:endParaRPr sz="4800">
              <a:latin typeface="BPG Chveulebrivi GPL&amp;GNU"/>
              <a:cs typeface="BPG Chveulebrivi GPL&amp;GNU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63005" y="5025644"/>
            <a:ext cx="683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6555A"/>
                </a:solidFill>
                <a:latin typeface="BPG Chveulebrivi GPL&amp;GNU"/>
                <a:cs typeface="BPG Chveulebrivi GPL&amp;GNU"/>
              </a:rPr>
              <a:t>03</a:t>
            </a:r>
            <a:endParaRPr sz="4800">
              <a:latin typeface="BPG Chveulebrivi GPL&amp;GNU"/>
              <a:cs typeface="BPG Chveulebrivi GPL&amp;GNU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53795" y="4733544"/>
          <a:ext cx="4954904" cy="1843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85C946"/>
                      </a:solidFill>
                      <a:prstDash val="solid"/>
                    </a:lnR>
                    <a:lnB w="38100">
                      <a:solidFill>
                        <a:srgbClr val="85C9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2644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Self-Healing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38100" cap="flat" cmpd="sng" algn="ctr">
                      <a:solidFill>
                        <a:srgbClr val="85C9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5C9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9408">
                <a:tc gridSpan="2">
                  <a:txBody>
                    <a:bodyPr/>
                    <a:lstStyle/>
                    <a:p>
                      <a:pPr marL="323215" marR="254000" indent="-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Automatically restarts containers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that </a:t>
                      </a:r>
                      <a:r>
                        <a:rPr sz="2000" spc="-1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fail, 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replaces </a:t>
                      </a:r>
                      <a:r>
                        <a:rPr sz="200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reschedules </a:t>
                      </a:r>
                      <a:r>
                        <a:rPr sz="2000" spc="-1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containers </a:t>
                      </a:r>
                      <a:r>
                        <a:rPr sz="200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when  nodes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die, kills </a:t>
                      </a:r>
                      <a:r>
                        <a:rPr sz="2000" spc="-1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containers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that don't  respond.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85C946"/>
                      </a:solidFill>
                      <a:prstDash val="solid"/>
                    </a:lnL>
                    <a:lnR w="38100">
                      <a:solidFill>
                        <a:srgbClr val="85C946"/>
                      </a:solidFill>
                      <a:prstDash val="solid"/>
                    </a:lnR>
                    <a:lnT w="38100">
                      <a:solidFill>
                        <a:srgbClr val="85C946"/>
                      </a:solidFill>
                      <a:prstDash val="solid"/>
                    </a:lnT>
                    <a:lnB w="38100">
                      <a:solidFill>
                        <a:srgbClr val="85C9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763005" y="3518153"/>
            <a:ext cx="683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6555A"/>
                </a:solidFill>
                <a:latin typeface="BPG Chveulebrivi GPL&amp;GNU"/>
                <a:cs typeface="BPG Chveulebrivi GPL&amp;GNU"/>
              </a:rPr>
              <a:t>01</a:t>
            </a:r>
            <a:endParaRPr sz="4800">
              <a:latin typeface="BPG Chveulebrivi GPL&amp;GNU"/>
              <a:cs typeface="BPG Chveulebrivi GPL&amp;GNU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53795" y="2808732"/>
          <a:ext cx="4954270" cy="1861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49D00"/>
                      </a:solidFill>
                      <a:prstDash val="solid"/>
                    </a:lnR>
                    <a:lnB w="38100">
                      <a:solidFill>
                        <a:srgbClr val="F49D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Automatic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bin-packing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49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49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883">
                <a:tc gridSpan="2">
                  <a:txBody>
                    <a:bodyPr/>
                    <a:lstStyle/>
                    <a:p>
                      <a:pPr marL="316230" marR="3683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spc="-1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Automatically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places </a:t>
                      </a:r>
                      <a:r>
                        <a:rPr sz="2000" spc="-1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containers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based on  </a:t>
                      </a:r>
                      <a:r>
                        <a:rPr sz="200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their </a:t>
                      </a:r>
                      <a:r>
                        <a:rPr sz="2000" spc="-1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resource requirements </a:t>
                      </a:r>
                      <a:r>
                        <a:rPr sz="200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other  </a:t>
                      </a:r>
                      <a:r>
                        <a:rPr sz="2000" spc="-1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constraints,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while not sacrificing </a:t>
                      </a:r>
                      <a:r>
                        <a:rPr sz="200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the  </a:t>
                      </a:r>
                      <a:r>
                        <a:rPr sz="2000" spc="-2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availability.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F49D00"/>
                      </a:solidFill>
                      <a:prstDash val="solid"/>
                    </a:lnL>
                    <a:lnR w="38100">
                      <a:solidFill>
                        <a:srgbClr val="F49D00"/>
                      </a:solidFill>
                      <a:prstDash val="solid"/>
                    </a:lnR>
                    <a:lnT w="38100">
                      <a:solidFill>
                        <a:srgbClr val="F49D00"/>
                      </a:solidFill>
                      <a:prstDash val="solid"/>
                    </a:lnT>
                    <a:lnB w="38100">
                      <a:solidFill>
                        <a:srgbClr val="F49D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17219" y="6629400"/>
          <a:ext cx="4954270" cy="18600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4DB3C6"/>
                      </a:solidFill>
                      <a:prstDash val="solid"/>
                    </a:lnR>
                    <a:lnB w="38100">
                      <a:solidFill>
                        <a:srgbClr val="4DB3C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Storage-Orchestration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38100" cap="flat" cmpd="sng" algn="ctr">
                      <a:solidFill>
                        <a:srgbClr val="4DB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DB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883">
                <a:tc gridSpan="2">
                  <a:txBody>
                    <a:bodyPr/>
                    <a:lstStyle/>
                    <a:p>
                      <a:pPr marL="233679" marR="155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Automatically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mount </a:t>
                      </a:r>
                      <a:r>
                        <a:rPr sz="200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storage </a:t>
                      </a:r>
                      <a:r>
                        <a:rPr sz="2000" spc="-2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system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of  </a:t>
                      </a:r>
                      <a:r>
                        <a:rPr sz="2000" spc="-1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your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choice, whether </a:t>
                      </a:r>
                      <a:r>
                        <a:rPr sz="2000" spc="-1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from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local </a:t>
                      </a:r>
                      <a:r>
                        <a:rPr sz="2000" spc="-2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storage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or </a:t>
                      </a:r>
                      <a:r>
                        <a:rPr sz="200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a 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public </a:t>
                      </a:r>
                      <a:r>
                        <a:rPr sz="200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cloud </a:t>
                      </a:r>
                      <a:r>
                        <a:rPr sz="2000" spc="-1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provider 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such </a:t>
                      </a:r>
                      <a:r>
                        <a:rPr sz="2000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as </a:t>
                      </a:r>
                      <a:r>
                        <a:rPr sz="2000" spc="-6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GCP,</a:t>
                      </a:r>
                      <a:r>
                        <a:rPr sz="2000" spc="-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25" dirty="0">
                          <a:solidFill>
                            <a:srgbClr val="56555A"/>
                          </a:solidFill>
                          <a:latin typeface="Carlito"/>
                          <a:cs typeface="Carlito"/>
                        </a:rPr>
                        <a:t>AWS.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4DB3C6"/>
                      </a:solidFill>
                      <a:prstDash val="solid"/>
                    </a:lnL>
                    <a:lnR w="38100">
                      <a:solidFill>
                        <a:srgbClr val="4DB3C6"/>
                      </a:solidFill>
                      <a:prstDash val="solid"/>
                    </a:lnR>
                    <a:lnT w="38100">
                      <a:solidFill>
                        <a:srgbClr val="4DB3C6"/>
                      </a:solidFill>
                      <a:prstDash val="solid"/>
                    </a:lnT>
                    <a:lnB w="38100">
                      <a:solidFill>
                        <a:srgbClr val="4DB3C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" name="Picture 2" descr="About Our Company | Capgemini">
            <a:extLst>
              <a:ext uri="{FF2B5EF4-FFF2-40B4-BE49-F238E27FC236}">
                <a16:creationId xmlns:a16="http://schemas.microsoft.com/office/drawing/2014/main" id="{44C48F77-CA46-47F6-9D65-90903EBD6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307" y="466664"/>
            <a:ext cx="8958428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95A82"/>
                </a:solidFill>
              </a:rPr>
              <a:t>Advantages Of</a:t>
            </a:r>
            <a:r>
              <a:rPr sz="5400" spc="-45" dirty="0">
                <a:solidFill>
                  <a:srgbClr val="095A82"/>
                </a:solidFill>
              </a:rPr>
              <a:t> </a:t>
            </a:r>
            <a:r>
              <a:rPr sz="5400" dirty="0">
                <a:solidFill>
                  <a:srgbClr val="095A82"/>
                </a:solidFill>
              </a:rPr>
              <a:t>Kubernetes</a:t>
            </a:r>
            <a:endParaRPr sz="5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676400" y="2194873"/>
            <a:ext cx="16415004" cy="6352032"/>
            <a:chOff x="865632" y="2185416"/>
            <a:chExt cx="16415004" cy="6352032"/>
          </a:xfrm>
        </p:grpSpPr>
        <p:sp>
          <p:nvSpPr>
            <p:cNvPr id="4" name="object 4"/>
            <p:cNvSpPr/>
            <p:nvPr/>
          </p:nvSpPr>
          <p:spPr>
            <a:xfrm>
              <a:off x="865632" y="2185416"/>
              <a:ext cx="16360140" cy="63520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38872" y="5494019"/>
              <a:ext cx="760730" cy="1146175"/>
            </a:xfrm>
            <a:custGeom>
              <a:avLst/>
              <a:gdLst/>
              <a:ahLst/>
              <a:cxnLst/>
              <a:rect l="l" t="t" r="r" b="b"/>
              <a:pathLst>
                <a:path w="760729" h="1146175">
                  <a:moveTo>
                    <a:pt x="319785" y="0"/>
                  </a:moveTo>
                  <a:lnTo>
                    <a:pt x="0" y="0"/>
                  </a:lnTo>
                  <a:lnTo>
                    <a:pt x="3940" y="52258"/>
                  </a:lnTo>
                  <a:lnTo>
                    <a:pt x="9508" y="104000"/>
                  </a:lnTo>
                  <a:lnTo>
                    <a:pt x="16675" y="155197"/>
                  </a:lnTo>
                  <a:lnTo>
                    <a:pt x="25415" y="205819"/>
                  </a:lnTo>
                  <a:lnTo>
                    <a:pt x="35700" y="255840"/>
                  </a:lnTo>
                  <a:lnTo>
                    <a:pt x="47504" y="305229"/>
                  </a:lnTo>
                  <a:lnTo>
                    <a:pt x="60800" y="353959"/>
                  </a:lnTo>
                  <a:lnTo>
                    <a:pt x="75561" y="402001"/>
                  </a:lnTo>
                  <a:lnTo>
                    <a:pt x="91759" y="449325"/>
                  </a:lnTo>
                  <a:lnTo>
                    <a:pt x="109368" y="495905"/>
                  </a:lnTo>
                  <a:lnTo>
                    <a:pt x="128361" y="541711"/>
                  </a:lnTo>
                  <a:lnTo>
                    <a:pt x="148711" y="586714"/>
                  </a:lnTo>
                  <a:lnTo>
                    <a:pt x="170391" y="630887"/>
                  </a:lnTo>
                  <a:lnTo>
                    <a:pt x="193373" y="674200"/>
                  </a:lnTo>
                  <a:lnTo>
                    <a:pt x="217631" y="716624"/>
                  </a:lnTo>
                  <a:lnTo>
                    <a:pt x="243138" y="758132"/>
                  </a:lnTo>
                  <a:lnTo>
                    <a:pt x="269867" y="798695"/>
                  </a:lnTo>
                  <a:lnTo>
                    <a:pt x="297791" y="838284"/>
                  </a:lnTo>
                  <a:lnTo>
                    <a:pt x="326883" y="876871"/>
                  </a:lnTo>
                  <a:lnTo>
                    <a:pt x="357115" y="914426"/>
                  </a:lnTo>
                  <a:lnTo>
                    <a:pt x="388462" y="950922"/>
                  </a:lnTo>
                  <a:lnTo>
                    <a:pt x="420896" y="986330"/>
                  </a:lnTo>
                  <a:lnTo>
                    <a:pt x="454389" y="1020621"/>
                  </a:lnTo>
                  <a:lnTo>
                    <a:pt x="488916" y="1053767"/>
                  </a:lnTo>
                  <a:lnTo>
                    <a:pt x="524448" y="1085739"/>
                  </a:lnTo>
                  <a:lnTo>
                    <a:pt x="560960" y="1116509"/>
                  </a:lnTo>
                  <a:lnTo>
                    <a:pt x="598424" y="1146047"/>
                  </a:lnTo>
                  <a:lnTo>
                    <a:pt x="760476" y="851534"/>
                  </a:lnTo>
                  <a:lnTo>
                    <a:pt x="724129" y="820944"/>
                  </a:lnTo>
                  <a:lnTo>
                    <a:pt x="688996" y="788793"/>
                  </a:lnTo>
                  <a:lnTo>
                    <a:pt x="655127" y="755132"/>
                  </a:lnTo>
                  <a:lnTo>
                    <a:pt x="622570" y="720010"/>
                  </a:lnTo>
                  <a:lnTo>
                    <a:pt x="591373" y="683478"/>
                  </a:lnTo>
                  <a:lnTo>
                    <a:pt x="561585" y="645584"/>
                  </a:lnTo>
                  <a:lnTo>
                    <a:pt x="533256" y="606379"/>
                  </a:lnTo>
                  <a:lnTo>
                    <a:pt x="506433" y="565913"/>
                  </a:lnTo>
                  <a:lnTo>
                    <a:pt x="481165" y="524234"/>
                  </a:lnTo>
                  <a:lnTo>
                    <a:pt x="457501" y="481393"/>
                  </a:lnTo>
                  <a:lnTo>
                    <a:pt x="435490" y="437440"/>
                  </a:lnTo>
                  <a:lnTo>
                    <a:pt x="415180" y="392423"/>
                  </a:lnTo>
                  <a:lnTo>
                    <a:pt x="396620" y="346394"/>
                  </a:lnTo>
                  <a:lnTo>
                    <a:pt x="379858" y="299401"/>
                  </a:lnTo>
                  <a:lnTo>
                    <a:pt x="364944" y="251495"/>
                  </a:lnTo>
                  <a:lnTo>
                    <a:pt x="351926" y="202725"/>
                  </a:lnTo>
                  <a:lnTo>
                    <a:pt x="340852" y="153141"/>
                  </a:lnTo>
                  <a:lnTo>
                    <a:pt x="331772" y="102792"/>
                  </a:lnTo>
                  <a:lnTo>
                    <a:pt x="324733" y="51728"/>
                  </a:lnTo>
                  <a:lnTo>
                    <a:pt x="319785" y="0"/>
                  </a:lnTo>
                  <a:close/>
                </a:path>
              </a:pathLst>
            </a:custGeom>
            <a:solidFill>
              <a:srgbClr val="46A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4967" y="4137660"/>
              <a:ext cx="788035" cy="1096010"/>
            </a:xfrm>
            <a:custGeom>
              <a:avLst/>
              <a:gdLst/>
              <a:ahLst/>
              <a:cxnLst/>
              <a:rect l="l" t="t" r="r" b="b"/>
              <a:pathLst>
                <a:path w="788034" h="1096010">
                  <a:moveTo>
                    <a:pt x="627760" y="0"/>
                  </a:moveTo>
                  <a:lnTo>
                    <a:pt x="588764" y="28843"/>
                  </a:lnTo>
                  <a:lnTo>
                    <a:pt x="550718" y="58993"/>
                  </a:lnTo>
                  <a:lnTo>
                    <a:pt x="513654" y="90418"/>
                  </a:lnTo>
                  <a:lnTo>
                    <a:pt x="477601" y="123088"/>
                  </a:lnTo>
                  <a:lnTo>
                    <a:pt x="442588" y="156971"/>
                  </a:lnTo>
                  <a:lnTo>
                    <a:pt x="408645" y="192036"/>
                  </a:lnTo>
                  <a:lnTo>
                    <a:pt x="375802" y="228252"/>
                  </a:lnTo>
                  <a:lnTo>
                    <a:pt x="344087" y="265587"/>
                  </a:lnTo>
                  <a:lnTo>
                    <a:pt x="313531" y="304010"/>
                  </a:lnTo>
                  <a:lnTo>
                    <a:pt x="284164" y="343491"/>
                  </a:lnTo>
                  <a:lnTo>
                    <a:pt x="256014" y="383997"/>
                  </a:lnTo>
                  <a:lnTo>
                    <a:pt x="229111" y="425498"/>
                  </a:lnTo>
                  <a:lnTo>
                    <a:pt x="203485" y="467963"/>
                  </a:lnTo>
                  <a:lnTo>
                    <a:pt x="179166" y="511359"/>
                  </a:lnTo>
                  <a:lnTo>
                    <a:pt x="156183" y="555657"/>
                  </a:lnTo>
                  <a:lnTo>
                    <a:pt x="134565" y="600825"/>
                  </a:lnTo>
                  <a:lnTo>
                    <a:pt x="114342" y="646831"/>
                  </a:lnTo>
                  <a:lnTo>
                    <a:pt x="95544" y="693644"/>
                  </a:lnTo>
                  <a:lnTo>
                    <a:pt x="78201" y="741233"/>
                  </a:lnTo>
                  <a:lnTo>
                    <a:pt x="62341" y="789568"/>
                  </a:lnTo>
                  <a:lnTo>
                    <a:pt x="47995" y="838616"/>
                  </a:lnTo>
                  <a:lnTo>
                    <a:pt x="35192" y="888347"/>
                  </a:lnTo>
                  <a:lnTo>
                    <a:pt x="23961" y="938728"/>
                  </a:lnTo>
                  <a:lnTo>
                    <a:pt x="14332" y="989730"/>
                  </a:lnTo>
                  <a:lnTo>
                    <a:pt x="6335" y="1041321"/>
                  </a:lnTo>
                  <a:lnTo>
                    <a:pt x="0" y="1093469"/>
                  </a:lnTo>
                  <a:lnTo>
                    <a:pt x="322579" y="1095755"/>
                  </a:lnTo>
                  <a:lnTo>
                    <a:pt x="330793" y="1043885"/>
                  </a:lnTo>
                  <a:lnTo>
                    <a:pt x="341085" y="992821"/>
                  </a:lnTo>
                  <a:lnTo>
                    <a:pt x="353407" y="942610"/>
                  </a:lnTo>
                  <a:lnTo>
                    <a:pt x="367712" y="893301"/>
                  </a:lnTo>
                  <a:lnTo>
                    <a:pt x="383953" y="844942"/>
                  </a:lnTo>
                  <a:lnTo>
                    <a:pt x="402081" y="797580"/>
                  </a:lnTo>
                  <a:lnTo>
                    <a:pt x="422050" y="751265"/>
                  </a:lnTo>
                  <a:lnTo>
                    <a:pt x="443811" y="706043"/>
                  </a:lnTo>
                  <a:lnTo>
                    <a:pt x="467317" y="661962"/>
                  </a:lnTo>
                  <a:lnTo>
                    <a:pt x="492522" y="619072"/>
                  </a:lnTo>
                  <a:lnTo>
                    <a:pt x="519376" y="577419"/>
                  </a:lnTo>
                  <a:lnTo>
                    <a:pt x="547833" y="537052"/>
                  </a:lnTo>
                  <a:lnTo>
                    <a:pt x="577844" y="498018"/>
                  </a:lnTo>
                  <a:lnTo>
                    <a:pt x="609364" y="460366"/>
                  </a:lnTo>
                  <a:lnTo>
                    <a:pt x="642343" y="424144"/>
                  </a:lnTo>
                  <a:lnTo>
                    <a:pt x="676734" y="389400"/>
                  </a:lnTo>
                  <a:lnTo>
                    <a:pt x="712491" y="356181"/>
                  </a:lnTo>
                  <a:lnTo>
                    <a:pt x="749564" y="324536"/>
                  </a:lnTo>
                  <a:lnTo>
                    <a:pt x="787907" y="294513"/>
                  </a:lnTo>
                  <a:lnTo>
                    <a:pt x="627760" y="0"/>
                  </a:lnTo>
                  <a:close/>
                </a:path>
              </a:pathLst>
            </a:custGeom>
            <a:solidFill>
              <a:srgbClr val="4862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54184" y="5500116"/>
              <a:ext cx="763905" cy="1143000"/>
            </a:xfrm>
            <a:custGeom>
              <a:avLst/>
              <a:gdLst/>
              <a:ahLst/>
              <a:cxnLst/>
              <a:rect l="l" t="t" r="r" b="b"/>
              <a:pathLst>
                <a:path w="763904" h="1143000">
                  <a:moveTo>
                    <a:pt x="763524" y="0"/>
                  </a:moveTo>
                  <a:lnTo>
                    <a:pt x="441198" y="0"/>
                  </a:lnTo>
                  <a:lnTo>
                    <a:pt x="436249" y="51461"/>
                  </a:lnTo>
                  <a:lnTo>
                    <a:pt x="429207" y="102257"/>
                  </a:lnTo>
                  <a:lnTo>
                    <a:pt x="420122" y="152340"/>
                  </a:lnTo>
                  <a:lnTo>
                    <a:pt x="409041" y="201661"/>
                  </a:lnTo>
                  <a:lnTo>
                    <a:pt x="396013" y="250174"/>
                  </a:lnTo>
                  <a:lnTo>
                    <a:pt x="381087" y="297829"/>
                  </a:lnTo>
                  <a:lnTo>
                    <a:pt x="364311" y="344579"/>
                  </a:lnTo>
                  <a:lnTo>
                    <a:pt x="345734" y="390375"/>
                  </a:lnTo>
                  <a:lnTo>
                    <a:pt x="325404" y="435170"/>
                  </a:lnTo>
                  <a:lnTo>
                    <a:pt x="303371" y="478916"/>
                  </a:lnTo>
                  <a:lnTo>
                    <a:pt x="279682" y="521565"/>
                  </a:lnTo>
                  <a:lnTo>
                    <a:pt x="254386" y="563069"/>
                  </a:lnTo>
                  <a:lnTo>
                    <a:pt x="227531" y="603379"/>
                  </a:lnTo>
                  <a:lnTo>
                    <a:pt x="199167" y="642448"/>
                  </a:lnTo>
                  <a:lnTo>
                    <a:pt x="169342" y="680227"/>
                  </a:lnTo>
                  <a:lnTo>
                    <a:pt x="138104" y="716670"/>
                  </a:lnTo>
                  <a:lnTo>
                    <a:pt x="105503" y="751727"/>
                  </a:lnTo>
                  <a:lnTo>
                    <a:pt x="71586" y="785350"/>
                  </a:lnTo>
                  <a:lnTo>
                    <a:pt x="36402" y="817493"/>
                  </a:lnTo>
                  <a:lnTo>
                    <a:pt x="0" y="848106"/>
                  </a:lnTo>
                  <a:lnTo>
                    <a:pt x="160020" y="1143000"/>
                  </a:lnTo>
                  <a:lnTo>
                    <a:pt x="197534" y="1113663"/>
                  </a:lnTo>
                  <a:lnTo>
                    <a:pt x="234114" y="1083077"/>
                  </a:lnTo>
                  <a:lnTo>
                    <a:pt x="269731" y="1051271"/>
                  </a:lnTo>
                  <a:lnTo>
                    <a:pt x="304357" y="1018276"/>
                  </a:lnTo>
                  <a:lnTo>
                    <a:pt x="337965" y="984121"/>
                  </a:lnTo>
                  <a:lnTo>
                    <a:pt x="370527" y="948837"/>
                  </a:lnTo>
                  <a:lnTo>
                    <a:pt x="402015" y="912453"/>
                  </a:lnTo>
                  <a:lnTo>
                    <a:pt x="432401" y="874999"/>
                  </a:lnTo>
                  <a:lnTo>
                    <a:pt x="461659" y="836506"/>
                  </a:lnTo>
                  <a:lnTo>
                    <a:pt x="489759" y="797003"/>
                  </a:lnTo>
                  <a:lnTo>
                    <a:pt x="516674" y="756520"/>
                  </a:lnTo>
                  <a:lnTo>
                    <a:pt x="542376" y="715088"/>
                  </a:lnTo>
                  <a:lnTo>
                    <a:pt x="566838" y="672736"/>
                  </a:lnTo>
                  <a:lnTo>
                    <a:pt x="590032" y="629493"/>
                  </a:lnTo>
                  <a:lnTo>
                    <a:pt x="611930" y="585391"/>
                  </a:lnTo>
                  <a:lnTo>
                    <a:pt x="632505" y="540459"/>
                  </a:lnTo>
                  <a:lnTo>
                    <a:pt x="651728" y="494727"/>
                  </a:lnTo>
                  <a:lnTo>
                    <a:pt x="669572" y="448225"/>
                  </a:lnTo>
                  <a:lnTo>
                    <a:pt x="686009" y="400983"/>
                  </a:lnTo>
                  <a:lnTo>
                    <a:pt x="701011" y="353030"/>
                  </a:lnTo>
                  <a:lnTo>
                    <a:pt x="714551" y="304398"/>
                  </a:lnTo>
                  <a:lnTo>
                    <a:pt x="726600" y="255116"/>
                  </a:lnTo>
                  <a:lnTo>
                    <a:pt x="737132" y="205213"/>
                  </a:lnTo>
                  <a:lnTo>
                    <a:pt x="746118" y="154720"/>
                  </a:lnTo>
                  <a:lnTo>
                    <a:pt x="753530" y="103667"/>
                  </a:lnTo>
                  <a:lnTo>
                    <a:pt x="759341" y="52083"/>
                  </a:lnTo>
                  <a:lnTo>
                    <a:pt x="763524" y="0"/>
                  </a:lnTo>
                  <a:close/>
                </a:path>
              </a:pathLst>
            </a:custGeom>
            <a:solidFill>
              <a:srgbClr val="817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89263" y="3877055"/>
              <a:ext cx="1190625" cy="431800"/>
            </a:xfrm>
            <a:custGeom>
              <a:avLst/>
              <a:gdLst/>
              <a:ahLst/>
              <a:cxnLst/>
              <a:rect l="l" t="t" r="r" b="b"/>
              <a:pathLst>
                <a:path w="1190625" h="431800">
                  <a:moveTo>
                    <a:pt x="588644" y="0"/>
                  </a:moveTo>
                  <a:lnTo>
                    <a:pt x="536540" y="990"/>
                  </a:lnTo>
                  <a:lnTo>
                    <a:pt x="484840" y="3937"/>
                  </a:lnTo>
                  <a:lnTo>
                    <a:pt x="433589" y="8800"/>
                  </a:lnTo>
                  <a:lnTo>
                    <a:pt x="382834" y="15541"/>
                  </a:lnTo>
                  <a:lnTo>
                    <a:pt x="332618" y="24119"/>
                  </a:lnTo>
                  <a:lnTo>
                    <a:pt x="282987" y="34496"/>
                  </a:lnTo>
                  <a:lnTo>
                    <a:pt x="233986" y="46632"/>
                  </a:lnTo>
                  <a:lnTo>
                    <a:pt x="185659" y="60489"/>
                  </a:lnTo>
                  <a:lnTo>
                    <a:pt x="138052" y="76027"/>
                  </a:lnTo>
                  <a:lnTo>
                    <a:pt x="91210" y="93206"/>
                  </a:lnTo>
                  <a:lnTo>
                    <a:pt x="45178" y="111988"/>
                  </a:lnTo>
                  <a:lnTo>
                    <a:pt x="0" y="132334"/>
                  </a:lnTo>
                  <a:lnTo>
                    <a:pt x="159511" y="426720"/>
                  </a:lnTo>
                  <a:lnTo>
                    <a:pt x="203914" y="408648"/>
                  </a:lnTo>
                  <a:lnTo>
                    <a:pt x="249345" y="392487"/>
                  </a:lnTo>
                  <a:lnTo>
                    <a:pt x="295717" y="378295"/>
                  </a:lnTo>
                  <a:lnTo>
                    <a:pt x="342938" y="366128"/>
                  </a:lnTo>
                  <a:lnTo>
                    <a:pt x="390919" y="356045"/>
                  </a:lnTo>
                  <a:lnTo>
                    <a:pt x="439570" y="348102"/>
                  </a:lnTo>
                  <a:lnTo>
                    <a:pt x="488801" y="342357"/>
                  </a:lnTo>
                  <a:lnTo>
                    <a:pt x="538523" y="338868"/>
                  </a:lnTo>
                  <a:lnTo>
                    <a:pt x="588644" y="337693"/>
                  </a:lnTo>
                  <a:lnTo>
                    <a:pt x="640771" y="338950"/>
                  </a:lnTo>
                  <a:lnTo>
                    <a:pt x="692213" y="342671"/>
                  </a:lnTo>
                  <a:lnTo>
                    <a:pt x="742917" y="348779"/>
                  </a:lnTo>
                  <a:lnTo>
                    <a:pt x="792826" y="357199"/>
                  </a:lnTo>
                  <a:lnTo>
                    <a:pt x="841888" y="367853"/>
                  </a:lnTo>
                  <a:lnTo>
                    <a:pt x="890048" y="380666"/>
                  </a:lnTo>
                  <a:lnTo>
                    <a:pt x="937252" y="395560"/>
                  </a:lnTo>
                  <a:lnTo>
                    <a:pt x="983445" y="412461"/>
                  </a:lnTo>
                  <a:lnTo>
                    <a:pt x="1028572" y="431292"/>
                  </a:lnTo>
                  <a:lnTo>
                    <a:pt x="1190243" y="139192"/>
                  </a:lnTo>
                  <a:lnTo>
                    <a:pt x="1144027" y="117751"/>
                  </a:lnTo>
                  <a:lnTo>
                    <a:pt x="1097024" y="97969"/>
                  </a:lnTo>
                  <a:lnTo>
                    <a:pt x="1049256" y="79884"/>
                  </a:lnTo>
                  <a:lnTo>
                    <a:pt x="1000745" y="63537"/>
                  </a:lnTo>
                  <a:lnTo>
                    <a:pt x="951515" y="48966"/>
                  </a:lnTo>
                  <a:lnTo>
                    <a:pt x="901588" y="36210"/>
                  </a:lnTo>
                  <a:lnTo>
                    <a:pt x="850987" y="25309"/>
                  </a:lnTo>
                  <a:lnTo>
                    <a:pt x="799733" y="16303"/>
                  </a:lnTo>
                  <a:lnTo>
                    <a:pt x="747849" y="9229"/>
                  </a:lnTo>
                  <a:lnTo>
                    <a:pt x="695358" y="4128"/>
                  </a:lnTo>
                  <a:lnTo>
                    <a:pt x="642282" y="1038"/>
                  </a:lnTo>
                  <a:lnTo>
                    <a:pt x="588644" y="0"/>
                  </a:lnTo>
                  <a:close/>
                </a:path>
              </a:pathLst>
            </a:custGeom>
            <a:solidFill>
              <a:srgbClr val="23A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51163" y="6478524"/>
              <a:ext cx="1254760" cy="448309"/>
            </a:xfrm>
            <a:custGeom>
              <a:avLst/>
              <a:gdLst/>
              <a:ahLst/>
              <a:cxnLst/>
              <a:rect l="l" t="t" r="r" b="b"/>
              <a:pathLst>
                <a:path w="1254759" h="448309">
                  <a:moveTo>
                    <a:pt x="1094231" y="0"/>
                  </a:moveTo>
                  <a:lnTo>
                    <a:pt x="1050960" y="19780"/>
                  </a:lnTo>
                  <a:lnTo>
                    <a:pt x="1006821" y="37707"/>
                  </a:lnTo>
                  <a:lnTo>
                    <a:pt x="961853" y="53729"/>
                  </a:lnTo>
                  <a:lnTo>
                    <a:pt x="916094" y="67789"/>
                  </a:lnTo>
                  <a:lnTo>
                    <a:pt x="869584" y="79835"/>
                  </a:lnTo>
                  <a:lnTo>
                    <a:pt x="822362" y="89812"/>
                  </a:lnTo>
                  <a:lnTo>
                    <a:pt x="774466" y="97666"/>
                  </a:lnTo>
                  <a:lnTo>
                    <a:pt x="725936" y="103343"/>
                  </a:lnTo>
                  <a:lnTo>
                    <a:pt x="676809" y="106789"/>
                  </a:lnTo>
                  <a:lnTo>
                    <a:pt x="627126" y="107950"/>
                  </a:lnTo>
                  <a:lnTo>
                    <a:pt x="577444" y="106789"/>
                  </a:lnTo>
                  <a:lnTo>
                    <a:pt x="528333" y="103343"/>
                  </a:lnTo>
                  <a:lnTo>
                    <a:pt x="479843" y="97666"/>
                  </a:lnTo>
                  <a:lnTo>
                    <a:pt x="432027" y="89812"/>
                  </a:lnTo>
                  <a:lnTo>
                    <a:pt x="384936" y="79835"/>
                  </a:lnTo>
                  <a:lnTo>
                    <a:pt x="338623" y="67789"/>
                  </a:lnTo>
                  <a:lnTo>
                    <a:pt x="293139" y="53729"/>
                  </a:lnTo>
                  <a:lnTo>
                    <a:pt x="248535" y="37707"/>
                  </a:lnTo>
                  <a:lnTo>
                    <a:pt x="204865" y="19780"/>
                  </a:lnTo>
                  <a:lnTo>
                    <a:pt x="162178" y="0"/>
                  </a:lnTo>
                  <a:lnTo>
                    <a:pt x="0" y="296417"/>
                  </a:lnTo>
                  <a:lnTo>
                    <a:pt x="44284" y="317950"/>
                  </a:lnTo>
                  <a:lnTo>
                    <a:pt x="89315" y="337975"/>
                  </a:lnTo>
                  <a:lnTo>
                    <a:pt x="135070" y="356456"/>
                  </a:lnTo>
                  <a:lnTo>
                    <a:pt x="181524" y="373354"/>
                  </a:lnTo>
                  <a:lnTo>
                    <a:pt x="228653" y="388633"/>
                  </a:lnTo>
                  <a:lnTo>
                    <a:pt x="276434" y="402254"/>
                  </a:lnTo>
                  <a:lnTo>
                    <a:pt x="324842" y="414181"/>
                  </a:lnTo>
                  <a:lnTo>
                    <a:pt x="373853" y="424375"/>
                  </a:lnTo>
                  <a:lnTo>
                    <a:pt x="423444" y="432800"/>
                  </a:lnTo>
                  <a:lnTo>
                    <a:pt x="473591" y="439418"/>
                  </a:lnTo>
                  <a:lnTo>
                    <a:pt x="524269" y="444192"/>
                  </a:lnTo>
                  <a:lnTo>
                    <a:pt x="575456" y="447083"/>
                  </a:lnTo>
                  <a:lnTo>
                    <a:pt x="627126" y="448055"/>
                  </a:lnTo>
                  <a:lnTo>
                    <a:pt x="678795" y="447083"/>
                  </a:lnTo>
                  <a:lnTo>
                    <a:pt x="729982" y="444192"/>
                  </a:lnTo>
                  <a:lnTo>
                    <a:pt x="780660" y="439418"/>
                  </a:lnTo>
                  <a:lnTo>
                    <a:pt x="830807" y="432800"/>
                  </a:lnTo>
                  <a:lnTo>
                    <a:pt x="880398" y="424375"/>
                  </a:lnTo>
                  <a:lnTo>
                    <a:pt x="929409" y="414181"/>
                  </a:lnTo>
                  <a:lnTo>
                    <a:pt x="977817" y="402254"/>
                  </a:lnTo>
                  <a:lnTo>
                    <a:pt x="1025598" y="388633"/>
                  </a:lnTo>
                  <a:lnTo>
                    <a:pt x="1072727" y="373354"/>
                  </a:lnTo>
                  <a:lnTo>
                    <a:pt x="1119181" y="356456"/>
                  </a:lnTo>
                  <a:lnTo>
                    <a:pt x="1164936" y="337975"/>
                  </a:lnTo>
                  <a:lnTo>
                    <a:pt x="1209967" y="317950"/>
                  </a:lnTo>
                  <a:lnTo>
                    <a:pt x="1254252" y="296417"/>
                  </a:lnTo>
                  <a:lnTo>
                    <a:pt x="1094231" y="0"/>
                  </a:lnTo>
                  <a:close/>
                </a:path>
              </a:pathLst>
            </a:custGeom>
            <a:solidFill>
              <a:srgbClr val="F15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32848" y="4143755"/>
              <a:ext cx="779145" cy="1097280"/>
            </a:xfrm>
            <a:custGeom>
              <a:avLst/>
              <a:gdLst/>
              <a:ahLst/>
              <a:cxnLst/>
              <a:rect l="l" t="t" r="r" b="b"/>
              <a:pathLst>
                <a:path w="779145" h="1097279">
                  <a:moveTo>
                    <a:pt x="162178" y="0"/>
                  </a:moveTo>
                  <a:lnTo>
                    <a:pt x="0" y="294894"/>
                  </a:lnTo>
                  <a:lnTo>
                    <a:pt x="37964" y="324958"/>
                  </a:lnTo>
                  <a:lnTo>
                    <a:pt x="74624" y="356644"/>
                  </a:lnTo>
                  <a:lnTo>
                    <a:pt x="109938" y="389902"/>
                  </a:lnTo>
                  <a:lnTo>
                    <a:pt x="143861" y="424681"/>
                  </a:lnTo>
                  <a:lnTo>
                    <a:pt x="176352" y="460933"/>
                  </a:lnTo>
                  <a:lnTo>
                    <a:pt x="207365" y="498606"/>
                  </a:lnTo>
                  <a:lnTo>
                    <a:pt x="236858" y="537651"/>
                  </a:lnTo>
                  <a:lnTo>
                    <a:pt x="264788" y="578018"/>
                  </a:lnTo>
                  <a:lnTo>
                    <a:pt x="291111" y="619656"/>
                  </a:lnTo>
                  <a:lnTo>
                    <a:pt x="315784" y="662517"/>
                  </a:lnTo>
                  <a:lnTo>
                    <a:pt x="338764" y="706549"/>
                  </a:lnTo>
                  <a:lnTo>
                    <a:pt x="360006" y="751703"/>
                  </a:lnTo>
                  <a:lnTo>
                    <a:pt x="379469" y="797929"/>
                  </a:lnTo>
                  <a:lnTo>
                    <a:pt x="397108" y="845177"/>
                  </a:lnTo>
                  <a:lnTo>
                    <a:pt x="412881" y="893396"/>
                  </a:lnTo>
                  <a:lnTo>
                    <a:pt x="426743" y="942538"/>
                  </a:lnTo>
                  <a:lnTo>
                    <a:pt x="438653" y="992551"/>
                  </a:lnTo>
                  <a:lnTo>
                    <a:pt x="448565" y="1043386"/>
                  </a:lnTo>
                  <a:lnTo>
                    <a:pt x="456437" y="1094994"/>
                  </a:lnTo>
                  <a:lnTo>
                    <a:pt x="778763" y="1097280"/>
                  </a:lnTo>
                  <a:lnTo>
                    <a:pt x="772688" y="1045058"/>
                  </a:lnTo>
                  <a:lnTo>
                    <a:pt x="764971" y="993395"/>
                  </a:lnTo>
                  <a:lnTo>
                    <a:pt x="755642" y="942320"/>
                  </a:lnTo>
                  <a:lnTo>
                    <a:pt x="744730" y="891864"/>
                  </a:lnTo>
                  <a:lnTo>
                    <a:pt x="732263" y="842057"/>
                  </a:lnTo>
                  <a:lnTo>
                    <a:pt x="718271" y="792930"/>
                  </a:lnTo>
                  <a:lnTo>
                    <a:pt x="702781" y="744514"/>
                  </a:lnTo>
                  <a:lnTo>
                    <a:pt x="685823" y="696837"/>
                  </a:lnTo>
                  <a:lnTo>
                    <a:pt x="667425" y="649932"/>
                  </a:lnTo>
                  <a:lnTo>
                    <a:pt x="647616" y="603828"/>
                  </a:lnTo>
                  <a:lnTo>
                    <a:pt x="626424" y="558556"/>
                  </a:lnTo>
                  <a:lnTo>
                    <a:pt x="603879" y="514147"/>
                  </a:lnTo>
                  <a:lnTo>
                    <a:pt x="580008" y="470630"/>
                  </a:lnTo>
                  <a:lnTo>
                    <a:pt x="554842" y="428036"/>
                  </a:lnTo>
                  <a:lnTo>
                    <a:pt x="528408" y="386396"/>
                  </a:lnTo>
                  <a:lnTo>
                    <a:pt x="500735" y="345740"/>
                  </a:lnTo>
                  <a:lnTo>
                    <a:pt x="471851" y="306099"/>
                  </a:lnTo>
                  <a:lnTo>
                    <a:pt x="441787" y="267502"/>
                  </a:lnTo>
                  <a:lnTo>
                    <a:pt x="410569" y="229981"/>
                  </a:lnTo>
                  <a:lnTo>
                    <a:pt x="378227" y="193566"/>
                  </a:lnTo>
                  <a:lnTo>
                    <a:pt x="344790" y="158286"/>
                  </a:lnTo>
                  <a:lnTo>
                    <a:pt x="310287" y="124174"/>
                  </a:lnTo>
                  <a:lnTo>
                    <a:pt x="274745" y="91259"/>
                  </a:lnTo>
                  <a:lnTo>
                    <a:pt x="238194" y="59571"/>
                  </a:lnTo>
                  <a:lnTo>
                    <a:pt x="200662" y="29141"/>
                  </a:lnTo>
                  <a:lnTo>
                    <a:pt x="162178" y="0"/>
                  </a:lnTo>
                  <a:close/>
                </a:path>
              </a:pathLst>
            </a:custGeom>
            <a:solidFill>
              <a:srgbClr val="F8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03214" y="2932938"/>
              <a:ext cx="2590800" cy="1481455"/>
            </a:xfrm>
            <a:custGeom>
              <a:avLst/>
              <a:gdLst/>
              <a:ahLst/>
              <a:cxnLst/>
              <a:rect l="l" t="t" r="r" b="b"/>
              <a:pathLst>
                <a:path w="2590800" h="1481454">
                  <a:moveTo>
                    <a:pt x="0" y="0"/>
                  </a:moveTo>
                  <a:lnTo>
                    <a:pt x="1839467" y="0"/>
                  </a:lnTo>
                  <a:lnTo>
                    <a:pt x="1851914" y="0"/>
                  </a:lnTo>
                  <a:lnTo>
                    <a:pt x="2590800" y="1481327"/>
                  </a:lnTo>
                </a:path>
              </a:pathLst>
            </a:custGeom>
            <a:ln w="25908">
              <a:solidFill>
                <a:srgbClr val="4862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3214" y="6558533"/>
              <a:ext cx="2796540" cy="1144905"/>
            </a:xfrm>
            <a:custGeom>
              <a:avLst/>
              <a:gdLst/>
              <a:ahLst/>
              <a:cxnLst/>
              <a:rect l="l" t="t" r="r" b="b"/>
              <a:pathLst>
                <a:path w="2796540" h="1144904">
                  <a:moveTo>
                    <a:pt x="0" y="1144523"/>
                  </a:moveTo>
                  <a:lnTo>
                    <a:pt x="2045208" y="1144523"/>
                  </a:lnTo>
                  <a:lnTo>
                    <a:pt x="2057654" y="1144523"/>
                  </a:lnTo>
                  <a:lnTo>
                    <a:pt x="2796540" y="0"/>
                  </a:lnTo>
                </a:path>
              </a:pathLst>
            </a:custGeom>
            <a:ln w="25908">
              <a:solidFill>
                <a:srgbClr val="F15F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7497" y="5481066"/>
              <a:ext cx="2612390" cy="0"/>
            </a:xfrm>
            <a:custGeom>
              <a:avLst/>
              <a:gdLst/>
              <a:ahLst/>
              <a:cxnLst/>
              <a:rect l="l" t="t" r="r" b="b"/>
              <a:pathLst>
                <a:path w="2612390">
                  <a:moveTo>
                    <a:pt x="2612135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6A4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4228" y="2293620"/>
              <a:ext cx="4282440" cy="16108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50136" y="2319528"/>
              <a:ext cx="4180840" cy="1508760"/>
            </a:xfrm>
            <a:custGeom>
              <a:avLst/>
              <a:gdLst/>
              <a:ahLst/>
              <a:cxnLst/>
              <a:rect l="l" t="t" r="r" b="b"/>
              <a:pathLst>
                <a:path w="4180840" h="1508760">
                  <a:moveTo>
                    <a:pt x="4076700" y="0"/>
                  </a:moveTo>
                  <a:lnTo>
                    <a:pt x="103631" y="0"/>
                  </a:lnTo>
                  <a:lnTo>
                    <a:pt x="62847" y="8786"/>
                  </a:lnTo>
                  <a:lnTo>
                    <a:pt x="29956" y="32575"/>
                  </a:lnTo>
                  <a:lnTo>
                    <a:pt x="7995" y="67508"/>
                  </a:lnTo>
                  <a:lnTo>
                    <a:pt x="0" y="109727"/>
                  </a:lnTo>
                  <a:lnTo>
                    <a:pt x="0" y="1399031"/>
                  </a:lnTo>
                  <a:lnTo>
                    <a:pt x="7995" y="1442215"/>
                  </a:lnTo>
                  <a:lnTo>
                    <a:pt x="29956" y="1477041"/>
                  </a:lnTo>
                  <a:lnTo>
                    <a:pt x="62847" y="1500294"/>
                  </a:lnTo>
                  <a:lnTo>
                    <a:pt x="103631" y="1508760"/>
                  </a:lnTo>
                  <a:lnTo>
                    <a:pt x="4076700" y="1508760"/>
                  </a:lnTo>
                  <a:lnTo>
                    <a:pt x="4116574" y="1500294"/>
                  </a:lnTo>
                  <a:lnTo>
                    <a:pt x="4149566" y="1477041"/>
                  </a:lnTo>
                  <a:lnTo>
                    <a:pt x="4172033" y="1442215"/>
                  </a:lnTo>
                  <a:lnTo>
                    <a:pt x="4180331" y="1399031"/>
                  </a:lnTo>
                  <a:lnTo>
                    <a:pt x="4180331" y="109727"/>
                  </a:lnTo>
                  <a:lnTo>
                    <a:pt x="4172033" y="67508"/>
                  </a:lnTo>
                  <a:lnTo>
                    <a:pt x="4149566" y="32575"/>
                  </a:lnTo>
                  <a:lnTo>
                    <a:pt x="4116574" y="8786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4862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1180" y="6926580"/>
              <a:ext cx="4282440" cy="1607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47088" y="6952487"/>
              <a:ext cx="4180840" cy="1506220"/>
            </a:xfrm>
            <a:custGeom>
              <a:avLst/>
              <a:gdLst/>
              <a:ahLst/>
              <a:cxnLst/>
              <a:rect l="l" t="t" r="r" b="b"/>
              <a:pathLst>
                <a:path w="4180840" h="1506220">
                  <a:moveTo>
                    <a:pt x="4076700" y="0"/>
                  </a:moveTo>
                  <a:lnTo>
                    <a:pt x="103631" y="0"/>
                  </a:lnTo>
                  <a:lnTo>
                    <a:pt x="62847" y="8443"/>
                  </a:lnTo>
                  <a:lnTo>
                    <a:pt x="29956" y="31638"/>
                  </a:lnTo>
                  <a:lnTo>
                    <a:pt x="7995" y="66383"/>
                  </a:lnTo>
                  <a:lnTo>
                    <a:pt x="0" y="109473"/>
                  </a:lnTo>
                  <a:lnTo>
                    <a:pt x="0" y="1396237"/>
                  </a:lnTo>
                  <a:lnTo>
                    <a:pt x="7995" y="1438364"/>
                  </a:lnTo>
                  <a:lnTo>
                    <a:pt x="29956" y="1473215"/>
                  </a:lnTo>
                  <a:lnTo>
                    <a:pt x="62847" y="1496947"/>
                  </a:lnTo>
                  <a:lnTo>
                    <a:pt x="103631" y="1505711"/>
                  </a:lnTo>
                  <a:lnTo>
                    <a:pt x="4076700" y="1505711"/>
                  </a:lnTo>
                  <a:lnTo>
                    <a:pt x="4116574" y="1496947"/>
                  </a:lnTo>
                  <a:lnTo>
                    <a:pt x="4149566" y="1473215"/>
                  </a:lnTo>
                  <a:lnTo>
                    <a:pt x="4172033" y="1438364"/>
                  </a:lnTo>
                  <a:lnTo>
                    <a:pt x="4180332" y="1396237"/>
                  </a:lnTo>
                  <a:lnTo>
                    <a:pt x="4180332" y="109473"/>
                  </a:lnTo>
                  <a:lnTo>
                    <a:pt x="4172033" y="66383"/>
                  </a:lnTo>
                  <a:lnTo>
                    <a:pt x="4149566" y="31638"/>
                  </a:lnTo>
                  <a:lnTo>
                    <a:pt x="4116574" y="8443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15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0496" y="4700016"/>
              <a:ext cx="4282440" cy="16108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0496" y="4755417"/>
              <a:ext cx="4186171" cy="1493583"/>
            </a:xfrm>
            <a:custGeom>
              <a:avLst/>
              <a:gdLst/>
              <a:ahLst/>
              <a:cxnLst/>
              <a:rect l="l" t="t" r="r" b="b"/>
              <a:pathLst>
                <a:path w="4180840" h="1508760">
                  <a:moveTo>
                    <a:pt x="4076700" y="0"/>
                  </a:moveTo>
                  <a:lnTo>
                    <a:pt x="103644" y="0"/>
                  </a:lnTo>
                  <a:lnTo>
                    <a:pt x="62852" y="8465"/>
                  </a:lnTo>
                  <a:lnTo>
                    <a:pt x="29957" y="31718"/>
                  </a:lnTo>
                  <a:lnTo>
                    <a:pt x="7995" y="66544"/>
                  </a:lnTo>
                  <a:lnTo>
                    <a:pt x="0" y="109727"/>
                  </a:lnTo>
                  <a:lnTo>
                    <a:pt x="0" y="1399031"/>
                  </a:lnTo>
                  <a:lnTo>
                    <a:pt x="7995" y="1441251"/>
                  </a:lnTo>
                  <a:lnTo>
                    <a:pt x="29957" y="1476184"/>
                  </a:lnTo>
                  <a:lnTo>
                    <a:pt x="62852" y="1499973"/>
                  </a:lnTo>
                  <a:lnTo>
                    <a:pt x="103644" y="1508760"/>
                  </a:lnTo>
                  <a:lnTo>
                    <a:pt x="4076700" y="1508760"/>
                  </a:lnTo>
                  <a:lnTo>
                    <a:pt x="4116574" y="1499973"/>
                  </a:lnTo>
                  <a:lnTo>
                    <a:pt x="4149566" y="1476184"/>
                  </a:lnTo>
                  <a:lnTo>
                    <a:pt x="4172033" y="1441251"/>
                  </a:lnTo>
                  <a:lnTo>
                    <a:pt x="4180332" y="1399031"/>
                  </a:lnTo>
                  <a:lnTo>
                    <a:pt x="4180332" y="109727"/>
                  </a:lnTo>
                  <a:lnTo>
                    <a:pt x="4172033" y="66544"/>
                  </a:lnTo>
                  <a:lnTo>
                    <a:pt x="4149566" y="31718"/>
                  </a:lnTo>
                  <a:lnTo>
                    <a:pt x="4116574" y="8465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46A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96094" y="6368033"/>
              <a:ext cx="2592705" cy="1339850"/>
            </a:xfrm>
            <a:custGeom>
              <a:avLst/>
              <a:gdLst/>
              <a:ahLst/>
              <a:cxnLst/>
              <a:rect l="l" t="t" r="r" b="b"/>
              <a:pathLst>
                <a:path w="2592704" h="1339850">
                  <a:moveTo>
                    <a:pt x="2592324" y="1339595"/>
                  </a:moveTo>
                  <a:lnTo>
                    <a:pt x="753999" y="1339595"/>
                  </a:lnTo>
                  <a:lnTo>
                    <a:pt x="738377" y="133959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817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09582" y="2932938"/>
              <a:ext cx="2795270" cy="1339850"/>
            </a:xfrm>
            <a:custGeom>
              <a:avLst/>
              <a:gdLst/>
              <a:ahLst/>
              <a:cxnLst/>
              <a:rect l="l" t="t" r="r" b="b"/>
              <a:pathLst>
                <a:path w="2795270" h="1339850">
                  <a:moveTo>
                    <a:pt x="2795016" y="0"/>
                  </a:moveTo>
                  <a:lnTo>
                    <a:pt x="750951" y="0"/>
                  </a:lnTo>
                  <a:lnTo>
                    <a:pt x="738504" y="0"/>
                  </a:lnTo>
                  <a:lnTo>
                    <a:pt x="0" y="1339595"/>
                  </a:lnTo>
                </a:path>
              </a:pathLst>
            </a:custGeom>
            <a:ln w="25908">
              <a:solidFill>
                <a:srgbClr val="23AC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49889" y="5214366"/>
              <a:ext cx="2612390" cy="0"/>
            </a:xfrm>
            <a:custGeom>
              <a:avLst/>
              <a:gdLst/>
              <a:ahLst/>
              <a:cxnLst/>
              <a:rect l="l" t="t" r="r" b="b"/>
              <a:pathLst>
                <a:path w="2612390">
                  <a:moveTo>
                    <a:pt x="0" y="0"/>
                  </a:moveTo>
                  <a:lnTo>
                    <a:pt x="2612136" y="0"/>
                  </a:lnTo>
                </a:path>
              </a:pathLst>
            </a:custGeom>
            <a:ln w="25908">
              <a:solidFill>
                <a:srgbClr val="F8A3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207239" y="6926580"/>
              <a:ext cx="4283963" cy="16108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233148" y="6952487"/>
              <a:ext cx="4182110" cy="1508760"/>
            </a:xfrm>
            <a:custGeom>
              <a:avLst/>
              <a:gdLst/>
              <a:ahLst/>
              <a:cxnLst/>
              <a:rect l="l" t="t" r="r" b="b"/>
              <a:pathLst>
                <a:path w="4182109" h="1508759">
                  <a:moveTo>
                    <a:pt x="4078223" y="0"/>
                  </a:moveTo>
                  <a:lnTo>
                    <a:pt x="103631" y="0"/>
                  </a:lnTo>
                  <a:lnTo>
                    <a:pt x="62847" y="8786"/>
                  </a:lnTo>
                  <a:lnTo>
                    <a:pt x="29956" y="32575"/>
                  </a:lnTo>
                  <a:lnTo>
                    <a:pt x="7995" y="67508"/>
                  </a:lnTo>
                  <a:lnTo>
                    <a:pt x="0" y="109727"/>
                  </a:lnTo>
                  <a:lnTo>
                    <a:pt x="0" y="1399031"/>
                  </a:lnTo>
                  <a:lnTo>
                    <a:pt x="7995" y="1442215"/>
                  </a:lnTo>
                  <a:lnTo>
                    <a:pt x="29956" y="1477041"/>
                  </a:lnTo>
                  <a:lnTo>
                    <a:pt x="62847" y="1500294"/>
                  </a:lnTo>
                  <a:lnTo>
                    <a:pt x="103631" y="1508759"/>
                  </a:lnTo>
                  <a:lnTo>
                    <a:pt x="4078223" y="1508759"/>
                  </a:lnTo>
                  <a:lnTo>
                    <a:pt x="4118098" y="1500294"/>
                  </a:lnTo>
                  <a:lnTo>
                    <a:pt x="4151090" y="1477041"/>
                  </a:lnTo>
                  <a:lnTo>
                    <a:pt x="4173557" y="1442215"/>
                  </a:lnTo>
                  <a:lnTo>
                    <a:pt x="4181855" y="1399031"/>
                  </a:lnTo>
                  <a:lnTo>
                    <a:pt x="4181855" y="109727"/>
                  </a:lnTo>
                  <a:lnTo>
                    <a:pt x="4173557" y="67508"/>
                  </a:lnTo>
                  <a:lnTo>
                    <a:pt x="4151090" y="32575"/>
                  </a:lnTo>
                  <a:lnTo>
                    <a:pt x="4118098" y="8786"/>
                  </a:lnTo>
                  <a:lnTo>
                    <a:pt x="4078223" y="0"/>
                  </a:lnTo>
                  <a:close/>
                </a:path>
              </a:pathLst>
            </a:custGeom>
            <a:solidFill>
              <a:srgbClr val="817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207239" y="2185416"/>
              <a:ext cx="4283963" cy="16093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233148" y="2211324"/>
              <a:ext cx="4182110" cy="1507490"/>
            </a:xfrm>
            <a:custGeom>
              <a:avLst/>
              <a:gdLst/>
              <a:ahLst/>
              <a:cxnLst/>
              <a:rect l="l" t="t" r="r" b="b"/>
              <a:pathLst>
                <a:path w="4182109" h="1507489">
                  <a:moveTo>
                    <a:pt x="4078223" y="0"/>
                  </a:moveTo>
                  <a:lnTo>
                    <a:pt x="103631" y="0"/>
                  </a:lnTo>
                  <a:lnTo>
                    <a:pt x="62847" y="8784"/>
                  </a:lnTo>
                  <a:lnTo>
                    <a:pt x="29956" y="32559"/>
                  </a:lnTo>
                  <a:lnTo>
                    <a:pt x="7995" y="67454"/>
                  </a:lnTo>
                  <a:lnTo>
                    <a:pt x="0" y="109600"/>
                  </a:lnTo>
                  <a:lnTo>
                    <a:pt x="0" y="1397634"/>
                  </a:lnTo>
                  <a:lnTo>
                    <a:pt x="7995" y="1439781"/>
                  </a:lnTo>
                  <a:lnTo>
                    <a:pt x="29956" y="1474676"/>
                  </a:lnTo>
                  <a:lnTo>
                    <a:pt x="62847" y="1498451"/>
                  </a:lnTo>
                  <a:lnTo>
                    <a:pt x="103631" y="1507235"/>
                  </a:lnTo>
                  <a:lnTo>
                    <a:pt x="4078223" y="1507235"/>
                  </a:lnTo>
                  <a:lnTo>
                    <a:pt x="4118098" y="1498451"/>
                  </a:lnTo>
                  <a:lnTo>
                    <a:pt x="4151090" y="1474676"/>
                  </a:lnTo>
                  <a:lnTo>
                    <a:pt x="4173557" y="1439781"/>
                  </a:lnTo>
                  <a:lnTo>
                    <a:pt x="4181855" y="1397634"/>
                  </a:lnTo>
                  <a:lnTo>
                    <a:pt x="4181855" y="109600"/>
                  </a:lnTo>
                  <a:lnTo>
                    <a:pt x="4173557" y="67454"/>
                  </a:lnTo>
                  <a:lnTo>
                    <a:pt x="4151090" y="32559"/>
                  </a:lnTo>
                  <a:lnTo>
                    <a:pt x="4118098" y="8784"/>
                  </a:lnTo>
                  <a:lnTo>
                    <a:pt x="4078223" y="0"/>
                  </a:lnTo>
                  <a:close/>
                </a:path>
              </a:pathLst>
            </a:custGeom>
            <a:solidFill>
              <a:srgbClr val="23A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998196" y="4433316"/>
              <a:ext cx="4282440" cy="16108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024103" y="4459223"/>
              <a:ext cx="4180840" cy="1508760"/>
            </a:xfrm>
            <a:custGeom>
              <a:avLst/>
              <a:gdLst/>
              <a:ahLst/>
              <a:cxnLst/>
              <a:rect l="l" t="t" r="r" b="b"/>
              <a:pathLst>
                <a:path w="4180840" h="1508760">
                  <a:moveTo>
                    <a:pt x="4076700" y="0"/>
                  </a:moveTo>
                  <a:lnTo>
                    <a:pt x="103632" y="0"/>
                  </a:lnTo>
                  <a:lnTo>
                    <a:pt x="63757" y="8465"/>
                  </a:lnTo>
                  <a:lnTo>
                    <a:pt x="30765" y="31718"/>
                  </a:lnTo>
                  <a:lnTo>
                    <a:pt x="8298" y="66544"/>
                  </a:lnTo>
                  <a:lnTo>
                    <a:pt x="0" y="109727"/>
                  </a:lnTo>
                  <a:lnTo>
                    <a:pt x="0" y="1399031"/>
                  </a:lnTo>
                  <a:lnTo>
                    <a:pt x="8298" y="1441251"/>
                  </a:lnTo>
                  <a:lnTo>
                    <a:pt x="30765" y="1476184"/>
                  </a:lnTo>
                  <a:lnTo>
                    <a:pt x="63757" y="1499973"/>
                  </a:lnTo>
                  <a:lnTo>
                    <a:pt x="103632" y="1508760"/>
                  </a:lnTo>
                  <a:lnTo>
                    <a:pt x="4076700" y="1508760"/>
                  </a:lnTo>
                  <a:lnTo>
                    <a:pt x="4117484" y="1499973"/>
                  </a:lnTo>
                  <a:lnTo>
                    <a:pt x="4150375" y="1476184"/>
                  </a:lnTo>
                  <a:lnTo>
                    <a:pt x="4172336" y="1441251"/>
                  </a:lnTo>
                  <a:lnTo>
                    <a:pt x="4180332" y="1399031"/>
                  </a:lnTo>
                  <a:lnTo>
                    <a:pt x="4180332" y="109727"/>
                  </a:lnTo>
                  <a:lnTo>
                    <a:pt x="4172336" y="66544"/>
                  </a:lnTo>
                  <a:lnTo>
                    <a:pt x="4150375" y="31718"/>
                  </a:lnTo>
                  <a:lnTo>
                    <a:pt x="4117484" y="8465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18932" y="4393692"/>
              <a:ext cx="1955292" cy="19034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272645" y="2702191"/>
            <a:ext cx="2560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5080" indent="-3048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Better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management  through</a:t>
            </a:r>
            <a:r>
              <a:rPr sz="2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modularity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299757" y="2556459"/>
            <a:ext cx="30372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Deploying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4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updating</a:t>
            </a:r>
            <a:endParaRPr sz="2400" dirty="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applications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scale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989106" y="4804359"/>
            <a:ext cx="3813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8560" marR="5080" indent="-1166495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Lays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foundation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cloud- 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native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apps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63978" y="7301610"/>
            <a:ext cx="1734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Scaling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massive</a:t>
            </a:r>
            <a:r>
              <a:rPr sz="24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scale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75919" y="7404228"/>
            <a:ext cx="954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Rolling 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Upd</a:t>
            </a:r>
            <a:r>
              <a:rPr sz="2400" b="1" spc="-30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76425" y="5166486"/>
            <a:ext cx="14306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endParaRPr sz="24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400" b="1" spc="-3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ailab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li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38" name="Picture 2" descr="About Our Company | Capgemini">
            <a:extLst>
              <a:ext uri="{FF2B5EF4-FFF2-40B4-BE49-F238E27FC236}">
                <a16:creationId xmlns:a16="http://schemas.microsoft.com/office/drawing/2014/main" id="{FC87C040-AA64-4088-8495-BEDB5BE8E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92608" y="321563"/>
            <a:ext cx="17703165" cy="9354820"/>
            <a:chOff x="292608" y="321563"/>
            <a:chExt cx="17703165" cy="9354820"/>
          </a:xfrm>
        </p:grpSpPr>
        <p:sp>
          <p:nvSpPr>
            <p:cNvPr id="4" name="object 4"/>
            <p:cNvSpPr/>
            <p:nvPr/>
          </p:nvSpPr>
          <p:spPr>
            <a:xfrm>
              <a:off x="292608" y="321563"/>
              <a:ext cx="17703165" cy="9354820"/>
            </a:xfrm>
            <a:custGeom>
              <a:avLst/>
              <a:gdLst/>
              <a:ahLst/>
              <a:cxnLst/>
              <a:rect l="l" t="t" r="r" b="b"/>
              <a:pathLst>
                <a:path w="17703165" h="9354820">
                  <a:moveTo>
                    <a:pt x="17702784" y="0"/>
                  </a:moveTo>
                  <a:lnTo>
                    <a:pt x="0" y="0"/>
                  </a:lnTo>
                  <a:lnTo>
                    <a:pt x="0" y="9133345"/>
                  </a:lnTo>
                  <a:lnTo>
                    <a:pt x="0" y="9354312"/>
                  </a:lnTo>
                  <a:lnTo>
                    <a:pt x="17702784" y="9354312"/>
                  </a:lnTo>
                  <a:lnTo>
                    <a:pt x="17702784" y="9133345"/>
                  </a:lnTo>
                  <a:lnTo>
                    <a:pt x="17702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4974" y="1700783"/>
              <a:ext cx="16421100" cy="29209"/>
            </a:xfrm>
            <a:custGeom>
              <a:avLst/>
              <a:gdLst/>
              <a:ahLst/>
              <a:cxnLst/>
              <a:rect l="l" t="t" r="r" b="b"/>
              <a:pathLst>
                <a:path w="16421100" h="29210">
                  <a:moveTo>
                    <a:pt x="164211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6421100" y="28956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05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37666" y="645617"/>
            <a:ext cx="104923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95A82"/>
                </a:solidFill>
              </a:rPr>
              <a:t>Kubernetes Cluster</a:t>
            </a:r>
            <a:r>
              <a:rPr sz="5400" spc="-75" dirty="0">
                <a:solidFill>
                  <a:srgbClr val="095A82"/>
                </a:solidFill>
              </a:rPr>
              <a:t> </a:t>
            </a:r>
            <a:r>
              <a:rPr sz="5400" dirty="0">
                <a:solidFill>
                  <a:srgbClr val="095A82"/>
                </a:solidFill>
              </a:rPr>
              <a:t>Architecture</a:t>
            </a:r>
            <a:endParaRPr sz="540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1627632" y="1938527"/>
            <a:ext cx="14414500" cy="7729220"/>
            <a:chOff x="1627632" y="1938527"/>
            <a:chExt cx="14414500" cy="7729220"/>
          </a:xfrm>
        </p:grpSpPr>
        <p:sp>
          <p:nvSpPr>
            <p:cNvPr id="11" name="object 11"/>
            <p:cNvSpPr/>
            <p:nvPr/>
          </p:nvSpPr>
          <p:spPr>
            <a:xfrm>
              <a:off x="1627632" y="1943087"/>
              <a:ext cx="14359890" cy="77243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75104" y="1938527"/>
              <a:ext cx="14066519" cy="7431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Picture 2" descr="About Our Company | Capgemini">
            <a:extLst>
              <a:ext uri="{FF2B5EF4-FFF2-40B4-BE49-F238E27FC236}">
                <a16:creationId xmlns:a16="http://schemas.microsoft.com/office/drawing/2014/main" id="{7868B93F-AC81-4632-8AA1-B05EB9B66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5263" y="440852"/>
            <a:ext cx="17703165" cy="9970770"/>
            <a:chOff x="292608" y="321563"/>
            <a:chExt cx="17703165" cy="9970770"/>
          </a:xfrm>
        </p:grpSpPr>
        <p:sp>
          <p:nvSpPr>
            <p:cNvPr id="3" name="object 3"/>
            <p:cNvSpPr/>
            <p:nvPr/>
          </p:nvSpPr>
          <p:spPr>
            <a:xfrm>
              <a:off x="696468" y="6672072"/>
              <a:ext cx="16735044" cy="160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3900" y="6699504"/>
              <a:ext cx="16630015" cy="1495425"/>
            </a:xfrm>
            <a:custGeom>
              <a:avLst/>
              <a:gdLst/>
              <a:ahLst/>
              <a:cxnLst/>
              <a:rect l="l" t="t" r="r" b="b"/>
              <a:pathLst>
                <a:path w="16630015" h="1495425">
                  <a:moveTo>
                    <a:pt x="16380714" y="0"/>
                  </a:moveTo>
                  <a:lnTo>
                    <a:pt x="249174" y="0"/>
                  </a:lnTo>
                  <a:lnTo>
                    <a:pt x="204384" y="4012"/>
                  </a:lnTo>
                  <a:lnTo>
                    <a:pt x="162228" y="15582"/>
                  </a:lnTo>
                  <a:lnTo>
                    <a:pt x="123410" y="34007"/>
                  </a:lnTo>
                  <a:lnTo>
                    <a:pt x="88633" y="58585"/>
                  </a:lnTo>
                  <a:lnTo>
                    <a:pt x="58601" y="88612"/>
                  </a:lnTo>
                  <a:lnTo>
                    <a:pt x="34019" y="123387"/>
                  </a:lnTo>
                  <a:lnTo>
                    <a:pt x="15588" y="162207"/>
                  </a:lnTo>
                  <a:lnTo>
                    <a:pt x="4014" y="204370"/>
                  </a:lnTo>
                  <a:lnTo>
                    <a:pt x="0" y="249174"/>
                  </a:lnTo>
                  <a:lnTo>
                    <a:pt x="0" y="1245870"/>
                  </a:lnTo>
                  <a:lnTo>
                    <a:pt x="4014" y="1290673"/>
                  </a:lnTo>
                  <a:lnTo>
                    <a:pt x="15588" y="1332836"/>
                  </a:lnTo>
                  <a:lnTo>
                    <a:pt x="34019" y="1371656"/>
                  </a:lnTo>
                  <a:lnTo>
                    <a:pt x="58601" y="1406431"/>
                  </a:lnTo>
                  <a:lnTo>
                    <a:pt x="88633" y="1436458"/>
                  </a:lnTo>
                  <a:lnTo>
                    <a:pt x="123410" y="1461036"/>
                  </a:lnTo>
                  <a:lnTo>
                    <a:pt x="162228" y="1479461"/>
                  </a:lnTo>
                  <a:lnTo>
                    <a:pt x="204384" y="1491031"/>
                  </a:lnTo>
                  <a:lnTo>
                    <a:pt x="249174" y="1495044"/>
                  </a:lnTo>
                  <a:lnTo>
                    <a:pt x="16380714" y="1495044"/>
                  </a:lnTo>
                  <a:lnTo>
                    <a:pt x="16425517" y="1491031"/>
                  </a:lnTo>
                  <a:lnTo>
                    <a:pt x="16467680" y="1479461"/>
                  </a:lnTo>
                  <a:lnTo>
                    <a:pt x="16506500" y="1461036"/>
                  </a:lnTo>
                  <a:lnTo>
                    <a:pt x="16541275" y="1436458"/>
                  </a:lnTo>
                  <a:lnTo>
                    <a:pt x="16571302" y="1406431"/>
                  </a:lnTo>
                  <a:lnTo>
                    <a:pt x="16595880" y="1371656"/>
                  </a:lnTo>
                  <a:lnTo>
                    <a:pt x="16614305" y="1332836"/>
                  </a:lnTo>
                  <a:lnTo>
                    <a:pt x="16625875" y="1290673"/>
                  </a:lnTo>
                  <a:lnTo>
                    <a:pt x="16629888" y="1245870"/>
                  </a:lnTo>
                  <a:lnTo>
                    <a:pt x="16629888" y="249174"/>
                  </a:lnTo>
                  <a:lnTo>
                    <a:pt x="16625875" y="204370"/>
                  </a:lnTo>
                  <a:lnTo>
                    <a:pt x="16614305" y="162207"/>
                  </a:lnTo>
                  <a:lnTo>
                    <a:pt x="16595880" y="123387"/>
                  </a:lnTo>
                  <a:lnTo>
                    <a:pt x="16571302" y="88612"/>
                  </a:lnTo>
                  <a:lnTo>
                    <a:pt x="16541275" y="58585"/>
                  </a:lnTo>
                  <a:lnTo>
                    <a:pt x="16506500" y="34007"/>
                  </a:lnTo>
                  <a:lnTo>
                    <a:pt x="16467680" y="15582"/>
                  </a:lnTo>
                  <a:lnTo>
                    <a:pt x="16425517" y="4012"/>
                  </a:lnTo>
                  <a:lnTo>
                    <a:pt x="16380714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900" y="6699504"/>
              <a:ext cx="16630015" cy="1495425"/>
            </a:xfrm>
            <a:custGeom>
              <a:avLst/>
              <a:gdLst/>
              <a:ahLst/>
              <a:cxnLst/>
              <a:rect l="l" t="t" r="r" b="b"/>
              <a:pathLst>
                <a:path w="16630015" h="1495425">
                  <a:moveTo>
                    <a:pt x="0" y="249174"/>
                  </a:moveTo>
                  <a:lnTo>
                    <a:pt x="4014" y="204370"/>
                  </a:lnTo>
                  <a:lnTo>
                    <a:pt x="15588" y="162207"/>
                  </a:lnTo>
                  <a:lnTo>
                    <a:pt x="34019" y="123387"/>
                  </a:lnTo>
                  <a:lnTo>
                    <a:pt x="58601" y="88612"/>
                  </a:lnTo>
                  <a:lnTo>
                    <a:pt x="88633" y="58585"/>
                  </a:lnTo>
                  <a:lnTo>
                    <a:pt x="123410" y="34007"/>
                  </a:lnTo>
                  <a:lnTo>
                    <a:pt x="162228" y="15582"/>
                  </a:lnTo>
                  <a:lnTo>
                    <a:pt x="204384" y="4012"/>
                  </a:lnTo>
                  <a:lnTo>
                    <a:pt x="249174" y="0"/>
                  </a:lnTo>
                  <a:lnTo>
                    <a:pt x="16380714" y="0"/>
                  </a:lnTo>
                  <a:lnTo>
                    <a:pt x="16425517" y="4012"/>
                  </a:lnTo>
                  <a:lnTo>
                    <a:pt x="16467680" y="15582"/>
                  </a:lnTo>
                  <a:lnTo>
                    <a:pt x="16506500" y="34007"/>
                  </a:lnTo>
                  <a:lnTo>
                    <a:pt x="16541275" y="58585"/>
                  </a:lnTo>
                  <a:lnTo>
                    <a:pt x="16571302" y="88612"/>
                  </a:lnTo>
                  <a:lnTo>
                    <a:pt x="16595880" y="123387"/>
                  </a:lnTo>
                  <a:lnTo>
                    <a:pt x="16614305" y="162207"/>
                  </a:lnTo>
                  <a:lnTo>
                    <a:pt x="16625875" y="204370"/>
                  </a:lnTo>
                  <a:lnTo>
                    <a:pt x="16629888" y="249174"/>
                  </a:lnTo>
                  <a:lnTo>
                    <a:pt x="16629888" y="1245870"/>
                  </a:lnTo>
                  <a:lnTo>
                    <a:pt x="16625875" y="1290673"/>
                  </a:lnTo>
                  <a:lnTo>
                    <a:pt x="16614305" y="1332836"/>
                  </a:lnTo>
                  <a:lnTo>
                    <a:pt x="16595880" y="1371656"/>
                  </a:lnTo>
                  <a:lnTo>
                    <a:pt x="16571302" y="1406431"/>
                  </a:lnTo>
                  <a:lnTo>
                    <a:pt x="16541275" y="1436458"/>
                  </a:lnTo>
                  <a:lnTo>
                    <a:pt x="16506500" y="1461036"/>
                  </a:lnTo>
                  <a:lnTo>
                    <a:pt x="16467680" y="1479461"/>
                  </a:lnTo>
                  <a:lnTo>
                    <a:pt x="16425517" y="1491031"/>
                  </a:lnTo>
                  <a:lnTo>
                    <a:pt x="16380714" y="1495044"/>
                  </a:lnTo>
                  <a:lnTo>
                    <a:pt x="249174" y="1495044"/>
                  </a:lnTo>
                  <a:lnTo>
                    <a:pt x="204384" y="1491031"/>
                  </a:lnTo>
                  <a:lnTo>
                    <a:pt x="162228" y="1479461"/>
                  </a:lnTo>
                  <a:lnTo>
                    <a:pt x="123410" y="1461036"/>
                  </a:lnTo>
                  <a:lnTo>
                    <a:pt x="88633" y="1436458"/>
                  </a:lnTo>
                  <a:lnTo>
                    <a:pt x="58601" y="1406431"/>
                  </a:lnTo>
                  <a:lnTo>
                    <a:pt x="34019" y="1371656"/>
                  </a:lnTo>
                  <a:lnTo>
                    <a:pt x="15588" y="1332836"/>
                  </a:lnTo>
                  <a:lnTo>
                    <a:pt x="4014" y="1290673"/>
                  </a:lnTo>
                  <a:lnTo>
                    <a:pt x="0" y="1245870"/>
                  </a:lnTo>
                  <a:lnTo>
                    <a:pt x="0" y="249174"/>
                  </a:lnTo>
                  <a:close/>
                </a:path>
              </a:pathLst>
            </a:custGeom>
            <a:ln w="317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6468" y="4383023"/>
              <a:ext cx="16735044" cy="160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00" y="4410455"/>
              <a:ext cx="16630015" cy="1495425"/>
            </a:xfrm>
            <a:custGeom>
              <a:avLst/>
              <a:gdLst/>
              <a:ahLst/>
              <a:cxnLst/>
              <a:rect l="l" t="t" r="r" b="b"/>
              <a:pathLst>
                <a:path w="16630015" h="1495425">
                  <a:moveTo>
                    <a:pt x="16380714" y="0"/>
                  </a:moveTo>
                  <a:lnTo>
                    <a:pt x="249174" y="0"/>
                  </a:lnTo>
                  <a:lnTo>
                    <a:pt x="204384" y="4012"/>
                  </a:lnTo>
                  <a:lnTo>
                    <a:pt x="162228" y="15582"/>
                  </a:lnTo>
                  <a:lnTo>
                    <a:pt x="123410" y="34007"/>
                  </a:lnTo>
                  <a:lnTo>
                    <a:pt x="88633" y="58585"/>
                  </a:lnTo>
                  <a:lnTo>
                    <a:pt x="58601" y="88612"/>
                  </a:lnTo>
                  <a:lnTo>
                    <a:pt x="34019" y="123387"/>
                  </a:lnTo>
                  <a:lnTo>
                    <a:pt x="15588" y="162207"/>
                  </a:lnTo>
                  <a:lnTo>
                    <a:pt x="4014" y="204370"/>
                  </a:lnTo>
                  <a:lnTo>
                    <a:pt x="0" y="249174"/>
                  </a:lnTo>
                  <a:lnTo>
                    <a:pt x="0" y="1245870"/>
                  </a:lnTo>
                  <a:lnTo>
                    <a:pt x="4014" y="1290673"/>
                  </a:lnTo>
                  <a:lnTo>
                    <a:pt x="15588" y="1332836"/>
                  </a:lnTo>
                  <a:lnTo>
                    <a:pt x="34019" y="1371656"/>
                  </a:lnTo>
                  <a:lnTo>
                    <a:pt x="58601" y="1406431"/>
                  </a:lnTo>
                  <a:lnTo>
                    <a:pt x="88633" y="1436458"/>
                  </a:lnTo>
                  <a:lnTo>
                    <a:pt x="123410" y="1461036"/>
                  </a:lnTo>
                  <a:lnTo>
                    <a:pt x="162228" y="1479461"/>
                  </a:lnTo>
                  <a:lnTo>
                    <a:pt x="204384" y="1491031"/>
                  </a:lnTo>
                  <a:lnTo>
                    <a:pt x="249174" y="1495044"/>
                  </a:lnTo>
                  <a:lnTo>
                    <a:pt x="16380714" y="1495044"/>
                  </a:lnTo>
                  <a:lnTo>
                    <a:pt x="16425517" y="1491031"/>
                  </a:lnTo>
                  <a:lnTo>
                    <a:pt x="16467680" y="1479461"/>
                  </a:lnTo>
                  <a:lnTo>
                    <a:pt x="16506500" y="1461036"/>
                  </a:lnTo>
                  <a:lnTo>
                    <a:pt x="16541275" y="1436458"/>
                  </a:lnTo>
                  <a:lnTo>
                    <a:pt x="16571302" y="1406431"/>
                  </a:lnTo>
                  <a:lnTo>
                    <a:pt x="16595880" y="1371656"/>
                  </a:lnTo>
                  <a:lnTo>
                    <a:pt x="16614305" y="1332836"/>
                  </a:lnTo>
                  <a:lnTo>
                    <a:pt x="16625875" y="1290673"/>
                  </a:lnTo>
                  <a:lnTo>
                    <a:pt x="16629888" y="1245870"/>
                  </a:lnTo>
                  <a:lnTo>
                    <a:pt x="16629888" y="249174"/>
                  </a:lnTo>
                  <a:lnTo>
                    <a:pt x="16625875" y="204370"/>
                  </a:lnTo>
                  <a:lnTo>
                    <a:pt x="16614305" y="162207"/>
                  </a:lnTo>
                  <a:lnTo>
                    <a:pt x="16595880" y="123387"/>
                  </a:lnTo>
                  <a:lnTo>
                    <a:pt x="16571302" y="88612"/>
                  </a:lnTo>
                  <a:lnTo>
                    <a:pt x="16541275" y="58585"/>
                  </a:lnTo>
                  <a:lnTo>
                    <a:pt x="16506500" y="34007"/>
                  </a:lnTo>
                  <a:lnTo>
                    <a:pt x="16467680" y="15582"/>
                  </a:lnTo>
                  <a:lnTo>
                    <a:pt x="16425517" y="4012"/>
                  </a:lnTo>
                  <a:lnTo>
                    <a:pt x="16380714" y="0"/>
                  </a:lnTo>
                  <a:close/>
                </a:path>
              </a:pathLst>
            </a:custGeom>
            <a:solidFill>
              <a:srgbClr val="1D6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00" y="4410455"/>
              <a:ext cx="16630015" cy="1495425"/>
            </a:xfrm>
            <a:custGeom>
              <a:avLst/>
              <a:gdLst/>
              <a:ahLst/>
              <a:cxnLst/>
              <a:rect l="l" t="t" r="r" b="b"/>
              <a:pathLst>
                <a:path w="16630015" h="1495425">
                  <a:moveTo>
                    <a:pt x="0" y="249174"/>
                  </a:moveTo>
                  <a:lnTo>
                    <a:pt x="4014" y="204370"/>
                  </a:lnTo>
                  <a:lnTo>
                    <a:pt x="15588" y="162207"/>
                  </a:lnTo>
                  <a:lnTo>
                    <a:pt x="34019" y="123387"/>
                  </a:lnTo>
                  <a:lnTo>
                    <a:pt x="58601" y="88612"/>
                  </a:lnTo>
                  <a:lnTo>
                    <a:pt x="88633" y="58585"/>
                  </a:lnTo>
                  <a:lnTo>
                    <a:pt x="123410" y="34007"/>
                  </a:lnTo>
                  <a:lnTo>
                    <a:pt x="162228" y="15582"/>
                  </a:lnTo>
                  <a:lnTo>
                    <a:pt x="204384" y="4012"/>
                  </a:lnTo>
                  <a:lnTo>
                    <a:pt x="249174" y="0"/>
                  </a:lnTo>
                  <a:lnTo>
                    <a:pt x="16380714" y="0"/>
                  </a:lnTo>
                  <a:lnTo>
                    <a:pt x="16425517" y="4012"/>
                  </a:lnTo>
                  <a:lnTo>
                    <a:pt x="16467680" y="15582"/>
                  </a:lnTo>
                  <a:lnTo>
                    <a:pt x="16506500" y="34007"/>
                  </a:lnTo>
                  <a:lnTo>
                    <a:pt x="16541275" y="58585"/>
                  </a:lnTo>
                  <a:lnTo>
                    <a:pt x="16571302" y="88612"/>
                  </a:lnTo>
                  <a:lnTo>
                    <a:pt x="16595880" y="123387"/>
                  </a:lnTo>
                  <a:lnTo>
                    <a:pt x="16614305" y="162207"/>
                  </a:lnTo>
                  <a:lnTo>
                    <a:pt x="16625875" y="204370"/>
                  </a:lnTo>
                  <a:lnTo>
                    <a:pt x="16629888" y="249174"/>
                  </a:lnTo>
                  <a:lnTo>
                    <a:pt x="16629888" y="1245870"/>
                  </a:lnTo>
                  <a:lnTo>
                    <a:pt x="16625875" y="1290673"/>
                  </a:lnTo>
                  <a:lnTo>
                    <a:pt x="16614305" y="1332836"/>
                  </a:lnTo>
                  <a:lnTo>
                    <a:pt x="16595880" y="1371656"/>
                  </a:lnTo>
                  <a:lnTo>
                    <a:pt x="16571302" y="1406431"/>
                  </a:lnTo>
                  <a:lnTo>
                    <a:pt x="16541275" y="1436458"/>
                  </a:lnTo>
                  <a:lnTo>
                    <a:pt x="16506500" y="1461036"/>
                  </a:lnTo>
                  <a:lnTo>
                    <a:pt x="16467680" y="1479461"/>
                  </a:lnTo>
                  <a:lnTo>
                    <a:pt x="16425517" y="1491031"/>
                  </a:lnTo>
                  <a:lnTo>
                    <a:pt x="16380714" y="1495044"/>
                  </a:lnTo>
                  <a:lnTo>
                    <a:pt x="249174" y="1495044"/>
                  </a:lnTo>
                  <a:lnTo>
                    <a:pt x="204384" y="1491031"/>
                  </a:lnTo>
                  <a:lnTo>
                    <a:pt x="162228" y="1479461"/>
                  </a:lnTo>
                  <a:lnTo>
                    <a:pt x="123410" y="1461036"/>
                  </a:lnTo>
                  <a:lnTo>
                    <a:pt x="88633" y="1436458"/>
                  </a:lnTo>
                  <a:lnTo>
                    <a:pt x="58601" y="1406431"/>
                  </a:lnTo>
                  <a:lnTo>
                    <a:pt x="34019" y="1371656"/>
                  </a:lnTo>
                  <a:lnTo>
                    <a:pt x="15588" y="1332836"/>
                  </a:lnTo>
                  <a:lnTo>
                    <a:pt x="4014" y="1290673"/>
                  </a:lnTo>
                  <a:lnTo>
                    <a:pt x="0" y="1245870"/>
                  </a:lnTo>
                  <a:lnTo>
                    <a:pt x="0" y="249174"/>
                  </a:lnTo>
                  <a:close/>
                </a:path>
              </a:pathLst>
            </a:custGeom>
            <a:ln w="317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6468" y="2170175"/>
              <a:ext cx="16735044" cy="160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900" y="2197608"/>
              <a:ext cx="16630015" cy="1495425"/>
            </a:xfrm>
            <a:custGeom>
              <a:avLst/>
              <a:gdLst/>
              <a:ahLst/>
              <a:cxnLst/>
              <a:rect l="l" t="t" r="r" b="b"/>
              <a:pathLst>
                <a:path w="16630015" h="1495425">
                  <a:moveTo>
                    <a:pt x="16380714" y="0"/>
                  </a:moveTo>
                  <a:lnTo>
                    <a:pt x="249174" y="0"/>
                  </a:lnTo>
                  <a:lnTo>
                    <a:pt x="204384" y="4012"/>
                  </a:lnTo>
                  <a:lnTo>
                    <a:pt x="162228" y="15582"/>
                  </a:lnTo>
                  <a:lnTo>
                    <a:pt x="123410" y="34007"/>
                  </a:lnTo>
                  <a:lnTo>
                    <a:pt x="88633" y="58585"/>
                  </a:lnTo>
                  <a:lnTo>
                    <a:pt x="58601" y="88612"/>
                  </a:lnTo>
                  <a:lnTo>
                    <a:pt x="34019" y="123387"/>
                  </a:lnTo>
                  <a:lnTo>
                    <a:pt x="15588" y="162207"/>
                  </a:lnTo>
                  <a:lnTo>
                    <a:pt x="4014" y="204370"/>
                  </a:lnTo>
                  <a:lnTo>
                    <a:pt x="0" y="249174"/>
                  </a:lnTo>
                  <a:lnTo>
                    <a:pt x="0" y="1245870"/>
                  </a:lnTo>
                  <a:lnTo>
                    <a:pt x="4014" y="1290673"/>
                  </a:lnTo>
                  <a:lnTo>
                    <a:pt x="15588" y="1332836"/>
                  </a:lnTo>
                  <a:lnTo>
                    <a:pt x="34019" y="1371656"/>
                  </a:lnTo>
                  <a:lnTo>
                    <a:pt x="58601" y="1406431"/>
                  </a:lnTo>
                  <a:lnTo>
                    <a:pt x="88633" y="1436458"/>
                  </a:lnTo>
                  <a:lnTo>
                    <a:pt x="123410" y="1461036"/>
                  </a:lnTo>
                  <a:lnTo>
                    <a:pt x="162228" y="1479461"/>
                  </a:lnTo>
                  <a:lnTo>
                    <a:pt x="204384" y="1491031"/>
                  </a:lnTo>
                  <a:lnTo>
                    <a:pt x="249174" y="1495044"/>
                  </a:lnTo>
                  <a:lnTo>
                    <a:pt x="16380714" y="1495044"/>
                  </a:lnTo>
                  <a:lnTo>
                    <a:pt x="16425517" y="1491031"/>
                  </a:lnTo>
                  <a:lnTo>
                    <a:pt x="16467680" y="1479461"/>
                  </a:lnTo>
                  <a:lnTo>
                    <a:pt x="16506500" y="1461036"/>
                  </a:lnTo>
                  <a:lnTo>
                    <a:pt x="16541275" y="1436458"/>
                  </a:lnTo>
                  <a:lnTo>
                    <a:pt x="16571302" y="1406431"/>
                  </a:lnTo>
                  <a:lnTo>
                    <a:pt x="16595880" y="1371656"/>
                  </a:lnTo>
                  <a:lnTo>
                    <a:pt x="16614305" y="1332836"/>
                  </a:lnTo>
                  <a:lnTo>
                    <a:pt x="16625875" y="1290673"/>
                  </a:lnTo>
                  <a:lnTo>
                    <a:pt x="16629888" y="1245870"/>
                  </a:lnTo>
                  <a:lnTo>
                    <a:pt x="16629888" y="249174"/>
                  </a:lnTo>
                  <a:lnTo>
                    <a:pt x="16625875" y="204370"/>
                  </a:lnTo>
                  <a:lnTo>
                    <a:pt x="16614305" y="162207"/>
                  </a:lnTo>
                  <a:lnTo>
                    <a:pt x="16595880" y="123387"/>
                  </a:lnTo>
                  <a:lnTo>
                    <a:pt x="16571302" y="88612"/>
                  </a:lnTo>
                  <a:lnTo>
                    <a:pt x="16541275" y="58585"/>
                  </a:lnTo>
                  <a:lnTo>
                    <a:pt x="16506500" y="34007"/>
                  </a:lnTo>
                  <a:lnTo>
                    <a:pt x="16467680" y="15582"/>
                  </a:lnTo>
                  <a:lnTo>
                    <a:pt x="16425517" y="4012"/>
                  </a:lnTo>
                  <a:lnTo>
                    <a:pt x="16380714" y="0"/>
                  </a:lnTo>
                  <a:close/>
                </a:path>
              </a:pathLst>
            </a:custGeom>
            <a:solidFill>
              <a:srgbClr val="12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00" y="2197608"/>
              <a:ext cx="16630015" cy="1495425"/>
            </a:xfrm>
            <a:custGeom>
              <a:avLst/>
              <a:gdLst/>
              <a:ahLst/>
              <a:cxnLst/>
              <a:rect l="l" t="t" r="r" b="b"/>
              <a:pathLst>
                <a:path w="16630015" h="1495425">
                  <a:moveTo>
                    <a:pt x="0" y="249174"/>
                  </a:moveTo>
                  <a:lnTo>
                    <a:pt x="4014" y="204370"/>
                  </a:lnTo>
                  <a:lnTo>
                    <a:pt x="15588" y="162207"/>
                  </a:lnTo>
                  <a:lnTo>
                    <a:pt x="34019" y="123387"/>
                  </a:lnTo>
                  <a:lnTo>
                    <a:pt x="58601" y="88612"/>
                  </a:lnTo>
                  <a:lnTo>
                    <a:pt x="88633" y="58585"/>
                  </a:lnTo>
                  <a:lnTo>
                    <a:pt x="123410" y="34007"/>
                  </a:lnTo>
                  <a:lnTo>
                    <a:pt x="162228" y="15582"/>
                  </a:lnTo>
                  <a:lnTo>
                    <a:pt x="204384" y="4012"/>
                  </a:lnTo>
                  <a:lnTo>
                    <a:pt x="249174" y="0"/>
                  </a:lnTo>
                  <a:lnTo>
                    <a:pt x="16380714" y="0"/>
                  </a:lnTo>
                  <a:lnTo>
                    <a:pt x="16425517" y="4012"/>
                  </a:lnTo>
                  <a:lnTo>
                    <a:pt x="16467680" y="15582"/>
                  </a:lnTo>
                  <a:lnTo>
                    <a:pt x="16506500" y="34007"/>
                  </a:lnTo>
                  <a:lnTo>
                    <a:pt x="16541275" y="58585"/>
                  </a:lnTo>
                  <a:lnTo>
                    <a:pt x="16571302" y="88612"/>
                  </a:lnTo>
                  <a:lnTo>
                    <a:pt x="16595880" y="123387"/>
                  </a:lnTo>
                  <a:lnTo>
                    <a:pt x="16614305" y="162207"/>
                  </a:lnTo>
                  <a:lnTo>
                    <a:pt x="16625875" y="204370"/>
                  </a:lnTo>
                  <a:lnTo>
                    <a:pt x="16629888" y="249174"/>
                  </a:lnTo>
                  <a:lnTo>
                    <a:pt x="16629888" y="1245870"/>
                  </a:lnTo>
                  <a:lnTo>
                    <a:pt x="16625875" y="1290673"/>
                  </a:lnTo>
                  <a:lnTo>
                    <a:pt x="16614305" y="1332836"/>
                  </a:lnTo>
                  <a:lnTo>
                    <a:pt x="16595880" y="1371656"/>
                  </a:lnTo>
                  <a:lnTo>
                    <a:pt x="16571302" y="1406431"/>
                  </a:lnTo>
                  <a:lnTo>
                    <a:pt x="16541275" y="1436458"/>
                  </a:lnTo>
                  <a:lnTo>
                    <a:pt x="16506500" y="1461036"/>
                  </a:lnTo>
                  <a:lnTo>
                    <a:pt x="16467680" y="1479461"/>
                  </a:lnTo>
                  <a:lnTo>
                    <a:pt x="16425517" y="1491031"/>
                  </a:lnTo>
                  <a:lnTo>
                    <a:pt x="16380714" y="1495044"/>
                  </a:lnTo>
                  <a:lnTo>
                    <a:pt x="249174" y="1495044"/>
                  </a:lnTo>
                  <a:lnTo>
                    <a:pt x="204384" y="1491031"/>
                  </a:lnTo>
                  <a:lnTo>
                    <a:pt x="162228" y="1479461"/>
                  </a:lnTo>
                  <a:lnTo>
                    <a:pt x="123410" y="1461036"/>
                  </a:lnTo>
                  <a:lnTo>
                    <a:pt x="88633" y="1436458"/>
                  </a:lnTo>
                  <a:lnTo>
                    <a:pt x="58601" y="1406431"/>
                  </a:lnTo>
                  <a:lnTo>
                    <a:pt x="34019" y="1371656"/>
                  </a:lnTo>
                  <a:lnTo>
                    <a:pt x="15588" y="1332836"/>
                  </a:lnTo>
                  <a:lnTo>
                    <a:pt x="4014" y="1290673"/>
                  </a:lnTo>
                  <a:lnTo>
                    <a:pt x="0" y="1245870"/>
                  </a:lnTo>
                  <a:lnTo>
                    <a:pt x="0" y="249174"/>
                  </a:lnTo>
                  <a:close/>
                </a:path>
              </a:pathLst>
            </a:custGeom>
            <a:ln w="317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37666" y="645617"/>
            <a:ext cx="124735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95A82"/>
                </a:solidFill>
              </a:rPr>
              <a:t>Kubernetes Cluster</a:t>
            </a:r>
            <a:r>
              <a:rPr sz="5400" spc="-65" dirty="0">
                <a:solidFill>
                  <a:srgbClr val="095A82"/>
                </a:solidFill>
              </a:rPr>
              <a:t> </a:t>
            </a:r>
            <a:r>
              <a:rPr sz="5400" spc="-5" dirty="0">
                <a:solidFill>
                  <a:srgbClr val="095A82"/>
                </a:solidFill>
              </a:rPr>
              <a:t>Components</a:t>
            </a:r>
            <a:endParaRPr sz="5400" dirty="0"/>
          </a:p>
        </p:txBody>
      </p:sp>
      <p:sp>
        <p:nvSpPr>
          <p:cNvPr id="13" name="object 13"/>
          <p:cNvSpPr txBox="1"/>
          <p:nvPr/>
        </p:nvSpPr>
        <p:spPr>
          <a:xfrm>
            <a:off x="2133600" y="2088360"/>
            <a:ext cx="16025494" cy="66757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Master Node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Cluster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master manages the Kubernetes API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server,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resource controller and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scheduler.</a:t>
            </a:r>
            <a:r>
              <a:rPr sz="2800" spc="3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It’s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lifecycle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is managed by Kubernetes engine when</a:t>
            </a:r>
            <a:r>
              <a:rPr sz="2800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starting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 dirty="0">
              <a:latin typeface="Carlito"/>
              <a:cs typeface="Carlito"/>
            </a:endParaRPr>
          </a:p>
          <a:p>
            <a:pPr marL="12700" marR="5080">
              <a:lnSpc>
                <a:spcPct val="150000"/>
              </a:lnSpc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Worker Node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Worker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node previously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known as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minions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may be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physical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machine or a virtual machine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based 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on the</a:t>
            </a:r>
            <a:r>
              <a:rPr sz="28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cluster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 dirty="0">
              <a:latin typeface="Carlito"/>
              <a:cs typeface="Carlito"/>
            </a:endParaRPr>
          </a:p>
          <a:p>
            <a:pPr marL="12700" marR="242570">
              <a:lnSpc>
                <a:spcPct val="15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Pods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Pods are group of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containers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which are tightly coupled together.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done,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when the containers are 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dependent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on each</a:t>
            </a:r>
            <a:r>
              <a:rPr sz="2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other.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Let’s </a:t>
            </a:r>
            <a:r>
              <a:rPr sz="2800" dirty="0">
                <a:solidFill>
                  <a:srgbClr val="5F5F5F"/>
                </a:solidFill>
                <a:latin typeface="Carlito"/>
                <a:cs typeface="Carlito"/>
              </a:rPr>
              <a:t>talk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about each of these in</a:t>
            </a:r>
            <a:r>
              <a:rPr sz="2800" spc="2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5F5F5F"/>
                </a:solidFill>
                <a:latin typeface="Carlito"/>
                <a:cs typeface="Carlito"/>
              </a:rPr>
              <a:t>detail: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383000" y="2760861"/>
            <a:ext cx="1495425" cy="5988050"/>
            <a:chOff x="15858743" y="2759964"/>
            <a:chExt cx="1495425" cy="5988050"/>
          </a:xfrm>
        </p:grpSpPr>
        <p:sp>
          <p:nvSpPr>
            <p:cNvPr id="15" name="object 15"/>
            <p:cNvSpPr/>
            <p:nvPr/>
          </p:nvSpPr>
          <p:spPr>
            <a:xfrm>
              <a:off x="15858743" y="2759964"/>
              <a:ext cx="1495044" cy="14950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58743" y="5032248"/>
              <a:ext cx="1495044" cy="14950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58743" y="7446264"/>
              <a:ext cx="1301496" cy="13014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Picture 2" descr="About Our Company | Capgemini">
            <a:extLst>
              <a:ext uri="{FF2B5EF4-FFF2-40B4-BE49-F238E27FC236}">
                <a16:creationId xmlns:a16="http://schemas.microsoft.com/office/drawing/2014/main" id="{7E77BF91-8E96-42EA-94CC-77D48D948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5072" y="2123643"/>
            <a:ext cx="6560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Kubernetes master is a collection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three</a:t>
            </a:r>
            <a:r>
              <a:rPr sz="2400" spc="-1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processes: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5072" y="2668269"/>
            <a:ext cx="115671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583565" algn="l"/>
                <a:tab pos="584200" algn="l"/>
                <a:tab pos="5441950" algn="l"/>
              </a:tabLst>
            </a:pPr>
            <a:r>
              <a:rPr sz="2400" b="1" spc="-5" dirty="0">
                <a:solidFill>
                  <a:srgbClr val="5F5F5F"/>
                </a:solidFill>
                <a:latin typeface="Carlito"/>
                <a:cs typeface="Carlito"/>
              </a:rPr>
              <a:t>Kube-apiserver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: It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validates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and configures all the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data for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the API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objects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which include 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pods, services, replica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controllers,</a:t>
            </a:r>
            <a:r>
              <a:rPr sz="2400" spc="-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and	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others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5072" y="3941953"/>
            <a:ext cx="11321415" cy="11239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540"/>
              </a:spcBef>
              <a:buClr>
                <a:srgbClr val="095A82"/>
              </a:buClr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400" b="1" spc="-5" dirty="0">
                <a:solidFill>
                  <a:srgbClr val="5F5F5F"/>
                </a:solidFill>
                <a:latin typeface="Carlito"/>
                <a:cs typeface="Carlito"/>
              </a:rPr>
              <a:t>Kube-controller-manager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: It’s a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daemon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that includes the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non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terminating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loops</a:t>
            </a:r>
            <a:r>
              <a:rPr sz="2400" spc="-8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(that</a:t>
            </a:r>
            <a:endParaRPr sz="2400">
              <a:latin typeface="Carlito"/>
              <a:cs typeface="Carlito"/>
            </a:endParaRPr>
          </a:p>
          <a:p>
            <a:pPr marL="5842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regulates the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state of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system) shipped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with</a:t>
            </a:r>
            <a:r>
              <a:rPr sz="2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Kubernetes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5072" y="5218303"/>
            <a:ext cx="120751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400" b="1" dirty="0">
                <a:solidFill>
                  <a:srgbClr val="5F5F5F"/>
                </a:solidFill>
                <a:latin typeface="Carlito"/>
                <a:cs typeface="Carlito"/>
              </a:rPr>
              <a:t>Etcd :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It is a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distributed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key-value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store designed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to reliably and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quickly preserve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provide 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access to critical</a:t>
            </a:r>
            <a:r>
              <a:rPr sz="2400" spc="-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072" y="6493210"/>
            <a:ext cx="1195070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marR="5080" indent="-571500">
              <a:lnSpc>
                <a:spcPct val="150000"/>
              </a:lnSpc>
              <a:spcBef>
                <a:spcPts val="105"/>
              </a:spcBef>
              <a:buClr>
                <a:srgbClr val="095A82"/>
              </a:buClr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400" b="1" spc="-5" dirty="0">
                <a:solidFill>
                  <a:srgbClr val="5F5F5F"/>
                </a:solidFill>
                <a:latin typeface="Carlito"/>
                <a:cs typeface="Carlito"/>
              </a:rPr>
              <a:t>Kube-scheduler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: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Kubernetes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scheduler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is a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workload-specific function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that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significantly 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impacts availability,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performance,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capacity. Workload-specific requirements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will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be  exposed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through the API as</a:t>
            </a:r>
            <a:r>
              <a:rPr sz="2400" spc="-3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required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7666" y="645617"/>
            <a:ext cx="54844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95A82"/>
                </a:solidFill>
              </a:rPr>
              <a:t>Kubernetes</a:t>
            </a:r>
            <a:r>
              <a:rPr sz="5400" spc="-85" dirty="0">
                <a:solidFill>
                  <a:srgbClr val="095A82"/>
                </a:solidFill>
              </a:rPr>
              <a:t> </a:t>
            </a:r>
            <a:r>
              <a:rPr sz="5400" spc="-5" dirty="0">
                <a:solidFill>
                  <a:srgbClr val="095A82"/>
                </a:solidFill>
              </a:rPr>
              <a:t>Master</a:t>
            </a:r>
            <a:endParaRPr sz="5400"/>
          </a:p>
        </p:txBody>
      </p:sp>
      <p:grpSp>
        <p:nvGrpSpPr>
          <p:cNvPr id="8" name="object 8"/>
          <p:cNvGrpSpPr/>
          <p:nvPr/>
        </p:nvGrpSpPr>
        <p:grpSpPr>
          <a:xfrm>
            <a:off x="376427" y="1706752"/>
            <a:ext cx="4002404" cy="7985759"/>
            <a:chOff x="376427" y="1706752"/>
            <a:chExt cx="4002404" cy="7985759"/>
          </a:xfrm>
        </p:grpSpPr>
        <p:sp>
          <p:nvSpPr>
            <p:cNvPr id="9" name="object 9"/>
            <p:cNvSpPr/>
            <p:nvPr/>
          </p:nvSpPr>
          <p:spPr>
            <a:xfrm>
              <a:off x="4363974" y="1721357"/>
              <a:ext cx="0" cy="7956550"/>
            </a:xfrm>
            <a:custGeom>
              <a:avLst/>
              <a:gdLst/>
              <a:ahLst/>
              <a:cxnLst/>
              <a:rect l="l" t="t" r="r" b="b"/>
              <a:pathLst>
                <a:path h="7956550">
                  <a:moveTo>
                    <a:pt x="0" y="0"/>
                  </a:moveTo>
                  <a:lnTo>
                    <a:pt x="0" y="7956550"/>
                  </a:lnTo>
                </a:path>
              </a:pathLst>
            </a:custGeom>
            <a:ln w="28956">
              <a:solidFill>
                <a:srgbClr val="0551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427" y="2872739"/>
              <a:ext cx="3825240" cy="13578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6061" y="2992374"/>
              <a:ext cx="3590925" cy="1123315"/>
            </a:xfrm>
            <a:custGeom>
              <a:avLst/>
              <a:gdLst/>
              <a:ahLst/>
              <a:cxnLst/>
              <a:rect l="l" t="t" r="r" b="b"/>
              <a:pathLst>
                <a:path w="3590925" h="1123314">
                  <a:moveTo>
                    <a:pt x="3590544" y="0"/>
                  </a:moveTo>
                  <a:lnTo>
                    <a:pt x="0" y="0"/>
                  </a:lnTo>
                  <a:lnTo>
                    <a:pt x="0" y="1123188"/>
                  </a:lnTo>
                  <a:lnTo>
                    <a:pt x="3590544" y="1123188"/>
                  </a:lnTo>
                  <a:lnTo>
                    <a:pt x="3590544" y="0"/>
                  </a:lnTo>
                  <a:close/>
                </a:path>
              </a:pathLst>
            </a:custGeom>
            <a:solidFill>
              <a:srgbClr val="0075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061" y="2992374"/>
              <a:ext cx="3590925" cy="1123315"/>
            </a:xfrm>
            <a:custGeom>
              <a:avLst/>
              <a:gdLst/>
              <a:ahLst/>
              <a:cxnLst/>
              <a:rect l="l" t="t" r="r" b="b"/>
              <a:pathLst>
                <a:path w="3590925" h="1123314">
                  <a:moveTo>
                    <a:pt x="0" y="1123188"/>
                  </a:moveTo>
                  <a:lnTo>
                    <a:pt x="3590544" y="1123188"/>
                  </a:lnTo>
                  <a:lnTo>
                    <a:pt x="3590544" y="0"/>
                  </a:lnTo>
                  <a:lnTo>
                    <a:pt x="0" y="0"/>
                  </a:lnTo>
                  <a:lnTo>
                    <a:pt x="0" y="1123188"/>
                  </a:lnTo>
                  <a:close/>
                </a:path>
              </a:pathLst>
            </a:custGeom>
            <a:ln w="28956">
              <a:solidFill>
                <a:srgbClr val="007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19" y="3067811"/>
              <a:ext cx="970788" cy="97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1583" y="2977895"/>
            <a:ext cx="3619500" cy="11525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550545" algn="ctr">
              <a:lnSpc>
                <a:spcPct val="100000"/>
              </a:lnSpc>
            </a:pP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Master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062" y="4751070"/>
            <a:ext cx="3590925" cy="1123315"/>
          </a:xfrm>
          <a:prstGeom prst="rect">
            <a:avLst/>
          </a:prstGeom>
          <a:ln w="28955">
            <a:solidFill>
              <a:srgbClr val="05518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1422400">
              <a:lnSpc>
                <a:spcPct val="100000"/>
              </a:lnSpc>
            </a:pPr>
            <a:r>
              <a:rPr sz="2400" spc="-35" dirty="0">
                <a:solidFill>
                  <a:srgbClr val="56555A"/>
                </a:solidFill>
                <a:latin typeface="Carlito"/>
                <a:cs typeface="Carlito"/>
              </a:rPr>
              <a:t>Worker </a:t>
            </a:r>
            <a:r>
              <a:rPr sz="2400" spc="-5" dirty="0">
                <a:solidFill>
                  <a:srgbClr val="56555A"/>
                </a:solidFill>
                <a:latin typeface="Carlito"/>
                <a:cs typeface="Carlito"/>
              </a:rPr>
              <a:t>Node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062" y="6509766"/>
            <a:ext cx="3590925" cy="1123315"/>
          </a:xfrm>
          <a:prstGeom prst="rect">
            <a:avLst/>
          </a:prstGeom>
          <a:ln w="28955">
            <a:solidFill>
              <a:srgbClr val="05518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R="101600" algn="ctr">
              <a:lnSpc>
                <a:spcPct val="100000"/>
              </a:lnSpc>
            </a:pPr>
            <a:r>
              <a:rPr sz="2400" spc="-20" dirty="0">
                <a:solidFill>
                  <a:srgbClr val="56555A"/>
                </a:solidFill>
                <a:latin typeface="Carlito"/>
                <a:cs typeface="Carlito"/>
              </a:rPr>
              <a:t>Pods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1123" y="4826508"/>
            <a:ext cx="1109980" cy="2806065"/>
            <a:chOff x="611123" y="4826508"/>
            <a:chExt cx="1109980" cy="2806065"/>
          </a:xfrm>
        </p:grpSpPr>
        <p:sp>
          <p:nvSpPr>
            <p:cNvPr id="18" name="object 18"/>
            <p:cNvSpPr/>
            <p:nvPr/>
          </p:nvSpPr>
          <p:spPr>
            <a:xfrm>
              <a:off x="748283" y="4826508"/>
              <a:ext cx="972312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1123" y="6527292"/>
              <a:ext cx="1104900" cy="1104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" descr="About Our Company | Capgemini">
            <a:extLst>
              <a:ext uri="{FF2B5EF4-FFF2-40B4-BE49-F238E27FC236}">
                <a16:creationId xmlns:a16="http://schemas.microsoft.com/office/drawing/2014/main" id="{64CFF282-45C6-4137-835C-0025AB0BD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666" y="645617"/>
            <a:ext cx="728725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95A82"/>
                </a:solidFill>
              </a:rPr>
              <a:t>Kubernetes Worker</a:t>
            </a:r>
            <a:r>
              <a:rPr sz="5400" spc="-80" dirty="0">
                <a:solidFill>
                  <a:srgbClr val="095A82"/>
                </a:solidFill>
              </a:rPr>
              <a:t> </a:t>
            </a:r>
            <a:r>
              <a:rPr sz="5400" dirty="0">
                <a:solidFill>
                  <a:srgbClr val="095A82"/>
                </a:solidFill>
              </a:rPr>
              <a:t>Node</a:t>
            </a:r>
            <a:endParaRPr sz="5400"/>
          </a:p>
        </p:txBody>
      </p:sp>
      <p:grpSp>
        <p:nvGrpSpPr>
          <p:cNvPr id="3" name="object 3"/>
          <p:cNvGrpSpPr/>
          <p:nvPr/>
        </p:nvGrpSpPr>
        <p:grpSpPr>
          <a:xfrm>
            <a:off x="376427" y="3067811"/>
            <a:ext cx="3825240" cy="2921635"/>
            <a:chOff x="376427" y="3067811"/>
            <a:chExt cx="3825240" cy="2921635"/>
          </a:xfrm>
        </p:grpSpPr>
        <p:sp>
          <p:nvSpPr>
            <p:cNvPr id="4" name="object 4"/>
            <p:cNvSpPr/>
            <p:nvPr/>
          </p:nvSpPr>
          <p:spPr>
            <a:xfrm>
              <a:off x="376427" y="4631436"/>
              <a:ext cx="3825240" cy="1357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061" y="4751069"/>
              <a:ext cx="3590925" cy="1123315"/>
            </a:xfrm>
            <a:custGeom>
              <a:avLst/>
              <a:gdLst/>
              <a:ahLst/>
              <a:cxnLst/>
              <a:rect l="l" t="t" r="r" b="b"/>
              <a:pathLst>
                <a:path w="3590925" h="1123314">
                  <a:moveTo>
                    <a:pt x="3590544" y="0"/>
                  </a:moveTo>
                  <a:lnTo>
                    <a:pt x="0" y="0"/>
                  </a:lnTo>
                  <a:lnTo>
                    <a:pt x="0" y="1123188"/>
                  </a:lnTo>
                  <a:lnTo>
                    <a:pt x="3590544" y="1123188"/>
                  </a:lnTo>
                  <a:lnTo>
                    <a:pt x="3590544" y="0"/>
                  </a:lnTo>
                  <a:close/>
                </a:path>
              </a:pathLst>
            </a:custGeom>
            <a:solidFill>
              <a:srgbClr val="0075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061" y="4751069"/>
              <a:ext cx="3590925" cy="1123315"/>
            </a:xfrm>
            <a:custGeom>
              <a:avLst/>
              <a:gdLst/>
              <a:ahLst/>
              <a:cxnLst/>
              <a:rect l="l" t="t" r="r" b="b"/>
              <a:pathLst>
                <a:path w="3590925" h="1123314">
                  <a:moveTo>
                    <a:pt x="0" y="1123188"/>
                  </a:moveTo>
                  <a:lnTo>
                    <a:pt x="3590544" y="1123188"/>
                  </a:lnTo>
                  <a:lnTo>
                    <a:pt x="3590544" y="0"/>
                  </a:lnTo>
                  <a:lnTo>
                    <a:pt x="0" y="0"/>
                  </a:lnTo>
                  <a:lnTo>
                    <a:pt x="0" y="1123188"/>
                  </a:lnTo>
                  <a:close/>
                </a:path>
              </a:pathLst>
            </a:custGeom>
            <a:ln w="28956">
              <a:solidFill>
                <a:srgbClr val="007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319" y="3067811"/>
              <a:ext cx="970788" cy="97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6062" y="2992373"/>
            <a:ext cx="3590925" cy="1123315"/>
          </a:xfrm>
          <a:prstGeom prst="rect">
            <a:avLst/>
          </a:prstGeom>
          <a:ln w="28955">
            <a:solidFill>
              <a:srgbClr val="05518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530860"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56555A"/>
                </a:solidFill>
                <a:latin typeface="Carlito"/>
                <a:cs typeface="Carlito"/>
              </a:rPr>
              <a:t>Master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583" y="4736591"/>
            <a:ext cx="3619500" cy="11525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436370">
              <a:lnSpc>
                <a:spcPct val="100000"/>
              </a:lnSpc>
            </a:pPr>
            <a:r>
              <a:rPr sz="2400" b="1" spc="-30" dirty="0">
                <a:solidFill>
                  <a:srgbClr val="FFFFFF"/>
                </a:solidFill>
                <a:latin typeface="Carlito"/>
                <a:cs typeface="Carlito"/>
              </a:rPr>
              <a:t>Worker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Node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062" y="6509766"/>
            <a:ext cx="3590925" cy="1123315"/>
          </a:xfrm>
          <a:prstGeom prst="rect">
            <a:avLst/>
          </a:prstGeom>
          <a:ln w="28955">
            <a:solidFill>
              <a:srgbClr val="05518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R="101600" algn="ctr">
              <a:lnSpc>
                <a:spcPct val="100000"/>
              </a:lnSpc>
            </a:pPr>
            <a:r>
              <a:rPr sz="2400" spc="-20" dirty="0">
                <a:solidFill>
                  <a:srgbClr val="56555A"/>
                </a:solidFill>
                <a:latin typeface="Carlito"/>
                <a:cs typeface="Carlito"/>
              </a:rPr>
              <a:t>Pods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1123" y="1721357"/>
            <a:ext cx="3767454" cy="7956550"/>
            <a:chOff x="611123" y="1721357"/>
            <a:chExt cx="3767454" cy="7956550"/>
          </a:xfrm>
        </p:grpSpPr>
        <p:sp>
          <p:nvSpPr>
            <p:cNvPr id="12" name="object 12"/>
            <p:cNvSpPr/>
            <p:nvPr/>
          </p:nvSpPr>
          <p:spPr>
            <a:xfrm>
              <a:off x="748283" y="4826507"/>
              <a:ext cx="972312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1123" y="6527292"/>
              <a:ext cx="1104900" cy="1104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63973" y="1721357"/>
              <a:ext cx="0" cy="7956550"/>
            </a:xfrm>
            <a:custGeom>
              <a:avLst/>
              <a:gdLst/>
              <a:ahLst/>
              <a:cxnLst/>
              <a:rect l="l" t="t" r="r" b="b"/>
              <a:pathLst>
                <a:path h="7956550">
                  <a:moveTo>
                    <a:pt x="0" y="0"/>
                  </a:moveTo>
                  <a:lnTo>
                    <a:pt x="0" y="7956550"/>
                  </a:lnTo>
                </a:path>
              </a:pathLst>
            </a:custGeom>
            <a:ln w="28956">
              <a:solidFill>
                <a:srgbClr val="0551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75072" y="2123643"/>
            <a:ext cx="5882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Worker node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in the cluster runs two</a:t>
            </a:r>
            <a:r>
              <a:rPr sz="2400" spc="-8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processes: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75072" y="2668269"/>
            <a:ext cx="123405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400" b="1" spc="-5" dirty="0">
                <a:solidFill>
                  <a:srgbClr val="5F5F5F"/>
                </a:solidFill>
                <a:latin typeface="Carlito"/>
                <a:cs typeface="Carlito"/>
              </a:rPr>
              <a:t>Kubelet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: It’s a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foremost node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agent running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on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each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node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works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under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the terms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of PodSec.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A 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PodSpec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is a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YAML or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JSON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object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that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describes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a</a:t>
            </a:r>
            <a:r>
              <a:rPr sz="2400" spc="-6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pod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75072" y="4125214"/>
            <a:ext cx="7818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400" b="1" spc="-5" dirty="0">
                <a:solidFill>
                  <a:srgbClr val="5F5F5F"/>
                </a:solidFill>
                <a:latin typeface="Carlito"/>
                <a:cs typeface="Carlito"/>
              </a:rPr>
              <a:t>Kube-Proxy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: Kubenetes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network proxy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runs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on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each</a:t>
            </a:r>
            <a:r>
              <a:rPr sz="2400" spc="-1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node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5072" y="4669662"/>
            <a:ext cx="1168908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 algn="just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584200" algn="l"/>
              </a:tabLst>
            </a:pPr>
            <a:r>
              <a:rPr sz="2400" b="1" spc="-5" dirty="0">
                <a:solidFill>
                  <a:srgbClr val="5F5F5F"/>
                </a:solidFill>
                <a:latin typeface="Carlito"/>
                <a:cs typeface="Carlito"/>
              </a:rPr>
              <a:t>Container Runtime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: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container runtime is the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software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that is responsible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running  containers.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Kubernetes supports several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runtimes: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Docker,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rkt, runc and any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OCI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runtime- 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spec</a:t>
            </a:r>
            <a:r>
              <a:rPr sz="2400" spc="-1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implementation.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21" name="Picture 2" descr="About Our Company | Capgemini">
            <a:extLst>
              <a:ext uri="{FF2B5EF4-FFF2-40B4-BE49-F238E27FC236}">
                <a16:creationId xmlns:a16="http://schemas.microsoft.com/office/drawing/2014/main" id="{AC88399C-57C7-4125-ABC8-A0E8CAB9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666" y="645617"/>
            <a:ext cx="48209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95A82"/>
                </a:solidFill>
              </a:rPr>
              <a:t>Kubernetes</a:t>
            </a:r>
            <a:r>
              <a:rPr sz="5400" spc="-90" dirty="0">
                <a:solidFill>
                  <a:srgbClr val="095A82"/>
                </a:solidFill>
              </a:rPr>
              <a:t> </a:t>
            </a:r>
            <a:r>
              <a:rPr sz="5400" spc="-5" dirty="0">
                <a:solidFill>
                  <a:srgbClr val="095A82"/>
                </a:solidFill>
              </a:rPr>
              <a:t>Pods</a:t>
            </a:r>
            <a:endParaRPr sz="5400"/>
          </a:p>
        </p:txBody>
      </p:sp>
      <p:grpSp>
        <p:nvGrpSpPr>
          <p:cNvPr id="3" name="object 3"/>
          <p:cNvGrpSpPr/>
          <p:nvPr/>
        </p:nvGrpSpPr>
        <p:grpSpPr>
          <a:xfrm>
            <a:off x="376427" y="3067811"/>
            <a:ext cx="3825240" cy="4680585"/>
            <a:chOff x="376427" y="3067811"/>
            <a:chExt cx="3825240" cy="4680585"/>
          </a:xfrm>
        </p:grpSpPr>
        <p:sp>
          <p:nvSpPr>
            <p:cNvPr id="4" name="object 4"/>
            <p:cNvSpPr/>
            <p:nvPr/>
          </p:nvSpPr>
          <p:spPr>
            <a:xfrm>
              <a:off x="376427" y="6390132"/>
              <a:ext cx="3825240" cy="13578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061" y="6509765"/>
              <a:ext cx="3590925" cy="1123315"/>
            </a:xfrm>
            <a:custGeom>
              <a:avLst/>
              <a:gdLst/>
              <a:ahLst/>
              <a:cxnLst/>
              <a:rect l="l" t="t" r="r" b="b"/>
              <a:pathLst>
                <a:path w="3590925" h="1123315">
                  <a:moveTo>
                    <a:pt x="3590544" y="0"/>
                  </a:moveTo>
                  <a:lnTo>
                    <a:pt x="0" y="0"/>
                  </a:lnTo>
                  <a:lnTo>
                    <a:pt x="0" y="1123187"/>
                  </a:lnTo>
                  <a:lnTo>
                    <a:pt x="3590544" y="1123187"/>
                  </a:lnTo>
                  <a:lnTo>
                    <a:pt x="3590544" y="0"/>
                  </a:lnTo>
                  <a:close/>
                </a:path>
              </a:pathLst>
            </a:custGeom>
            <a:solidFill>
              <a:srgbClr val="0075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061" y="6509765"/>
              <a:ext cx="3590925" cy="1123315"/>
            </a:xfrm>
            <a:custGeom>
              <a:avLst/>
              <a:gdLst/>
              <a:ahLst/>
              <a:cxnLst/>
              <a:rect l="l" t="t" r="r" b="b"/>
              <a:pathLst>
                <a:path w="3590925" h="1123315">
                  <a:moveTo>
                    <a:pt x="0" y="1123187"/>
                  </a:moveTo>
                  <a:lnTo>
                    <a:pt x="3590544" y="1123187"/>
                  </a:lnTo>
                  <a:lnTo>
                    <a:pt x="3590544" y="0"/>
                  </a:lnTo>
                  <a:lnTo>
                    <a:pt x="0" y="0"/>
                  </a:lnTo>
                  <a:lnTo>
                    <a:pt x="0" y="1123187"/>
                  </a:lnTo>
                  <a:close/>
                </a:path>
              </a:pathLst>
            </a:custGeom>
            <a:ln w="28955">
              <a:solidFill>
                <a:srgbClr val="007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319" y="3067811"/>
              <a:ext cx="970788" cy="97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6062" y="2992373"/>
            <a:ext cx="3590925" cy="1123315"/>
          </a:xfrm>
          <a:prstGeom prst="rect">
            <a:avLst/>
          </a:prstGeom>
          <a:ln w="28955">
            <a:solidFill>
              <a:srgbClr val="05518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530860"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56555A"/>
                </a:solidFill>
                <a:latin typeface="Carlito"/>
                <a:cs typeface="Carlito"/>
              </a:rPr>
              <a:t>Master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062" y="4751070"/>
            <a:ext cx="3590925" cy="1123315"/>
          </a:xfrm>
          <a:prstGeom prst="rect">
            <a:avLst/>
          </a:prstGeom>
          <a:ln w="28955">
            <a:solidFill>
              <a:srgbClr val="05518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1422400">
              <a:lnSpc>
                <a:spcPct val="100000"/>
              </a:lnSpc>
            </a:pPr>
            <a:r>
              <a:rPr sz="2400" spc="-35" dirty="0">
                <a:solidFill>
                  <a:srgbClr val="56555A"/>
                </a:solidFill>
                <a:latin typeface="Carlito"/>
                <a:cs typeface="Carlito"/>
              </a:rPr>
              <a:t>Worker </a:t>
            </a:r>
            <a:r>
              <a:rPr sz="2400" spc="-5" dirty="0">
                <a:solidFill>
                  <a:srgbClr val="56555A"/>
                </a:solidFill>
                <a:latin typeface="Carlito"/>
                <a:cs typeface="Carlito"/>
              </a:rPr>
              <a:t>Node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583" y="6495288"/>
            <a:ext cx="3619500" cy="11525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R="85725" algn="ctr">
              <a:lnSpc>
                <a:spcPct val="100000"/>
              </a:lnSpc>
            </a:pP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Pods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1123" y="1721357"/>
            <a:ext cx="13963015" cy="7956550"/>
            <a:chOff x="611123" y="1721357"/>
            <a:chExt cx="13963015" cy="7956550"/>
          </a:xfrm>
        </p:grpSpPr>
        <p:sp>
          <p:nvSpPr>
            <p:cNvPr id="12" name="object 12"/>
            <p:cNvSpPr/>
            <p:nvPr/>
          </p:nvSpPr>
          <p:spPr>
            <a:xfrm>
              <a:off x="748283" y="4826507"/>
              <a:ext cx="972312" cy="970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1123" y="6527292"/>
              <a:ext cx="1104900" cy="1104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63973" y="1721357"/>
              <a:ext cx="0" cy="7956550"/>
            </a:xfrm>
            <a:custGeom>
              <a:avLst/>
              <a:gdLst/>
              <a:ahLst/>
              <a:cxnLst/>
              <a:rect l="l" t="t" r="r" b="b"/>
              <a:pathLst>
                <a:path h="7956550">
                  <a:moveTo>
                    <a:pt x="0" y="0"/>
                  </a:moveTo>
                  <a:lnTo>
                    <a:pt x="0" y="7956550"/>
                  </a:lnTo>
                </a:path>
              </a:pathLst>
            </a:custGeom>
            <a:ln w="28956">
              <a:solidFill>
                <a:srgbClr val="0551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76771" y="5148084"/>
              <a:ext cx="8343138" cy="40972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24244" y="5143499"/>
              <a:ext cx="8049767" cy="38039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75072" y="1913635"/>
            <a:ext cx="10824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Containers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are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deployed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scheduled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through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Kubernetes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in a group called</a:t>
            </a:r>
            <a:r>
              <a:rPr sz="2400" spc="-7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pods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5072" y="2457957"/>
            <a:ext cx="101161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50000"/>
              </a:lnSpc>
              <a:spcBef>
                <a:spcPts val="100"/>
              </a:spcBef>
              <a:buClr>
                <a:srgbClr val="095A82"/>
              </a:buClr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These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are tightly coupled containers i.e the applications running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on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them</a:t>
            </a:r>
            <a:r>
              <a:rPr sz="2400" spc="-15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are 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dependent on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each</a:t>
            </a:r>
            <a:r>
              <a:rPr sz="2400" spc="-1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other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75072" y="3732509"/>
            <a:ext cx="11015345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080" indent="-571500">
              <a:lnSpc>
                <a:spcPct val="150000"/>
              </a:lnSpc>
              <a:spcBef>
                <a:spcPts val="95"/>
              </a:spcBef>
              <a:buClr>
                <a:srgbClr val="095A82"/>
              </a:buClr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1 to 5 tightly coupled containers can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be stored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in a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pod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that collaborate to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provide</a:t>
            </a:r>
            <a:r>
              <a:rPr sz="2400" spc="-1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5F5F5F"/>
                </a:solidFill>
                <a:latin typeface="Carlito"/>
                <a:cs typeface="Carlito"/>
              </a:rPr>
              <a:t>a  </a:t>
            </a:r>
            <a:r>
              <a:rPr sz="2400" spc="-5" dirty="0">
                <a:solidFill>
                  <a:srgbClr val="5F5F5F"/>
                </a:solidFill>
                <a:latin typeface="Carlito"/>
                <a:cs typeface="Carlito"/>
              </a:rPr>
              <a:t>service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22" name="Picture 2" descr="About Our Company | Capgemini">
            <a:extLst>
              <a:ext uri="{FF2B5EF4-FFF2-40B4-BE49-F238E27FC236}">
                <a16:creationId xmlns:a16="http://schemas.microsoft.com/office/drawing/2014/main" id="{AFE58FBF-B9B6-4E9E-9285-04EFD721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800100"/>
            <a:ext cx="35581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95A82"/>
                </a:solidFill>
              </a:rPr>
              <a:t>Topics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3886200" y="2628900"/>
            <a:ext cx="11734800" cy="39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5" dirty="0">
                <a:solidFill>
                  <a:srgbClr val="56555A"/>
                </a:solidFill>
                <a:latin typeface="Carlito"/>
                <a:cs typeface="Carlito"/>
              </a:rPr>
              <a:t>Following are </a:t>
            </a:r>
            <a:r>
              <a:rPr sz="3600" spc="-5" dirty="0">
                <a:solidFill>
                  <a:srgbClr val="56555A"/>
                </a:solidFill>
                <a:latin typeface="Carlito"/>
                <a:cs typeface="Carlito"/>
              </a:rPr>
              <a:t>the </a:t>
            </a:r>
            <a:r>
              <a:rPr sz="3600" spc="-10" dirty="0">
                <a:solidFill>
                  <a:srgbClr val="56555A"/>
                </a:solidFill>
                <a:latin typeface="Carlito"/>
                <a:cs typeface="Carlito"/>
              </a:rPr>
              <a:t>topics </a:t>
            </a:r>
            <a:r>
              <a:rPr sz="3600" spc="-20" dirty="0">
                <a:solidFill>
                  <a:srgbClr val="56555A"/>
                </a:solidFill>
                <a:latin typeface="Carlito"/>
                <a:cs typeface="Carlito"/>
              </a:rPr>
              <a:t>covered </a:t>
            </a:r>
            <a:r>
              <a:rPr sz="3600" spc="-5" dirty="0">
                <a:solidFill>
                  <a:srgbClr val="56555A"/>
                </a:solidFill>
                <a:latin typeface="Carlito"/>
                <a:cs typeface="Carlito"/>
              </a:rPr>
              <a:t>in </a:t>
            </a:r>
            <a:r>
              <a:rPr sz="3600" spc="-10" dirty="0">
                <a:solidFill>
                  <a:srgbClr val="56555A"/>
                </a:solidFill>
                <a:latin typeface="Carlito"/>
                <a:cs typeface="Carlito"/>
              </a:rPr>
              <a:t>this</a:t>
            </a:r>
            <a:r>
              <a:rPr sz="3600" spc="135" dirty="0">
                <a:solidFill>
                  <a:srgbClr val="56555A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56555A"/>
                </a:solidFill>
                <a:latin typeface="Carlito"/>
                <a:cs typeface="Carlito"/>
              </a:rPr>
              <a:t>module:</a:t>
            </a:r>
            <a:endParaRPr sz="3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buClr>
                <a:srgbClr val="1C5585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3600" spc="-15" dirty="0">
                <a:solidFill>
                  <a:srgbClr val="56555A"/>
                </a:solidFill>
                <a:latin typeface="Carlito"/>
                <a:cs typeface="Carlito"/>
              </a:rPr>
              <a:t>Container</a:t>
            </a:r>
            <a:r>
              <a:rPr sz="3600" dirty="0">
                <a:solidFill>
                  <a:srgbClr val="56555A"/>
                </a:solidFill>
                <a:latin typeface="Carlito"/>
                <a:cs typeface="Carlito"/>
              </a:rPr>
              <a:t> </a:t>
            </a:r>
            <a:r>
              <a:rPr sz="3600" spc="-20" dirty="0">
                <a:solidFill>
                  <a:srgbClr val="56555A"/>
                </a:solidFill>
                <a:latin typeface="Carlito"/>
                <a:cs typeface="Carlito"/>
              </a:rPr>
              <a:t>Orchestration</a:t>
            </a:r>
            <a:endParaRPr sz="36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Clr>
                <a:srgbClr val="1C5585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3600" spc="-15" dirty="0">
                <a:solidFill>
                  <a:srgbClr val="56555A"/>
                </a:solidFill>
                <a:latin typeface="Carlito"/>
                <a:cs typeface="Carlito"/>
              </a:rPr>
              <a:t>Introduction </a:t>
            </a:r>
            <a:r>
              <a:rPr sz="3600" spc="-20" dirty="0">
                <a:solidFill>
                  <a:srgbClr val="56555A"/>
                </a:solidFill>
                <a:latin typeface="Carlito"/>
                <a:cs typeface="Carlito"/>
              </a:rPr>
              <a:t>to</a:t>
            </a:r>
            <a:r>
              <a:rPr sz="3600" spc="40" dirty="0">
                <a:solidFill>
                  <a:srgbClr val="56555A"/>
                </a:solidFill>
                <a:latin typeface="Carlito"/>
                <a:cs typeface="Carlito"/>
              </a:rPr>
              <a:t> </a:t>
            </a:r>
            <a:r>
              <a:rPr sz="3600" spc="-15" dirty="0">
                <a:solidFill>
                  <a:srgbClr val="56555A"/>
                </a:solidFill>
                <a:latin typeface="Carlito"/>
                <a:cs typeface="Carlito"/>
              </a:rPr>
              <a:t>Kubernetes</a:t>
            </a:r>
            <a:endParaRPr sz="36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1685"/>
              </a:spcBef>
              <a:buClr>
                <a:srgbClr val="1C5585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3600" spc="-15" dirty="0">
                <a:solidFill>
                  <a:srgbClr val="56555A"/>
                </a:solidFill>
                <a:latin typeface="Carlito"/>
                <a:cs typeface="Carlito"/>
              </a:rPr>
              <a:t>Features </a:t>
            </a:r>
            <a:r>
              <a:rPr sz="3600" spc="-5" dirty="0">
                <a:solidFill>
                  <a:srgbClr val="56555A"/>
                </a:solidFill>
                <a:latin typeface="Carlito"/>
                <a:cs typeface="Carlito"/>
              </a:rPr>
              <a:t>and </a:t>
            </a:r>
            <a:r>
              <a:rPr sz="3600" spc="-15" dirty="0">
                <a:solidFill>
                  <a:srgbClr val="56555A"/>
                </a:solidFill>
                <a:latin typeface="Carlito"/>
                <a:cs typeface="Carlito"/>
              </a:rPr>
              <a:t>Advantages </a:t>
            </a:r>
            <a:r>
              <a:rPr sz="3600" spc="-5" dirty="0">
                <a:solidFill>
                  <a:srgbClr val="56555A"/>
                </a:solidFill>
                <a:latin typeface="Carlito"/>
                <a:cs typeface="Carlito"/>
              </a:rPr>
              <a:t>of</a:t>
            </a:r>
            <a:r>
              <a:rPr sz="3600" spc="30" dirty="0">
                <a:solidFill>
                  <a:srgbClr val="56555A"/>
                </a:solidFill>
                <a:latin typeface="Carlito"/>
                <a:cs typeface="Carlito"/>
              </a:rPr>
              <a:t> </a:t>
            </a:r>
            <a:r>
              <a:rPr sz="3600" spc="-15" dirty="0">
                <a:solidFill>
                  <a:srgbClr val="56555A"/>
                </a:solidFill>
                <a:latin typeface="Carlito"/>
                <a:cs typeface="Carlito"/>
              </a:rPr>
              <a:t>Kubernetes</a:t>
            </a:r>
            <a:endParaRPr sz="36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Clr>
                <a:srgbClr val="1C5585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3600" spc="-20" dirty="0">
                <a:solidFill>
                  <a:srgbClr val="56555A"/>
                </a:solidFill>
                <a:latin typeface="Carlito"/>
                <a:cs typeface="Carlito"/>
              </a:rPr>
              <a:t>Kubernetes</a:t>
            </a:r>
            <a:r>
              <a:rPr sz="3600" spc="15" dirty="0">
                <a:solidFill>
                  <a:srgbClr val="56555A"/>
                </a:solidFill>
                <a:latin typeface="Carlito"/>
                <a:cs typeface="Carlito"/>
              </a:rPr>
              <a:t> </a:t>
            </a:r>
            <a:r>
              <a:rPr sz="3600" spc="-20" dirty="0">
                <a:solidFill>
                  <a:srgbClr val="56555A"/>
                </a:solidFill>
                <a:latin typeface="Carlito"/>
                <a:cs typeface="Carlito"/>
              </a:rPr>
              <a:t>Cluster</a:t>
            </a:r>
            <a:endParaRPr sz="3600" dirty="0">
              <a:latin typeface="Carlito"/>
              <a:cs typeface="Carlito"/>
            </a:endParaRPr>
          </a:p>
        </p:txBody>
      </p:sp>
      <p:pic>
        <p:nvPicPr>
          <p:cNvPr id="1026" name="Picture 2" descr="About Our Company | Capgemini">
            <a:extLst>
              <a:ext uri="{FF2B5EF4-FFF2-40B4-BE49-F238E27FC236}">
                <a16:creationId xmlns:a16="http://schemas.microsoft.com/office/drawing/2014/main" id="{40FBFCAB-2E7D-47B7-804B-9124996B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65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800" y="857887"/>
            <a:ext cx="96158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95A82"/>
                </a:solidFill>
                <a:latin typeface="Carlito"/>
                <a:cs typeface="Carlito"/>
              </a:rPr>
              <a:t>Setting up the Kubernetes</a:t>
            </a:r>
            <a:r>
              <a:rPr sz="5400" b="1" spc="-90" dirty="0">
                <a:solidFill>
                  <a:srgbClr val="095A82"/>
                </a:solidFill>
                <a:latin typeface="Carlito"/>
                <a:cs typeface="Carlito"/>
              </a:rPr>
              <a:t> </a:t>
            </a:r>
            <a:r>
              <a:rPr sz="5400" b="1" spc="-5" dirty="0">
                <a:solidFill>
                  <a:srgbClr val="095A82"/>
                </a:solidFill>
                <a:latin typeface="Carlito"/>
                <a:cs typeface="Carlito"/>
              </a:rPr>
              <a:t>Cluster</a:t>
            </a:r>
            <a:endParaRPr sz="54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74520" y="2188401"/>
            <a:ext cx="13084175" cy="6247130"/>
            <a:chOff x="1874520" y="2188401"/>
            <a:chExt cx="13084175" cy="6247130"/>
          </a:xfrm>
        </p:grpSpPr>
        <p:sp>
          <p:nvSpPr>
            <p:cNvPr id="4" name="object 4"/>
            <p:cNvSpPr/>
            <p:nvPr/>
          </p:nvSpPr>
          <p:spPr>
            <a:xfrm>
              <a:off x="1874520" y="2923032"/>
              <a:ext cx="3965448" cy="5512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0100" y="2193036"/>
              <a:ext cx="10293858" cy="3440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05060" y="3003804"/>
              <a:ext cx="4243578" cy="20307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72177" y="2202879"/>
              <a:ext cx="9972040" cy="3118485"/>
            </a:xfrm>
            <a:custGeom>
              <a:avLst/>
              <a:gdLst/>
              <a:ahLst/>
              <a:cxnLst/>
              <a:rect l="l" t="t" r="r" b="b"/>
              <a:pathLst>
                <a:path w="9972040" h="3118485">
                  <a:moveTo>
                    <a:pt x="7295557" y="0"/>
                  </a:moveTo>
                  <a:lnTo>
                    <a:pt x="7236722" y="612"/>
                  </a:lnTo>
                  <a:lnTo>
                    <a:pt x="7177647" y="1985"/>
                  </a:lnTo>
                  <a:lnTo>
                    <a:pt x="7118350" y="4126"/>
                  </a:lnTo>
                  <a:lnTo>
                    <a:pt x="7057512" y="7124"/>
                  </a:lnTo>
                  <a:lnTo>
                    <a:pt x="6997109" y="10905"/>
                  </a:lnTo>
                  <a:lnTo>
                    <a:pt x="6937154" y="15459"/>
                  </a:lnTo>
                  <a:lnTo>
                    <a:pt x="6877661" y="20778"/>
                  </a:lnTo>
                  <a:lnTo>
                    <a:pt x="6818643" y="26852"/>
                  </a:lnTo>
                  <a:lnTo>
                    <a:pt x="6760114" y="33672"/>
                  </a:lnTo>
                  <a:lnTo>
                    <a:pt x="6702086" y="41228"/>
                  </a:lnTo>
                  <a:lnTo>
                    <a:pt x="6644575" y="49513"/>
                  </a:lnTo>
                  <a:lnTo>
                    <a:pt x="6587593" y="58515"/>
                  </a:lnTo>
                  <a:lnTo>
                    <a:pt x="6531154" y="68227"/>
                  </a:lnTo>
                  <a:lnTo>
                    <a:pt x="6475272" y="78639"/>
                  </a:lnTo>
                  <a:lnTo>
                    <a:pt x="6419960" y="89742"/>
                  </a:lnTo>
                  <a:lnTo>
                    <a:pt x="6365232" y="101526"/>
                  </a:lnTo>
                  <a:lnTo>
                    <a:pt x="6311101" y="113983"/>
                  </a:lnTo>
                  <a:lnTo>
                    <a:pt x="6257581" y="127102"/>
                  </a:lnTo>
                  <a:lnTo>
                    <a:pt x="6204685" y="140876"/>
                  </a:lnTo>
                  <a:lnTo>
                    <a:pt x="6152427" y="155295"/>
                  </a:lnTo>
                  <a:lnTo>
                    <a:pt x="6100822" y="170349"/>
                  </a:lnTo>
                  <a:lnTo>
                    <a:pt x="6049881" y="186030"/>
                  </a:lnTo>
                  <a:lnTo>
                    <a:pt x="5999619" y="202328"/>
                  </a:lnTo>
                  <a:lnTo>
                    <a:pt x="5950049" y="219234"/>
                  </a:lnTo>
                  <a:lnTo>
                    <a:pt x="5901186" y="236738"/>
                  </a:lnTo>
                  <a:lnTo>
                    <a:pt x="5853042" y="254832"/>
                  </a:lnTo>
                  <a:lnTo>
                    <a:pt x="5805630" y="273507"/>
                  </a:lnTo>
                  <a:lnTo>
                    <a:pt x="5758966" y="292753"/>
                  </a:lnTo>
                  <a:lnTo>
                    <a:pt x="5713062" y="312561"/>
                  </a:lnTo>
                  <a:lnTo>
                    <a:pt x="5667932" y="332922"/>
                  </a:lnTo>
                  <a:lnTo>
                    <a:pt x="5623589" y="353826"/>
                  </a:lnTo>
                  <a:lnTo>
                    <a:pt x="5580047" y="375265"/>
                  </a:lnTo>
                  <a:lnTo>
                    <a:pt x="5537319" y="397229"/>
                  </a:lnTo>
                  <a:lnTo>
                    <a:pt x="5495420" y="419708"/>
                  </a:lnTo>
                  <a:lnTo>
                    <a:pt x="5454362" y="442695"/>
                  </a:lnTo>
                  <a:lnTo>
                    <a:pt x="5414160" y="466180"/>
                  </a:lnTo>
                  <a:lnTo>
                    <a:pt x="5374827" y="490152"/>
                  </a:lnTo>
                  <a:lnTo>
                    <a:pt x="5336376" y="514604"/>
                  </a:lnTo>
                  <a:lnTo>
                    <a:pt x="5298821" y="539526"/>
                  </a:lnTo>
                  <a:lnTo>
                    <a:pt x="5262175" y="564909"/>
                  </a:lnTo>
                  <a:lnTo>
                    <a:pt x="5226453" y="590744"/>
                  </a:lnTo>
                  <a:lnTo>
                    <a:pt x="5191667" y="617020"/>
                  </a:lnTo>
                  <a:lnTo>
                    <a:pt x="5157832" y="643730"/>
                  </a:lnTo>
                  <a:lnTo>
                    <a:pt x="5124960" y="670865"/>
                  </a:lnTo>
                  <a:lnTo>
                    <a:pt x="5093067" y="698413"/>
                  </a:lnTo>
                  <a:lnTo>
                    <a:pt x="5062164" y="726368"/>
                  </a:lnTo>
                  <a:lnTo>
                    <a:pt x="5032265" y="754719"/>
                  </a:lnTo>
                  <a:lnTo>
                    <a:pt x="5003385" y="783457"/>
                  </a:lnTo>
                  <a:lnTo>
                    <a:pt x="4975537" y="812573"/>
                  </a:lnTo>
                  <a:lnTo>
                    <a:pt x="4948734" y="842058"/>
                  </a:lnTo>
                  <a:lnTo>
                    <a:pt x="4922990" y="871903"/>
                  </a:lnTo>
                  <a:lnTo>
                    <a:pt x="4898318" y="902098"/>
                  </a:lnTo>
                  <a:lnTo>
                    <a:pt x="4874733" y="932634"/>
                  </a:lnTo>
                  <a:lnTo>
                    <a:pt x="4852247" y="963503"/>
                  </a:lnTo>
                  <a:lnTo>
                    <a:pt x="4810628" y="1026199"/>
                  </a:lnTo>
                  <a:lnTo>
                    <a:pt x="4773571" y="1090112"/>
                  </a:lnTo>
                  <a:lnTo>
                    <a:pt x="4741185" y="1155170"/>
                  </a:lnTo>
                  <a:lnTo>
                    <a:pt x="4713576" y="1221298"/>
                  </a:lnTo>
                  <a:lnTo>
                    <a:pt x="4690856" y="1288424"/>
                  </a:lnTo>
                  <a:lnTo>
                    <a:pt x="4673131" y="1356472"/>
                  </a:lnTo>
                  <a:lnTo>
                    <a:pt x="4660510" y="1425371"/>
                  </a:lnTo>
                  <a:lnTo>
                    <a:pt x="4653103" y="1495045"/>
                  </a:lnTo>
                  <a:lnTo>
                    <a:pt x="4651018" y="1565422"/>
                  </a:lnTo>
                  <a:lnTo>
                    <a:pt x="4652005" y="1600851"/>
                  </a:lnTo>
                  <a:lnTo>
                    <a:pt x="4654363" y="1636428"/>
                  </a:lnTo>
                  <a:lnTo>
                    <a:pt x="4658106" y="1672144"/>
                  </a:lnTo>
                  <a:lnTo>
                    <a:pt x="0" y="2719894"/>
                  </a:lnTo>
                  <a:lnTo>
                    <a:pt x="4923536" y="2246438"/>
                  </a:lnTo>
                  <a:lnTo>
                    <a:pt x="4949194" y="2276253"/>
                  </a:lnTo>
                  <a:lnTo>
                    <a:pt x="4975839" y="2305643"/>
                  </a:lnTo>
                  <a:lnTo>
                    <a:pt x="5003456" y="2334603"/>
                  </a:lnTo>
                  <a:lnTo>
                    <a:pt x="5032029" y="2363127"/>
                  </a:lnTo>
                  <a:lnTo>
                    <a:pt x="5061542" y="2391211"/>
                  </a:lnTo>
                  <a:lnTo>
                    <a:pt x="5091980" y="2418849"/>
                  </a:lnTo>
                  <a:lnTo>
                    <a:pt x="5123327" y="2446036"/>
                  </a:lnTo>
                  <a:lnTo>
                    <a:pt x="5155568" y="2472767"/>
                  </a:lnTo>
                  <a:lnTo>
                    <a:pt x="5188686" y="2499036"/>
                  </a:lnTo>
                  <a:lnTo>
                    <a:pt x="5222667" y="2524838"/>
                  </a:lnTo>
                  <a:lnTo>
                    <a:pt x="5257493" y="2550168"/>
                  </a:lnTo>
                  <a:lnTo>
                    <a:pt x="5293151" y="2575021"/>
                  </a:lnTo>
                  <a:lnTo>
                    <a:pt x="5329624" y="2599391"/>
                  </a:lnTo>
                  <a:lnTo>
                    <a:pt x="5366897" y="2623273"/>
                  </a:lnTo>
                  <a:lnTo>
                    <a:pt x="5404953" y="2646662"/>
                  </a:lnTo>
                  <a:lnTo>
                    <a:pt x="5443778" y="2669552"/>
                  </a:lnTo>
                  <a:lnTo>
                    <a:pt x="5483356" y="2691939"/>
                  </a:lnTo>
                  <a:lnTo>
                    <a:pt x="5523671" y="2713817"/>
                  </a:lnTo>
                  <a:lnTo>
                    <a:pt x="5564707" y="2735181"/>
                  </a:lnTo>
                  <a:lnTo>
                    <a:pt x="5606449" y="2756026"/>
                  </a:lnTo>
                  <a:lnTo>
                    <a:pt x="5648881" y="2776345"/>
                  </a:lnTo>
                  <a:lnTo>
                    <a:pt x="5691987" y="2796135"/>
                  </a:lnTo>
                  <a:lnTo>
                    <a:pt x="5735753" y="2815390"/>
                  </a:lnTo>
                  <a:lnTo>
                    <a:pt x="5780161" y="2834104"/>
                  </a:lnTo>
                  <a:lnTo>
                    <a:pt x="5825198" y="2852273"/>
                  </a:lnTo>
                  <a:lnTo>
                    <a:pt x="5870846" y="2869890"/>
                  </a:lnTo>
                  <a:lnTo>
                    <a:pt x="5917091" y="2886952"/>
                  </a:lnTo>
                  <a:lnTo>
                    <a:pt x="5963916" y="2903452"/>
                  </a:lnTo>
                  <a:lnTo>
                    <a:pt x="6011306" y="2919385"/>
                  </a:lnTo>
                  <a:lnTo>
                    <a:pt x="6059246" y="2934746"/>
                  </a:lnTo>
                  <a:lnTo>
                    <a:pt x="6107720" y="2949530"/>
                  </a:lnTo>
                  <a:lnTo>
                    <a:pt x="6156712" y="2963732"/>
                  </a:lnTo>
                  <a:lnTo>
                    <a:pt x="6206206" y="2977346"/>
                  </a:lnTo>
                  <a:lnTo>
                    <a:pt x="6256187" y="2990367"/>
                  </a:lnTo>
                  <a:lnTo>
                    <a:pt x="6306640" y="3002789"/>
                  </a:lnTo>
                  <a:lnTo>
                    <a:pt x="6357548" y="3014609"/>
                  </a:lnTo>
                  <a:lnTo>
                    <a:pt x="6408896" y="3025819"/>
                  </a:lnTo>
                  <a:lnTo>
                    <a:pt x="6460668" y="3036416"/>
                  </a:lnTo>
                  <a:lnTo>
                    <a:pt x="6512849" y="3046393"/>
                  </a:lnTo>
                  <a:lnTo>
                    <a:pt x="6565424" y="3055746"/>
                  </a:lnTo>
                  <a:lnTo>
                    <a:pt x="6618375" y="3064469"/>
                  </a:lnTo>
                  <a:lnTo>
                    <a:pt x="6671689" y="3072557"/>
                  </a:lnTo>
                  <a:lnTo>
                    <a:pt x="6725348" y="3080004"/>
                  </a:lnTo>
                  <a:lnTo>
                    <a:pt x="6779339" y="3086807"/>
                  </a:lnTo>
                  <a:lnTo>
                    <a:pt x="6833644" y="3092958"/>
                  </a:lnTo>
                  <a:lnTo>
                    <a:pt x="6888248" y="3098453"/>
                  </a:lnTo>
                  <a:lnTo>
                    <a:pt x="6943136" y="3103287"/>
                  </a:lnTo>
                  <a:lnTo>
                    <a:pt x="6998292" y="3107455"/>
                  </a:lnTo>
                  <a:lnTo>
                    <a:pt x="7053700" y="3110951"/>
                  </a:lnTo>
                  <a:lnTo>
                    <a:pt x="7109345" y="3113770"/>
                  </a:lnTo>
                  <a:lnTo>
                    <a:pt x="7165211" y="3115906"/>
                  </a:lnTo>
                  <a:lnTo>
                    <a:pt x="7221283" y="3117355"/>
                  </a:lnTo>
                  <a:lnTo>
                    <a:pt x="7277544" y="3118111"/>
                  </a:lnTo>
                  <a:lnTo>
                    <a:pt x="7333980" y="3118169"/>
                  </a:lnTo>
                  <a:lnTo>
                    <a:pt x="7390574" y="3117524"/>
                  </a:lnTo>
                  <a:lnTo>
                    <a:pt x="7447311" y="3116170"/>
                  </a:lnTo>
                  <a:lnTo>
                    <a:pt x="7504176" y="3114102"/>
                  </a:lnTo>
                  <a:lnTo>
                    <a:pt x="7565013" y="3111104"/>
                  </a:lnTo>
                  <a:lnTo>
                    <a:pt x="7625416" y="3107323"/>
                  </a:lnTo>
                  <a:lnTo>
                    <a:pt x="7685371" y="3102769"/>
                  </a:lnTo>
                  <a:lnTo>
                    <a:pt x="7744864" y="3097450"/>
                  </a:lnTo>
                  <a:lnTo>
                    <a:pt x="7803882" y="3091376"/>
                  </a:lnTo>
                  <a:lnTo>
                    <a:pt x="7862411" y="3084556"/>
                  </a:lnTo>
                  <a:lnTo>
                    <a:pt x="7920439" y="3077000"/>
                  </a:lnTo>
                  <a:lnTo>
                    <a:pt x="7977950" y="3068715"/>
                  </a:lnTo>
                  <a:lnTo>
                    <a:pt x="8034932" y="3059713"/>
                  </a:lnTo>
                  <a:lnTo>
                    <a:pt x="8091371" y="3050001"/>
                  </a:lnTo>
                  <a:lnTo>
                    <a:pt x="8147253" y="3039589"/>
                  </a:lnTo>
                  <a:lnTo>
                    <a:pt x="8202565" y="3028486"/>
                  </a:lnTo>
                  <a:lnTo>
                    <a:pt x="8257293" y="3016702"/>
                  </a:lnTo>
                  <a:lnTo>
                    <a:pt x="8311424" y="3004246"/>
                  </a:lnTo>
                  <a:lnTo>
                    <a:pt x="8364944" y="2991126"/>
                  </a:lnTo>
                  <a:lnTo>
                    <a:pt x="8417840" y="2977352"/>
                  </a:lnTo>
                  <a:lnTo>
                    <a:pt x="8470098" y="2962933"/>
                  </a:lnTo>
                  <a:lnTo>
                    <a:pt x="8521703" y="2947879"/>
                  </a:lnTo>
                  <a:lnTo>
                    <a:pt x="8572644" y="2932198"/>
                  </a:lnTo>
                  <a:lnTo>
                    <a:pt x="8622906" y="2915900"/>
                  </a:lnTo>
                  <a:lnTo>
                    <a:pt x="8672476" y="2898995"/>
                  </a:lnTo>
                  <a:lnTo>
                    <a:pt x="8721339" y="2881490"/>
                  </a:lnTo>
                  <a:lnTo>
                    <a:pt x="8769483" y="2863396"/>
                  </a:lnTo>
                  <a:lnTo>
                    <a:pt x="8816895" y="2844721"/>
                  </a:lnTo>
                  <a:lnTo>
                    <a:pt x="8863559" y="2825475"/>
                  </a:lnTo>
                  <a:lnTo>
                    <a:pt x="8909463" y="2805667"/>
                  </a:lnTo>
                  <a:lnTo>
                    <a:pt x="8954593" y="2785306"/>
                  </a:lnTo>
                  <a:lnTo>
                    <a:pt x="8998936" y="2764402"/>
                  </a:lnTo>
                  <a:lnTo>
                    <a:pt x="9042478" y="2742963"/>
                  </a:lnTo>
                  <a:lnTo>
                    <a:pt x="9085206" y="2721000"/>
                  </a:lnTo>
                  <a:lnTo>
                    <a:pt x="9127105" y="2698520"/>
                  </a:lnTo>
                  <a:lnTo>
                    <a:pt x="9168163" y="2675533"/>
                  </a:lnTo>
                  <a:lnTo>
                    <a:pt x="9208365" y="2652049"/>
                  </a:lnTo>
                  <a:lnTo>
                    <a:pt x="9247698" y="2628076"/>
                  </a:lnTo>
                  <a:lnTo>
                    <a:pt x="9286149" y="2603624"/>
                  </a:lnTo>
                  <a:lnTo>
                    <a:pt x="9323705" y="2578702"/>
                  </a:lnTo>
                  <a:lnTo>
                    <a:pt x="9360350" y="2553319"/>
                  </a:lnTo>
                  <a:lnTo>
                    <a:pt x="9396072" y="2527485"/>
                  </a:lnTo>
                  <a:lnTo>
                    <a:pt x="9430858" y="2501208"/>
                  </a:lnTo>
                  <a:lnTo>
                    <a:pt x="9464693" y="2474498"/>
                  </a:lnTo>
                  <a:lnTo>
                    <a:pt x="9497565" y="2447364"/>
                  </a:lnTo>
                  <a:lnTo>
                    <a:pt x="9529458" y="2419815"/>
                  </a:lnTo>
                  <a:lnTo>
                    <a:pt x="9560361" y="2391860"/>
                  </a:lnTo>
                  <a:lnTo>
                    <a:pt x="9590260" y="2363509"/>
                  </a:lnTo>
                  <a:lnTo>
                    <a:pt x="9619140" y="2334771"/>
                  </a:lnTo>
                  <a:lnTo>
                    <a:pt x="9646988" y="2305655"/>
                  </a:lnTo>
                  <a:lnTo>
                    <a:pt x="9673791" y="2276170"/>
                  </a:lnTo>
                  <a:lnTo>
                    <a:pt x="9699535" y="2246325"/>
                  </a:lnTo>
                  <a:lnTo>
                    <a:pt x="9724207" y="2216130"/>
                  </a:lnTo>
                  <a:lnTo>
                    <a:pt x="9747792" y="2185594"/>
                  </a:lnTo>
                  <a:lnTo>
                    <a:pt x="9770278" y="2154725"/>
                  </a:lnTo>
                  <a:lnTo>
                    <a:pt x="9811897" y="2092030"/>
                  </a:lnTo>
                  <a:lnTo>
                    <a:pt x="9848954" y="2028116"/>
                  </a:lnTo>
                  <a:lnTo>
                    <a:pt x="9881340" y="1963058"/>
                  </a:lnTo>
                  <a:lnTo>
                    <a:pt x="9908949" y="1896930"/>
                  </a:lnTo>
                  <a:lnTo>
                    <a:pt x="9931669" y="1829805"/>
                  </a:lnTo>
                  <a:lnTo>
                    <a:pt x="9949394" y="1761756"/>
                  </a:lnTo>
                  <a:lnTo>
                    <a:pt x="9962015" y="1692858"/>
                  </a:lnTo>
                  <a:lnTo>
                    <a:pt x="9969422" y="1623183"/>
                  </a:lnTo>
                  <a:lnTo>
                    <a:pt x="9971507" y="1552806"/>
                  </a:lnTo>
                  <a:lnTo>
                    <a:pt x="9970520" y="1517377"/>
                  </a:lnTo>
                  <a:lnTo>
                    <a:pt x="9964419" y="1446084"/>
                  </a:lnTo>
                  <a:lnTo>
                    <a:pt x="9953241" y="1376931"/>
                  </a:lnTo>
                  <a:lnTo>
                    <a:pt x="9937060" y="1308771"/>
                  </a:lnTo>
                  <a:lnTo>
                    <a:pt x="9915993" y="1241662"/>
                  </a:lnTo>
                  <a:lnTo>
                    <a:pt x="9890156" y="1175664"/>
                  </a:lnTo>
                  <a:lnTo>
                    <a:pt x="9859664" y="1110835"/>
                  </a:lnTo>
                  <a:lnTo>
                    <a:pt x="9824632" y="1047233"/>
                  </a:lnTo>
                  <a:lnTo>
                    <a:pt x="9785178" y="984918"/>
                  </a:lnTo>
                  <a:lnTo>
                    <a:pt x="9741415" y="923947"/>
                  </a:lnTo>
                  <a:lnTo>
                    <a:pt x="9693461" y="864380"/>
                  </a:lnTo>
                  <a:lnTo>
                    <a:pt x="9667947" y="835140"/>
                  </a:lnTo>
                  <a:lnTo>
                    <a:pt x="9641430" y="806274"/>
                  </a:lnTo>
                  <a:lnTo>
                    <a:pt x="9613921" y="777788"/>
                  </a:lnTo>
                  <a:lnTo>
                    <a:pt x="9585438" y="749689"/>
                  </a:lnTo>
                  <a:lnTo>
                    <a:pt x="9555993" y="721985"/>
                  </a:lnTo>
                  <a:lnTo>
                    <a:pt x="9525601" y="694683"/>
                  </a:lnTo>
                  <a:lnTo>
                    <a:pt x="9494276" y="667790"/>
                  </a:lnTo>
                  <a:lnTo>
                    <a:pt x="9462034" y="641315"/>
                  </a:lnTo>
                  <a:lnTo>
                    <a:pt x="9428889" y="615263"/>
                  </a:lnTo>
                  <a:lnTo>
                    <a:pt x="9394854" y="589643"/>
                  </a:lnTo>
                  <a:lnTo>
                    <a:pt x="9359945" y="564461"/>
                  </a:lnTo>
                  <a:lnTo>
                    <a:pt x="9324176" y="539725"/>
                  </a:lnTo>
                  <a:lnTo>
                    <a:pt x="9287561" y="515443"/>
                  </a:lnTo>
                  <a:lnTo>
                    <a:pt x="9250115" y="491622"/>
                  </a:lnTo>
                  <a:lnTo>
                    <a:pt x="9211853" y="468268"/>
                  </a:lnTo>
                  <a:lnTo>
                    <a:pt x="9172788" y="445390"/>
                  </a:lnTo>
                  <a:lnTo>
                    <a:pt x="9132935" y="422995"/>
                  </a:lnTo>
                  <a:lnTo>
                    <a:pt x="9092309" y="401089"/>
                  </a:lnTo>
                  <a:lnTo>
                    <a:pt x="9050924" y="379681"/>
                  </a:lnTo>
                  <a:lnTo>
                    <a:pt x="9008795" y="358777"/>
                  </a:lnTo>
                  <a:lnTo>
                    <a:pt x="8965936" y="338386"/>
                  </a:lnTo>
                  <a:lnTo>
                    <a:pt x="8922361" y="318514"/>
                  </a:lnTo>
                  <a:lnTo>
                    <a:pt x="8878086" y="299168"/>
                  </a:lnTo>
                  <a:lnTo>
                    <a:pt x="8833124" y="280356"/>
                  </a:lnTo>
                  <a:lnTo>
                    <a:pt x="8787489" y="262086"/>
                  </a:lnTo>
                  <a:lnTo>
                    <a:pt x="8741197" y="244364"/>
                  </a:lnTo>
                  <a:lnTo>
                    <a:pt x="8694262" y="227198"/>
                  </a:lnTo>
                  <a:lnTo>
                    <a:pt x="8646698" y="210595"/>
                  </a:lnTo>
                  <a:lnTo>
                    <a:pt x="8598520" y="194563"/>
                  </a:lnTo>
                  <a:lnTo>
                    <a:pt x="8549742" y="179108"/>
                  </a:lnTo>
                  <a:lnTo>
                    <a:pt x="8500379" y="164239"/>
                  </a:lnTo>
                  <a:lnTo>
                    <a:pt x="8450445" y="149963"/>
                  </a:lnTo>
                  <a:lnTo>
                    <a:pt x="8399954" y="136286"/>
                  </a:lnTo>
                  <a:lnTo>
                    <a:pt x="8348922" y="123216"/>
                  </a:lnTo>
                  <a:lnTo>
                    <a:pt x="8297362" y="110761"/>
                  </a:lnTo>
                  <a:lnTo>
                    <a:pt x="8245288" y="98928"/>
                  </a:lnTo>
                  <a:lnTo>
                    <a:pt x="8192717" y="87724"/>
                  </a:lnTo>
                  <a:lnTo>
                    <a:pt x="8139661" y="77156"/>
                  </a:lnTo>
                  <a:lnTo>
                    <a:pt x="8086135" y="67232"/>
                  </a:lnTo>
                  <a:lnTo>
                    <a:pt x="8032154" y="57960"/>
                  </a:lnTo>
                  <a:lnTo>
                    <a:pt x="7977733" y="49345"/>
                  </a:lnTo>
                  <a:lnTo>
                    <a:pt x="7922885" y="41397"/>
                  </a:lnTo>
                  <a:lnTo>
                    <a:pt x="7867625" y="34122"/>
                  </a:lnTo>
                  <a:lnTo>
                    <a:pt x="7811968" y="27527"/>
                  </a:lnTo>
                  <a:lnTo>
                    <a:pt x="7755928" y="21619"/>
                  </a:lnTo>
                  <a:lnTo>
                    <a:pt x="7699520" y="16407"/>
                  </a:lnTo>
                  <a:lnTo>
                    <a:pt x="7642757" y="11898"/>
                  </a:lnTo>
                  <a:lnTo>
                    <a:pt x="7585655" y="8098"/>
                  </a:lnTo>
                  <a:lnTo>
                    <a:pt x="7528228" y="5015"/>
                  </a:lnTo>
                  <a:lnTo>
                    <a:pt x="7470490" y="2656"/>
                  </a:lnTo>
                  <a:lnTo>
                    <a:pt x="7412456" y="1029"/>
                  </a:lnTo>
                  <a:lnTo>
                    <a:pt x="7354140" y="141"/>
                  </a:lnTo>
                  <a:lnTo>
                    <a:pt x="72955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72177" y="2202879"/>
              <a:ext cx="9972040" cy="3118485"/>
            </a:xfrm>
            <a:custGeom>
              <a:avLst/>
              <a:gdLst/>
              <a:ahLst/>
              <a:cxnLst/>
              <a:rect l="l" t="t" r="r" b="b"/>
              <a:pathLst>
                <a:path w="9972040" h="3118485">
                  <a:moveTo>
                    <a:pt x="0" y="2719894"/>
                  </a:moveTo>
                  <a:lnTo>
                    <a:pt x="4658106" y="1672144"/>
                  </a:lnTo>
                  <a:lnTo>
                    <a:pt x="4654363" y="1636428"/>
                  </a:lnTo>
                  <a:lnTo>
                    <a:pt x="4652005" y="1600851"/>
                  </a:lnTo>
                  <a:lnTo>
                    <a:pt x="4651018" y="1565422"/>
                  </a:lnTo>
                  <a:lnTo>
                    <a:pt x="4651388" y="1530150"/>
                  </a:lnTo>
                  <a:lnTo>
                    <a:pt x="4653103" y="1495045"/>
                  </a:lnTo>
                  <a:lnTo>
                    <a:pt x="4660510" y="1425371"/>
                  </a:lnTo>
                  <a:lnTo>
                    <a:pt x="4673131" y="1356472"/>
                  </a:lnTo>
                  <a:lnTo>
                    <a:pt x="4690856" y="1288424"/>
                  </a:lnTo>
                  <a:lnTo>
                    <a:pt x="4713576" y="1221298"/>
                  </a:lnTo>
                  <a:lnTo>
                    <a:pt x="4741185" y="1155170"/>
                  </a:lnTo>
                  <a:lnTo>
                    <a:pt x="4773571" y="1090112"/>
                  </a:lnTo>
                  <a:lnTo>
                    <a:pt x="4810628" y="1026199"/>
                  </a:lnTo>
                  <a:lnTo>
                    <a:pt x="4852247" y="963503"/>
                  </a:lnTo>
                  <a:lnTo>
                    <a:pt x="4874733" y="932634"/>
                  </a:lnTo>
                  <a:lnTo>
                    <a:pt x="4898318" y="902098"/>
                  </a:lnTo>
                  <a:lnTo>
                    <a:pt x="4922990" y="871903"/>
                  </a:lnTo>
                  <a:lnTo>
                    <a:pt x="4948734" y="842058"/>
                  </a:lnTo>
                  <a:lnTo>
                    <a:pt x="4975537" y="812573"/>
                  </a:lnTo>
                  <a:lnTo>
                    <a:pt x="5003385" y="783457"/>
                  </a:lnTo>
                  <a:lnTo>
                    <a:pt x="5032265" y="754719"/>
                  </a:lnTo>
                  <a:lnTo>
                    <a:pt x="5062164" y="726368"/>
                  </a:lnTo>
                  <a:lnTo>
                    <a:pt x="5093067" y="698413"/>
                  </a:lnTo>
                  <a:lnTo>
                    <a:pt x="5124960" y="670865"/>
                  </a:lnTo>
                  <a:lnTo>
                    <a:pt x="5157832" y="643730"/>
                  </a:lnTo>
                  <a:lnTo>
                    <a:pt x="5191667" y="617020"/>
                  </a:lnTo>
                  <a:lnTo>
                    <a:pt x="5226453" y="590744"/>
                  </a:lnTo>
                  <a:lnTo>
                    <a:pt x="5262175" y="564909"/>
                  </a:lnTo>
                  <a:lnTo>
                    <a:pt x="5298821" y="539526"/>
                  </a:lnTo>
                  <a:lnTo>
                    <a:pt x="5336376" y="514604"/>
                  </a:lnTo>
                  <a:lnTo>
                    <a:pt x="5374827" y="490152"/>
                  </a:lnTo>
                  <a:lnTo>
                    <a:pt x="5414160" y="466180"/>
                  </a:lnTo>
                  <a:lnTo>
                    <a:pt x="5454362" y="442695"/>
                  </a:lnTo>
                  <a:lnTo>
                    <a:pt x="5495420" y="419708"/>
                  </a:lnTo>
                  <a:lnTo>
                    <a:pt x="5537319" y="397229"/>
                  </a:lnTo>
                  <a:lnTo>
                    <a:pt x="5580047" y="375265"/>
                  </a:lnTo>
                  <a:lnTo>
                    <a:pt x="5623589" y="353826"/>
                  </a:lnTo>
                  <a:lnTo>
                    <a:pt x="5667932" y="332922"/>
                  </a:lnTo>
                  <a:lnTo>
                    <a:pt x="5713062" y="312561"/>
                  </a:lnTo>
                  <a:lnTo>
                    <a:pt x="5758966" y="292753"/>
                  </a:lnTo>
                  <a:lnTo>
                    <a:pt x="5805630" y="273507"/>
                  </a:lnTo>
                  <a:lnTo>
                    <a:pt x="5853042" y="254832"/>
                  </a:lnTo>
                  <a:lnTo>
                    <a:pt x="5901186" y="236738"/>
                  </a:lnTo>
                  <a:lnTo>
                    <a:pt x="5950049" y="219234"/>
                  </a:lnTo>
                  <a:lnTo>
                    <a:pt x="5999619" y="202328"/>
                  </a:lnTo>
                  <a:lnTo>
                    <a:pt x="6049881" y="186030"/>
                  </a:lnTo>
                  <a:lnTo>
                    <a:pt x="6100822" y="170349"/>
                  </a:lnTo>
                  <a:lnTo>
                    <a:pt x="6152427" y="155295"/>
                  </a:lnTo>
                  <a:lnTo>
                    <a:pt x="6204685" y="140876"/>
                  </a:lnTo>
                  <a:lnTo>
                    <a:pt x="6257581" y="127102"/>
                  </a:lnTo>
                  <a:lnTo>
                    <a:pt x="6311101" y="113983"/>
                  </a:lnTo>
                  <a:lnTo>
                    <a:pt x="6365232" y="101526"/>
                  </a:lnTo>
                  <a:lnTo>
                    <a:pt x="6419960" y="89742"/>
                  </a:lnTo>
                  <a:lnTo>
                    <a:pt x="6475272" y="78639"/>
                  </a:lnTo>
                  <a:lnTo>
                    <a:pt x="6531154" y="68227"/>
                  </a:lnTo>
                  <a:lnTo>
                    <a:pt x="6587593" y="58515"/>
                  </a:lnTo>
                  <a:lnTo>
                    <a:pt x="6644575" y="49513"/>
                  </a:lnTo>
                  <a:lnTo>
                    <a:pt x="6702086" y="41228"/>
                  </a:lnTo>
                  <a:lnTo>
                    <a:pt x="6760114" y="33672"/>
                  </a:lnTo>
                  <a:lnTo>
                    <a:pt x="6818643" y="26852"/>
                  </a:lnTo>
                  <a:lnTo>
                    <a:pt x="6877661" y="20778"/>
                  </a:lnTo>
                  <a:lnTo>
                    <a:pt x="6937154" y="15459"/>
                  </a:lnTo>
                  <a:lnTo>
                    <a:pt x="6997109" y="10905"/>
                  </a:lnTo>
                  <a:lnTo>
                    <a:pt x="7057512" y="7124"/>
                  </a:lnTo>
                  <a:lnTo>
                    <a:pt x="7118350" y="4126"/>
                  </a:lnTo>
                  <a:lnTo>
                    <a:pt x="7177647" y="1985"/>
                  </a:lnTo>
                  <a:lnTo>
                    <a:pt x="7236722" y="612"/>
                  </a:lnTo>
                  <a:lnTo>
                    <a:pt x="7295557" y="0"/>
                  </a:lnTo>
                  <a:lnTo>
                    <a:pt x="7354140" y="141"/>
                  </a:lnTo>
                  <a:lnTo>
                    <a:pt x="7412456" y="1029"/>
                  </a:lnTo>
                  <a:lnTo>
                    <a:pt x="7470490" y="2656"/>
                  </a:lnTo>
                  <a:lnTo>
                    <a:pt x="7528228" y="5015"/>
                  </a:lnTo>
                  <a:lnTo>
                    <a:pt x="7585655" y="8098"/>
                  </a:lnTo>
                  <a:lnTo>
                    <a:pt x="7642757" y="11898"/>
                  </a:lnTo>
                  <a:lnTo>
                    <a:pt x="7699520" y="16407"/>
                  </a:lnTo>
                  <a:lnTo>
                    <a:pt x="7755928" y="21619"/>
                  </a:lnTo>
                  <a:lnTo>
                    <a:pt x="7811968" y="27527"/>
                  </a:lnTo>
                  <a:lnTo>
                    <a:pt x="7867625" y="34122"/>
                  </a:lnTo>
                  <a:lnTo>
                    <a:pt x="7922885" y="41397"/>
                  </a:lnTo>
                  <a:lnTo>
                    <a:pt x="7977733" y="49345"/>
                  </a:lnTo>
                  <a:lnTo>
                    <a:pt x="8032154" y="57960"/>
                  </a:lnTo>
                  <a:lnTo>
                    <a:pt x="8086135" y="67232"/>
                  </a:lnTo>
                  <a:lnTo>
                    <a:pt x="8139661" y="77156"/>
                  </a:lnTo>
                  <a:lnTo>
                    <a:pt x="8192717" y="87724"/>
                  </a:lnTo>
                  <a:lnTo>
                    <a:pt x="8245288" y="98928"/>
                  </a:lnTo>
                  <a:lnTo>
                    <a:pt x="8297362" y="110761"/>
                  </a:lnTo>
                  <a:lnTo>
                    <a:pt x="8348922" y="123216"/>
                  </a:lnTo>
                  <a:lnTo>
                    <a:pt x="8399954" y="136286"/>
                  </a:lnTo>
                  <a:lnTo>
                    <a:pt x="8450445" y="149963"/>
                  </a:lnTo>
                  <a:lnTo>
                    <a:pt x="8500379" y="164239"/>
                  </a:lnTo>
                  <a:lnTo>
                    <a:pt x="8549742" y="179108"/>
                  </a:lnTo>
                  <a:lnTo>
                    <a:pt x="8598520" y="194563"/>
                  </a:lnTo>
                  <a:lnTo>
                    <a:pt x="8646698" y="210595"/>
                  </a:lnTo>
                  <a:lnTo>
                    <a:pt x="8694262" y="227198"/>
                  </a:lnTo>
                  <a:lnTo>
                    <a:pt x="8741197" y="244364"/>
                  </a:lnTo>
                  <a:lnTo>
                    <a:pt x="8787489" y="262086"/>
                  </a:lnTo>
                  <a:lnTo>
                    <a:pt x="8833124" y="280356"/>
                  </a:lnTo>
                  <a:lnTo>
                    <a:pt x="8878086" y="299168"/>
                  </a:lnTo>
                  <a:lnTo>
                    <a:pt x="8922361" y="318514"/>
                  </a:lnTo>
                  <a:lnTo>
                    <a:pt x="8965936" y="338386"/>
                  </a:lnTo>
                  <a:lnTo>
                    <a:pt x="9008795" y="358777"/>
                  </a:lnTo>
                  <a:lnTo>
                    <a:pt x="9050924" y="379681"/>
                  </a:lnTo>
                  <a:lnTo>
                    <a:pt x="9092309" y="401089"/>
                  </a:lnTo>
                  <a:lnTo>
                    <a:pt x="9132935" y="422995"/>
                  </a:lnTo>
                  <a:lnTo>
                    <a:pt x="9172788" y="445390"/>
                  </a:lnTo>
                  <a:lnTo>
                    <a:pt x="9211853" y="468268"/>
                  </a:lnTo>
                  <a:lnTo>
                    <a:pt x="9250115" y="491622"/>
                  </a:lnTo>
                  <a:lnTo>
                    <a:pt x="9287561" y="515443"/>
                  </a:lnTo>
                  <a:lnTo>
                    <a:pt x="9324176" y="539725"/>
                  </a:lnTo>
                  <a:lnTo>
                    <a:pt x="9359945" y="564461"/>
                  </a:lnTo>
                  <a:lnTo>
                    <a:pt x="9394854" y="589643"/>
                  </a:lnTo>
                  <a:lnTo>
                    <a:pt x="9428889" y="615263"/>
                  </a:lnTo>
                  <a:lnTo>
                    <a:pt x="9462034" y="641315"/>
                  </a:lnTo>
                  <a:lnTo>
                    <a:pt x="9494276" y="667790"/>
                  </a:lnTo>
                  <a:lnTo>
                    <a:pt x="9525601" y="694683"/>
                  </a:lnTo>
                  <a:lnTo>
                    <a:pt x="9555993" y="721985"/>
                  </a:lnTo>
                  <a:lnTo>
                    <a:pt x="9585438" y="749689"/>
                  </a:lnTo>
                  <a:lnTo>
                    <a:pt x="9613921" y="777788"/>
                  </a:lnTo>
                  <a:lnTo>
                    <a:pt x="9641430" y="806274"/>
                  </a:lnTo>
                  <a:lnTo>
                    <a:pt x="9667947" y="835140"/>
                  </a:lnTo>
                  <a:lnTo>
                    <a:pt x="9693461" y="864380"/>
                  </a:lnTo>
                  <a:lnTo>
                    <a:pt x="9717955" y="893984"/>
                  </a:lnTo>
                  <a:lnTo>
                    <a:pt x="9763828" y="954261"/>
                  </a:lnTo>
                  <a:lnTo>
                    <a:pt x="9805451" y="1015911"/>
                  </a:lnTo>
                  <a:lnTo>
                    <a:pt x="9842708" y="1078877"/>
                  </a:lnTo>
                  <a:lnTo>
                    <a:pt x="9875484" y="1143100"/>
                  </a:lnTo>
                  <a:lnTo>
                    <a:pt x="9903663" y="1208521"/>
                  </a:lnTo>
                  <a:lnTo>
                    <a:pt x="9927130" y="1275081"/>
                  </a:lnTo>
                  <a:lnTo>
                    <a:pt x="9945768" y="1342723"/>
                  </a:lnTo>
                  <a:lnTo>
                    <a:pt x="9959463" y="1411387"/>
                  </a:lnTo>
                  <a:lnTo>
                    <a:pt x="9968162" y="1481800"/>
                  </a:lnTo>
                  <a:lnTo>
                    <a:pt x="9971507" y="1552806"/>
                  </a:lnTo>
                  <a:lnTo>
                    <a:pt x="9971137" y="1588078"/>
                  </a:lnTo>
                  <a:lnTo>
                    <a:pt x="9966377" y="1658113"/>
                  </a:lnTo>
                  <a:lnTo>
                    <a:pt x="9956349" y="1727408"/>
                  </a:lnTo>
                  <a:lnTo>
                    <a:pt x="9941163" y="1795891"/>
                  </a:lnTo>
                  <a:lnTo>
                    <a:pt x="9920927" y="1863487"/>
                  </a:lnTo>
                  <a:lnTo>
                    <a:pt x="9895749" y="1930123"/>
                  </a:lnTo>
                  <a:lnTo>
                    <a:pt x="9865738" y="1995725"/>
                  </a:lnTo>
                  <a:lnTo>
                    <a:pt x="9831002" y="2060220"/>
                  </a:lnTo>
                  <a:lnTo>
                    <a:pt x="9791651" y="2123534"/>
                  </a:lnTo>
                  <a:lnTo>
                    <a:pt x="9747792" y="2185594"/>
                  </a:lnTo>
                  <a:lnTo>
                    <a:pt x="9724207" y="2216130"/>
                  </a:lnTo>
                  <a:lnTo>
                    <a:pt x="9699535" y="2246325"/>
                  </a:lnTo>
                  <a:lnTo>
                    <a:pt x="9673791" y="2276170"/>
                  </a:lnTo>
                  <a:lnTo>
                    <a:pt x="9646988" y="2305655"/>
                  </a:lnTo>
                  <a:lnTo>
                    <a:pt x="9619140" y="2334771"/>
                  </a:lnTo>
                  <a:lnTo>
                    <a:pt x="9590260" y="2363509"/>
                  </a:lnTo>
                  <a:lnTo>
                    <a:pt x="9560361" y="2391860"/>
                  </a:lnTo>
                  <a:lnTo>
                    <a:pt x="9529458" y="2419815"/>
                  </a:lnTo>
                  <a:lnTo>
                    <a:pt x="9497565" y="2447364"/>
                  </a:lnTo>
                  <a:lnTo>
                    <a:pt x="9464693" y="2474498"/>
                  </a:lnTo>
                  <a:lnTo>
                    <a:pt x="9430858" y="2501208"/>
                  </a:lnTo>
                  <a:lnTo>
                    <a:pt x="9396072" y="2527485"/>
                  </a:lnTo>
                  <a:lnTo>
                    <a:pt x="9360350" y="2553319"/>
                  </a:lnTo>
                  <a:lnTo>
                    <a:pt x="9323705" y="2578702"/>
                  </a:lnTo>
                  <a:lnTo>
                    <a:pt x="9286149" y="2603624"/>
                  </a:lnTo>
                  <a:lnTo>
                    <a:pt x="9247698" y="2628076"/>
                  </a:lnTo>
                  <a:lnTo>
                    <a:pt x="9208365" y="2652049"/>
                  </a:lnTo>
                  <a:lnTo>
                    <a:pt x="9168163" y="2675533"/>
                  </a:lnTo>
                  <a:lnTo>
                    <a:pt x="9127105" y="2698520"/>
                  </a:lnTo>
                  <a:lnTo>
                    <a:pt x="9085206" y="2721000"/>
                  </a:lnTo>
                  <a:lnTo>
                    <a:pt x="9042478" y="2742963"/>
                  </a:lnTo>
                  <a:lnTo>
                    <a:pt x="8998936" y="2764402"/>
                  </a:lnTo>
                  <a:lnTo>
                    <a:pt x="8954593" y="2785306"/>
                  </a:lnTo>
                  <a:lnTo>
                    <a:pt x="8909463" y="2805667"/>
                  </a:lnTo>
                  <a:lnTo>
                    <a:pt x="8863559" y="2825475"/>
                  </a:lnTo>
                  <a:lnTo>
                    <a:pt x="8816895" y="2844721"/>
                  </a:lnTo>
                  <a:lnTo>
                    <a:pt x="8769483" y="2863396"/>
                  </a:lnTo>
                  <a:lnTo>
                    <a:pt x="8721339" y="2881490"/>
                  </a:lnTo>
                  <a:lnTo>
                    <a:pt x="8672476" y="2898995"/>
                  </a:lnTo>
                  <a:lnTo>
                    <a:pt x="8622906" y="2915900"/>
                  </a:lnTo>
                  <a:lnTo>
                    <a:pt x="8572644" y="2932198"/>
                  </a:lnTo>
                  <a:lnTo>
                    <a:pt x="8521703" y="2947879"/>
                  </a:lnTo>
                  <a:lnTo>
                    <a:pt x="8470098" y="2962933"/>
                  </a:lnTo>
                  <a:lnTo>
                    <a:pt x="8417840" y="2977352"/>
                  </a:lnTo>
                  <a:lnTo>
                    <a:pt x="8364944" y="2991126"/>
                  </a:lnTo>
                  <a:lnTo>
                    <a:pt x="8311424" y="3004246"/>
                  </a:lnTo>
                  <a:lnTo>
                    <a:pt x="8257293" y="3016702"/>
                  </a:lnTo>
                  <a:lnTo>
                    <a:pt x="8202565" y="3028486"/>
                  </a:lnTo>
                  <a:lnTo>
                    <a:pt x="8147253" y="3039589"/>
                  </a:lnTo>
                  <a:lnTo>
                    <a:pt x="8091371" y="3050001"/>
                  </a:lnTo>
                  <a:lnTo>
                    <a:pt x="8034932" y="3059713"/>
                  </a:lnTo>
                  <a:lnTo>
                    <a:pt x="7977950" y="3068715"/>
                  </a:lnTo>
                  <a:lnTo>
                    <a:pt x="7920439" y="3077000"/>
                  </a:lnTo>
                  <a:lnTo>
                    <a:pt x="7862411" y="3084556"/>
                  </a:lnTo>
                  <a:lnTo>
                    <a:pt x="7803882" y="3091376"/>
                  </a:lnTo>
                  <a:lnTo>
                    <a:pt x="7744864" y="3097450"/>
                  </a:lnTo>
                  <a:lnTo>
                    <a:pt x="7685371" y="3102769"/>
                  </a:lnTo>
                  <a:lnTo>
                    <a:pt x="7625416" y="3107323"/>
                  </a:lnTo>
                  <a:lnTo>
                    <a:pt x="7565013" y="3111104"/>
                  </a:lnTo>
                  <a:lnTo>
                    <a:pt x="7504176" y="3114102"/>
                  </a:lnTo>
                  <a:lnTo>
                    <a:pt x="7447311" y="3116170"/>
                  </a:lnTo>
                  <a:lnTo>
                    <a:pt x="7390574" y="3117524"/>
                  </a:lnTo>
                  <a:lnTo>
                    <a:pt x="7333980" y="3118169"/>
                  </a:lnTo>
                  <a:lnTo>
                    <a:pt x="7277544" y="3118111"/>
                  </a:lnTo>
                  <a:lnTo>
                    <a:pt x="7221283" y="3117355"/>
                  </a:lnTo>
                  <a:lnTo>
                    <a:pt x="7165211" y="3115906"/>
                  </a:lnTo>
                  <a:lnTo>
                    <a:pt x="7109345" y="3113770"/>
                  </a:lnTo>
                  <a:lnTo>
                    <a:pt x="7053700" y="3110951"/>
                  </a:lnTo>
                  <a:lnTo>
                    <a:pt x="6998292" y="3107455"/>
                  </a:lnTo>
                  <a:lnTo>
                    <a:pt x="6943136" y="3103287"/>
                  </a:lnTo>
                  <a:lnTo>
                    <a:pt x="6888248" y="3098453"/>
                  </a:lnTo>
                  <a:lnTo>
                    <a:pt x="6833644" y="3092958"/>
                  </a:lnTo>
                  <a:lnTo>
                    <a:pt x="6779339" y="3086807"/>
                  </a:lnTo>
                  <a:lnTo>
                    <a:pt x="6725348" y="3080004"/>
                  </a:lnTo>
                  <a:lnTo>
                    <a:pt x="6671689" y="3072557"/>
                  </a:lnTo>
                  <a:lnTo>
                    <a:pt x="6618375" y="3064469"/>
                  </a:lnTo>
                  <a:lnTo>
                    <a:pt x="6565424" y="3055746"/>
                  </a:lnTo>
                  <a:lnTo>
                    <a:pt x="6512849" y="3046393"/>
                  </a:lnTo>
                  <a:lnTo>
                    <a:pt x="6460668" y="3036416"/>
                  </a:lnTo>
                  <a:lnTo>
                    <a:pt x="6408896" y="3025819"/>
                  </a:lnTo>
                  <a:lnTo>
                    <a:pt x="6357548" y="3014609"/>
                  </a:lnTo>
                  <a:lnTo>
                    <a:pt x="6306640" y="3002789"/>
                  </a:lnTo>
                  <a:lnTo>
                    <a:pt x="6256187" y="2990367"/>
                  </a:lnTo>
                  <a:lnTo>
                    <a:pt x="6206206" y="2977346"/>
                  </a:lnTo>
                  <a:lnTo>
                    <a:pt x="6156712" y="2963732"/>
                  </a:lnTo>
                  <a:lnTo>
                    <a:pt x="6107720" y="2949530"/>
                  </a:lnTo>
                  <a:lnTo>
                    <a:pt x="6059246" y="2934746"/>
                  </a:lnTo>
                  <a:lnTo>
                    <a:pt x="6011306" y="2919385"/>
                  </a:lnTo>
                  <a:lnTo>
                    <a:pt x="5963916" y="2903452"/>
                  </a:lnTo>
                  <a:lnTo>
                    <a:pt x="5917091" y="2886952"/>
                  </a:lnTo>
                  <a:lnTo>
                    <a:pt x="5870846" y="2869890"/>
                  </a:lnTo>
                  <a:lnTo>
                    <a:pt x="5825198" y="2852273"/>
                  </a:lnTo>
                  <a:lnTo>
                    <a:pt x="5780161" y="2834104"/>
                  </a:lnTo>
                  <a:lnTo>
                    <a:pt x="5735753" y="2815390"/>
                  </a:lnTo>
                  <a:lnTo>
                    <a:pt x="5691987" y="2796135"/>
                  </a:lnTo>
                  <a:lnTo>
                    <a:pt x="5648881" y="2776345"/>
                  </a:lnTo>
                  <a:lnTo>
                    <a:pt x="5606449" y="2756026"/>
                  </a:lnTo>
                  <a:lnTo>
                    <a:pt x="5564707" y="2735181"/>
                  </a:lnTo>
                  <a:lnTo>
                    <a:pt x="5523671" y="2713817"/>
                  </a:lnTo>
                  <a:lnTo>
                    <a:pt x="5483356" y="2691939"/>
                  </a:lnTo>
                  <a:lnTo>
                    <a:pt x="5443778" y="2669552"/>
                  </a:lnTo>
                  <a:lnTo>
                    <a:pt x="5404953" y="2646662"/>
                  </a:lnTo>
                  <a:lnTo>
                    <a:pt x="5366897" y="2623273"/>
                  </a:lnTo>
                  <a:lnTo>
                    <a:pt x="5329624" y="2599391"/>
                  </a:lnTo>
                  <a:lnTo>
                    <a:pt x="5293151" y="2575021"/>
                  </a:lnTo>
                  <a:lnTo>
                    <a:pt x="5257493" y="2550168"/>
                  </a:lnTo>
                  <a:lnTo>
                    <a:pt x="5222667" y="2524838"/>
                  </a:lnTo>
                  <a:lnTo>
                    <a:pt x="5188686" y="2499036"/>
                  </a:lnTo>
                  <a:lnTo>
                    <a:pt x="5155568" y="2472767"/>
                  </a:lnTo>
                  <a:lnTo>
                    <a:pt x="5123327" y="2446036"/>
                  </a:lnTo>
                  <a:lnTo>
                    <a:pt x="5091980" y="2418849"/>
                  </a:lnTo>
                  <a:lnTo>
                    <a:pt x="5061542" y="2391211"/>
                  </a:lnTo>
                  <a:lnTo>
                    <a:pt x="5032029" y="2363127"/>
                  </a:lnTo>
                  <a:lnTo>
                    <a:pt x="5003456" y="2334603"/>
                  </a:lnTo>
                  <a:lnTo>
                    <a:pt x="4975839" y="2305643"/>
                  </a:lnTo>
                  <a:lnTo>
                    <a:pt x="4949194" y="2276253"/>
                  </a:lnTo>
                  <a:lnTo>
                    <a:pt x="4923536" y="2246438"/>
                  </a:lnTo>
                  <a:lnTo>
                    <a:pt x="0" y="2719894"/>
                  </a:lnTo>
                  <a:close/>
                </a:path>
              </a:pathLst>
            </a:custGeom>
            <a:ln w="28956">
              <a:solidFill>
                <a:srgbClr val="5655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22457" y="2880487"/>
            <a:ext cx="35217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56555A"/>
                </a:solidFill>
                <a:latin typeface="Comic Sans MS"/>
                <a:cs typeface="Comic Sans MS"/>
              </a:rPr>
              <a:t>Enough of </a:t>
            </a:r>
            <a:r>
              <a:rPr sz="2400" spc="-5" dirty="0">
                <a:solidFill>
                  <a:srgbClr val="56555A"/>
                </a:solidFill>
                <a:latin typeface="Comic Sans MS"/>
                <a:cs typeface="Comic Sans MS"/>
              </a:rPr>
              <a:t>theory! </a:t>
            </a:r>
            <a:r>
              <a:rPr sz="2400" dirty="0">
                <a:solidFill>
                  <a:srgbClr val="56555A"/>
                </a:solidFill>
                <a:latin typeface="Comic Sans MS"/>
                <a:cs typeface="Comic Sans MS"/>
              </a:rPr>
              <a:t>Let</a:t>
            </a:r>
            <a:r>
              <a:rPr sz="2400" spc="-110" dirty="0">
                <a:solidFill>
                  <a:srgbClr val="56555A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56555A"/>
                </a:solidFill>
                <a:latin typeface="Comic Sans MS"/>
                <a:cs typeface="Comic Sans MS"/>
              </a:rPr>
              <a:t>us  start with </a:t>
            </a:r>
            <a:r>
              <a:rPr sz="2400" dirty="0">
                <a:solidFill>
                  <a:srgbClr val="56555A"/>
                </a:solidFill>
                <a:latin typeface="Comic Sans MS"/>
                <a:cs typeface="Comic Sans MS"/>
              </a:rPr>
              <a:t>setting </a:t>
            </a:r>
            <a:r>
              <a:rPr sz="2400" spc="-5" dirty="0">
                <a:solidFill>
                  <a:srgbClr val="56555A"/>
                </a:solidFill>
                <a:latin typeface="Comic Sans MS"/>
                <a:cs typeface="Comic Sans MS"/>
              </a:rPr>
              <a:t>up </a:t>
            </a:r>
            <a:r>
              <a:rPr sz="2400" dirty="0">
                <a:solidFill>
                  <a:srgbClr val="56555A"/>
                </a:solidFill>
                <a:latin typeface="Comic Sans MS"/>
                <a:cs typeface="Comic Sans MS"/>
              </a:rPr>
              <a:t>a  Kubernetes</a:t>
            </a:r>
            <a:r>
              <a:rPr sz="2400" spc="-65" dirty="0">
                <a:solidFill>
                  <a:srgbClr val="56555A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56555A"/>
                </a:solidFill>
                <a:latin typeface="Comic Sans MS"/>
                <a:cs typeface="Comic Sans MS"/>
              </a:rPr>
              <a:t>Cluster!</a:t>
            </a:r>
            <a:endParaRPr sz="2400" dirty="0">
              <a:latin typeface="Comic Sans MS"/>
              <a:cs typeface="Comic Sans MS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498106F-1904-42AD-BF2A-694E14666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25600"/>
              </p:ext>
            </p:extLst>
          </p:nvPr>
        </p:nvGraphicFramePr>
        <p:xfrm>
          <a:off x="2752217" y="293309"/>
          <a:ext cx="121920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84891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Next Discussion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74299"/>
                  </a:ext>
                </a:extLst>
              </a:tr>
            </a:tbl>
          </a:graphicData>
        </a:graphic>
      </p:graphicFrame>
      <p:pic>
        <p:nvPicPr>
          <p:cNvPr id="13" name="Picture 2" descr="About Our Company | Capgemini">
            <a:extLst>
              <a:ext uri="{FF2B5EF4-FFF2-40B4-BE49-F238E27FC236}">
                <a16:creationId xmlns:a16="http://schemas.microsoft.com/office/drawing/2014/main" id="{461337EC-7598-42D0-98F5-8A7AD490A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2AED5A8-ABEF-4740-B6CA-84F366B3A765}"/>
              </a:ext>
            </a:extLst>
          </p:cNvPr>
          <p:cNvGrpSpPr/>
          <p:nvPr/>
        </p:nvGrpSpPr>
        <p:grpSpPr>
          <a:xfrm>
            <a:off x="0" y="0"/>
            <a:ext cx="18288000" cy="10287380"/>
            <a:chOff x="0" y="0"/>
            <a:chExt cx="18288000" cy="10287380"/>
          </a:xfrm>
        </p:grpSpPr>
        <p:sp>
          <p:nvSpPr>
            <p:cNvPr id="5" name="object 5"/>
            <p:cNvSpPr/>
            <p:nvPr/>
          </p:nvSpPr>
          <p:spPr>
            <a:xfrm>
              <a:off x="1060703" y="9454895"/>
              <a:ext cx="2275840" cy="832485"/>
            </a:xfrm>
            <a:custGeom>
              <a:avLst/>
              <a:gdLst/>
              <a:ahLst/>
              <a:cxnLst/>
              <a:rect l="l" t="t" r="r" b="b"/>
              <a:pathLst>
                <a:path w="2275840" h="832484">
                  <a:moveTo>
                    <a:pt x="0" y="832103"/>
                  </a:moveTo>
                  <a:lnTo>
                    <a:pt x="2275332" y="832103"/>
                  </a:lnTo>
                  <a:lnTo>
                    <a:pt x="2275332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995392" y="0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248412"/>
                  </a:lnTo>
                  <a:lnTo>
                    <a:pt x="0" y="9601200"/>
                  </a:lnTo>
                  <a:lnTo>
                    <a:pt x="0" y="10236708"/>
                  </a:lnTo>
                  <a:lnTo>
                    <a:pt x="0" y="10287000"/>
                  </a:lnTo>
                  <a:lnTo>
                    <a:pt x="1060704" y="10287000"/>
                  </a:lnTo>
                  <a:lnTo>
                    <a:pt x="1060704" y="9601200"/>
                  </a:lnTo>
                  <a:lnTo>
                    <a:pt x="292608" y="9601200"/>
                  </a:lnTo>
                  <a:lnTo>
                    <a:pt x="292608" y="248412"/>
                  </a:lnTo>
                  <a:lnTo>
                    <a:pt x="17995392" y="248412"/>
                  </a:lnTo>
                  <a:lnTo>
                    <a:pt x="17995392" y="9601200"/>
                  </a:lnTo>
                  <a:lnTo>
                    <a:pt x="3336036" y="9601200"/>
                  </a:lnTo>
                  <a:lnTo>
                    <a:pt x="3336036" y="10287000"/>
                  </a:lnTo>
                  <a:lnTo>
                    <a:pt x="18288000" y="10287000"/>
                  </a:lnTo>
                  <a:lnTo>
                    <a:pt x="18288000" y="10245852"/>
                  </a:lnTo>
                  <a:lnTo>
                    <a:pt x="18288000" y="9601200"/>
                  </a:lnTo>
                  <a:lnTo>
                    <a:pt x="18288000" y="248412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2E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3">
            <a:extLst>
              <a:ext uri="{FF2B5EF4-FFF2-40B4-BE49-F238E27FC236}">
                <a16:creationId xmlns:a16="http://schemas.microsoft.com/office/drawing/2014/main" id="{DF87064C-321C-408A-B7C4-966EC02BFC1C}"/>
              </a:ext>
            </a:extLst>
          </p:cNvPr>
          <p:cNvSpPr/>
          <p:nvPr/>
        </p:nvSpPr>
        <p:spPr>
          <a:xfrm>
            <a:off x="165163" y="266700"/>
            <a:ext cx="17957673" cy="10000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9" name="Picture 2" descr="About Our Company | Capgemini">
            <a:extLst>
              <a:ext uri="{FF2B5EF4-FFF2-40B4-BE49-F238E27FC236}">
                <a16:creationId xmlns:a16="http://schemas.microsoft.com/office/drawing/2014/main" id="{3993B38C-86AA-4148-8411-614A74088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4974" y="1715261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10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084" y="266700"/>
            <a:ext cx="17704308" cy="935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2" descr="About Our Company | Capgemini">
            <a:extLst>
              <a:ext uri="{FF2B5EF4-FFF2-40B4-BE49-F238E27FC236}">
                <a16:creationId xmlns:a16="http://schemas.microsoft.com/office/drawing/2014/main" id="{CAE10852-A248-4957-8682-1444538D6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9151" y="-7144"/>
            <a:ext cx="7522369" cy="10294145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C74FB566-E8E1-435E-A626-15EE99C9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677" y="2070102"/>
            <a:ext cx="7467455" cy="3924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/>
              <a:t>Thank you</a:t>
            </a:r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973396"/>
            <a:ext cx="5973129" cy="784794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Smiling Face with No Fill">
            <a:extLst>
              <a:ext uri="{FF2B5EF4-FFF2-40B4-BE49-F238E27FC236}">
                <a16:creationId xmlns:a16="http://schemas.microsoft.com/office/drawing/2014/main" id="{88B848DA-09A7-4BDE-95AF-2A213A99F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10701" y="2421785"/>
            <a:ext cx="5011785" cy="5011785"/>
          </a:xfrm>
          <a:prstGeom prst="rect">
            <a:avLst/>
          </a:prstGeom>
        </p:spPr>
      </p:pic>
      <p:pic>
        <p:nvPicPr>
          <p:cNvPr id="29" name="Picture 2" descr="About Our Company | Capgemini">
            <a:extLst>
              <a:ext uri="{FF2B5EF4-FFF2-40B4-BE49-F238E27FC236}">
                <a16:creationId xmlns:a16="http://schemas.microsoft.com/office/drawing/2014/main" id="{7376E62C-A8A5-4328-8C97-022DD9517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6360"/>
          </a:xfrm>
          <a:custGeom>
            <a:avLst/>
            <a:gdLst/>
            <a:ahLst/>
            <a:cxnLst/>
            <a:rect l="l" t="t" r="r" b="b"/>
            <a:pathLst>
              <a:path w="292734" h="10246360">
                <a:moveTo>
                  <a:pt x="0" y="10245850"/>
                </a:moveTo>
                <a:lnTo>
                  <a:pt x="292607" y="10245850"/>
                </a:lnTo>
                <a:lnTo>
                  <a:pt x="292607" y="0"/>
                </a:lnTo>
                <a:lnTo>
                  <a:pt x="0" y="0"/>
                </a:lnTo>
                <a:lnTo>
                  <a:pt x="0" y="10245850"/>
                </a:lnTo>
                <a:close/>
              </a:path>
            </a:pathLst>
          </a:custGeom>
          <a:solidFill>
            <a:srgbClr val="095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2735" cy="10236835"/>
          </a:xfrm>
          <a:custGeom>
            <a:avLst/>
            <a:gdLst/>
            <a:ahLst/>
            <a:cxnLst/>
            <a:rect l="l" t="t" r="r" b="b"/>
            <a:pathLst>
              <a:path w="292735" h="10236835">
                <a:moveTo>
                  <a:pt x="0" y="10236706"/>
                </a:moveTo>
                <a:lnTo>
                  <a:pt x="292608" y="10236706"/>
                </a:lnTo>
                <a:lnTo>
                  <a:pt x="292608" y="0"/>
                </a:lnTo>
                <a:lnTo>
                  <a:pt x="0" y="0"/>
                </a:lnTo>
                <a:lnTo>
                  <a:pt x="0" y="10236706"/>
                </a:lnTo>
                <a:close/>
              </a:path>
            </a:pathLst>
          </a:custGeom>
          <a:solidFill>
            <a:srgbClr val="095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601199"/>
            <a:ext cx="18288000" cy="685800"/>
          </a:xfrm>
          <a:custGeom>
            <a:avLst/>
            <a:gdLst/>
            <a:ahLst/>
            <a:cxnLst/>
            <a:rect l="l" t="t" r="r" b="b"/>
            <a:pathLst>
              <a:path w="18288000" h="685800">
                <a:moveTo>
                  <a:pt x="18288000" y="0"/>
                </a:moveTo>
                <a:lnTo>
                  <a:pt x="0" y="0"/>
                </a:lnTo>
                <a:lnTo>
                  <a:pt x="0" y="685800"/>
                </a:lnTo>
                <a:lnTo>
                  <a:pt x="18288000" y="6858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5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095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34974" y="1700783"/>
            <a:ext cx="16421100" cy="29209"/>
            <a:chOff x="934974" y="1700783"/>
            <a:chExt cx="16421100" cy="29209"/>
          </a:xfrm>
        </p:grpSpPr>
        <p:sp>
          <p:nvSpPr>
            <p:cNvPr id="11" name="object 11"/>
            <p:cNvSpPr/>
            <p:nvPr/>
          </p:nvSpPr>
          <p:spPr>
            <a:xfrm>
              <a:off x="934974" y="1700783"/>
              <a:ext cx="16421100" cy="29209"/>
            </a:xfrm>
            <a:custGeom>
              <a:avLst/>
              <a:gdLst/>
              <a:ahLst/>
              <a:cxnLst/>
              <a:rect l="l" t="t" r="r" b="b"/>
              <a:pathLst>
                <a:path w="16421100" h="29210">
                  <a:moveTo>
                    <a:pt x="0" y="28955"/>
                  </a:moveTo>
                  <a:lnTo>
                    <a:pt x="16421100" y="28955"/>
                  </a:lnTo>
                  <a:lnTo>
                    <a:pt x="164211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4974" y="1700783"/>
              <a:ext cx="16421100" cy="29209"/>
            </a:xfrm>
            <a:custGeom>
              <a:avLst/>
              <a:gdLst/>
              <a:ahLst/>
              <a:cxnLst/>
              <a:rect l="l" t="t" r="r" b="b"/>
              <a:pathLst>
                <a:path w="16421100" h="29210">
                  <a:moveTo>
                    <a:pt x="0" y="28955"/>
                  </a:moveTo>
                  <a:lnTo>
                    <a:pt x="16421100" y="28955"/>
                  </a:lnTo>
                  <a:lnTo>
                    <a:pt x="164211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05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2455652" y="3284348"/>
            <a:ext cx="3744467" cy="5093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37666" y="648970"/>
            <a:ext cx="4777334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095A82"/>
                </a:solidFill>
              </a:rPr>
              <a:t>Objectives</a:t>
            </a:r>
            <a:endParaRPr sz="5000" dirty="0"/>
          </a:p>
        </p:txBody>
      </p:sp>
      <p:sp>
        <p:nvSpPr>
          <p:cNvPr id="15" name="object 15"/>
          <p:cNvSpPr txBox="1"/>
          <p:nvPr/>
        </p:nvSpPr>
        <p:spPr>
          <a:xfrm>
            <a:off x="1600200" y="3664458"/>
            <a:ext cx="9808210" cy="3136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F5F5F"/>
                </a:solidFill>
                <a:latin typeface="Carlito"/>
                <a:cs typeface="Carlito"/>
              </a:rPr>
              <a:t>At the end </a:t>
            </a:r>
            <a:r>
              <a:rPr sz="3600" spc="-5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3600" dirty="0">
                <a:solidFill>
                  <a:srgbClr val="5F5F5F"/>
                </a:solidFill>
                <a:latin typeface="Carlito"/>
                <a:cs typeface="Carlito"/>
              </a:rPr>
              <a:t>this module, you will </a:t>
            </a:r>
            <a:r>
              <a:rPr sz="3600" spc="-5" dirty="0">
                <a:solidFill>
                  <a:srgbClr val="5F5F5F"/>
                </a:solidFill>
                <a:latin typeface="Carlito"/>
                <a:cs typeface="Carlito"/>
              </a:rPr>
              <a:t>be </a:t>
            </a:r>
            <a:r>
              <a:rPr sz="3600" dirty="0">
                <a:solidFill>
                  <a:srgbClr val="5F5F5F"/>
                </a:solidFill>
                <a:latin typeface="Carlito"/>
                <a:cs typeface="Carlito"/>
              </a:rPr>
              <a:t>able</a:t>
            </a:r>
            <a:r>
              <a:rPr sz="3600" spc="-7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5F5F5F"/>
                </a:solidFill>
                <a:latin typeface="Carlito"/>
                <a:cs typeface="Carlito"/>
              </a:rPr>
              <a:t>to:</a:t>
            </a:r>
            <a:endParaRPr sz="3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 dirty="0">
              <a:latin typeface="Carlito"/>
              <a:cs typeface="Carlito"/>
            </a:endParaRPr>
          </a:p>
          <a:p>
            <a:pPr marL="583565" indent="-57150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3600" dirty="0">
                <a:solidFill>
                  <a:srgbClr val="5F5F5F"/>
                </a:solidFill>
                <a:latin typeface="Carlito"/>
                <a:cs typeface="Carlito"/>
              </a:rPr>
              <a:t>Understand the </a:t>
            </a:r>
            <a:r>
              <a:rPr sz="3600" spc="-5" dirty="0">
                <a:solidFill>
                  <a:srgbClr val="5F5F5F"/>
                </a:solidFill>
                <a:latin typeface="Carlito"/>
                <a:cs typeface="Carlito"/>
              </a:rPr>
              <a:t>basics of</a:t>
            </a:r>
            <a:r>
              <a:rPr sz="3600" spc="-9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5F5F5F"/>
                </a:solidFill>
                <a:latin typeface="Carlito"/>
                <a:cs typeface="Carlito"/>
              </a:rPr>
              <a:t>Kubernetes</a:t>
            </a:r>
            <a:endParaRPr sz="3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95A82"/>
              </a:buClr>
              <a:buFont typeface="Wingdings"/>
              <a:buChar char=""/>
            </a:pPr>
            <a:endParaRPr sz="3600" dirty="0">
              <a:latin typeface="Carlito"/>
              <a:cs typeface="Carlito"/>
            </a:endParaRPr>
          </a:p>
          <a:p>
            <a:pPr marL="583565" indent="-57150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3600" dirty="0">
                <a:solidFill>
                  <a:srgbClr val="5F5F5F"/>
                </a:solidFill>
                <a:latin typeface="Carlito"/>
                <a:cs typeface="Carlito"/>
              </a:rPr>
              <a:t>Understand Kubernetes</a:t>
            </a:r>
            <a:r>
              <a:rPr sz="3600" spc="-4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Carlito"/>
                <a:cs typeface="Carlito"/>
              </a:rPr>
              <a:t>Architecture</a:t>
            </a:r>
            <a:endParaRPr sz="3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2300" dirty="0">
              <a:latin typeface="Carlito"/>
              <a:cs typeface="Carlito"/>
            </a:endParaRPr>
          </a:p>
        </p:txBody>
      </p:sp>
      <p:pic>
        <p:nvPicPr>
          <p:cNvPr id="17" name="Picture 2" descr="About Our Company | Capgemini">
            <a:extLst>
              <a:ext uri="{FF2B5EF4-FFF2-40B4-BE49-F238E27FC236}">
                <a16:creationId xmlns:a16="http://schemas.microsoft.com/office/drawing/2014/main" id="{42D7F432-7442-46D5-BB67-7AC538375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9400" y="4116247"/>
            <a:ext cx="6755765" cy="101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dirty="0"/>
              <a:t>Revising</a:t>
            </a:r>
            <a:r>
              <a:rPr sz="6500" spc="-65" dirty="0"/>
              <a:t> </a:t>
            </a:r>
            <a:r>
              <a:rPr sz="6500" spc="-5" dirty="0"/>
              <a:t>Containers</a:t>
            </a:r>
            <a:endParaRPr sz="6500" dirty="0"/>
          </a:p>
        </p:txBody>
      </p:sp>
      <p:pic>
        <p:nvPicPr>
          <p:cNvPr id="4" name="Picture 2" descr="About Our Company | Capgemini">
            <a:extLst>
              <a:ext uri="{FF2B5EF4-FFF2-40B4-BE49-F238E27FC236}">
                <a16:creationId xmlns:a16="http://schemas.microsoft.com/office/drawing/2014/main" id="{48C489F6-A8B2-4351-805A-EC7A2776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2417" y="249712"/>
            <a:ext cx="17703165" cy="9354820"/>
            <a:chOff x="292608" y="321563"/>
            <a:chExt cx="17703165" cy="9354820"/>
          </a:xfrm>
        </p:grpSpPr>
        <p:sp>
          <p:nvSpPr>
            <p:cNvPr id="4" name="object 4"/>
            <p:cNvSpPr/>
            <p:nvPr/>
          </p:nvSpPr>
          <p:spPr>
            <a:xfrm>
              <a:off x="292608" y="321563"/>
              <a:ext cx="17703165" cy="9354820"/>
            </a:xfrm>
            <a:custGeom>
              <a:avLst/>
              <a:gdLst/>
              <a:ahLst/>
              <a:cxnLst/>
              <a:rect l="l" t="t" r="r" b="b"/>
              <a:pathLst>
                <a:path w="17703165" h="9354820">
                  <a:moveTo>
                    <a:pt x="17702784" y="0"/>
                  </a:moveTo>
                  <a:lnTo>
                    <a:pt x="0" y="0"/>
                  </a:lnTo>
                  <a:lnTo>
                    <a:pt x="0" y="9133345"/>
                  </a:lnTo>
                  <a:lnTo>
                    <a:pt x="0" y="9354312"/>
                  </a:lnTo>
                  <a:lnTo>
                    <a:pt x="17702784" y="9354312"/>
                  </a:lnTo>
                  <a:lnTo>
                    <a:pt x="17702784" y="9133345"/>
                  </a:lnTo>
                  <a:lnTo>
                    <a:pt x="17702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4974" y="1700783"/>
              <a:ext cx="16421100" cy="29209"/>
            </a:xfrm>
            <a:custGeom>
              <a:avLst/>
              <a:gdLst/>
              <a:ahLst/>
              <a:cxnLst/>
              <a:rect l="l" t="t" r="r" b="b"/>
              <a:pathLst>
                <a:path w="16421100" h="29210">
                  <a:moveTo>
                    <a:pt x="0" y="28955"/>
                  </a:moveTo>
                  <a:lnTo>
                    <a:pt x="16421100" y="28955"/>
                  </a:lnTo>
                  <a:lnTo>
                    <a:pt x="164211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05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70916" y="1700783"/>
            <a:ext cx="17182465" cy="1939289"/>
            <a:chOff x="470916" y="1700783"/>
            <a:chExt cx="17182465" cy="1939289"/>
          </a:xfrm>
        </p:grpSpPr>
        <p:sp>
          <p:nvSpPr>
            <p:cNvPr id="11" name="object 11"/>
            <p:cNvSpPr/>
            <p:nvPr/>
          </p:nvSpPr>
          <p:spPr>
            <a:xfrm>
              <a:off x="934974" y="1700783"/>
              <a:ext cx="16421100" cy="29209"/>
            </a:xfrm>
            <a:custGeom>
              <a:avLst/>
              <a:gdLst/>
              <a:ahLst/>
              <a:cxnLst/>
              <a:rect l="l" t="t" r="r" b="b"/>
              <a:pathLst>
                <a:path w="16421100" h="29210">
                  <a:moveTo>
                    <a:pt x="0" y="28955"/>
                  </a:moveTo>
                  <a:lnTo>
                    <a:pt x="16421100" y="28955"/>
                  </a:lnTo>
                  <a:lnTo>
                    <a:pt x="16421100" y="0"/>
                  </a:lnTo>
                  <a:lnTo>
                    <a:pt x="0" y="0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05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6740" y="1901951"/>
              <a:ext cx="16714469" cy="1552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0916" y="1959863"/>
              <a:ext cx="17182338" cy="1680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37666" y="645617"/>
            <a:ext cx="85111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95A82"/>
                </a:solidFill>
              </a:rPr>
              <a:t>Containers</a:t>
            </a:r>
            <a:endParaRPr sz="5400" dirty="0"/>
          </a:p>
        </p:txBody>
      </p:sp>
      <p:sp>
        <p:nvSpPr>
          <p:cNvPr id="15" name="object 15"/>
          <p:cNvSpPr txBox="1"/>
          <p:nvPr/>
        </p:nvSpPr>
        <p:spPr>
          <a:xfrm>
            <a:off x="934211" y="1897379"/>
            <a:ext cx="16421100" cy="1259205"/>
          </a:xfrm>
          <a:prstGeom prst="rect">
            <a:avLst/>
          </a:prstGeom>
          <a:solidFill>
            <a:srgbClr val="176390"/>
          </a:solidFill>
        </p:spPr>
        <p:txBody>
          <a:bodyPr vert="horz" wrap="square" lIns="0" tIns="1409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110"/>
              </a:spcBef>
            </a:pP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“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container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is a lightweight, stand-alone,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executable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package of a piece of software that includes</a:t>
            </a:r>
            <a:r>
              <a:rPr sz="2800" b="1" spc="4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everything</a:t>
            </a:r>
            <a:endParaRPr sz="2800" dirty="0">
              <a:latin typeface="Carlito"/>
              <a:cs typeface="Carlito"/>
            </a:endParaRPr>
          </a:p>
          <a:p>
            <a:pPr marL="473075">
              <a:lnSpc>
                <a:spcPct val="100000"/>
              </a:lnSpc>
              <a:spcBef>
                <a:spcPts val="1680"/>
              </a:spcBef>
            </a:pP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needed to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run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it: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code, runtime environment, 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system tools, system libraries and</a:t>
            </a:r>
            <a:r>
              <a:rPr sz="2800" b="1" spc="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settings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”.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13364" y="5486425"/>
            <a:ext cx="4477512" cy="423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12342" y="4125594"/>
            <a:ext cx="1148143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540"/>
              </a:spcBef>
              <a:buClr>
                <a:srgbClr val="1C5585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56555A"/>
                </a:solidFill>
                <a:latin typeface="Carlito"/>
                <a:cs typeface="Carlito"/>
              </a:rPr>
              <a:t>Containers isolate </a:t>
            </a:r>
            <a:r>
              <a:rPr sz="2400" spc="-15" dirty="0">
                <a:solidFill>
                  <a:srgbClr val="56555A"/>
                </a:solidFill>
                <a:latin typeface="Carlito"/>
                <a:cs typeface="Carlito"/>
              </a:rPr>
              <a:t>software from </a:t>
            </a:r>
            <a:r>
              <a:rPr sz="2400" dirty="0">
                <a:solidFill>
                  <a:srgbClr val="56555A"/>
                </a:solidFill>
                <a:latin typeface="Carlito"/>
                <a:cs typeface="Carlito"/>
              </a:rPr>
              <a:t>its</a:t>
            </a:r>
            <a:r>
              <a:rPr sz="2400" spc="-15" dirty="0">
                <a:solidFill>
                  <a:srgbClr val="56555A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56555A"/>
                </a:solidFill>
                <a:latin typeface="Carlito"/>
                <a:cs typeface="Carlito"/>
              </a:rPr>
              <a:t>surroundings</a:t>
            </a:r>
            <a:endParaRPr sz="24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1440"/>
              </a:spcBef>
              <a:buClr>
                <a:srgbClr val="1C5585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56555A"/>
                </a:solidFill>
                <a:latin typeface="Carlito"/>
                <a:cs typeface="Carlito"/>
              </a:rPr>
              <a:t>It </a:t>
            </a:r>
            <a:r>
              <a:rPr sz="2400" spc="-5" dirty="0">
                <a:solidFill>
                  <a:srgbClr val="56555A"/>
                </a:solidFill>
                <a:latin typeface="Carlito"/>
                <a:cs typeface="Carlito"/>
              </a:rPr>
              <a:t>reduces </a:t>
            </a:r>
            <a:r>
              <a:rPr sz="2400" spc="-10" dirty="0">
                <a:solidFill>
                  <a:srgbClr val="56555A"/>
                </a:solidFill>
                <a:latin typeface="Carlito"/>
                <a:cs typeface="Carlito"/>
              </a:rPr>
              <a:t>conflicts </a:t>
            </a:r>
            <a:r>
              <a:rPr sz="2400" spc="-5" dirty="0">
                <a:solidFill>
                  <a:srgbClr val="56555A"/>
                </a:solidFill>
                <a:latin typeface="Carlito"/>
                <a:cs typeface="Carlito"/>
              </a:rPr>
              <a:t>between teams </a:t>
            </a:r>
            <a:r>
              <a:rPr sz="2400" dirty="0">
                <a:solidFill>
                  <a:srgbClr val="56555A"/>
                </a:solidFill>
                <a:latin typeface="Carlito"/>
                <a:cs typeface="Carlito"/>
              </a:rPr>
              <a:t>running </a:t>
            </a:r>
            <a:r>
              <a:rPr sz="2400" spc="-20" dirty="0">
                <a:solidFill>
                  <a:srgbClr val="56555A"/>
                </a:solidFill>
                <a:latin typeface="Carlito"/>
                <a:cs typeface="Carlito"/>
              </a:rPr>
              <a:t>different </a:t>
            </a:r>
            <a:r>
              <a:rPr sz="2400" spc="-15" dirty="0">
                <a:solidFill>
                  <a:srgbClr val="56555A"/>
                </a:solidFill>
                <a:latin typeface="Carlito"/>
                <a:cs typeface="Carlito"/>
              </a:rPr>
              <a:t>software </a:t>
            </a:r>
            <a:r>
              <a:rPr sz="2400" spc="-5" dirty="0">
                <a:solidFill>
                  <a:srgbClr val="56555A"/>
                </a:solidFill>
                <a:latin typeface="Carlito"/>
                <a:cs typeface="Carlito"/>
              </a:rPr>
              <a:t>on </a:t>
            </a:r>
            <a:r>
              <a:rPr sz="2400" dirty="0">
                <a:solidFill>
                  <a:srgbClr val="56555A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56555A"/>
                </a:solidFill>
                <a:latin typeface="Carlito"/>
                <a:cs typeface="Carlito"/>
              </a:rPr>
              <a:t>same</a:t>
            </a:r>
            <a:r>
              <a:rPr sz="2400" spc="-25" dirty="0">
                <a:solidFill>
                  <a:srgbClr val="56555A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56555A"/>
                </a:solidFill>
                <a:latin typeface="Carlito"/>
                <a:cs typeface="Carlito"/>
              </a:rPr>
              <a:t>infrastructure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19" name="Picture 2" descr="About Our Company | Capgemini">
            <a:extLst>
              <a:ext uri="{FF2B5EF4-FFF2-40B4-BE49-F238E27FC236}">
                <a16:creationId xmlns:a16="http://schemas.microsoft.com/office/drawing/2014/main" id="{A25D33E7-F4E2-40C7-97A9-A403FE333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3771900"/>
            <a:ext cx="8329930" cy="101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spc="-5" dirty="0"/>
              <a:t>Container</a:t>
            </a:r>
            <a:r>
              <a:rPr sz="6500" spc="-60" dirty="0"/>
              <a:t> </a:t>
            </a:r>
            <a:r>
              <a:rPr sz="6500" spc="-5" dirty="0"/>
              <a:t>Orchestration</a:t>
            </a:r>
            <a:endParaRPr sz="6500" dirty="0"/>
          </a:p>
        </p:txBody>
      </p:sp>
      <p:pic>
        <p:nvPicPr>
          <p:cNvPr id="4" name="Picture 2" descr="About Our Company | Capgemini">
            <a:extLst>
              <a:ext uri="{FF2B5EF4-FFF2-40B4-BE49-F238E27FC236}">
                <a16:creationId xmlns:a16="http://schemas.microsoft.com/office/drawing/2014/main" id="{423862E3-4F01-454B-AD6E-4D167FECD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1104900"/>
            <a:ext cx="87077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95A82"/>
                </a:solidFill>
              </a:rPr>
              <a:t>Why Container</a:t>
            </a:r>
            <a:r>
              <a:rPr sz="5400" spc="-80" dirty="0">
                <a:solidFill>
                  <a:srgbClr val="095A82"/>
                </a:solidFill>
              </a:rPr>
              <a:t> </a:t>
            </a:r>
            <a:r>
              <a:rPr sz="5400" spc="-5" dirty="0">
                <a:solidFill>
                  <a:srgbClr val="095A82"/>
                </a:solidFill>
              </a:rPr>
              <a:t>Orchestration?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3276600" y="3314700"/>
            <a:ext cx="14589760" cy="2905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95"/>
              </a:spcBef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spc="-10" dirty="0">
                <a:solidFill>
                  <a:srgbClr val="5F5F5F"/>
                </a:solidFill>
                <a:latin typeface="Carlito"/>
                <a:cs typeface="Carlito"/>
              </a:rPr>
              <a:t>Container orchestration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manages the availability, </a:t>
            </a:r>
            <a:r>
              <a:rPr sz="2800" spc="-10" dirty="0">
                <a:solidFill>
                  <a:srgbClr val="5F5F5F"/>
                </a:solidFill>
                <a:latin typeface="Carlito"/>
                <a:cs typeface="Carlito"/>
              </a:rPr>
              <a:t>scaling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5F5F5F"/>
                </a:solidFill>
                <a:latin typeface="Carlito"/>
                <a:cs typeface="Carlito"/>
              </a:rPr>
              <a:t>networking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of the</a:t>
            </a:r>
            <a:r>
              <a:rPr sz="2800" spc="26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containers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2500" dirty="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It </a:t>
            </a:r>
            <a:r>
              <a:rPr sz="2800" spc="-10" dirty="0">
                <a:solidFill>
                  <a:srgbClr val="5F5F5F"/>
                </a:solidFill>
                <a:latin typeface="Carlito"/>
                <a:cs typeface="Carlito"/>
              </a:rPr>
              <a:t>helps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in monitoring the cluster i.e., group of</a:t>
            </a:r>
            <a:r>
              <a:rPr sz="2800" spc="10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5F5F5F"/>
                </a:solidFill>
                <a:latin typeface="Carlito"/>
                <a:cs typeface="Carlito"/>
              </a:rPr>
              <a:t>hosts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95A82"/>
              </a:buClr>
              <a:buFont typeface="Wingdings"/>
              <a:buChar char=""/>
            </a:pPr>
            <a:endParaRPr sz="2500" dirty="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It </a:t>
            </a:r>
            <a:r>
              <a:rPr sz="2800" spc="-10" dirty="0">
                <a:solidFill>
                  <a:srgbClr val="5F5F5F"/>
                </a:solidFill>
                <a:latin typeface="Carlito"/>
                <a:cs typeface="Carlito"/>
              </a:rPr>
              <a:t>helps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in managing the </a:t>
            </a:r>
            <a:r>
              <a:rPr sz="2800" spc="-10" dirty="0">
                <a:solidFill>
                  <a:srgbClr val="5F5F5F"/>
                </a:solidFill>
                <a:latin typeface="Carlito"/>
                <a:cs typeface="Carlito"/>
              </a:rPr>
              <a:t>timing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5F5F5F"/>
                </a:solidFill>
                <a:latin typeface="Carlito"/>
                <a:cs typeface="Carlito"/>
              </a:rPr>
              <a:t>container</a:t>
            </a:r>
            <a:r>
              <a:rPr sz="2800" spc="10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creations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95A82"/>
              </a:buClr>
              <a:buFont typeface="Wingdings"/>
              <a:buChar char=""/>
            </a:pPr>
            <a:endParaRPr sz="2500" dirty="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It </a:t>
            </a:r>
            <a:r>
              <a:rPr sz="2800" spc="-10" dirty="0">
                <a:solidFill>
                  <a:srgbClr val="5F5F5F"/>
                </a:solidFill>
                <a:latin typeface="Carlito"/>
                <a:cs typeface="Carlito"/>
              </a:rPr>
              <a:t>helps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in container configuration in </a:t>
            </a:r>
            <a:r>
              <a:rPr sz="2800" spc="-10" dirty="0">
                <a:solidFill>
                  <a:srgbClr val="5F5F5F"/>
                </a:solidFill>
                <a:latin typeface="Carlito"/>
                <a:cs typeface="Carlito"/>
              </a:rPr>
              <a:t>order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to allow containers to communicate with </a:t>
            </a:r>
            <a:r>
              <a:rPr sz="2800" spc="-10" dirty="0">
                <a:solidFill>
                  <a:srgbClr val="5F5F5F"/>
                </a:solidFill>
                <a:latin typeface="Carlito"/>
                <a:cs typeface="Carlito"/>
              </a:rPr>
              <a:t>one</a:t>
            </a:r>
            <a:r>
              <a:rPr sz="2800" spc="290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another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5" name="Picture 2" descr="About Our Company | Capgemini">
            <a:extLst>
              <a:ext uri="{FF2B5EF4-FFF2-40B4-BE49-F238E27FC236}">
                <a16:creationId xmlns:a16="http://schemas.microsoft.com/office/drawing/2014/main" id="{AE357F09-8641-4324-BE45-623985D3F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04800" y="321183"/>
            <a:ext cx="17703165" cy="9965817"/>
            <a:chOff x="292608" y="321563"/>
            <a:chExt cx="17703165" cy="9965817"/>
          </a:xfrm>
        </p:grpSpPr>
        <p:sp>
          <p:nvSpPr>
            <p:cNvPr id="4" name="object 4"/>
            <p:cNvSpPr/>
            <p:nvPr/>
          </p:nvSpPr>
          <p:spPr>
            <a:xfrm>
              <a:off x="292608" y="321563"/>
              <a:ext cx="17703165" cy="9354820"/>
            </a:xfrm>
            <a:custGeom>
              <a:avLst/>
              <a:gdLst/>
              <a:ahLst/>
              <a:cxnLst/>
              <a:rect l="l" t="t" r="r" b="b"/>
              <a:pathLst>
                <a:path w="17703165" h="9354820">
                  <a:moveTo>
                    <a:pt x="17702784" y="0"/>
                  </a:moveTo>
                  <a:lnTo>
                    <a:pt x="0" y="0"/>
                  </a:lnTo>
                  <a:lnTo>
                    <a:pt x="0" y="9133345"/>
                  </a:lnTo>
                  <a:lnTo>
                    <a:pt x="0" y="9354312"/>
                  </a:lnTo>
                  <a:lnTo>
                    <a:pt x="17702784" y="9354312"/>
                  </a:lnTo>
                  <a:lnTo>
                    <a:pt x="17702784" y="9133345"/>
                  </a:lnTo>
                  <a:lnTo>
                    <a:pt x="17702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0704" y="9454895"/>
              <a:ext cx="2275840" cy="832485"/>
            </a:xfrm>
            <a:custGeom>
              <a:avLst/>
              <a:gdLst/>
              <a:ahLst/>
              <a:cxnLst/>
              <a:rect l="l" t="t" r="r" b="b"/>
              <a:pathLst>
                <a:path w="2275840" h="832484">
                  <a:moveTo>
                    <a:pt x="0" y="832103"/>
                  </a:moveTo>
                  <a:lnTo>
                    <a:pt x="2275332" y="832103"/>
                  </a:lnTo>
                  <a:lnTo>
                    <a:pt x="2275332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4974" y="1700783"/>
              <a:ext cx="16421100" cy="29209"/>
            </a:xfrm>
            <a:custGeom>
              <a:avLst/>
              <a:gdLst/>
              <a:ahLst/>
              <a:cxnLst/>
              <a:rect l="l" t="t" r="r" b="b"/>
              <a:pathLst>
                <a:path w="16421100" h="29210">
                  <a:moveTo>
                    <a:pt x="164211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6421100" y="28956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055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37666" y="645617"/>
            <a:ext cx="104923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95A82"/>
                </a:solidFill>
              </a:rPr>
              <a:t>Container</a:t>
            </a:r>
            <a:r>
              <a:rPr sz="5400" spc="-55" dirty="0">
                <a:solidFill>
                  <a:srgbClr val="095A82"/>
                </a:solidFill>
              </a:rPr>
              <a:t> </a:t>
            </a:r>
            <a:r>
              <a:rPr sz="5400" spc="-5" dirty="0">
                <a:solidFill>
                  <a:srgbClr val="095A82"/>
                </a:solidFill>
              </a:rPr>
              <a:t>Orchestration</a:t>
            </a:r>
            <a:endParaRPr sz="540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1905000" y="2080439"/>
            <a:ext cx="13813790" cy="7538084"/>
            <a:chOff x="2081783" y="1851660"/>
            <a:chExt cx="13813790" cy="7538084"/>
          </a:xfrm>
        </p:grpSpPr>
        <p:sp>
          <p:nvSpPr>
            <p:cNvPr id="11" name="object 11"/>
            <p:cNvSpPr/>
            <p:nvPr/>
          </p:nvSpPr>
          <p:spPr>
            <a:xfrm>
              <a:off x="2081783" y="1851660"/>
              <a:ext cx="13813536" cy="75377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0601" y="2102358"/>
              <a:ext cx="504825" cy="350520"/>
            </a:xfrm>
            <a:custGeom>
              <a:avLst/>
              <a:gdLst/>
              <a:ahLst/>
              <a:cxnLst/>
              <a:rect l="l" t="t" r="r" b="b"/>
              <a:pathLst>
                <a:path w="504825" h="350519">
                  <a:moveTo>
                    <a:pt x="504444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504444" y="350520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0601" y="2102358"/>
              <a:ext cx="504825" cy="350520"/>
            </a:xfrm>
            <a:custGeom>
              <a:avLst/>
              <a:gdLst/>
              <a:ahLst/>
              <a:cxnLst/>
              <a:rect l="l" t="t" r="r" b="b"/>
              <a:pathLst>
                <a:path w="504825" h="350519">
                  <a:moveTo>
                    <a:pt x="0" y="350520"/>
                  </a:moveTo>
                  <a:lnTo>
                    <a:pt x="504444" y="350520"/>
                  </a:lnTo>
                  <a:lnTo>
                    <a:pt x="504444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1685" y="3618738"/>
              <a:ext cx="1050290" cy="525780"/>
            </a:xfrm>
            <a:custGeom>
              <a:avLst/>
              <a:gdLst/>
              <a:ahLst/>
              <a:cxnLst/>
              <a:rect l="l" t="t" r="r" b="b"/>
              <a:pathLst>
                <a:path w="1050289" h="525779">
                  <a:moveTo>
                    <a:pt x="1050036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1050036" y="525780"/>
                  </a:lnTo>
                  <a:lnTo>
                    <a:pt x="1050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21685" y="3618738"/>
              <a:ext cx="1050290" cy="525780"/>
            </a:xfrm>
            <a:custGeom>
              <a:avLst/>
              <a:gdLst/>
              <a:ahLst/>
              <a:cxnLst/>
              <a:rect l="l" t="t" r="r" b="b"/>
              <a:pathLst>
                <a:path w="1050289" h="525779">
                  <a:moveTo>
                    <a:pt x="0" y="525780"/>
                  </a:moveTo>
                  <a:lnTo>
                    <a:pt x="1050036" y="525780"/>
                  </a:lnTo>
                  <a:lnTo>
                    <a:pt x="1050036" y="0"/>
                  </a:lnTo>
                  <a:lnTo>
                    <a:pt x="0" y="0"/>
                  </a:lnTo>
                  <a:lnTo>
                    <a:pt x="0" y="52578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2" descr="About Our Company | Capgemini">
            <a:extLst>
              <a:ext uri="{FF2B5EF4-FFF2-40B4-BE49-F238E27FC236}">
                <a16:creationId xmlns:a16="http://schemas.microsoft.com/office/drawing/2014/main" id="{6E527EAC-6579-4DA5-A84E-B5EF09FD9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666" y="645617"/>
            <a:ext cx="120925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95A82"/>
                </a:solidFill>
              </a:rPr>
              <a:t>The Top </a:t>
            </a:r>
            <a:r>
              <a:rPr sz="5400" dirty="0">
                <a:solidFill>
                  <a:srgbClr val="095A82"/>
                </a:solidFill>
              </a:rPr>
              <a:t>3 </a:t>
            </a:r>
            <a:r>
              <a:rPr sz="5400" spc="-5" dirty="0">
                <a:solidFill>
                  <a:srgbClr val="095A82"/>
                </a:solidFill>
              </a:rPr>
              <a:t>Container</a:t>
            </a:r>
            <a:r>
              <a:rPr sz="5400" spc="-45" dirty="0">
                <a:solidFill>
                  <a:srgbClr val="095A82"/>
                </a:solidFill>
              </a:rPr>
              <a:t> </a:t>
            </a:r>
            <a:r>
              <a:rPr sz="5400" spc="-5" dirty="0">
                <a:solidFill>
                  <a:srgbClr val="095A82"/>
                </a:solidFill>
              </a:rPr>
              <a:t>Orchestrators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2709672" y="2040758"/>
            <a:ext cx="5755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F5F5F"/>
                </a:solidFill>
                <a:latin typeface="Carlito"/>
                <a:cs typeface="Carlito"/>
              </a:rPr>
              <a:t>The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Top 3 </a:t>
            </a:r>
            <a:r>
              <a:rPr sz="2800" spc="-10" dirty="0">
                <a:solidFill>
                  <a:srgbClr val="5F5F5F"/>
                </a:solidFill>
                <a:latin typeface="Carlito"/>
                <a:cs typeface="Carlito"/>
              </a:rPr>
              <a:t>Container Orchestrators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are</a:t>
            </a:r>
            <a:r>
              <a:rPr sz="2800" spc="105" dirty="0">
                <a:solidFill>
                  <a:srgbClr val="5F5F5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5F5F5F"/>
                </a:solidFill>
                <a:latin typeface="Carlito"/>
                <a:cs typeface="Carlito"/>
              </a:rPr>
              <a:t>: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4000" y="4028516"/>
            <a:ext cx="14612619" cy="2907030"/>
            <a:chOff x="1559052" y="4166615"/>
            <a:chExt cx="14612619" cy="2907030"/>
          </a:xfrm>
        </p:grpSpPr>
        <p:sp>
          <p:nvSpPr>
            <p:cNvPr id="5" name="object 5"/>
            <p:cNvSpPr/>
            <p:nvPr/>
          </p:nvSpPr>
          <p:spPr>
            <a:xfrm>
              <a:off x="1559052" y="4238243"/>
              <a:ext cx="3344417" cy="28354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6524" y="4233671"/>
              <a:ext cx="3051048" cy="2542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11556" y="4171187"/>
              <a:ext cx="2905505" cy="28369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59028" y="4166615"/>
              <a:ext cx="2612136" cy="25435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35240" y="4238243"/>
              <a:ext cx="2195322" cy="26266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82711" y="4342256"/>
              <a:ext cx="1901952" cy="22246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29052" y="6943166"/>
            <a:ext cx="2155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56555A"/>
                </a:solidFill>
                <a:latin typeface="Carlito"/>
                <a:cs typeface="Carlito"/>
              </a:rPr>
              <a:t>Docker</a:t>
            </a:r>
            <a:r>
              <a:rPr sz="2800" b="1" spc="-45" dirty="0">
                <a:solidFill>
                  <a:srgbClr val="56555A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56555A"/>
                </a:solidFill>
                <a:latin typeface="Carlito"/>
                <a:cs typeface="Carlito"/>
              </a:rPr>
              <a:t>Swarm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64677" y="6943166"/>
            <a:ext cx="989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56555A"/>
                </a:solidFill>
                <a:latin typeface="Carlito"/>
                <a:cs typeface="Carlito"/>
              </a:rPr>
              <a:t>Mesos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21815" y="6943166"/>
            <a:ext cx="1706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0" dirty="0">
                <a:solidFill>
                  <a:srgbClr val="56555A"/>
                </a:solidFill>
                <a:latin typeface="Carlito"/>
                <a:cs typeface="Carlito"/>
              </a:rPr>
              <a:t>K</a:t>
            </a:r>
            <a:r>
              <a:rPr sz="2800" b="1" spc="-5" dirty="0">
                <a:solidFill>
                  <a:srgbClr val="56555A"/>
                </a:solidFill>
                <a:latin typeface="Carlito"/>
                <a:cs typeface="Carlito"/>
              </a:rPr>
              <a:t>ub</a:t>
            </a:r>
            <a:r>
              <a:rPr sz="2800" b="1" spc="-15" dirty="0">
                <a:solidFill>
                  <a:srgbClr val="56555A"/>
                </a:solidFill>
                <a:latin typeface="Carlito"/>
                <a:cs typeface="Carlito"/>
              </a:rPr>
              <a:t>e</a:t>
            </a:r>
            <a:r>
              <a:rPr sz="2800" b="1" spc="-10" dirty="0">
                <a:solidFill>
                  <a:srgbClr val="56555A"/>
                </a:solidFill>
                <a:latin typeface="Carlito"/>
                <a:cs typeface="Carlito"/>
              </a:rPr>
              <a:t>rn</a:t>
            </a:r>
            <a:r>
              <a:rPr sz="2800" b="1" spc="-35" dirty="0">
                <a:solidFill>
                  <a:srgbClr val="56555A"/>
                </a:solidFill>
                <a:latin typeface="Carlito"/>
                <a:cs typeface="Carlito"/>
              </a:rPr>
              <a:t>e</a:t>
            </a:r>
            <a:r>
              <a:rPr sz="2800" b="1" spc="-45" dirty="0">
                <a:solidFill>
                  <a:srgbClr val="56555A"/>
                </a:solidFill>
                <a:latin typeface="Carlito"/>
                <a:cs typeface="Carlito"/>
              </a:rPr>
              <a:t>t</a:t>
            </a:r>
            <a:r>
              <a:rPr sz="2800" b="1" spc="-10" dirty="0">
                <a:solidFill>
                  <a:srgbClr val="56555A"/>
                </a:solidFill>
                <a:latin typeface="Carlito"/>
                <a:cs typeface="Carlito"/>
              </a:rPr>
              <a:t>es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16" name="Picture 2" descr="About Our Company | Capgemini">
            <a:extLst>
              <a:ext uri="{FF2B5EF4-FFF2-40B4-BE49-F238E27FC236}">
                <a16:creationId xmlns:a16="http://schemas.microsoft.com/office/drawing/2014/main" id="{7E5648FE-6F1A-4DA1-874D-7EB569C4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0" y="366233"/>
            <a:ext cx="83820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85</TotalTime>
  <Words>880</Words>
  <Application>Microsoft Office PowerPoint</Application>
  <PresentationFormat>Custom</PresentationFormat>
  <Paragraphs>148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Arial</vt:lpstr>
      <vt:lpstr>BPG Chveulebrivi GPL&amp;GNU</vt:lpstr>
      <vt:lpstr>Calibri</vt:lpstr>
      <vt:lpstr>Carlito</vt:lpstr>
      <vt:lpstr>Comic Sans MS</vt:lpstr>
      <vt:lpstr>Corbel</vt:lpstr>
      <vt:lpstr>Gill Sans MT</vt:lpstr>
      <vt:lpstr>Times New Roman</vt:lpstr>
      <vt:lpstr>Trebuchet MS</vt:lpstr>
      <vt:lpstr>Ubuntu</vt:lpstr>
      <vt:lpstr>Wingdings</vt:lpstr>
      <vt:lpstr>Wingdings 3</vt:lpstr>
      <vt:lpstr>Parallax</vt:lpstr>
      <vt:lpstr>Gallery</vt:lpstr>
      <vt:lpstr>Facet</vt:lpstr>
      <vt:lpstr>Basis</vt:lpstr>
      <vt:lpstr> Kubernetes                    Presentation  by                                                                Rakesh      </vt:lpstr>
      <vt:lpstr>Topics</vt:lpstr>
      <vt:lpstr>Objectives</vt:lpstr>
      <vt:lpstr>Revising Containers</vt:lpstr>
      <vt:lpstr>Containers</vt:lpstr>
      <vt:lpstr>Container Orchestration</vt:lpstr>
      <vt:lpstr>Why Container Orchestration?</vt:lpstr>
      <vt:lpstr>Container Orchestration</vt:lpstr>
      <vt:lpstr>The Top 3 Container Orchestrators</vt:lpstr>
      <vt:lpstr>The Top 3 Container Orchestrators</vt:lpstr>
      <vt:lpstr>Docker Swarm Vs Kubernetes</vt:lpstr>
      <vt:lpstr>What is Kubernetes?</vt:lpstr>
      <vt:lpstr>Features Of Kubernetes</vt:lpstr>
      <vt:lpstr>Advantages Of Kubernetes</vt:lpstr>
      <vt:lpstr>Kubernetes Cluster Architecture</vt:lpstr>
      <vt:lpstr>Kubernetes Cluster Components</vt:lpstr>
      <vt:lpstr>Kubernetes Master</vt:lpstr>
      <vt:lpstr>Kubernetes Worker Node</vt:lpstr>
      <vt:lpstr>Kubernetes Pods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Harsha</dc:creator>
  <cp:lastModifiedBy>Ganguri, Rakesh</cp:lastModifiedBy>
  <cp:revision>1</cp:revision>
  <dcterms:created xsi:type="dcterms:W3CDTF">2021-09-22T13:08:48Z</dcterms:created>
  <dcterms:modified xsi:type="dcterms:W3CDTF">2021-09-24T06:53:39Z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2021-09-22T00:00:00Z</vt:filetime>
  </property>
</Properties>
</file>