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6"/>
  </p:notesMasterIdLst>
  <p:handoutMasterIdLst>
    <p:handoutMasterId r:id="rId7"/>
  </p:handoutMasterIdLst>
  <p:sldIdLst>
    <p:sldId id="833" r:id="rId3"/>
    <p:sldId id="840" r:id="rId4"/>
    <p:sldId id="83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5A7"/>
    <a:srgbClr val="0F0E9A"/>
    <a:srgbClr val="535050"/>
    <a:srgbClr val="00ADEF"/>
    <a:srgbClr val="D2D2D2"/>
    <a:srgbClr val="20A8D2"/>
    <a:srgbClr val="090963"/>
    <a:srgbClr val="E6E6E6"/>
    <a:srgbClr val="37B8E1"/>
    <a:srgbClr val="85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38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26"/>
    </p:cViewPr>
  </p:sorter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B12B-454E-4370-8F81-2DB0B73DB90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9F0D-FF83-406B-8CD4-F4EB0D85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7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9DC43-0892-4BE2-BCE4-3F38C5DA76D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186BC-46AB-4F0D-B4DD-2CFECFF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CSSCorporation/?fref=ts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microsoft.com/office/2007/relationships/hdphoto" Target="../media/hdphoto6.wdp"/><Relationship Id="rId12" Type="http://schemas.openxmlformats.org/officeDocument/2006/relationships/hyperlink" Target="https://www.linkedin.com/company/7062?trk=tyah&amp;trkInfo=clickedVertical:company,clickedEntityId:7062,idx:3-1-8,tarId:1486270515369,tas:CSS%20Corp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microsoft.com/office/2007/relationships/hdphoto" Target="../media/hdphoto5.wdp"/><Relationship Id="rId10" Type="http://schemas.openxmlformats.org/officeDocument/2006/relationships/hyperlink" Target="https://twitter.com/CSSCorp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3DF-47F4-4CB5-975C-8D2AA31D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344093"/>
            <a:ext cx="874395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7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lvl1pPr algn="l">
              <a:defRPr lang="en-US" sz="22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09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algn="l" defTabSz="609468"/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spcBef>
                <a:spcPts val="1200"/>
              </a:spcBef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>
              <a:spcBef>
                <a:spcPts val="1200"/>
              </a:spcBef>
              <a:tabLst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>
              <a:spcBef>
                <a:spcPts val="1200"/>
              </a:spcBef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2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8341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5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Horizont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27795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27795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8640" indent="-27432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09285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285"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0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CB6648-3FD9-4BE5-8DE7-847F0DDDF2F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2FAEA2D-BE36-40B0-8BF8-9CCB68A945F9}"/>
              </a:ext>
            </a:extLst>
          </p:cNvPr>
          <p:cNvSpPr>
            <a:spLocks/>
          </p:cNvSpPr>
          <p:nvPr userDrawn="1"/>
        </p:nvSpPr>
        <p:spPr>
          <a:xfrm>
            <a:off x="0" y="4800600"/>
            <a:ext cx="12192000" cy="2057400"/>
          </a:xfrm>
          <a:custGeom>
            <a:avLst/>
            <a:gdLst>
              <a:gd name="connsiteX0" fmla="*/ 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0 w 12192000"/>
              <a:gd name="connsiteY4" fmla="*/ 0 h 2057400"/>
              <a:gd name="connsiteX0" fmla="*/ 21145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16700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1670050 w 12192000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57400">
                <a:moveTo>
                  <a:pt x="1670050" y="0"/>
                </a:moveTo>
                <a:lnTo>
                  <a:pt x="12192000" y="0"/>
                </a:lnTo>
                <a:lnTo>
                  <a:pt x="12192000" y="2057400"/>
                </a:lnTo>
                <a:lnTo>
                  <a:pt x="0" y="2057400"/>
                </a:lnTo>
                <a:lnTo>
                  <a:pt x="167005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FEC-6D29-4681-AF96-DD2D3071D605}"/>
              </a:ext>
            </a:extLst>
          </p:cNvPr>
          <p:cNvSpPr>
            <a:spLocks/>
          </p:cNvSpPr>
          <p:nvPr userDrawn="1"/>
        </p:nvSpPr>
        <p:spPr>
          <a:xfrm>
            <a:off x="0" y="4800598"/>
            <a:ext cx="12192000" cy="2057401"/>
          </a:xfrm>
          <a:custGeom>
            <a:avLst/>
            <a:gdLst>
              <a:gd name="connsiteX0" fmla="*/ 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0 w 12192000"/>
              <a:gd name="connsiteY4" fmla="*/ 0 h 2057400"/>
              <a:gd name="connsiteX0" fmla="*/ 21145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2114550 w 12192000"/>
              <a:gd name="connsiteY0" fmla="*/ 0 h 2057400"/>
              <a:gd name="connsiteX1" fmla="*/ 11998037 w 12192000"/>
              <a:gd name="connsiteY1" fmla="*/ 41563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2114550 w 12192000"/>
              <a:gd name="connsiteY0" fmla="*/ 1 h 2057401"/>
              <a:gd name="connsiteX1" fmla="*/ 12192000 w 12192000"/>
              <a:gd name="connsiteY1" fmla="*/ 0 h 2057401"/>
              <a:gd name="connsiteX2" fmla="*/ 12192000 w 12192000"/>
              <a:gd name="connsiteY2" fmla="*/ 2057401 h 2057401"/>
              <a:gd name="connsiteX3" fmla="*/ 0 w 12192000"/>
              <a:gd name="connsiteY3" fmla="*/ 2057401 h 2057401"/>
              <a:gd name="connsiteX4" fmla="*/ 2114550 w 12192000"/>
              <a:gd name="connsiteY4" fmla="*/ 1 h 20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57401">
                <a:moveTo>
                  <a:pt x="2114550" y="1"/>
                </a:moveTo>
                <a:lnTo>
                  <a:pt x="12192000" y="0"/>
                </a:lnTo>
                <a:lnTo>
                  <a:pt x="12192000" y="2057401"/>
                </a:lnTo>
                <a:lnTo>
                  <a:pt x="0" y="2057401"/>
                </a:lnTo>
                <a:lnTo>
                  <a:pt x="2114550" y="1"/>
                </a:ln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8867" y="5089310"/>
            <a:ext cx="9278887" cy="677108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 algn="r">
              <a:defRPr lang="en-IN" sz="3800" b="1">
                <a:solidFill>
                  <a:srgbClr val="01A4E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r" defTabSz="91440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9596" y="5899768"/>
            <a:ext cx="7088159" cy="695062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>
              <a:defRPr lang="en-US" sz="2800" b="1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2" y="249768"/>
            <a:ext cx="2222120" cy="7177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C14C2D-28AD-4870-B5E3-ABD2F3A77456}"/>
              </a:ext>
            </a:extLst>
          </p:cNvPr>
          <p:cNvCxnSpPr/>
          <p:nvPr userDrawn="1"/>
        </p:nvCxnSpPr>
        <p:spPr>
          <a:xfrm>
            <a:off x="6563754" y="5833093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5542C04-9956-4EA1-A77C-0D00F55A8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6191881-2A3B-4254-B0E5-82D8A3D5B7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2E02420-35A7-48F5-B6AA-069412AD5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Freeform 7610">
            <a:extLst>
              <a:ext uri="{FF2B5EF4-FFF2-40B4-BE49-F238E27FC236}">
                <a16:creationId xmlns:a16="http://schemas.microsoft.com/office/drawing/2014/main" id="{ADF652F1-76AE-4E2E-8BEA-ED6D97BA30DA}"/>
              </a:ext>
            </a:extLst>
          </p:cNvPr>
          <p:cNvSpPr>
            <a:spLocks/>
          </p:cNvSpPr>
          <p:nvPr userDrawn="1"/>
        </p:nvSpPr>
        <p:spPr bwMode="auto">
          <a:xfrm>
            <a:off x="653496" y="304015"/>
            <a:ext cx="7576104" cy="6448111"/>
          </a:xfrm>
          <a:custGeom>
            <a:avLst/>
            <a:gdLst>
              <a:gd name="T0" fmla="*/ 740 w 899"/>
              <a:gd name="T1" fmla="*/ 532 h 764"/>
              <a:gd name="T2" fmla="*/ 531 w 899"/>
              <a:gd name="T3" fmla="*/ 674 h 764"/>
              <a:gd name="T4" fmla="*/ 51 w 899"/>
              <a:gd name="T5" fmla="*/ 585 h 764"/>
              <a:gd name="T6" fmla="*/ 111 w 899"/>
              <a:gd name="T7" fmla="*/ 349 h 764"/>
              <a:gd name="T8" fmla="*/ 85 w 899"/>
              <a:gd name="T9" fmla="*/ 91 h 764"/>
              <a:gd name="T10" fmla="*/ 130 w 899"/>
              <a:gd name="T11" fmla="*/ 30 h 764"/>
              <a:gd name="T12" fmla="*/ 227 w 899"/>
              <a:gd name="T13" fmla="*/ 6 h 764"/>
              <a:gd name="T14" fmla="*/ 311 w 899"/>
              <a:gd name="T15" fmla="*/ 34 h 764"/>
              <a:gd name="T16" fmla="*/ 444 w 899"/>
              <a:gd name="T17" fmla="*/ 84 h 764"/>
              <a:gd name="T18" fmla="*/ 683 w 899"/>
              <a:gd name="T19" fmla="*/ 121 h 764"/>
              <a:gd name="T20" fmla="*/ 798 w 899"/>
              <a:gd name="T21" fmla="*/ 182 h 764"/>
              <a:gd name="T22" fmla="*/ 740 w 899"/>
              <a:gd name="T23" fmla="*/ 532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9" h="764">
                <a:moveTo>
                  <a:pt x="740" y="532"/>
                </a:moveTo>
                <a:cubicBezTo>
                  <a:pt x="692" y="585"/>
                  <a:pt x="616" y="637"/>
                  <a:pt x="531" y="674"/>
                </a:cubicBezTo>
                <a:cubicBezTo>
                  <a:pt x="356" y="751"/>
                  <a:pt x="141" y="764"/>
                  <a:pt x="51" y="585"/>
                </a:cubicBezTo>
                <a:cubicBezTo>
                  <a:pt x="0" y="487"/>
                  <a:pt x="84" y="436"/>
                  <a:pt x="111" y="349"/>
                </a:cubicBezTo>
                <a:cubicBezTo>
                  <a:pt x="138" y="262"/>
                  <a:pt x="53" y="182"/>
                  <a:pt x="85" y="91"/>
                </a:cubicBezTo>
                <a:cubicBezTo>
                  <a:pt x="94" y="66"/>
                  <a:pt x="110" y="45"/>
                  <a:pt x="130" y="30"/>
                </a:cubicBezTo>
                <a:cubicBezTo>
                  <a:pt x="157" y="10"/>
                  <a:pt x="191" y="0"/>
                  <a:pt x="227" y="6"/>
                </a:cubicBezTo>
                <a:cubicBezTo>
                  <a:pt x="256" y="11"/>
                  <a:pt x="283" y="22"/>
                  <a:pt x="311" y="34"/>
                </a:cubicBezTo>
                <a:cubicBezTo>
                  <a:pt x="355" y="53"/>
                  <a:pt x="399" y="70"/>
                  <a:pt x="444" y="84"/>
                </a:cubicBezTo>
                <a:cubicBezTo>
                  <a:pt x="524" y="108"/>
                  <a:pt x="603" y="103"/>
                  <a:pt x="683" y="121"/>
                </a:cubicBezTo>
                <a:cubicBezTo>
                  <a:pt x="726" y="131"/>
                  <a:pt x="768" y="150"/>
                  <a:pt x="798" y="182"/>
                </a:cubicBezTo>
                <a:cubicBezTo>
                  <a:pt x="899" y="292"/>
                  <a:pt x="826" y="439"/>
                  <a:pt x="740" y="532"/>
                </a:cubicBezTo>
                <a:close/>
              </a:path>
            </a:pathLst>
          </a:custGeom>
          <a:gradFill flip="none" rotWithShape="1">
            <a:gsLst>
              <a:gs pos="0">
                <a:srgbClr val="0F0E9A"/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AutoShape 7608">
            <a:extLst>
              <a:ext uri="{FF2B5EF4-FFF2-40B4-BE49-F238E27FC236}">
                <a16:creationId xmlns:a16="http://schemas.microsoft.com/office/drawing/2014/main" id="{65CD63D4-3B81-4A47-BE9C-B948EEF2FAD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95375" y="869258"/>
            <a:ext cx="6104979" cy="532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7611">
            <a:extLst>
              <a:ext uri="{FF2B5EF4-FFF2-40B4-BE49-F238E27FC236}">
                <a16:creationId xmlns:a16="http://schemas.microsoft.com/office/drawing/2014/main" id="{5463E29C-0658-46EB-BB84-33F602A685E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8711" y="760330"/>
            <a:ext cx="7145376" cy="6000325"/>
          </a:xfrm>
          <a:custGeom>
            <a:avLst/>
            <a:gdLst>
              <a:gd name="T0" fmla="*/ 631 w 848"/>
              <a:gd name="T1" fmla="*/ 10 h 711"/>
              <a:gd name="T2" fmla="*/ 719 w 848"/>
              <a:gd name="T3" fmla="*/ 39 h 711"/>
              <a:gd name="T4" fmla="*/ 800 w 848"/>
              <a:gd name="T5" fmla="*/ 198 h 711"/>
              <a:gd name="T6" fmla="*/ 746 w 848"/>
              <a:gd name="T7" fmla="*/ 383 h 711"/>
              <a:gd name="T8" fmla="*/ 545 w 848"/>
              <a:gd name="T9" fmla="*/ 595 h 711"/>
              <a:gd name="T10" fmla="*/ 263 w 848"/>
              <a:gd name="T11" fmla="*/ 686 h 711"/>
              <a:gd name="T12" fmla="*/ 102 w 848"/>
              <a:gd name="T13" fmla="*/ 601 h 711"/>
              <a:gd name="T14" fmla="*/ 86 w 848"/>
              <a:gd name="T15" fmla="*/ 448 h 711"/>
              <a:gd name="T16" fmla="*/ 105 w 848"/>
              <a:gd name="T17" fmla="*/ 363 h 711"/>
              <a:gd name="T18" fmla="*/ 60 w 848"/>
              <a:gd name="T19" fmla="*/ 241 h 711"/>
              <a:gd name="T20" fmla="*/ 17 w 848"/>
              <a:gd name="T21" fmla="*/ 119 h 711"/>
              <a:gd name="T22" fmla="*/ 127 w 848"/>
              <a:gd name="T23" fmla="*/ 8 h 711"/>
              <a:gd name="T24" fmla="*/ 171 w 848"/>
              <a:gd name="T25" fmla="*/ 9 h 711"/>
              <a:gd name="T26" fmla="*/ 213 w 848"/>
              <a:gd name="T27" fmla="*/ 15 h 711"/>
              <a:gd name="T28" fmla="*/ 314 w 848"/>
              <a:gd name="T29" fmla="*/ 28 h 711"/>
              <a:gd name="T30" fmla="*/ 356 w 848"/>
              <a:gd name="T31" fmla="*/ 31 h 711"/>
              <a:gd name="T32" fmla="*/ 492 w 848"/>
              <a:gd name="T33" fmla="*/ 20 h 711"/>
              <a:gd name="T34" fmla="*/ 597 w 848"/>
              <a:gd name="T35" fmla="*/ 9 h 711"/>
              <a:gd name="T36" fmla="*/ 631 w 848"/>
              <a:gd name="T37" fmla="*/ 10 h 711"/>
              <a:gd name="T38" fmla="*/ 632 w 848"/>
              <a:gd name="T39" fmla="*/ 3 h 711"/>
              <a:gd name="T40" fmla="*/ 597 w 848"/>
              <a:gd name="T41" fmla="*/ 2 h 711"/>
              <a:gd name="T42" fmla="*/ 356 w 848"/>
              <a:gd name="T43" fmla="*/ 24 h 711"/>
              <a:gd name="T44" fmla="*/ 314 w 848"/>
              <a:gd name="T45" fmla="*/ 21 h 711"/>
              <a:gd name="T46" fmla="*/ 214 w 848"/>
              <a:gd name="T47" fmla="*/ 8 h 711"/>
              <a:gd name="T48" fmla="*/ 171 w 848"/>
              <a:gd name="T49" fmla="*/ 2 h 711"/>
              <a:gd name="T50" fmla="*/ 126 w 848"/>
              <a:gd name="T51" fmla="*/ 1 h 711"/>
              <a:gd name="T52" fmla="*/ 9 w 848"/>
              <a:gd name="T53" fmla="*/ 119 h 711"/>
              <a:gd name="T54" fmla="*/ 97 w 848"/>
              <a:gd name="T55" fmla="*/ 363 h 711"/>
              <a:gd name="T56" fmla="*/ 97 w 848"/>
              <a:gd name="T57" fmla="*/ 606 h 711"/>
              <a:gd name="T58" fmla="*/ 262 w 848"/>
              <a:gd name="T59" fmla="*/ 693 h 711"/>
              <a:gd name="T60" fmla="*/ 753 w 848"/>
              <a:gd name="T61" fmla="*/ 387 h 711"/>
              <a:gd name="T62" fmla="*/ 723 w 848"/>
              <a:gd name="T63" fmla="*/ 33 h 711"/>
              <a:gd name="T64" fmla="*/ 632 w 848"/>
              <a:gd name="T65" fmla="*/ 3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8" h="711">
                <a:moveTo>
                  <a:pt x="631" y="10"/>
                </a:moveTo>
                <a:cubicBezTo>
                  <a:pt x="665" y="13"/>
                  <a:pt x="695" y="23"/>
                  <a:pt x="719" y="39"/>
                </a:cubicBezTo>
                <a:cubicBezTo>
                  <a:pt x="774" y="75"/>
                  <a:pt x="801" y="128"/>
                  <a:pt x="800" y="198"/>
                </a:cubicBezTo>
                <a:cubicBezTo>
                  <a:pt x="800" y="254"/>
                  <a:pt x="780" y="320"/>
                  <a:pt x="746" y="383"/>
                </a:cubicBezTo>
                <a:cubicBezTo>
                  <a:pt x="706" y="457"/>
                  <a:pt x="631" y="536"/>
                  <a:pt x="545" y="595"/>
                </a:cubicBezTo>
                <a:cubicBezTo>
                  <a:pt x="447" y="662"/>
                  <a:pt x="347" y="694"/>
                  <a:pt x="263" y="686"/>
                </a:cubicBezTo>
                <a:cubicBezTo>
                  <a:pt x="200" y="680"/>
                  <a:pt x="146" y="651"/>
                  <a:pt x="102" y="601"/>
                </a:cubicBezTo>
                <a:cubicBezTo>
                  <a:pt x="56" y="548"/>
                  <a:pt x="70" y="502"/>
                  <a:pt x="86" y="448"/>
                </a:cubicBezTo>
                <a:cubicBezTo>
                  <a:pt x="95" y="421"/>
                  <a:pt x="103" y="393"/>
                  <a:pt x="105" y="363"/>
                </a:cubicBezTo>
                <a:cubicBezTo>
                  <a:pt x="107" y="316"/>
                  <a:pt x="83" y="278"/>
                  <a:pt x="60" y="241"/>
                </a:cubicBezTo>
                <a:cubicBezTo>
                  <a:pt x="35" y="203"/>
                  <a:pt x="12" y="166"/>
                  <a:pt x="17" y="119"/>
                </a:cubicBezTo>
                <a:cubicBezTo>
                  <a:pt x="22" y="60"/>
                  <a:pt x="68" y="14"/>
                  <a:pt x="127" y="8"/>
                </a:cubicBezTo>
                <a:cubicBezTo>
                  <a:pt x="140" y="7"/>
                  <a:pt x="154" y="8"/>
                  <a:pt x="171" y="9"/>
                </a:cubicBezTo>
                <a:cubicBezTo>
                  <a:pt x="185" y="11"/>
                  <a:pt x="200" y="13"/>
                  <a:pt x="213" y="15"/>
                </a:cubicBezTo>
                <a:cubicBezTo>
                  <a:pt x="243" y="20"/>
                  <a:pt x="279" y="25"/>
                  <a:pt x="314" y="28"/>
                </a:cubicBezTo>
                <a:cubicBezTo>
                  <a:pt x="328" y="30"/>
                  <a:pt x="342" y="31"/>
                  <a:pt x="356" y="31"/>
                </a:cubicBezTo>
                <a:cubicBezTo>
                  <a:pt x="403" y="34"/>
                  <a:pt x="448" y="27"/>
                  <a:pt x="492" y="20"/>
                </a:cubicBezTo>
                <a:cubicBezTo>
                  <a:pt x="526" y="15"/>
                  <a:pt x="562" y="10"/>
                  <a:pt x="597" y="9"/>
                </a:cubicBezTo>
                <a:cubicBezTo>
                  <a:pt x="609" y="9"/>
                  <a:pt x="620" y="9"/>
                  <a:pt x="631" y="10"/>
                </a:cubicBezTo>
                <a:close/>
                <a:moveTo>
                  <a:pt x="632" y="3"/>
                </a:moveTo>
                <a:cubicBezTo>
                  <a:pt x="620" y="2"/>
                  <a:pt x="608" y="1"/>
                  <a:pt x="597" y="2"/>
                </a:cubicBezTo>
                <a:cubicBezTo>
                  <a:pt x="515" y="4"/>
                  <a:pt x="439" y="28"/>
                  <a:pt x="356" y="24"/>
                </a:cubicBezTo>
                <a:cubicBezTo>
                  <a:pt x="342" y="23"/>
                  <a:pt x="328" y="22"/>
                  <a:pt x="314" y="21"/>
                </a:cubicBezTo>
                <a:cubicBezTo>
                  <a:pt x="281" y="18"/>
                  <a:pt x="248" y="13"/>
                  <a:pt x="214" y="8"/>
                </a:cubicBezTo>
                <a:cubicBezTo>
                  <a:pt x="200" y="5"/>
                  <a:pt x="186" y="3"/>
                  <a:pt x="171" y="2"/>
                </a:cubicBezTo>
                <a:cubicBezTo>
                  <a:pt x="156" y="0"/>
                  <a:pt x="141" y="0"/>
                  <a:pt x="126" y="1"/>
                </a:cubicBezTo>
                <a:cubicBezTo>
                  <a:pt x="64" y="7"/>
                  <a:pt x="15" y="56"/>
                  <a:pt x="9" y="119"/>
                </a:cubicBezTo>
                <a:cubicBezTo>
                  <a:pt x="0" y="215"/>
                  <a:pt x="102" y="271"/>
                  <a:pt x="97" y="363"/>
                </a:cubicBezTo>
                <a:cubicBezTo>
                  <a:pt x="92" y="454"/>
                  <a:pt x="24" y="522"/>
                  <a:pt x="97" y="606"/>
                </a:cubicBezTo>
                <a:cubicBezTo>
                  <a:pt x="144" y="661"/>
                  <a:pt x="201" y="687"/>
                  <a:pt x="262" y="693"/>
                </a:cubicBezTo>
                <a:cubicBezTo>
                  <a:pt x="451" y="711"/>
                  <a:pt x="674" y="531"/>
                  <a:pt x="753" y="387"/>
                </a:cubicBezTo>
                <a:cubicBezTo>
                  <a:pt x="813" y="275"/>
                  <a:pt x="848" y="115"/>
                  <a:pt x="723" y="33"/>
                </a:cubicBezTo>
                <a:cubicBezTo>
                  <a:pt x="696" y="15"/>
                  <a:pt x="664" y="6"/>
                  <a:pt x="632" y="3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7612">
            <a:extLst>
              <a:ext uri="{FF2B5EF4-FFF2-40B4-BE49-F238E27FC236}">
                <a16:creationId xmlns:a16="http://schemas.microsoft.com/office/drawing/2014/main" id="{226B83F4-AF24-4030-BB58-CCBF462AA466}"/>
              </a:ext>
            </a:extLst>
          </p:cNvPr>
          <p:cNvSpPr>
            <a:spLocks/>
          </p:cNvSpPr>
          <p:nvPr userDrawn="1"/>
        </p:nvSpPr>
        <p:spPr bwMode="auto">
          <a:xfrm>
            <a:off x="5489579" y="4649667"/>
            <a:ext cx="1695188" cy="1552322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7613">
            <a:extLst>
              <a:ext uri="{FF2B5EF4-FFF2-40B4-BE49-F238E27FC236}">
                <a16:creationId xmlns:a16="http://schemas.microsoft.com/office/drawing/2014/main" id="{C19AB246-F13B-4D6D-A36A-C02CF2BD1978}"/>
              </a:ext>
            </a:extLst>
          </p:cNvPr>
          <p:cNvSpPr>
            <a:spLocks/>
          </p:cNvSpPr>
          <p:nvPr userDrawn="1"/>
        </p:nvSpPr>
        <p:spPr bwMode="auto">
          <a:xfrm>
            <a:off x="5178262" y="6101772"/>
            <a:ext cx="699399" cy="607710"/>
          </a:xfrm>
          <a:custGeom>
            <a:avLst/>
            <a:gdLst>
              <a:gd name="T0" fmla="*/ 3 w 83"/>
              <a:gd name="T1" fmla="*/ 39 h 72"/>
              <a:gd name="T2" fmla="*/ 49 w 83"/>
              <a:gd name="T3" fmla="*/ 66 h 72"/>
              <a:gd name="T4" fmla="*/ 44 w 83"/>
              <a:gd name="T5" fmla="*/ 1 h 72"/>
              <a:gd name="T6" fmla="*/ 3 w 83"/>
              <a:gd name="T7" fmla="*/ 3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72">
                <a:moveTo>
                  <a:pt x="3" y="39"/>
                </a:moveTo>
                <a:cubicBezTo>
                  <a:pt x="5" y="60"/>
                  <a:pt x="30" y="72"/>
                  <a:pt x="49" y="66"/>
                </a:cubicBezTo>
                <a:cubicBezTo>
                  <a:pt x="83" y="55"/>
                  <a:pt x="83" y="3"/>
                  <a:pt x="44" y="1"/>
                </a:cubicBezTo>
                <a:cubicBezTo>
                  <a:pt x="23" y="0"/>
                  <a:pt x="0" y="16"/>
                  <a:pt x="3" y="3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7616">
            <a:extLst>
              <a:ext uri="{FF2B5EF4-FFF2-40B4-BE49-F238E27FC236}">
                <a16:creationId xmlns:a16="http://schemas.microsoft.com/office/drawing/2014/main" id="{FE764069-DA9A-4332-A770-AF1A10F1FB7E}"/>
              </a:ext>
            </a:extLst>
          </p:cNvPr>
          <p:cNvSpPr>
            <a:spLocks/>
          </p:cNvSpPr>
          <p:nvPr userDrawn="1"/>
        </p:nvSpPr>
        <p:spPr bwMode="auto">
          <a:xfrm>
            <a:off x="3839170" y="489526"/>
            <a:ext cx="2064078" cy="1341225"/>
          </a:xfrm>
          <a:custGeom>
            <a:avLst/>
            <a:gdLst>
              <a:gd name="T0" fmla="*/ 25 w 245"/>
              <a:gd name="T1" fmla="*/ 114 h 159"/>
              <a:gd name="T2" fmla="*/ 87 w 245"/>
              <a:gd name="T3" fmla="*/ 157 h 159"/>
              <a:gd name="T4" fmla="*/ 191 w 245"/>
              <a:gd name="T5" fmla="*/ 118 h 159"/>
              <a:gd name="T6" fmla="*/ 232 w 245"/>
              <a:gd name="T7" fmla="*/ 95 h 159"/>
              <a:gd name="T8" fmla="*/ 232 w 245"/>
              <a:gd name="T9" fmla="*/ 38 h 159"/>
              <a:gd name="T10" fmla="*/ 101 w 245"/>
              <a:gd name="T11" fmla="*/ 7 h 159"/>
              <a:gd name="T12" fmla="*/ 25 w 245"/>
              <a:gd name="T13" fmla="*/ 11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59">
                <a:moveTo>
                  <a:pt x="25" y="114"/>
                </a:moveTo>
                <a:cubicBezTo>
                  <a:pt x="35" y="138"/>
                  <a:pt x="61" y="155"/>
                  <a:pt x="87" y="157"/>
                </a:cubicBezTo>
                <a:cubicBezTo>
                  <a:pt x="125" y="159"/>
                  <a:pt x="157" y="132"/>
                  <a:pt x="191" y="118"/>
                </a:cubicBezTo>
                <a:cubicBezTo>
                  <a:pt x="206" y="112"/>
                  <a:pt x="222" y="107"/>
                  <a:pt x="232" y="95"/>
                </a:cubicBezTo>
                <a:cubicBezTo>
                  <a:pt x="245" y="79"/>
                  <a:pt x="244" y="55"/>
                  <a:pt x="232" y="38"/>
                </a:cubicBezTo>
                <a:cubicBezTo>
                  <a:pt x="206" y="2"/>
                  <a:pt x="141" y="0"/>
                  <a:pt x="101" y="7"/>
                </a:cubicBezTo>
                <a:cubicBezTo>
                  <a:pt x="50" y="16"/>
                  <a:pt x="0" y="57"/>
                  <a:pt x="25" y="114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8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val 7614">
            <a:extLst>
              <a:ext uri="{FF2B5EF4-FFF2-40B4-BE49-F238E27FC236}">
                <a16:creationId xmlns:a16="http://schemas.microsoft.com/office/drawing/2014/main" id="{62DBC7BF-D735-4E1F-820D-83CEB9CF2B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495" y="2189828"/>
            <a:ext cx="2357126" cy="2355650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90000"/>
                </a:srgbClr>
              </a:gs>
              <a:gs pos="100000">
                <a:sysClr val="window" lastClr="FFFFFF"/>
              </a:gs>
            </a:gsLst>
            <a:lin ang="5400000" scaled="1"/>
            <a:tileRect/>
          </a:gradFill>
          <a:ln>
            <a:noFill/>
          </a:ln>
          <a:effectLst>
            <a:outerShdw blurRad="762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7615">
            <a:extLst>
              <a:ext uri="{FF2B5EF4-FFF2-40B4-BE49-F238E27FC236}">
                <a16:creationId xmlns:a16="http://schemas.microsoft.com/office/drawing/2014/main" id="{BB0781DD-73DC-4461-9FD7-6DCCAC057241}"/>
              </a:ext>
            </a:extLst>
          </p:cNvPr>
          <p:cNvSpPr>
            <a:spLocks/>
          </p:cNvSpPr>
          <p:nvPr userDrawn="1"/>
        </p:nvSpPr>
        <p:spPr bwMode="auto">
          <a:xfrm>
            <a:off x="660673" y="2182649"/>
            <a:ext cx="2345311" cy="1174133"/>
          </a:xfrm>
          <a:custGeom>
            <a:avLst/>
            <a:gdLst>
              <a:gd name="T0" fmla="*/ 0 w 402"/>
              <a:gd name="T1" fmla="*/ 201 h 201"/>
              <a:gd name="T2" fmla="*/ 15 w 402"/>
              <a:gd name="T3" fmla="*/ 124 h 201"/>
              <a:gd name="T4" fmla="*/ 59 w 402"/>
              <a:gd name="T5" fmla="*/ 59 h 201"/>
              <a:gd name="T6" fmla="*/ 124 w 402"/>
              <a:gd name="T7" fmla="*/ 15 h 201"/>
              <a:gd name="T8" fmla="*/ 201 w 402"/>
              <a:gd name="T9" fmla="*/ 0 h 201"/>
              <a:gd name="T10" fmla="*/ 278 w 402"/>
              <a:gd name="T11" fmla="*/ 15 h 201"/>
              <a:gd name="T12" fmla="*/ 343 w 402"/>
              <a:gd name="T13" fmla="*/ 59 h 201"/>
              <a:gd name="T14" fmla="*/ 387 w 402"/>
              <a:gd name="T15" fmla="*/ 124 h 201"/>
              <a:gd name="T16" fmla="*/ 402 w 402"/>
              <a:gd name="T17" fmla="*/ 201 h 201"/>
              <a:gd name="T18" fmla="*/ 398 w 402"/>
              <a:gd name="T19" fmla="*/ 201 h 201"/>
              <a:gd name="T20" fmla="*/ 380 w 402"/>
              <a:gd name="T21" fmla="*/ 127 h 201"/>
              <a:gd name="T22" fmla="*/ 337 w 402"/>
              <a:gd name="T23" fmla="*/ 65 h 201"/>
              <a:gd name="T24" fmla="*/ 274 w 402"/>
              <a:gd name="T25" fmla="*/ 24 h 201"/>
              <a:gd name="T26" fmla="*/ 201 w 402"/>
              <a:gd name="T27" fmla="*/ 10 h 201"/>
              <a:gd name="T28" fmla="*/ 128 w 402"/>
              <a:gd name="T29" fmla="*/ 24 h 201"/>
              <a:gd name="T30" fmla="*/ 65 w 402"/>
              <a:gd name="T31" fmla="*/ 65 h 201"/>
              <a:gd name="T32" fmla="*/ 22 w 402"/>
              <a:gd name="T33" fmla="*/ 127 h 201"/>
              <a:gd name="T34" fmla="*/ 4 w 402"/>
              <a:gd name="T35" fmla="*/ 201 h 201"/>
              <a:gd name="T36" fmla="*/ 0 w 402"/>
              <a:gd name="T37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2" h="201">
                <a:moveTo>
                  <a:pt x="0" y="201"/>
                </a:moveTo>
                <a:cubicBezTo>
                  <a:pt x="0" y="175"/>
                  <a:pt x="5" y="149"/>
                  <a:pt x="15" y="124"/>
                </a:cubicBezTo>
                <a:cubicBezTo>
                  <a:pt x="25" y="100"/>
                  <a:pt x="40" y="78"/>
                  <a:pt x="59" y="59"/>
                </a:cubicBezTo>
                <a:cubicBezTo>
                  <a:pt x="77" y="40"/>
                  <a:pt x="100" y="26"/>
                  <a:pt x="124" y="15"/>
                </a:cubicBezTo>
                <a:cubicBezTo>
                  <a:pt x="148" y="5"/>
                  <a:pt x="175" y="0"/>
                  <a:pt x="201" y="0"/>
                </a:cubicBezTo>
                <a:cubicBezTo>
                  <a:pt x="227" y="0"/>
                  <a:pt x="254" y="5"/>
                  <a:pt x="278" y="15"/>
                </a:cubicBezTo>
                <a:cubicBezTo>
                  <a:pt x="302" y="26"/>
                  <a:pt x="325" y="40"/>
                  <a:pt x="343" y="59"/>
                </a:cubicBezTo>
                <a:cubicBezTo>
                  <a:pt x="362" y="78"/>
                  <a:pt x="377" y="100"/>
                  <a:pt x="387" y="124"/>
                </a:cubicBezTo>
                <a:cubicBezTo>
                  <a:pt x="397" y="149"/>
                  <a:pt x="402" y="175"/>
                  <a:pt x="402" y="201"/>
                </a:cubicBezTo>
                <a:cubicBezTo>
                  <a:pt x="398" y="201"/>
                  <a:pt x="398" y="201"/>
                  <a:pt x="398" y="201"/>
                </a:cubicBezTo>
                <a:cubicBezTo>
                  <a:pt x="396" y="176"/>
                  <a:pt x="391" y="150"/>
                  <a:pt x="380" y="127"/>
                </a:cubicBezTo>
                <a:cubicBezTo>
                  <a:pt x="370" y="104"/>
                  <a:pt x="355" y="83"/>
                  <a:pt x="337" y="65"/>
                </a:cubicBezTo>
                <a:cubicBezTo>
                  <a:pt x="319" y="48"/>
                  <a:pt x="298" y="34"/>
                  <a:pt x="274" y="24"/>
                </a:cubicBezTo>
                <a:cubicBezTo>
                  <a:pt x="251" y="15"/>
                  <a:pt x="226" y="10"/>
                  <a:pt x="201" y="10"/>
                </a:cubicBezTo>
                <a:cubicBezTo>
                  <a:pt x="176" y="10"/>
                  <a:pt x="151" y="15"/>
                  <a:pt x="128" y="24"/>
                </a:cubicBezTo>
                <a:cubicBezTo>
                  <a:pt x="104" y="34"/>
                  <a:pt x="83" y="48"/>
                  <a:pt x="65" y="65"/>
                </a:cubicBezTo>
                <a:cubicBezTo>
                  <a:pt x="47" y="83"/>
                  <a:pt x="32" y="104"/>
                  <a:pt x="22" y="127"/>
                </a:cubicBezTo>
                <a:cubicBezTo>
                  <a:pt x="11" y="150"/>
                  <a:pt x="6" y="176"/>
                  <a:pt x="4" y="201"/>
                </a:cubicBezTo>
                <a:lnTo>
                  <a:pt x="0" y="20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5" name="Picture 7622" descr="Unilever - Wikipedia">
            <a:extLst>
              <a:ext uri="{FF2B5EF4-FFF2-40B4-BE49-F238E27FC236}">
                <a16:creationId xmlns:a16="http://schemas.microsoft.com/office/drawing/2014/main" id="{19603693-CF56-4260-8590-290198365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843" y="2864578"/>
            <a:ext cx="1009782" cy="1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CSS corp logo&quot;">
            <a:extLst>
              <a:ext uri="{FF2B5EF4-FFF2-40B4-BE49-F238E27FC236}">
                <a16:creationId xmlns:a16="http://schemas.microsoft.com/office/drawing/2014/main" id="{E0FE4E67-85B9-407C-AE3B-7473C931DE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6355" y="497308"/>
            <a:ext cx="2171504" cy="5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620" descr="http://www.easypurl.info/wp-content/uploads/2014/08/shutterstock_92389585.jpg">
            <a:extLst>
              <a:ext uri="{FF2B5EF4-FFF2-40B4-BE49-F238E27FC236}">
                <a16:creationId xmlns:a16="http://schemas.microsoft.com/office/drawing/2014/main" id="{5D56241E-712E-4D97-8983-F3D380D14E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C839EEA-F817-451C-88F8-244B27DCE3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C10C43CC-8663-4585-89A1-E8DEDCEEB09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4949213" cy="6858000"/>
          </a:xfrm>
          <a:custGeom>
            <a:avLst/>
            <a:gdLst>
              <a:gd name="connsiteX0" fmla="*/ 4949213 w 4949213"/>
              <a:gd name="connsiteY0" fmla="*/ 0 h 6858000"/>
              <a:gd name="connsiteX1" fmla="*/ 578191 w 4949213"/>
              <a:gd name="connsiteY1" fmla="*/ 0 h 6858000"/>
              <a:gd name="connsiteX2" fmla="*/ 566350 w 4949213"/>
              <a:gd name="connsiteY2" fmla="*/ 37832 h 6858000"/>
              <a:gd name="connsiteX3" fmla="*/ 908517 w 4949213"/>
              <a:gd name="connsiteY3" fmla="*/ 3020615 h 6858000"/>
              <a:gd name="connsiteX4" fmla="*/ 192293 w 4949213"/>
              <a:gd name="connsiteY4" fmla="*/ 5842001 h 6858000"/>
              <a:gd name="connsiteX5" fmla="*/ 940997 w 4949213"/>
              <a:gd name="connsiteY5" fmla="*/ 6813720 h 6858000"/>
              <a:gd name="connsiteX6" fmla="*/ 996720 w 4949213"/>
              <a:gd name="connsiteY6" fmla="*/ 6858000 h 6858000"/>
              <a:gd name="connsiteX7" fmla="*/ 4949213 w 4949213"/>
              <a:gd name="connsiteY7" fmla="*/ 6858000 h 6858000"/>
              <a:gd name="connsiteX8" fmla="*/ 4949213 w 4949213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9213" h="6858000">
                <a:moveTo>
                  <a:pt x="4949213" y="0"/>
                </a:moveTo>
                <a:lnTo>
                  <a:pt x="578191" y="0"/>
                </a:lnTo>
                <a:lnTo>
                  <a:pt x="566350" y="37832"/>
                </a:lnTo>
                <a:cubicBezTo>
                  <a:pt x="278277" y="1083983"/>
                  <a:pt x="1220746" y="2013031"/>
                  <a:pt x="908517" y="3020615"/>
                </a:cubicBezTo>
                <a:cubicBezTo>
                  <a:pt x="586216" y="4060703"/>
                  <a:pt x="-416497" y="4670409"/>
                  <a:pt x="192293" y="5842001"/>
                </a:cubicBezTo>
                <a:cubicBezTo>
                  <a:pt x="393731" y="6243242"/>
                  <a:pt x="647627" y="6563786"/>
                  <a:pt x="940997" y="6813720"/>
                </a:cubicBezTo>
                <a:lnTo>
                  <a:pt x="996720" y="6858000"/>
                </a:lnTo>
                <a:lnTo>
                  <a:pt x="4949213" y="6858000"/>
                </a:lnTo>
                <a:lnTo>
                  <a:pt x="4949213" y="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131E4D48-993C-4075-8856-573500B9825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91193" y="0"/>
            <a:ext cx="3400807" cy="6858000"/>
          </a:xfrm>
          <a:custGeom>
            <a:avLst/>
            <a:gdLst>
              <a:gd name="connsiteX0" fmla="*/ 2982278 w 3400807"/>
              <a:gd name="connsiteY0" fmla="*/ 0 h 6858000"/>
              <a:gd name="connsiteX1" fmla="*/ 0 w 3400807"/>
              <a:gd name="connsiteY1" fmla="*/ 0 h 6858000"/>
              <a:gd name="connsiteX2" fmla="*/ 0 w 3400807"/>
              <a:gd name="connsiteY2" fmla="*/ 6858000 h 6858000"/>
              <a:gd name="connsiteX3" fmla="*/ 3400807 w 3400807"/>
              <a:gd name="connsiteY3" fmla="*/ 6858000 h 6858000"/>
              <a:gd name="connsiteX4" fmla="*/ 3345084 w 3400807"/>
              <a:gd name="connsiteY4" fmla="*/ 6813720 h 6858000"/>
              <a:gd name="connsiteX5" fmla="*/ 2596380 w 3400807"/>
              <a:gd name="connsiteY5" fmla="*/ 5842001 h 6858000"/>
              <a:gd name="connsiteX6" fmla="*/ 3312604 w 3400807"/>
              <a:gd name="connsiteY6" fmla="*/ 3020615 h 6858000"/>
              <a:gd name="connsiteX7" fmla="*/ 2970437 w 3400807"/>
              <a:gd name="connsiteY7" fmla="*/ 37832 h 6858000"/>
              <a:gd name="connsiteX8" fmla="*/ 2982278 w 340080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807" h="6858000">
                <a:moveTo>
                  <a:pt x="2982278" y="0"/>
                </a:moveTo>
                <a:lnTo>
                  <a:pt x="0" y="0"/>
                </a:lnTo>
                <a:lnTo>
                  <a:pt x="0" y="6858000"/>
                </a:lnTo>
                <a:lnTo>
                  <a:pt x="3400807" y="6858000"/>
                </a:lnTo>
                <a:lnTo>
                  <a:pt x="3345084" y="6813720"/>
                </a:lnTo>
                <a:cubicBezTo>
                  <a:pt x="3051714" y="6563786"/>
                  <a:pt x="2797818" y="6243242"/>
                  <a:pt x="2596380" y="5842001"/>
                </a:cubicBezTo>
                <a:cubicBezTo>
                  <a:pt x="1987590" y="4670409"/>
                  <a:pt x="2990303" y="4060703"/>
                  <a:pt x="3312604" y="3020615"/>
                </a:cubicBezTo>
                <a:cubicBezTo>
                  <a:pt x="3624833" y="2013031"/>
                  <a:pt x="2682364" y="1083983"/>
                  <a:pt x="2970437" y="37832"/>
                </a:cubicBezTo>
                <a:lnTo>
                  <a:pt x="2982278" y="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75000"/>
                </a:srgbClr>
              </a:gs>
              <a:gs pos="100000">
                <a:srgbClr val="06AFDE">
                  <a:alpha val="75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7612">
            <a:extLst>
              <a:ext uri="{FF2B5EF4-FFF2-40B4-BE49-F238E27FC236}">
                <a16:creationId xmlns:a16="http://schemas.microsoft.com/office/drawing/2014/main" id="{845447A2-701B-4AFB-AC3D-D0E4A9A18346}"/>
              </a:ext>
            </a:extLst>
          </p:cNvPr>
          <p:cNvSpPr>
            <a:spLocks/>
          </p:cNvSpPr>
          <p:nvPr userDrawn="1"/>
        </p:nvSpPr>
        <p:spPr bwMode="auto">
          <a:xfrm>
            <a:off x="9543884" y="4649667"/>
            <a:ext cx="1695188" cy="1552322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Freeform 7613">
            <a:extLst>
              <a:ext uri="{FF2B5EF4-FFF2-40B4-BE49-F238E27FC236}">
                <a16:creationId xmlns:a16="http://schemas.microsoft.com/office/drawing/2014/main" id="{33C597F0-065B-4982-989E-8E4F9F0694DF}"/>
              </a:ext>
            </a:extLst>
          </p:cNvPr>
          <p:cNvSpPr>
            <a:spLocks/>
          </p:cNvSpPr>
          <p:nvPr userDrawn="1"/>
        </p:nvSpPr>
        <p:spPr bwMode="auto">
          <a:xfrm>
            <a:off x="9232567" y="6101772"/>
            <a:ext cx="699399" cy="607710"/>
          </a:xfrm>
          <a:custGeom>
            <a:avLst/>
            <a:gdLst>
              <a:gd name="T0" fmla="*/ 3 w 83"/>
              <a:gd name="T1" fmla="*/ 39 h 72"/>
              <a:gd name="T2" fmla="*/ 49 w 83"/>
              <a:gd name="T3" fmla="*/ 66 h 72"/>
              <a:gd name="T4" fmla="*/ 44 w 83"/>
              <a:gd name="T5" fmla="*/ 1 h 72"/>
              <a:gd name="T6" fmla="*/ 3 w 83"/>
              <a:gd name="T7" fmla="*/ 3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72">
                <a:moveTo>
                  <a:pt x="3" y="39"/>
                </a:moveTo>
                <a:cubicBezTo>
                  <a:pt x="5" y="60"/>
                  <a:pt x="30" y="72"/>
                  <a:pt x="49" y="66"/>
                </a:cubicBezTo>
                <a:cubicBezTo>
                  <a:pt x="83" y="55"/>
                  <a:pt x="83" y="3"/>
                  <a:pt x="44" y="1"/>
                </a:cubicBezTo>
                <a:cubicBezTo>
                  <a:pt x="23" y="0"/>
                  <a:pt x="0" y="16"/>
                  <a:pt x="3" y="3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7616">
            <a:extLst>
              <a:ext uri="{FF2B5EF4-FFF2-40B4-BE49-F238E27FC236}">
                <a16:creationId xmlns:a16="http://schemas.microsoft.com/office/drawing/2014/main" id="{40FD6C54-D1BB-4794-BDCB-E254F54C2D0F}"/>
              </a:ext>
            </a:extLst>
          </p:cNvPr>
          <p:cNvSpPr>
            <a:spLocks/>
          </p:cNvSpPr>
          <p:nvPr userDrawn="1"/>
        </p:nvSpPr>
        <p:spPr bwMode="auto">
          <a:xfrm>
            <a:off x="7893475" y="489526"/>
            <a:ext cx="2064078" cy="1341225"/>
          </a:xfrm>
          <a:custGeom>
            <a:avLst/>
            <a:gdLst>
              <a:gd name="T0" fmla="*/ 25 w 245"/>
              <a:gd name="T1" fmla="*/ 114 h 159"/>
              <a:gd name="T2" fmla="*/ 87 w 245"/>
              <a:gd name="T3" fmla="*/ 157 h 159"/>
              <a:gd name="T4" fmla="*/ 191 w 245"/>
              <a:gd name="T5" fmla="*/ 118 h 159"/>
              <a:gd name="T6" fmla="*/ 232 w 245"/>
              <a:gd name="T7" fmla="*/ 95 h 159"/>
              <a:gd name="T8" fmla="*/ 232 w 245"/>
              <a:gd name="T9" fmla="*/ 38 h 159"/>
              <a:gd name="T10" fmla="*/ 101 w 245"/>
              <a:gd name="T11" fmla="*/ 7 h 159"/>
              <a:gd name="T12" fmla="*/ 25 w 245"/>
              <a:gd name="T13" fmla="*/ 11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59">
                <a:moveTo>
                  <a:pt x="25" y="114"/>
                </a:moveTo>
                <a:cubicBezTo>
                  <a:pt x="35" y="138"/>
                  <a:pt x="61" y="155"/>
                  <a:pt x="87" y="157"/>
                </a:cubicBezTo>
                <a:cubicBezTo>
                  <a:pt x="125" y="159"/>
                  <a:pt x="157" y="132"/>
                  <a:pt x="191" y="118"/>
                </a:cubicBezTo>
                <a:cubicBezTo>
                  <a:pt x="206" y="112"/>
                  <a:pt x="222" y="107"/>
                  <a:pt x="232" y="95"/>
                </a:cubicBezTo>
                <a:cubicBezTo>
                  <a:pt x="245" y="79"/>
                  <a:pt x="244" y="55"/>
                  <a:pt x="232" y="38"/>
                </a:cubicBezTo>
                <a:cubicBezTo>
                  <a:pt x="206" y="2"/>
                  <a:pt x="141" y="0"/>
                  <a:pt x="101" y="7"/>
                </a:cubicBezTo>
                <a:cubicBezTo>
                  <a:pt x="50" y="16"/>
                  <a:pt x="0" y="57"/>
                  <a:pt x="25" y="114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CE8E62A3-461C-4883-A046-1B3C2F678C5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611594" y="0"/>
            <a:ext cx="1067069" cy="6858000"/>
          </a:xfrm>
          <a:custGeom>
            <a:avLst/>
            <a:gdLst>
              <a:gd name="connsiteX0" fmla="*/ 648540 w 1067069"/>
              <a:gd name="connsiteY0" fmla="*/ 0 h 6858000"/>
              <a:gd name="connsiteX1" fmla="*/ 578191 w 1067069"/>
              <a:gd name="connsiteY1" fmla="*/ 0 h 6858000"/>
              <a:gd name="connsiteX2" fmla="*/ 566350 w 1067069"/>
              <a:gd name="connsiteY2" fmla="*/ 37832 h 6858000"/>
              <a:gd name="connsiteX3" fmla="*/ 908517 w 1067069"/>
              <a:gd name="connsiteY3" fmla="*/ 3020615 h 6858000"/>
              <a:gd name="connsiteX4" fmla="*/ 192293 w 1067069"/>
              <a:gd name="connsiteY4" fmla="*/ 5842001 h 6858000"/>
              <a:gd name="connsiteX5" fmla="*/ 940997 w 1067069"/>
              <a:gd name="connsiteY5" fmla="*/ 6813720 h 6858000"/>
              <a:gd name="connsiteX6" fmla="*/ 996720 w 1067069"/>
              <a:gd name="connsiteY6" fmla="*/ 6858000 h 6858000"/>
              <a:gd name="connsiteX7" fmla="*/ 1067069 w 1067069"/>
              <a:gd name="connsiteY7" fmla="*/ 6858000 h 6858000"/>
              <a:gd name="connsiteX8" fmla="*/ 1011346 w 1067069"/>
              <a:gd name="connsiteY8" fmla="*/ 6813720 h 6858000"/>
              <a:gd name="connsiteX9" fmla="*/ 262642 w 1067069"/>
              <a:gd name="connsiteY9" fmla="*/ 5842001 h 6858000"/>
              <a:gd name="connsiteX10" fmla="*/ 978866 w 1067069"/>
              <a:gd name="connsiteY10" fmla="*/ 3020615 h 6858000"/>
              <a:gd name="connsiteX11" fmla="*/ 636699 w 1067069"/>
              <a:gd name="connsiteY11" fmla="*/ 378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69" h="6858000">
                <a:moveTo>
                  <a:pt x="648540" y="0"/>
                </a:moveTo>
                <a:lnTo>
                  <a:pt x="578191" y="0"/>
                </a:lnTo>
                <a:lnTo>
                  <a:pt x="566350" y="37832"/>
                </a:lnTo>
                <a:cubicBezTo>
                  <a:pt x="278277" y="1083983"/>
                  <a:pt x="1220746" y="2013031"/>
                  <a:pt x="908517" y="3020615"/>
                </a:cubicBezTo>
                <a:cubicBezTo>
                  <a:pt x="586216" y="4060703"/>
                  <a:pt x="-416497" y="4670409"/>
                  <a:pt x="192293" y="5842001"/>
                </a:cubicBezTo>
                <a:cubicBezTo>
                  <a:pt x="393731" y="6243242"/>
                  <a:pt x="647627" y="6563786"/>
                  <a:pt x="940997" y="6813720"/>
                </a:cubicBezTo>
                <a:lnTo>
                  <a:pt x="996720" y="6858000"/>
                </a:lnTo>
                <a:lnTo>
                  <a:pt x="1067069" y="6858000"/>
                </a:lnTo>
                <a:lnTo>
                  <a:pt x="1011346" y="6813720"/>
                </a:lnTo>
                <a:cubicBezTo>
                  <a:pt x="717976" y="6563786"/>
                  <a:pt x="464080" y="6243242"/>
                  <a:pt x="262642" y="5842001"/>
                </a:cubicBezTo>
                <a:cubicBezTo>
                  <a:pt x="-346148" y="4670409"/>
                  <a:pt x="656565" y="4060703"/>
                  <a:pt x="978866" y="3020615"/>
                </a:cubicBezTo>
                <a:cubicBezTo>
                  <a:pt x="1291095" y="2013031"/>
                  <a:pt x="348626" y="1083983"/>
                  <a:pt x="636699" y="37832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371E5-59FE-4B61-AE2E-95D352547F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pic>
        <p:nvPicPr>
          <p:cNvPr id="30" name="Picture 7622" descr="Unilever - Wikipedia">
            <a:extLst>
              <a:ext uri="{FF2B5EF4-FFF2-40B4-BE49-F238E27FC236}">
                <a16:creationId xmlns:a16="http://schemas.microsoft.com/office/drawing/2014/main" id="{37859402-1B35-4408-AB67-C4E437903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043" y="341009"/>
            <a:ext cx="732852" cy="8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CSS corp logo&quot;">
            <a:extLst>
              <a:ext uri="{FF2B5EF4-FFF2-40B4-BE49-F238E27FC236}">
                <a16:creationId xmlns:a16="http://schemas.microsoft.com/office/drawing/2014/main" id="{840E4ED4-AF80-40DB-8663-0AECC54A69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6790" y="563490"/>
            <a:ext cx="1575972" cy="3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Avast Press | Avast Business Welcomes EET Group as Nordic ...">
            <a:extLst>
              <a:ext uri="{FF2B5EF4-FFF2-40B4-BE49-F238E27FC236}">
                <a16:creationId xmlns:a16="http://schemas.microsoft.com/office/drawing/2014/main" id="{64DEDA6A-6EB1-4370-9B27-1F2E16B88C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FED49D8-1EE3-4C9E-A603-5D3FAD93E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7610">
            <a:extLst>
              <a:ext uri="{FF2B5EF4-FFF2-40B4-BE49-F238E27FC236}">
                <a16:creationId xmlns:a16="http://schemas.microsoft.com/office/drawing/2014/main" id="{AB9597D0-E772-458A-B932-9331C159B753}"/>
              </a:ext>
            </a:extLst>
          </p:cNvPr>
          <p:cNvSpPr>
            <a:spLocks/>
          </p:cNvSpPr>
          <p:nvPr userDrawn="1"/>
        </p:nvSpPr>
        <p:spPr bwMode="auto">
          <a:xfrm>
            <a:off x="653496" y="304015"/>
            <a:ext cx="7576104" cy="6448111"/>
          </a:xfrm>
          <a:custGeom>
            <a:avLst/>
            <a:gdLst>
              <a:gd name="T0" fmla="*/ 740 w 899"/>
              <a:gd name="T1" fmla="*/ 532 h 764"/>
              <a:gd name="T2" fmla="*/ 531 w 899"/>
              <a:gd name="T3" fmla="*/ 674 h 764"/>
              <a:gd name="T4" fmla="*/ 51 w 899"/>
              <a:gd name="T5" fmla="*/ 585 h 764"/>
              <a:gd name="T6" fmla="*/ 111 w 899"/>
              <a:gd name="T7" fmla="*/ 349 h 764"/>
              <a:gd name="T8" fmla="*/ 85 w 899"/>
              <a:gd name="T9" fmla="*/ 91 h 764"/>
              <a:gd name="T10" fmla="*/ 130 w 899"/>
              <a:gd name="T11" fmla="*/ 30 h 764"/>
              <a:gd name="T12" fmla="*/ 227 w 899"/>
              <a:gd name="T13" fmla="*/ 6 h 764"/>
              <a:gd name="T14" fmla="*/ 311 w 899"/>
              <a:gd name="T15" fmla="*/ 34 h 764"/>
              <a:gd name="T16" fmla="*/ 444 w 899"/>
              <a:gd name="T17" fmla="*/ 84 h 764"/>
              <a:gd name="T18" fmla="*/ 683 w 899"/>
              <a:gd name="T19" fmla="*/ 121 h 764"/>
              <a:gd name="T20" fmla="*/ 798 w 899"/>
              <a:gd name="T21" fmla="*/ 182 h 764"/>
              <a:gd name="T22" fmla="*/ 740 w 899"/>
              <a:gd name="T23" fmla="*/ 532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9" h="764">
                <a:moveTo>
                  <a:pt x="740" y="532"/>
                </a:moveTo>
                <a:cubicBezTo>
                  <a:pt x="692" y="585"/>
                  <a:pt x="616" y="637"/>
                  <a:pt x="531" y="674"/>
                </a:cubicBezTo>
                <a:cubicBezTo>
                  <a:pt x="356" y="751"/>
                  <a:pt x="141" y="764"/>
                  <a:pt x="51" y="585"/>
                </a:cubicBezTo>
                <a:cubicBezTo>
                  <a:pt x="0" y="487"/>
                  <a:pt x="84" y="436"/>
                  <a:pt x="111" y="349"/>
                </a:cubicBezTo>
                <a:cubicBezTo>
                  <a:pt x="138" y="262"/>
                  <a:pt x="53" y="182"/>
                  <a:pt x="85" y="91"/>
                </a:cubicBezTo>
                <a:cubicBezTo>
                  <a:pt x="94" y="66"/>
                  <a:pt x="110" y="45"/>
                  <a:pt x="130" y="30"/>
                </a:cubicBezTo>
                <a:cubicBezTo>
                  <a:pt x="157" y="10"/>
                  <a:pt x="191" y="0"/>
                  <a:pt x="227" y="6"/>
                </a:cubicBezTo>
                <a:cubicBezTo>
                  <a:pt x="256" y="11"/>
                  <a:pt x="283" y="22"/>
                  <a:pt x="311" y="34"/>
                </a:cubicBezTo>
                <a:cubicBezTo>
                  <a:pt x="355" y="53"/>
                  <a:pt x="399" y="70"/>
                  <a:pt x="444" y="84"/>
                </a:cubicBezTo>
                <a:cubicBezTo>
                  <a:pt x="524" y="108"/>
                  <a:pt x="603" y="103"/>
                  <a:pt x="683" y="121"/>
                </a:cubicBezTo>
                <a:cubicBezTo>
                  <a:pt x="726" y="131"/>
                  <a:pt x="768" y="150"/>
                  <a:pt x="798" y="182"/>
                </a:cubicBezTo>
                <a:cubicBezTo>
                  <a:pt x="899" y="292"/>
                  <a:pt x="826" y="439"/>
                  <a:pt x="740" y="532"/>
                </a:cubicBez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7611">
            <a:extLst>
              <a:ext uri="{FF2B5EF4-FFF2-40B4-BE49-F238E27FC236}">
                <a16:creationId xmlns:a16="http://schemas.microsoft.com/office/drawing/2014/main" id="{D6EAB51D-2732-4F6D-82E0-2D96A6B241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8711" y="760330"/>
            <a:ext cx="7145376" cy="6000325"/>
          </a:xfrm>
          <a:custGeom>
            <a:avLst/>
            <a:gdLst>
              <a:gd name="T0" fmla="*/ 631 w 848"/>
              <a:gd name="T1" fmla="*/ 10 h 711"/>
              <a:gd name="T2" fmla="*/ 719 w 848"/>
              <a:gd name="T3" fmla="*/ 39 h 711"/>
              <a:gd name="T4" fmla="*/ 800 w 848"/>
              <a:gd name="T5" fmla="*/ 198 h 711"/>
              <a:gd name="T6" fmla="*/ 746 w 848"/>
              <a:gd name="T7" fmla="*/ 383 h 711"/>
              <a:gd name="T8" fmla="*/ 545 w 848"/>
              <a:gd name="T9" fmla="*/ 595 h 711"/>
              <a:gd name="T10" fmla="*/ 263 w 848"/>
              <a:gd name="T11" fmla="*/ 686 h 711"/>
              <a:gd name="T12" fmla="*/ 102 w 848"/>
              <a:gd name="T13" fmla="*/ 601 h 711"/>
              <a:gd name="T14" fmla="*/ 86 w 848"/>
              <a:gd name="T15" fmla="*/ 448 h 711"/>
              <a:gd name="T16" fmla="*/ 105 w 848"/>
              <a:gd name="T17" fmla="*/ 363 h 711"/>
              <a:gd name="T18" fmla="*/ 60 w 848"/>
              <a:gd name="T19" fmla="*/ 241 h 711"/>
              <a:gd name="T20" fmla="*/ 17 w 848"/>
              <a:gd name="T21" fmla="*/ 119 h 711"/>
              <a:gd name="T22" fmla="*/ 127 w 848"/>
              <a:gd name="T23" fmla="*/ 8 h 711"/>
              <a:gd name="T24" fmla="*/ 171 w 848"/>
              <a:gd name="T25" fmla="*/ 9 h 711"/>
              <a:gd name="T26" fmla="*/ 213 w 848"/>
              <a:gd name="T27" fmla="*/ 15 h 711"/>
              <a:gd name="T28" fmla="*/ 314 w 848"/>
              <a:gd name="T29" fmla="*/ 28 h 711"/>
              <a:gd name="T30" fmla="*/ 356 w 848"/>
              <a:gd name="T31" fmla="*/ 31 h 711"/>
              <a:gd name="T32" fmla="*/ 492 w 848"/>
              <a:gd name="T33" fmla="*/ 20 h 711"/>
              <a:gd name="T34" fmla="*/ 597 w 848"/>
              <a:gd name="T35" fmla="*/ 9 h 711"/>
              <a:gd name="T36" fmla="*/ 631 w 848"/>
              <a:gd name="T37" fmla="*/ 10 h 711"/>
              <a:gd name="T38" fmla="*/ 632 w 848"/>
              <a:gd name="T39" fmla="*/ 3 h 711"/>
              <a:gd name="T40" fmla="*/ 597 w 848"/>
              <a:gd name="T41" fmla="*/ 2 h 711"/>
              <a:gd name="T42" fmla="*/ 356 w 848"/>
              <a:gd name="T43" fmla="*/ 24 h 711"/>
              <a:gd name="T44" fmla="*/ 314 w 848"/>
              <a:gd name="T45" fmla="*/ 21 h 711"/>
              <a:gd name="T46" fmla="*/ 214 w 848"/>
              <a:gd name="T47" fmla="*/ 8 h 711"/>
              <a:gd name="T48" fmla="*/ 171 w 848"/>
              <a:gd name="T49" fmla="*/ 2 h 711"/>
              <a:gd name="T50" fmla="*/ 126 w 848"/>
              <a:gd name="T51" fmla="*/ 1 h 711"/>
              <a:gd name="T52" fmla="*/ 9 w 848"/>
              <a:gd name="T53" fmla="*/ 119 h 711"/>
              <a:gd name="T54" fmla="*/ 97 w 848"/>
              <a:gd name="T55" fmla="*/ 363 h 711"/>
              <a:gd name="T56" fmla="*/ 97 w 848"/>
              <a:gd name="T57" fmla="*/ 606 h 711"/>
              <a:gd name="T58" fmla="*/ 262 w 848"/>
              <a:gd name="T59" fmla="*/ 693 h 711"/>
              <a:gd name="T60" fmla="*/ 753 w 848"/>
              <a:gd name="T61" fmla="*/ 387 h 711"/>
              <a:gd name="T62" fmla="*/ 723 w 848"/>
              <a:gd name="T63" fmla="*/ 33 h 711"/>
              <a:gd name="T64" fmla="*/ 632 w 848"/>
              <a:gd name="T65" fmla="*/ 3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8" h="711">
                <a:moveTo>
                  <a:pt x="631" y="10"/>
                </a:moveTo>
                <a:cubicBezTo>
                  <a:pt x="665" y="13"/>
                  <a:pt x="695" y="23"/>
                  <a:pt x="719" y="39"/>
                </a:cubicBezTo>
                <a:cubicBezTo>
                  <a:pt x="774" y="75"/>
                  <a:pt x="801" y="128"/>
                  <a:pt x="800" y="198"/>
                </a:cubicBezTo>
                <a:cubicBezTo>
                  <a:pt x="800" y="254"/>
                  <a:pt x="780" y="320"/>
                  <a:pt x="746" y="383"/>
                </a:cubicBezTo>
                <a:cubicBezTo>
                  <a:pt x="706" y="457"/>
                  <a:pt x="631" y="536"/>
                  <a:pt x="545" y="595"/>
                </a:cubicBezTo>
                <a:cubicBezTo>
                  <a:pt x="447" y="662"/>
                  <a:pt x="347" y="694"/>
                  <a:pt x="263" y="686"/>
                </a:cubicBezTo>
                <a:cubicBezTo>
                  <a:pt x="200" y="680"/>
                  <a:pt x="146" y="651"/>
                  <a:pt x="102" y="601"/>
                </a:cubicBezTo>
                <a:cubicBezTo>
                  <a:pt x="56" y="548"/>
                  <a:pt x="70" y="502"/>
                  <a:pt x="86" y="448"/>
                </a:cubicBezTo>
                <a:cubicBezTo>
                  <a:pt x="95" y="421"/>
                  <a:pt x="103" y="393"/>
                  <a:pt x="105" y="363"/>
                </a:cubicBezTo>
                <a:cubicBezTo>
                  <a:pt x="107" y="316"/>
                  <a:pt x="83" y="278"/>
                  <a:pt x="60" y="241"/>
                </a:cubicBezTo>
                <a:cubicBezTo>
                  <a:pt x="35" y="203"/>
                  <a:pt x="12" y="166"/>
                  <a:pt x="17" y="119"/>
                </a:cubicBezTo>
                <a:cubicBezTo>
                  <a:pt x="22" y="60"/>
                  <a:pt x="68" y="14"/>
                  <a:pt x="127" y="8"/>
                </a:cubicBezTo>
                <a:cubicBezTo>
                  <a:pt x="140" y="7"/>
                  <a:pt x="154" y="8"/>
                  <a:pt x="171" y="9"/>
                </a:cubicBezTo>
                <a:cubicBezTo>
                  <a:pt x="185" y="11"/>
                  <a:pt x="200" y="13"/>
                  <a:pt x="213" y="15"/>
                </a:cubicBezTo>
                <a:cubicBezTo>
                  <a:pt x="243" y="20"/>
                  <a:pt x="279" y="25"/>
                  <a:pt x="314" y="28"/>
                </a:cubicBezTo>
                <a:cubicBezTo>
                  <a:pt x="328" y="30"/>
                  <a:pt x="342" y="31"/>
                  <a:pt x="356" y="31"/>
                </a:cubicBezTo>
                <a:cubicBezTo>
                  <a:pt x="403" y="34"/>
                  <a:pt x="448" y="27"/>
                  <a:pt x="492" y="20"/>
                </a:cubicBezTo>
                <a:cubicBezTo>
                  <a:pt x="526" y="15"/>
                  <a:pt x="562" y="10"/>
                  <a:pt x="597" y="9"/>
                </a:cubicBezTo>
                <a:cubicBezTo>
                  <a:pt x="609" y="9"/>
                  <a:pt x="620" y="9"/>
                  <a:pt x="631" y="10"/>
                </a:cubicBezTo>
                <a:close/>
                <a:moveTo>
                  <a:pt x="632" y="3"/>
                </a:moveTo>
                <a:cubicBezTo>
                  <a:pt x="620" y="2"/>
                  <a:pt x="608" y="1"/>
                  <a:pt x="597" y="2"/>
                </a:cubicBezTo>
                <a:cubicBezTo>
                  <a:pt x="515" y="4"/>
                  <a:pt x="439" y="28"/>
                  <a:pt x="356" y="24"/>
                </a:cubicBezTo>
                <a:cubicBezTo>
                  <a:pt x="342" y="23"/>
                  <a:pt x="328" y="22"/>
                  <a:pt x="314" y="21"/>
                </a:cubicBezTo>
                <a:cubicBezTo>
                  <a:pt x="281" y="18"/>
                  <a:pt x="248" y="13"/>
                  <a:pt x="214" y="8"/>
                </a:cubicBezTo>
                <a:cubicBezTo>
                  <a:pt x="200" y="5"/>
                  <a:pt x="186" y="3"/>
                  <a:pt x="171" y="2"/>
                </a:cubicBezTo>
                <a:cubicBezTo>
                  <a:pt x="156" y="0"/>
                  <a:pt x="141" y="0"/>
                  <a:pt x="126" y="1"/>
                </a:cubicBezTo>
                <a:cubicBezTo>
                  <a:pt x="64" y="7"/>
                  <a:pt x="15" y="56"/>
                  <a:pt x="9" y="119"/>
                </a:cubicBezTo>
                <a:cubicBezTo>
                  <a:pt x="0" y="215"/>
                  <a:pt x="102" y="271"/>
                  <a:pt x="97" y="363"/>
                </a:cubicBezTo>
                <a:cubicBezTo>
                  <a:pt x="92" y="454"/>
                  <a:pt x="24" y="522"/>
                  <a:pt x="97" y="606"/>
                </a:cubicBezTo>
                <a:cubicBezTo>
                  <a:pt x="144" y="661"/>
                  <a:pt x="201" y="687"/>
                  <a:pt x="262" y="693"/>
                </a:cubicBezTo>
                <a:cubicBezTo>
                  <a:pt x="451" y="711"/>
                  <a:pt x="674" y="531"/>
                  <a:pt x="753" y="387"/>
                </a:cubicBezTo>
                <a:cubicBezTo>
                  <a:pt x="813" y="275"/>
                  <a:pt x="848" y="115"/>
                  <a:pt x="723" y="33"/>
                </a:cubicBezTo>
                <a:cubicBezTo>
                  <a:pt x="696" y="15"/>
                  <a:pt x="664" y="6"/>
                  <a:pt x="632" y="3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817BF7-D5E6-4B39-AAE5-CBD069C2C2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7622" descr="Unilever - Wikipedia">
            <a:extLst>
              <a:ext uri="{FF2B5EF4-FFF2-40B4-BE49-F238E27FC236}">
                <a16:creationId xmlns:a16="http://schemas.microsoft.com/office/drawing/2014/main" id="{57A1941F-18B4-409B-876A-8F50808D2F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152" y="1340384"/>
            <a:ext cx="1009782" cy="1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C0BE8C-07A9-4F9A-8F37-A5FF812E4047}"/>
              </a:ext>
            </a:extLst>
          </p:cNvPr>
          <p:cNvSpPr/>
          <p:nvPr userDrawn="1"/>
        </p:nvSpPr>
        <p:spPr>
          <a:xfrm>
            <a:off x="2772042" y="2774935"/>
            <a:ext cx="291400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6" name="Picture 2" descr="Image result for CSS corp logo&quot;">
            <a:extLst>
              <a:ext uri="{FF2B5EF4-FFF2-40B4-BE49-F238E27FC236}">
                <a16:creationId xmlns:a16="http://schemas.microsoft.com/office/drawing/2014/main" id="{A1AA4E6E-E8BB-4703-A95A-3A8FBF66DA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8551" y="497308"/>
            <a:ext cx="1983108" cy="4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161838-BD38-458D-8637-3E3AE89AB611}"/>
              </a:ext>
            </a:extLst>
          </p:cNvPr>
          <p:cNvSpPr txBox="1"/>
          <p:nvPr userDrawn="1"/>
        </p:nvSpPr>
        <p:spPr bwMode="gray">
          <a:xfrm>
            <a:off x="1994885" y="4230473"/>
            <a:ext cx="4468316" cy="520527"/>
          </a:xfrm>
          <a:prstGeom prst="rect">
            <a:avLst/>
          </a:prstGeom>
          <a:noFill/>
        </p:spPr>
        <p:txBody>
          <a:bodyPr wrap="square" lIns="54610" tIns="54610" rIns="54610" bIns="54610" rtlCol="0" anchor="ctr" anchorCtr="0">
            <a:spAutoFit/>
          </a:bodyPr>
          <a:lstStyle/>
          <a:p>
            <a:pPr algn="ctr" defTabSz="609468"/>
            <a:r>
              <a:rPr lang="en-US" sz="133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Locations: U.S.A | U.K | China | Costa Rica | India | Mauritius | Philippines | Poland | Singapore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D7BA6-54F9-473E-A6D0-EC6A465306A9}"/>
              </a:ext>
            </a:extLst>
          </p:cNvPr>
          <p:cNvSpPr txBox="1"/>
          <p:nvPr userDrawn="1"/>
        </p:nvSpPr>
        <p:spPr bwMode="gray">
          <a:xfrm>
            <a:off x="1981086" y="3589231"/>
            <a:ext cx="4495914" cy="523220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/>
          <a:p>
            <a:pPr algn="ctr" defTabSz="609468"/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Customer Engagement Reimagined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C503C9-4C3F-4B1F-931F-31CBFED2BEAF}"/>
              </a:ext>
            </a:extLst>
          </p:cNvPr>
          <p:cNvGrpSpPr/>
          <p:nvPr userDrawn="1"/>
        </p:nvGrpSpPr>
        <p:grpSpPr>
          <a:xfrm>
            <a:off x="2695842" y="4978814"/>
            <a:ext cx="2697045" cy="671094"/>
            <a:chOff x="2660756" y="4960086"/>
            <a:chExt cx="2697045" cy="671094"/>
          </a:xfrm>
        </p:grpSpPr>
        <p:pic>
          <p:nvPicPr>
            <p:cNvPr id="29" name="Picture 28">
              <a:hlinkClick r:id="rId8"/>
              <a:extLst>
                <a:ext uri="{FF2B5EF4-FFF2-40B4-BE49-F238E27FC236}">
                  <a16:creationId xmlns:a16="http://schemas.microsoft.com/office/drawing/2014/main" id="{B10A0525-08E3-45E4-BEAF-D166FAF69A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660756" y="4960086"/>
              <a:ext cx="671094" cy="671094"/>
            </a:xfrm>
            <a:prstGeom prst="rect">
              <a:avLst/>
            </a:prstGeom>
          </p:spPr>
        </p:pic>
        <p:pic>
          <p:nvPicPr>
            <p:cNvPr id="30" name="Picture 29">
              <a:hlinkClick r:id="rId10"/>
              <a:extLst>
                <a:ext uri="{FF2B5EF4-FFF2-40B4-BE49-F238E27FC236}">
                  <a16:creationId xmlns:a16="http://schemas.microsoft.com/office/drawing/2014/main" id="{2C0E68E7-0FB2-4588-9079-3A58EA32C7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3673732" y="4960086"/>
              <a:ext cx="671094" cy="671094"/>
            </a:xfrm>
            <a:prstGeom prst="rect">
              <a:avLst/>
            </a:prstGeom>
          </p:spPr>
        </p:pic>
        <p:pic>
          <p:nvPicPr>
            <p:cNvPr id="31" name="Picture 30">
              <a:hlinkClick r:id="rId12"/>
              <a:extLst>
                <a:ext uri="{FF2B5EF4-FFF2-40B4-BE49-F238E27FC236}">
                  <a16:creationId xmlns:a16="http://schemas.microsoft.com/office/drawing/2014/main" id="{D7E927F3-1E5D-44F5-8420-5A4593CC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686707" y="4960086"/>
              <a:ext cx="671094" cy="67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3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220" y="178551"/>
            <a:ext cx="83664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en-US" sz="2399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8919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2288" y="298478"/>
            <a:ext cx="8198035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lvl1pPr marL="0" algn="l" defTabSz="609102" rtl="0" eaLnBrk="1" latinLnBrk="0" hangingPunct="1">
              <a:spcBef>
                <a:spcPct val="0"/>
              </a:spcBef>
              <a:buNone/>
              <a:defRPr lang="en-US" sz="2398" b="1" i="0" kern="1200" spc="-6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102" rtl="0" eaLnBrk="1" latinLnBrk="0" hangingPunct="1">
              <a:spcBef>
                <a:spcPct val="0"/>
              </a:spcBef>
              <a:buNone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683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95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2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799" b="1" i="1" spc="-67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285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4238" indent="-274238">
              <a:spcBef>
                <a:spcPts val="1200"/>
              </a:spcBef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8475" indent="-274238">
              <a:spcBef>
                <a:spcPts val="1200"/>
              </a:spcBef>
              <a:tabLst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22713" indent="-274238">
              <a:spcBef>
                <a:spcPts val="1200"/>
              </a:spcBef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4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869D-FB40-154B-AD78-F5621391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1C4-79D3-D243-8C4A-20CBED5D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A721-404E-2B47-A752-5F8187D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B8B4-DAEF-5548-BA73-B99D52AE66E7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B6B9-8639-BB48-A3BB-FE1282E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3A93-E7FE-6844-A329-06721590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705-5DE7-8046-BD0A-7E2BA699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DB378-F59C-494E-917C-DC20ABBCDFDB}"/>
              </a:ext>
            </a:extLst>
          </p:cNvPr>
          <p:cNvCxnSpPr>
            <a:cxnSpLocks/>
          </p:cNvCxnSpPr>
          <p:nvPr userDrawn="1"/>
        </p:nvCxnSpPr>
        <p:spPr>
          <a:xfrm>
            <a:off x="10522585" y="173052"/>
            <a:ext cx="0" cy="43298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CSS corp logo&quot;">
            <a:extLst>
              <a:ext uri="{FF2B5EF4-FFF2-40B4-BE49-F238E27FC236}">
                <a16:creationId xmlns:a16="http://schemas.microsoft.com/office/drawing/2014/main" id="{206F0ACD-16E2-465D-BBD2-DAEF86689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5270" y="222234"/>
            <a:ext cx="1418237" cy="33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B59C6B-8C3D-42EB-BAC2-4B04EDD4695F}"/>
              </a:ext>
            </a:extLst>
          </p:cNvPr>
          <p:cNvSpPr txBox="1"/>
          <p:nvPr userDrawn="1"/>
        </p:nvSpPr>
        <p:spPr bwMode="gray">
          <a:xfrm>
            <a:off x="292100" y="6498061"/>
            <a:ext cx="254843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E11BF-3AD2-41F7-BFCB-9FBBE54E668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854700" y="6459589"/>
            <a:ext cx="262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Customer Engagement Reimagined</a:t>
            </a:r>
          </a:p>
        </p:txBody>
      </p:sp>
      <p:sp>
        <p:nvSpPr>
          <p:cNvPr id="12" name="Freeform 30">
            <a:extLst>
              <a:ext uri="{FF2B5EF4-FFF2-40B4-BE49-F238E27FC236}">
                <a16:creationId xmlns:a16="http://schemas.microsoft.com/office/drawing/2014/main" id="{7B2809BE-B420-49A1-8425-6FEE3900CA44}"/>
              </a:ext>
            </a:extLst>
          </p:cNvPr>
          <p:cNvSpPr/>
          <p:nvPr userDrawn="1"/>
        </p:nvSpPr>
        <p:spPr>
          <a:xfrm>
            <a:off x="0" y="247746"/>
            <a:ext cx="602781" cy="495300"/>
          </a:xfrm>
          <a:custGeom>
            <a:avLst/>
            <a:gdLst>
              <a:gd name="connsiteX0" fmla="*/ 0 w 602781"/>
              <a:gd name="connsiteY0" fmla="*/ 0 h 495300"/>
              <a:gd name="connsiteX1" fmla="*/ 355131 w 602781"/>
              <a:gd name="connsiteY1" fmla="*/ 0 h 495300"/>
              <a:gd name="connsiteX2" fmla="*/ 602781 w 602781"/>
              <a:gd name="connsiteY2" fmla="*/ 247650 h 495300"/>
              <a:gd name="connsiteX3" fmla="*/ 355131 w 602781"/>
              <a:gd name="connsiteY3" fmla="*/ 495300 h 495300"/>
              <a:gd name="connsiteX4" fmla="*/ 0 w 602781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781" h="495300">
                <a:moveTo>
                  <a:pt x="0" y="0"/>
                </a:moveTo>
                <a:lnTo>
                  <a:pt x="355131" y="0"/>
                </a:lnTo>
                <a:cubicBezTo>
                  <a:pt x="491904" y="0"/>
                  <a:pt x="602781" y="110877"/>
                  <a:pt x="602781" y="247650"/>
                </a:cubicBezTo>
                <a:cubicBezTo>
                  <a:pt x="602781" y="384423"/>
                  <a:pt x="491904" y="495300"/>
                  <a:pt x="355131" y="495300"/>
                </a:cubicBez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612">
            <a:extLst>
              <a:ext uri="{FF2B5EF4-FFF2-40B4-BE49-F238E27FC236}">
                <a16:creationId xmlns:a16="http://schemas.microsoft.com/office/drawing/2014/main" id="{F9646181-EE9B-4CD2-BCDE-802DCD6FF6D1}"/>
              </a:ext>
            </a:extLst>
          </p:cNvPr>
          <p:cNvSpPr>
            <a:spLocks/>
          </p:cNvSpPr>
          <p:nvPr userDrawn="1"/>
        </p:nvSpPr>
        <p:spPr bwMode="auto">
          <a:xfrm>
            <a:off x="11508554" y="6348197"/>
            <a:ext cx="493891" cy="452267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AFF2"/>
              </a:gs>
              <a:gs pos="100000">
                <a:srgbClr val="0F0E9A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3BC93-A6DA-419E-8C8A-F4D1D01BD073}"/>
              </a:ext>
            </a:extLst>
          </p:cNvPr>
          <p:cNvSpPr/>
          <p:nvPr userDrawn="1"/>
        </p:nvSpPr>
        <p:spPr>
          <a:xfrm>
            <a:off x="11618171" y="6481997"/>
            <a:ext cx="2746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0C51F9-B000-4B72-AEFE-EE6D4126546D}"/>
              </a:ext>
            </a:extLst>
          </p:cNvPr>
          <p:cNvCxnSpPr/>
          <p:nvPr userDrawn="1"/>
        </p:nvCxnSpPr>
        <p:spPr>
          <a:xfrm>
            <a:off x="292100" y="6348197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622" descr="Unilever - Wikipedia">
            <a:extLst>
              <a:ext uri="{FF2B5EF4-FFF2-40B4-BE49-F238E27FC236}">
                <a16:creationId xmlns:a16="http://schemas.microsoft.com/office/drawing/2014/main" id="{15BE5757-C4D9-47A9-AFF8-C13D392B3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7214" y="144590"/>
            <a:ext cx="442684" cy="4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213900-8336-4BB9-B83E-8B36542D7C97}"/>
              </a:ext>
            </a:extLst>
          </p:cNvPr>
          <p:cNvSpPr txBox="1">
            <a:spLocks/>
          </p:cNvSpPr>
          <p:nvPr userDrawn="1"/>
        </p:nvSpPr>
        <p:spPr>
          <a:xfrm>
            <a:off x="11569390" y="643583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480392"/>
            <a:ext cx="12192000" cy="4017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6" name="TextBox 5"/>
          <p:cNvSpPr txBox="1"/>
          <p:nvPr/>
        </p:nvSpPr>
        <p:spPr>
          <a:xfrm>
            <a:off x="142655" y="656586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073852" y="6527391"/>
            <a:ext cx="725104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490778" y="6512003"/>
            <a:ext cx="3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Experience Reimagined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424"/>
            <a:ext cx="12192000" cy="2793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98" y="190382"/>
            <a:ext cx="1955760" cy="6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448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609468" rtl="0" eaLnBrk="1" latinLnBrk="0" hangingPunct="1">
        <a:spcBef>
          <a:spcPct val="20000"/>
        </a:spcBef>
        <a:buFont typeface="Arial"/>
        <a:buNone/>
        <a:defRPr lang="en-US" sz="16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990352" indent="-380905" algn="l" defTabSz="609448" rtl="0" eaLnBrk="1" latinLnBrk="0" hangingPunct="1">
        <a:spcBef>
          <a:spcPct val="20000"/>
        </a:spcBef>
        <a:buFont typeface="Arial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Font typeface="Arial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Font typeface="Arial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669B21-6412-8445-9894-BF0B7799F91A}"/>
              </a:ext>
            </a:extLst>
          </p:cNvPr>
          <p:cNvSpPr/>
          <p:nvPr/>
        </p:nvSpPr>
        <p:spPr>
          <a:xfrm>
            <a:off x="6560690" y="3907550"/>
            <a:ext cx="5516141" cy="5052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BFFF3-9597-1B49-B73C-93DCF841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80672"/>
              </p:ext>
            </p:extLst>
          </p:nvPr>
        </p:nvGraphicFramePr>
        <p:xfrm>
          <a:off x="121313" y="1268591"/>
          <a:ext cx="3378619" cy="471989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93085">
                  <a:extLst>
                    <a:ext uri="{9D8B030D-6E8A-4147-A177-3AD203B41FA5}">
                      <a16:colId xmlns:a16="http://schemas.microsoft.com/office/drawing/2014/main" val="742968277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44121081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2729791505"/>
                    </a:ext>
                  </a:extLst>
                </a:gridCol>
                <a:gridCol w="601884">
                  <a:extLst>
                    <a:ext uri="{9D8B030D-6E8A-4147-A177-3AD203B41FA5}">
                      <a16:colId xmlns:a16="http://schemas.microsoft.com/office/drawing/2014/main" val="2740614166"/>
                    </a:ext>
                  </a:extLst>
                </a:gridCol>
                <a:gridCol w="594688">
                  <a:extLst>
                    <a:ext uri="{9D8B030D-6E8A-4147-A177-3AD203B41FA5}">
                      <a16:colId xmlns:a16="http://schemas.microsoft.com/office/drawing/2014/main" val="2003914793"/>
                    </a:ext>
                  </a:extLst>
                </a:gridCol>
              </a:tblGrid>
              <a:tr h="235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Style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Veggie?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Taste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99642528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Veg Biryani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Main Course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914888881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Chicken Biryani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955257204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Sambar rice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975072403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Lemon rice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004626462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Idly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8482561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958966579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Curd rice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930048087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Roti, Nan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245643346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Fish curry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995108558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Mutton Curry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Spicy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313690740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Veg curry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880931184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Bhindi curry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506277014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Veg Pizza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Western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186626535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Chicken Pizza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Western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Main Course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Non-veg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Spicy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796559665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Veg Burger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Western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521602997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 Burger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Western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Main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206455583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Chicken Burger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Western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Main Course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Non-veg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Spicy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318085954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French Fries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Western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Veg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Non-Spicy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748234811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Samosa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3145737723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Masala Pappad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689362228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Chicken 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225011893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Crispy corn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Non-Spicy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83580278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Veg Salads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Salads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Non-Spicy</a:t>
                      </a: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284969692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Non-Veg Salads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Salads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Non-veg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Spicy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730160939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 cream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Desserts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Sweet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114283120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Gulab Jamun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Desserts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Sweet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540062571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Falooda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Indian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Desserts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Sweet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68916828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Fruit juice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India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Juices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Veg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err="1">
                          <a:effectLst/>
                        </a:rPr>
                        <a:t>Salt+Sweet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1311177926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Lassi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Juices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Salt+Sweet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4269166136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Coke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Beverages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</a:t>
                      </a: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2213888956"/>
                  </a:ext>
                </a:extLst>
              </a:tr>
              <a:tr h="12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Beverages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</a:t>
                      </a: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Brewie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/>
                </a:tc>
                <a:extLst>
                  <a:ext uri="{0D108BD9-81ED-4DB2-BD59-A6C34878D82A}">
                    <a16:rowId xmlns:a16="http://schemas.microsoft.com/office/drawing/2014/main" val="67346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149BA5-A2A3-C84B-B7D1-304CE64104A8}"/>
              </a:ext>
            </a:extLst>
          </p:cNvPr>
          <p:cNvSpPr txBox="1"/>
          <p:nvPr/>
        </p:nvSpPr>
        <p:spPr>
          <a:xfrm>
            <a:off x="5146160" y="994153"/>
            <a:ext cx="276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Quiz Based Recommendations</a:t>
            </a:r>
          </a:p>
        </p:txBody>
      </p:sp>
      <p:sp>
        <p:nvSpPr>
          <p:cNvPr id="7" name="Arrow: Pentagon 22">
            <a:extLst>
              <a:ext uri="{FF2B5EF4-FFF2-40B4-BE49-F238E27FC236}">
                <a16:creationId xmlns:a16="http://schemas.microsoft.com/office/drawing/2014/main" id="{EFF1D7AA-C874-EB40-8463-EDE994DF028E}"/>
              </a:ext>
            </a:extLst>
          </p:cNvPr>
          <p:cNvSpPr/>
          <p:nvPr/>
        </p:nvSpPr>
        <p:spPr>
          <a:xfrm>
            <a:off x="3621827" y="1452160"/>
            <a:ext cx="1524333" cy="64633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/>
              <a:t>Which Food Style?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Indian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ighlight>
                  <a:srgbClr val="FFFF00"/>
                </a:highlight>
              </a:rPr>
              <a:t>Western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211A1-91C8-5A4B-848E-0327F672E135}"/>
              </a:ext>
            </a:extLst>
          </p:cNvPr>
          <p:cNvGrpSpPr/>
          <p:nvPr/>
        </p:nvGrpSpPr>
        <p:grpSpPr>
          <a:xfrm>
            <a:off x="4970874" y="1451572"/>
            <a:ext cx="3148455" cy="647500"/>
            <a:chOff x="5232863" y="1724989"/>
            <a:chExt cx="2722415" cy="647500"/>
          </a:xfrm>
          <a:solidFill>
            <a:schemeClr val="bg1">
              <a:lumMod val="95000"/>
            </a:schemeClr>
          </a:solidFill>
        </p:grpSpPr>
        <p:sp>
          <p:nvSpPr>
            <p:cNvPr id="9" name="Rectangle 70">
              <a:extLst>
                <a:ext uri="{FF2B5EF4-FFF2-40B4-BE49-F238E27FC236}">
                  <a16:creationId xmlns:a16="http://schemas.microsoft.com/office/drawing/2014/main" id="{B99B43E8-22E9-8046-858F-B8803775B8C2}"/>
                </a:ext>
              </a:extLst>
            </p:cNvPr>
            <p:cNvSpPr/>
            <p:nvPr/>
          </p:nvSpPr>
          <p:spPr>
            <a:xfrm>
              <a:off x="5232863" y="1724989"/>
              <a:ext cx="2591239" cy="64633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What you want to eat?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200" dirty="0"/>
                <a:t>Starter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200" dirty="0">
                  <a:highlight>
                    <a:srgbClr val="FFFF00"/>
                  </a:highlight>
                </a:rPr>
                <a:t>Main Course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51934B-5170-1D49-9818-603F35AD3AFF}"/>
                </a:ext>
              </a:extLst>
            </p:cNvPr>
            <p:cNvSpPr/>
            <p:nvPr/>
          </p:nvSpPr>
          <p:spPr>
            <a:xfrm>
              <a:off x="6586935" y="1910824"/>
              <a:ext cx="1368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200" dirty="0"/>
                <a:t>Desserts, Juices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200" dirty="0"/>
                <a:t>Salads</a:t>
              </a:r>
            </a:p>
          </p:txBody>
        </p:sp>
      </p:grpSp>
      <p:sp>
        <p:nvSpPr>
          <p:cNvPr id="11" name="Arrow: Chevron 73">
            <a:extLst>
              <a:ext uri="{FF2B5EF4-FFF2-40B4-BE49-F238E27FC236}">
                <a16:creationId xmlns:a16="http://schemas.microsoft.com/office/drawing/2014/main" id="{B1FD0FE0-55E8-274E-B1F0-1A01BDEB3218}"/>
              </a:ext>
            </a:extLst>
          </p:cNvPr>
          <p:cNvSpPr/>
          <p:nvPr/>
        </p:nvSpPr>
        <p:spPr>
          <a:xfrm>
            <a:off x="7805690" y="1452157"/>
            <a:ext cx="1870100" cy="64633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Non-veg or Veg?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ighlight>
                  <a:srgbClr val="FFFF00"/>
                </a:highlight>
              </a:rPr>
              <a:t>Non-veg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Veg</a:t>
            </a:r>
          </a:p>
        </p:txBody>
      </p:sp>
      <p:sp>
        <p:nvSpPr>
          <p:cNvPr id="12" name="Arrow: Chevron 74">
            <a:extLst>
              <a:ext uri="{FF2B5EF4-FFF2-40B4-BE49-F238E27FC236}">
                <a16:creationId xmlns:a16="http://schemas.microsoft.com/office/drawing/2014/main" id="{1D9D5C91-45B2-4143-AE77-1623CE210A34}"/>
              </a:ext>
            </a:extLst>
          </p:cNvPr>
          <p:cNvSpPr/>
          <p:nvPr/>
        </p:nvSpPr>
        <p:spPr>
          <a:xfrm>
            <a:off x="9520072" y="1451572"/>
            <a:ext cx="2556759" cy="64633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Treat your taste buds with?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ighlight>
                  <a:srgbClr val="FFFF00"/>
                </a:highlight>
              </a:rPr>
              <a:t>Spicy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Non-spicy</a:t>
            </a:r>
          </a:p>
        </p:txBody>
      </p:sp>
      <p:sp>
        <p:nvSpPr>
          <p:cNvPr id="13" name="Rectangle: Folded Corner 75">
            <a:extLst>
              <a:ext uri="{FF2B5EF4-FFF2-40B4-BE49-F238E27FC236}">
                <a16:creationId xmlns:a16="http://schemas.microsoft.com/office/drawing/2014/main" id="{C07AF433-CB55-2A4F-B34B-9F6297EEBE1B}"/>
              </a:ext>
            </a:extLst>
          </p:cNvPr>
          <p:cNvSpPr/>
          <p:nvPr/>
        </p:nvSpPr>
        <p:spPr>
          <a:xfrm>
            <a:off x="4297680" y="2291590"/>
            <a:ext cx="6622861" cy="39579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Food Recommended: </a:t>
            </a:r>
            <a:r>
              <a:rPr lang="en-US" sz="1400" dirty="0">
                <a:solidFill>
                  <a:schemeClr val="tx1"/>
                </a:solidFill>
              </a:rPr>
              <a:t>Chicken Pizza | Chicken Burger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865419-A1AD-E544-A563-8317BB25F3AA}"/>
              </a:ext>
            </a:extLst>
          </p:cNvPr>
          <p:cNvSpPr/>
          <p:nvPr/>
        </p:nvSpPr>
        <p:spPr>
          <a:xfrm>
            <a:off x="4020599" y="3161210"/>
            <a:ext cx="218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Similarity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7A665-A577-4F42-B88B-A32B8EAB987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12174" y="2642235"/>
            <a:ext cx="0" cy="5189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86">
            <a:extLst>
              <a:ext uri="{FF2B5EF4-FFF2-40B4-BE49-F238E27FC236}">
                <a16:creationId xmlns:a16="http://schemas.microsoft.com/office/drawing/2014/main" id="{172DDE88-8A09-9D45-89CE-1BBE9D9DDF60}"/>
              </a:ext>
            </a:extLst>
          </p:cNvPr>
          <p:cNvSpPr/>
          <p:nvPr/>
        </p:nvSpPr>
        <p:spPr>
          <a:xfrm>
            <a:off x="4658314" y="3514042"/>
            <a:ext cx="831619" cy="338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TF-IDF</a:t>
            </a:r>
          </a:p>
        </p:txBody>
      </p:sp>
      <p:sp>
        <p:nvSpPr>
          <p:cNvPr id="17" name="Rectangle: Rounded Corners 91">
            <a:extLst>
              <a:ext uri="{FF2B5EF4-FFF2-40B4-BE49-F238E27FC236}">
                <a16:creationId xmlns:a16="http://schemas.microsoft.com/office/drawing/2014/main" id="{8D172347-4DBD-834F-87AE-C70D2EE8486E}"/>
              </a:ext>
            </a:extLst>
          </p:cNvPr>
          <p:cNvSpPr/>
          <p:nvPr/>
        </p:nvSpPr>
        <p:spPr>
          <a:xfrm>
            <a:off x="3761772" y="3970366"/>
            <a:ext cx="2441977" cy="3385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Similarity Index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D701A-E30B-DB4E-8C1B-29B312709953}"/>
              </a:ext>
            </a:extLst>
          </p:cNvPr>
          <p:cNvSpPr/>
          <p:nvPr/>
        </p:nvSpPr>
        <p:spPr>
          <a:xfrm>
            <a:off x="6520399" y="3173733"/>
            <a:ext cx="218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Popularity model</a:t>
            </a:r>
          </a:p>
        </p:txBody>
      </p:sp>
      <p:sp>
        <p:nvSpPr>
          <p:cNvPr id="19" name="Rectangle: Rounded Corners 97">
            <a:extLst>
              <a:ext uri="{FF2B5EF4-FFF2-40B4-BE49-F238E27FC236}">
                <a16:creationId xmlns:a16="http://schemas.microsoft.com/office/drawing/2014/main" id="{BB96D6A1-4AB8-A345-A271-D96BE296A51A}"/>
              </a:ext>
            </a:extLst>
          </p:cNvPr>
          <p:cNvSpPr/>
          <p:nvPr/>
        </p:nvSpPr>
        <p:spPr>
          <a:xfrm>
            <a:off x="6760408" y="3497858"/>
            <a:ext cx="1697404" cy="338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Conjunction orders</a:t>
            </a:r>
          </a:p>
        </p:txBody>
      </p:sp>
      <p:sp>
        <p:nvSpPr>
          <p:cNvPr id="20" name="Rectangle: Rounded Corners 98">
            <a:extLst>
              <a:ext uri="{FF2B5EF4-FFF2-40B4-BE49-F238E27FC236}">
                <a16:creationId xmlns:a16="http://schemas.microsoft.com/office/drawing/2014/main" id="{0F4D43D1-9A8B-704D-922D-955C3FD6CF9E}"/>
              </a:ext>
            </a:extLst>
          </p:cNvPr>
          <p:cNvSpPr/>
          <p:nvPr/>
        </p:nvSpPr>
        <p:spPr>
          <a:xfrm>
            <a:off x="6690385" y="3970366"/>
            <a:ext cx="1820388" cy="3385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related purchases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A544C7-DEA7-AB4C-A7A1-329558669233}"/>
              </a:ext>
            </a:extLst>
          </p:cNvPr>
          <p:cNvSpPr/>
          <p:nvPr/>
        </p:nvSpPr>
        <p:spPr>
          <a:xfrm>
            <a:off x="8987568" y="3154907"/>
            <a:ext cx="218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Prediction model</a:t>
            </a:r>
          </a:p>
        </p:txBody>
      </p:sp>
      <p:sp>
        <p:nvSpPr>
          <p:cNvPr id="22" name="Rectangle: Rounded Corners 101">
            <a:extLst>
              <a:ext uri="{FF2B5EF4-FFF2-40B4-BE49-F238E27FC236}">
                <a16:creationId xmlns:a16="http://schemas.microsoft.com/office/drawing/2014/main" id="{666ABEBD-FF75-9B41-BEED-DA58A2E2DD18}"/>
              </a:ext>
            </a:extLst>
          </p:cNvPr>
          <p:cNvSpPr/>
          <p:nvPr/>
        </p:nvSpPr>
        <p:spPr>
          <a:xfrm>
            <a:off x="8987568" y="3488537"/>
            <a:ext cx="2285672" cy="343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Clustering Models</a:t>
            </a:r>
          </a:p>
        </p:txBody>
      </p:sp>
      <p:sp>
        <p:nvSpPr>
          <p:cNvPr id="23" name="Rectangle: Rounded Corners 102">
            <a:extLst>
              <a:ext uri="{FF2B5EF4-FFF2-40B4-BE49-F238E27FC236}">
                <a16:creationId xmlns:a16="http://schemas.microsoft.com/office/drawing/2014/main" id="{59A2439A-F20A-1645-8F15-22D1545A52F5}"/>
              </a:ext>
            </a:extLst>
          </p:cNvPr>
          <p:cNvSpPr/>
          <p:nvPr/>
        </p:nvSpPr>
        <p:spPr>
          <a:xfrm>
            <a:off x="9168949" y="3970366"/>
            <a:ext cx="1922910" cy="343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purchase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2C06D-78D1-6D4A-9879-C16AE0585B3C}"/>
              </a:ext>
            </a:extLst>
          </p:cNvPr>
          <p:cNvSpPr txBox="1"/>
          <p:nvPr/>
        </p:nvSpPr>
        <p:spPr>
          <a:xfrm>
            <a:off x="11364686" y="3944240"/>
            <a:ext cx="64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ML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F4C5D-0358-2244-9515-3EF39D703F78}"/>
              </a:ext>
            </a:extLst>
          </p:cNvPr>
          <p:cNvSpPr/>
          <p:nvPr/>
        </p:nvSpPr>
        <p:spPr>
          <a:xfrm>
            <a:off x="4110222" y="4520513"/>
            <a:ext cx="1867607" cy="1375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Food Recommended: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Chicken Pizza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Fish Curry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Chicken Burger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Egg Burger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Chicken Biryani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6BFA3-388F-4A42-BDD4-3B0663D3E1CC}"/>
              </a:ext>
            </a:extLst>
          </p:cNvPr>
          <p:cNvSpPr/>
          <p:nvPr/>
        </p:nvSpPr>
        <p:spPr>
          <a:xfrm>
            <a:off x="6643166" y="4544132"/>
            <a:ext cx="1867607" cy="1375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Food Recommended: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Chicken Pizza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Chicken Burger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French fries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Samosa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Salads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8D089-F9DC-D147-B6B7-9DDB51C9AA1D}"/>
              </a:ext>
            </a:extLst>
          </p:cNvPr>
          <p:cNvSpPr/>
          <p:nvPr/>
        </p:nvSpPr>
        <p:spPr>
          <a:xfrm>
            <a:off x="9224252" y="4544132"/>
            <a:ext cx="1867607" cy="1375588"/>
          </a:xfrm>
          <a:prstGeom prst="rect">
            <a:avLst/>
          </a:prstGeom>
          <a:solidFill>
            <a:srgbClr val="1985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Food Recommended: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Chicken Pizza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Chicken Burger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Ice cream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Fruit Juice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Falooda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C4819D-C00D-394D-85BC-649907CBDDA1}"/>
              </a:ext>
            </a:extLst>
          </p:cNvPr>
          <p:cNvCxnSpPr>
            <a:cxnSpLocks/>
          </p:cNvCxnSpPr>
          <p:nvPr/>
        </p:nvCxnSpPr>
        <p:spPr>
          <a:xfrm>
            <a:off x="7568899" y="2654758"/>
            <a:ext cx="0" cy="5189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CDBD08-E065-C64F-9617-4BE0930B95A2}"/>
              </a:ext>
            </a:extLst>
          </p:cNvPr>
          <p:cNvCxnSpPr>
            <a:cxnSpLocks/>
          </p:cNvCxnSpPr>
          <p:nvPr/>
        </p:nvCxnSpPr>
        <p:spPr>
          <a:xfrm>
            <a:off x="10079143" y="2635932"/>
            <a:ext cx="0" cy="5189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1D59E1DC-AA8B-9D43-B6EC-B83D998FDAF4}"/>
              </a:ext>
            </a:extLst>
          </p:cNvPr>
          <p:cNvSpPr txBox="1">
            <a:spLocks/>
          </p:cNvSpPr>
          <p:nvPr/>
        </p:nvSpPr>
        <p:spPr>
          <a:xfrm>
            <a:off x="675736" y="231410"/>
            <a:ext cx="799816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Illustrative recommendation engine using </a:t>
            </a:r>
            <a:r>
              <a:rPr lang="en-US" sz="2000" dirty="0">
                <a:solidFill>
                  <a:schemeClr val="accent5"/>
                </a:solidFill>
              </a:rPr>
              <a:t>No Model and Prediction model</a:t>
            </a:r>
            <a:endParaRPr lang="en-IN" sz="20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F126053-B43E-4692-BE65-E7B53C97F189}"/>
              </a:ext>
            </a:extLst>
          </p:cNvPr>
          <p:cNvSpPr/>
          <p:nvPr/>
        </p:nvSpPr>
        <p:spPr>
          <a:xfrm>
            <a:off x="172700" y="859233"/>
            <a:ext cx="4362401" cy="3235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9BA5-A2A3-C84B-B7D1-304CE64104A8}"/>
              </a:ext>
            </a:extLst>
          </p:cNvPr>
          <p:cNvSpPr txBox="1"/>
          <p:nvPr/>
        </p:nvSpPr>
        <p:spPr>
          <a:xfrm>
            <a:off x="5676079" y="3545504"/>
            <a:ext cx="4023432" cy="58477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5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Quiz Based Recommendation:</a:t>
            </a:r>
          </a:p>
          <a:p>
            <a:pPr algn="ctr" fontAlgn="b"/>
            <a:r>
              <a:rPr lang="en-US" sz="1600" dirty="0">
                <a:highlight>
                  <a:srgbClr val="FFFF00"/>
                </a:highlight>
              </a:rPr>
              <a:t>POWDER KISS LIPSTICK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59E1DC-AA8B-9D43-B6EC-B83D998FDAF4}"/>
              </a:ext>
            </a:extLst>
          </p:cNvPr>
          <p:cNvSpPr txBox="1">
            <a:spLocks/>
          </p:cNvSpPr>
          <p:nvPr/>
        </p:nvSpPr>
        <p:spPr>
          <a:xfrm>
            <a:off x="688639" y="260900"/>
            <a:ext cx="799816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Illustrative recommendation engine using </a:t>
            </a:r>
            <a:r>
              <a:rPr lang="en-US" sz="2000" dirty="0">
                <a:solidFill>
                  <a:schemeClr val="accent5"/>
                </a:solidFill>
              </a:rPr>
              <a:t>Market Basket Analysis Using Association Rule Mining (Popularity based )</a:t>
            </a:r>
            <a:endParaRPr lang="en-IN" sz="20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7988AA-3264-42B9-A6B8-776781AD0A1C}"/>
              </a:ext>
            </a:extLst>
          </p:cNvPr>
          <p:cNvSpPr/>
          <p:nvPr/>
        </p:nvSpPr>
        <p:spPr>
          <a:xfrm>
            <a:off x="236432" y="4380936"/>
            <a:ext cx="4898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</a:rPr>
              <a:t>Association Rule Mining a </a:t>
            </a:r>
            <a:r>
              <a:rPr lang="en-US" b="1" i="1" dirty="0">
                <a:solidFill>
                  <a:srgbClr val="292929"/>
                </a:solidFill>
              </a:rPr>
              <a:t>rule-based</a:t>
            </a:r>
            <a:r>
              <a:rPr lang="en-US" dirty="0">
                <a:solidFill>
                  <a:srgbClr val="292929"/>
                </a:solidFill>
              </a:rPr>
              <a:t> ML method for discovering interesting relations between variables in large databases.</a:t>
            </a:r>
          </a:p>
          <a:p>
            <a:r>
              <a:rPr lang="en-US" dirty="0">
                <a:solidFill>
                  <a:srgbClr val="292929"/>
                </a:solidFill>
              </a:rPr>
              <a:t>Commonly used ML algorithms: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92929"/>
                </a:solidFill>
              </a:rPr>
              <a:t>Apriori</a:t>
            </a:r>
            <a:r>
              <a:rPr lang="en-US" dirty="0">
                <a:solidFill>
                  <a:srgbClr val="292929"/>
                </a:solidFill>
              </a:rPr>
              <a:t> algorithm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</a:rPr>
              <a:t>Frequent-Pattern growth algorithm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D7C80-D345-4BB5-8088-0A22A54BF0AD}"/>
              </a:ext>
            </a:extLst>
          </p:cNvPr>
          <p:cNvSpPr/>
          <p:nvPr/>
        </p:nvSpPr>
        <p:spPr>
          <a:xfrm>
            <a:off x="8532915" y="1180080"/>
            <a:ext cx="2567616" cy="758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Association Rule based ML model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F15422-E058-47A4-8A90-44C51A3DEF7A}"/>
              </a:ext>
            </a:extLst>
          </p:cNvPr>
          <p:cNvSpPr/>
          <p:nvPr/>
        </p:nvSpPr>
        <p:spPr>
          <a:xfrm>
            <a:off x="1624542" y="864980"/>
            <a:ext cx="1339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Order History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73C892-C8D5-474A-B438-992D1A40AEEE}"/>
              </a:ext>
            </a:extLst>
          </p:cNvPr>
          <p:cNvSpPr/>
          <p:nvPr/>
        </p:nvSpPr>
        <p:spPr>
          <a:xfrm>
            <a:off x="8168691" y="2408969"/>
            <a:ext cx="3282104" cy="895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Periodically run and save the trained model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AAC553F-80D9-4310-994F-52E7CD8D5DAE}"/>
              </a:ext>
            </a:extLst>
          </p:cNvPr>
          <p:cNvSpPr/>
          <p:nvPr/>
        </p:nvSpPr>
        <p:spPr>
          <a:xfrm>
            <a:off x="9640518" y="3307849"/>
            <a:ext cx="338450" cy="109086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A1E886-D661-43D4-8CE8-19E81A38A1AC}"/>
              </a:ext>
            </a:extLst>
          </p:cNvPr>
          <p:cNvSpPr/>
          <p:nvPr/>
        </p:nvSpPr>
        <p:spPr>
          <a:xfrm>
            <a:off x="6526372" y="4419732"/>
            <a:ext cx="4924423" cy="1753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Popularity based Recommendation: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LOVE ME LIPSTICK (0.42)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SATIN LIPSTICK (0.41)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PREP + PRIME SKIN ( 0.39)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EXTENDED PLAY PERM ME UP LASH MASCARA (0.36)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 LONGWEAR CONCEALER (0.36)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BF9F87B-0E77-4445-AFE6-2A9C3CEDF5F1}"/>
              </a:ext>
            </a:extLst>
          </p:cNvPr>
          <p:cNvSpPr/>
          <p:nvPr/>
        </p:nvSpPr>
        <p:spPr>
          <a:xfrm rot="16200000">
            <a:off x="4871855" y="1062901"/>
            <a:ext cx="307995" cy="100368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6AB2B4-598D-4337-BEF1-FDE33F59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7123"/>
              </p:ext>
            </p:extLst>
          </p:nvPr>
        </p:nvGraphicFramePr>
        <p:xfrm>
          <a:off x="338323" y="1198988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0921F1B-261D-46BA-9F71-9F7C88009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1791"/>
              </p:ext>
            </p:extLst>
          </p:nvPr>
        </p:nvGraphicFramePr>
        <p:xfrm>
          <a:off x="708183" y="1543920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35A69194-D6BF-4AFD-8B93-A8CE5EEE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8285"/>
              </p:ext>
            </p:extLst>
          </p:nvPr>
        </p:nvGraphicFramePr>
        <p:xfrm>
          <a:off x="860583" y="1696320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95E496E6-058D-45FE-89B9-3912C80A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5103"/>
              </p:ext>
            </p:extLst>
          </p:nvPr>
        </p:nvGraphicFramePr>
        <p:xfrm>
          <a:off x="1012983" y="1848720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16DC930-32E9-416F-9D83-8546FCCA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10198"/>
              </p:ext>
            </p:extLst>
          </p:nvPr>
        </p:nvGraphicFramePr>
        <p:xfrm>
          <a:off x="1165383" y="2001120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B52808CD-7584-4936-A8A5-39F4A16B4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0459"/>
              </p:ext>
            </p:extLst>
          </p:nvPr>
        </p:nvGraphicFramePr>
        <p:xfrm>
          <a:off x="1317783" y="2153520"/>
          <a:ext cx="3077603" cy="1773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102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2239501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#0001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19-Jun-17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PREP + PRIME SKIN, PRO LONGWEAR CONCEALER, 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POWDER KISS LIPSTICK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MINERALIZE BLUSH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9032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6C0634-FDE2-42DF-B36F-08E9888F7093}"/>
              </a:ext>
            </a:extLst>
          </p:cNvPr>
          <p:cNvCxnSpPr/>
          <p:nvPr/>
        </p:nvCxnSpPr>
        <p:spPr>
          <a:xfrm flipH="1" flipV="1">
            <a:off x="353322" y="2999853"/>
            <a:ext cx="304800" cy="30799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BDEFD6-0E0D-4455-9B33-14FFC99296BB}"/>
              </a:ext>
            </a:extLst>
          </p:cNvPr>
          <p:cNvCxnSpPr/>
          <p:nvPr/>
        </p:nvCxnSpPr>
        <p:spPr>
          <a:xfrm flipH="1" flipV="1">
            <a:off x="3445683" y="1198988"/>
            <a:ext cx="304800" cy="30799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1E6255E-B16B-4D2B-BA54-D1EC616CC007}"/>
              </a:ext>
            </a:extLst>
          </p:cNvPr>
          <p:cNvSpPr/>
          <p:nvPr/>
        </p:nvSpPr>
        <p:spPr>
          <a:xfrm rot="16200000">
            <a:off x="7942880" y="1121019"/>
            <a:ext cx="289326" cy="86127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4D6052-96C6-4395-B0F0-CFD8933EFA79}"/>
              </a:ext>
            </a:extLst>
          </p:cNvPr>
          <p:cNvSpPr/>
          <p:nvPr/>
        </p:nvSpPr>
        <p:spPr>
          <a:xfrm>
            <a:off x="5542428" y="1181955"/>
            <a:ext cx="2114474" cy="758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D61B452-AD9D-4CB9-B212-A9FC827F1CDD}"/>
              </a:ext>
            </a:extLst>
          </p:cNvPr>
          <p:cNvSpPr/>
          <p:nvPr/>
        </p:nvSpPr>
        <p:spPr>
          <a:xfrm>
            <a:off x="9638430" y="1938149"/>
            <a:ext cx="340537" cy="468517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F126053-B43E-4692-BE65-E7B53C97F189}"/>
              </a:ext>
            </a:extLst>
          </p:cNvPr>
          <p:cNvSpPr/>
          <p:nvPr/>
        </p:nvSpPr>
        <p:spPr>
          <a:xfrm>
            <a:off x="448585" y="886547"/>
            <a:ext cx="4075421" cy="344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D59E1DC-AA8B-9D43-B6EC-B83D998FDAF4}"/>
              </a:ext>
            </a:extLst>
          </p:cNvPr>
          <p:cNvSpPr txBox="1">
            <a:spLocks/>
          </p:cNvSpPr>
          <p:nvPr/>
        </p:nvSpPr>
        <p:spPr>
          <a:xfrm>
            <a:off x="688639" y="260900"/>
            <a:ext cx="79981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Illustrative recommendation engine using </a:t>
            </a:r>
            <a:r>
              <a:rPr lang="en-US" sz="2000" dirty="0">
                <a:solidFill>
                  <a:schemeClr val="accent5"/>
                </a:solidFill>
              </a:rPr>
              <a:t>Similarity Index</a:t>
            </a:r>
            <a:endParaRPr lang="en-IN" sz="20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F15422-E058-47A4-8A90-44C51A3DEF7A}"/>
              </a:ext>
            </a:extLst>
          </p:cNvPr>
          <p:cNvSpPr/>
          <p:nvPr/>
        </p:nvSpPr>
        <p:spPr>
          <a:xfrm>
            <a:off x="1517385" y="886547"/>
            <a:ext cx="193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Product Information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AAC553F-80D9-4310-994F-52E7CD8D5DAE}"/>
              </a:ext>
            </a:extLst>
          </p:cNvPr>
          <p:cNvSpPr/>
          <p:nvPr/>
        </p:nvSpPr>
        <p:spPr>
          <a:xfrm rot="16200000">
            <a:off x="7395428" y="4501254"/>
            <a:ext cx="330902" cy="9397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7369034-17F0-4B38-A31A-F301DE58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97264"/>
              </p:ext>
            </p:extLst>
          </p:nvPr>
        </p:nvGraphicFramePr>
        <p:xfrm>
          <a:off x="638792" y="1261061"/>
          <a:ext cx="3077603" cy="2324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476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1997127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765876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 Kiss Liquid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Lipcolour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Believe it when you feel it. Powder Kiss now..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and 10-hour moisture, Long wearing 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Tridecyl Polybutene,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579257597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682A9D8-5301-4064-99B6-2ABCFDD3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9574"/>
              </p:ext>
            </p:extLst>
          </p:nvPr>
        </p:nvGraphicFramePr>
        <p:xfrm>
          <a:off x="791192" y="1413461"/>
          <a:ext cx="3077603" cy="2324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476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1997127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656542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 Kiss Liquid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Lipcolour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Believe it when you feel it. Powder Kiss now..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and 10-hour moisture, Long wearing 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Tridecyl Polybutene,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579257597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F120CD83-54F2-4CF0-9FE5-D6C411C5D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0988"/>
              </p:ext>
            </p:extLst>
          </p:nvPr>
        </p:nvGraphicFramePr>
        <p:xfrm>
          <a:off x="943592" y="1565861"/>
          <a:ext cx="3077603" cy="2324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476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1997127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325445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 Kiss Liquid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Lipcolour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Believe it when you feel it. Powder Kiss now..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and 10-hour moisture, Long wearing 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Tridecyl Polybutene,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579257597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6344A70E-3FAD-4339-BB19-9F7D0694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82141"/>
              </p:ext>
            </p:extLst>
          </p:nvPr>
        </p:nvGraphicFramePr>
        <p:xfrm>
          <a:off x="1095992" y="1718261"/>
          <a:ext cx="3077603" cy="2324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476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1997127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132487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 Kiss Liquid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Lipcolour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Believe it when you feel it. Powder Kiss now..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and 10-hour moisture, Long wearing 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Tridecyl Polybutene,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579257597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A98B132C-C46F-4660-9B8C-78D99652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5282"/>
              </p:ext>
            </p:extLst>
          </p:nvPr>
        </p:nvGraphicFramePr>
        <p:xfrm>
          <a:off x="1248392" y="1870661"/>
          <a:ext cx="3077603" cy="23248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476">
                  <a:extLst>
                    <a:ext uri="{9D8B030D-6E8A-4147-A177-3AD203B41FA5}">
                      <a16:colId xmlns:a16="http://schemas.microsoft.com/office/drawing/2014/main" val="4269880207"/>
                    </a:ext>
                  </a:extLst>
                </a:gridCol>
                <a:gridCol w="1997127">
                  <a:extLst>
                    <a:ext uri="{9D8B030D-6E8A-4147-A177-3AD203B41FA5}">
                      <a16:colId xmlns:a16="http://schemas.microsoft.com/office/drawing/2014/main" val="1572891538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636578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3687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 Kiss Liquid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Lipcolour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6562"/>
                  </a:ext>
                </a:extLst>
              </a:tr>
              <a:tr h="638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Believe it when you feel it. Powder Kiss now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20487245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and 10-hour moisture, Long wearing ...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3024459333"/>
                  </a:ext>
                </a:extLst>
              </a:tr>
              <a:tr h="279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Ingredients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Tridecyl Polybutene,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…</a:t>
                      </a:r>
                    </a:p>
                  </a:txBody>
                  <a:tcPr marL="5179" marR="5179" marT="5179" marB="0" anchor="ctr"/>
                </a:tc>
                <a:extLst>
                  <a:ext uri="{0D108BD9-81ED-4DB2-BD59-A6C34878D82A}">
                    <a16:rowId xmlns:a16="http://schemas.microsoft.com/office/drawing/2014/main" val="257925759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7DF9433-785A-4D80-BFBC-FE23EFD7E80D}"/>
              </a:ext>
            </a:extLst>
          </p:cNvPr>
          <p:cNvSpPr txBox="1"/>
          <p:nvPr/>
        </p:nvSpPr>
        <p:spPr>
          <a:xfrm>
            <a:off x="5676079" y="3545504"/>
            <a:ext cx="4023432" cy="58477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5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Quiz Based Recommendation:</a:t>
            </a:r>
          </a:p>
          <a:p>
            <a:pPr algn="ctr" fontAlgn="b"/>
            <a:r>
              <a:rPr lang="en-US" sz="1600" dirty="0">
                <a:highlight>
                  <a:srgbClr val="FFFF00"/>
                </a:highlight>
              </a:rPr>
              <a:t>POWDER KISS LIPSTICK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28E50-A7EA-44B5-BEEC-92E18DC3ADCF}"/>
              </a:ext>
            </a:extLst>
          </p:cNvPr>
          <p:cNvSpPr/>
          <p:nvPr/>
        </p:nvSpPr>
        <p:spPr>
          <a:xfrm>
            <a:off x="8532915" y="1180080"/>
            <a:ext cx="2567616" cy="758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Similarity Index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ML Model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CD884-1FB0-4DD3-9B74-47E0E3698FEC}"/>
              </a:ext>
            </a:extLst>
          </p:cNvPr>
          <p:cNvSpPr/>
          <p:nvPr/>
        </p:nvSpPr>
        <p:spPr>
          <a:xfrm>
            <a:off x="8168691" y="2408969"/>
            <a:ext cx="3282104" cy="895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Periodically run and save the trained model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84DC99F-4B50-4C68-BAA7-0D06B5751034}"/>
              </a:ext>
            </a:extLst>
          </p:cNvPr>
          <p:cNvSpPr/>
          <p:nvPr/>
        </p:nvSpPr>
        <p:spPr>
          <a:xfrm>
            <a:off x="9640518" y="3307849"/>
            <a:ext cx="338450" cy="109086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DB936B-751F-483D-8D9C-E82FC621446A}"/>
              </a:ext>
            </a:extLst>
          </p:cNvPr>
          <p:cNvSpPr/>
          <p:nvPr/>
        </p:nvSpPr>
        <p:spPr>
          <a:xfrm>
            <a:off x="6526372" y="4419732"/>
            <a:ext cx="4924423" cy="1753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Similarity based Recommendation: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PATENT PAINT LIP LACQUER (0.54)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LIPSTICK MATTE LIPSTICK (0.54)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LIP-GLOSS PATENT PAINT LIP LACQUER (0.54)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LIPSTICK RETRO MATTE LIQUID LIPCOLO (0.53)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LIPSTICK SATIN LIPSTICK (0.52)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498BFAF-F1D0-4A75-9C34-71BDFF905EA5}"/>
              </a:ext>
            </a:extLst>
          </p:cNvPr>
          <p:cNvSpPr/>
          <p:nvPr/>
        </p:nvSpPr>
        <p:spPr>
          <a:xfrm rot="16200000">
            <a:off x="4871855" y="1062901"/>
            <a:ext cx="307995" cy="100368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3F986A9-DF66-44EC-96C7-F01F202272D8}"/>
              </a:ext>
            </a:extLst>
          </p:cNvPr>
          <p:cNvSpPr/>
          <p:nvPr/>
        </p:nvSpPr>
        <p:spPr>
          <a:xfrm rot="16200000">
            <a:off x="7942880" y="1121019"/>
            <a:ext cx="289326" cy="86127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9BCC10-897D-40B2-BB5E-BB5F49F19B05}"/>
              </a:ext>
            </a:extLst>
          </p:cNvPr>
          <p:cNvSpPr/>
          <p:nvPr/>
        </p:nvSpPr>
        <p:spPr>
          <a:xfrm>
            <a:off x="5542428" y="1181955"/>
            <a:ext cx="2114474" cy="758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DA4DBEC8-DA41-4062-BA11-45F3CE92F567}"/>
              </a:ext>
            </a:extLst>
          </p:cNvPr>
          <p:cNvSpPr/>
          <p:nvPr/>
        </p:nvSpPr>
        <p:spPr>
          <a:xfrm>
            <a:off x="9638430" y="1938149"/>
            <a:ext cx="340537" cy="468517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9ACFF-04BB-491A-AB24-685FCC92659D}"/>
              </a:ext>
            </a:extLst>
          </p:cNvPr>
          <p:cNvSpPr/>
          <p:nvPr/>
        </p:nvSpPr>
        <p:spPr>
          <a:xfrm>
            <a:off x="290945" y="45655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manistregular"/>
              </a:rPr>
              <a:t>Similarity Index measuring is a commonly used approach to match similar documents based on counting the maximum number of common words between the documents.</a:t>
            </a:r>
          </a:p>
          <a:p>
            <a:r>
              <a:rPr lang="en-US" dirty="0">
                <a:solidFill>
                  <a:srgbClr val="292929"/>
                </a:solidFill>
              </a:rPr>
              <a:t>Commonly used ML algorithms: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</a:rPr>
              <a:t>TF-IDF algorithm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</a:rPr>
              <a:t>Cosine Similarity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SS CORP NEW CP">
  <a:themeElements>
    <a:clrScheme name="CSS Corp New CP">
      <a:dk1>
        <a:srgbClr val="2C2C2D"/>
      </a:dk1>
      <a:lt1>
        <a:srgbClr val="FFFFFF"/>
      </a:lt1>
      <a:dk2>
        <a:srgbClr val="FFFFFF"/>
      </a:dk2>
      <a:lt2>
        <a:srgbClr val="FFFFFF"/>
      </a:lt2>
      <a:accent1>
        <a:srgbClr val="00AEEF"/>
      </a:accent1>
      <a:accent2>
        <a:srgbClr val="F68724"/>
      </a:accent2>
      <a:accent3>
        <a:srgbClr val="A6CE39"/>
      </a:accent3>
      <a:accent4>
        <a:srgbClr val="FFC000"/>
      </a:accent4>
      <a:accent5>
        <a:srgbClr val="58595B"/>
      </a:accent5>
      <a:accent6>
        <a:srgbClr val="009999"/>
      </a:accent6>
      <a:hlink>
        <a:srgbClr val="009999"/>
      </a:hlink>
      <a:folHlink>
        <a:srgbClr val="ED17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S CORP NEW CP" id="{C9AD6245-4C03-4293-8623-A187A24BB472}" vid="{092390D8-A7EF-4A61-AC37-177E4DD0FE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866</Words>
  <Application>Microsoft Office PowerPoint</Application>
  <PresentationFormat>Widescreen</PresentationFormat>
  <Paragraphs>335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geomanistregular</vt:lpstr>
      <vt:lpstr>Wingdings</vt:lpstr>
      <vt:lpstr>1_Office Theme</vt:lpstr>
      <vt:lpstr>2_CSS CORP NEW CP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Srilekha Ashok</dc:creator>
  <cp:lastModifiedBy>Rakesh Rajegowda</cp:lastModifiedBy>
  <cp:revision>266</cp:revision>
  <dcterms:created xsi:type="dcterms:W3CDTF">2020-04-16T10:27:18Z</dcterms:created>
  <dcterms:modified xsi:type="dcterms:W3CDTF">2021-03-26T15:44:22Z</dcterms:modified>
</cp:coreProperties>
</file>