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4"/>
  </p:notesMasterIdLst>
  <p:handoutMasterIdLst>
    <p:handoutMasterId r:id="rId5"/>
  </p:handoutMasterIdLst>
  <p:sldIdLst>
    <p:sldId id="198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5A7"/>
    <a:srgbClr val="0F0E9A"/>
    <a:srgbClr val="535050"/>
    <a:srgbClr val="00ADEF"/>
    <a:srgbClr val="D2D2D2"/>
    <a:srgbClr val="20A8D2"/>
    <a:srgbClr val="090963"/>
    <a:srgbClr val="E6E6E6"/>
    <a:srgbClr val="37B8E1"/>
    <a:srgbClr val="85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353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226"/>
    </p:cViewPr>
  </p:sorterViewPr>
  <p:notesViewPr>
    <p:cSldViewPr snapToGrid="0">
      <p:cViewPr varScale="1">
        <p:scale>
          <a:sx n="85" d="100"/>
          <a:sy n="85" d="100"/>
        </p:scale>
        <p:origin x="388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CB12B-454E-4370-8F81-2DB0B73DB90C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E9F0D-FF83-406B-8CD4-F4EB0D85D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97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9DC43-0892-4BE2-BCE4-3F38C5DA76D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186BC-46AB-4F0D-B4DD-2CFECFF7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6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CSSCorporation/?fref=ts" TargetMode="External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microsoft.com/office/2007/relationships/hdphoto" Target="../media/hdphoto6.wdp"/><Relationship Id="rId12" Type="http://schemas.openxmlformats.org/officeDocument/2006/relationships/hyperlink" Target="https://www.linkedin.com/company/7062?trk=tyah&amp;trkInfo=clickedVertical:company,clickedEntityId:7062,idx:3-1-8,tarId:1486270515369,tas:CSS%20Corp" TargetMode="External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microsoft.com/office/2007/relationships/hdphoto" Target="../media/hdphoto5.wdp"/><Relationship Id="rId10" Type="http://schemas.openxmlformats.org/officeDocument/2006/relationships/hyperlink" Target="https://twitter.com/CSSCorp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F3DF-47F4-4CB5-975C-8D2AA31D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344093"/>
            <a:ext cx="874395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074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91" y="178550"/>
            <a:ext cx="9423037" cy="523220"/>
          </a:xfrm>
          <a:prstGeom prst="rect">
            <a:avLst/>
          </a:prstGeom>
          <a:noFill/>
        </p:spPr>
        <p:txBody>
          <a:bodyPr wrap="square" lIns="45720" tIns="45720" rIns="45720" bIns="45720" rtlCol="0">
            <a:noAutofit/>
          </a:bodyPr>
          <a:lstStyle>
            <a:lvl1pPr algn="l">
              <a:defRPr lang="en-US" sz="2400" b="1" i="0" spc="-67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9468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6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91" y="178550"/>
            <a:ext cx="9423037" cy="52322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lvl1pPr algn="l">
              <a:defRPr lang="en-US" sz="2200" b="1" i="0" spc="-67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9468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09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91" y="178550"/>
            <a:ext cx="9423037" cy="523220"/>
          </a:xfrm>
          <a:prstGeom prst="rect">
            <a:avLst/>
          </a:prstGeom>
          <a:noFill/>
        </p:spPr>
        <p:txBody>
          <a:bodyPr wrap="square" lIns="45720" tIns="45720" rIns="45720" bIns="45720" rtlCol="0">
            <a:noAutofit/>
          </a:bodyPr>
          <a:lstStyle>
            <a:lvl1pPr algn="l">
              <a:defRPr lang="en-US" sz="2400" b="1" i="0" spc="-67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algn="l" defTabSz="609468"/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2648" y="1295400"/>
            <a:ext cx="11629879" cy="4814888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1200"/>
              </a:spcBef>
              <a:defRPr sz="14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>
              <a:spcBef>
                <a:spcPts val="1200"/>
              </a:spcBef>
              <a:buFont typeface="Wingdings" panose="05000000000000000000" pitchFamily="2" charset="2"/>
              <a:buChar char="Ø"/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>
              <a:spcBef>
                <a:spcPts val="1200"/>
              </a:spcBef>
              <a:tabLst/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>
              <a:spcBef>
                <a:spcPts val="1200"/>
              </a:spcBef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32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91" y="178550"/>
            <a:ext cx="9423037" cy="523220"/>
          </a:xfrm>
          <a:prstGeom prst="rect">
            <a:avLst/>
          </a:prstGeom>
          <a:noFill/>
        </p:spPr>
        <p:txBody>
          <a:bodyPr wrap="square" lIns="45720" tIns="45720" rIns="45720" bIns="45720" rtlCol="0">
            <a:noAutofit/>
          </a:bodyPr>
          <a:lstStyle>
            <a:lvl1pPr algn="l">
              <a:defRPr lang="en-US" sz="2400" b="1" i="0" spc="-67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9468"/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2647" y="1295400"/>
            <a:ext cx="5670757" cy="4814888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 algn="l">
              <a:spcBef>
                <a:spcPts val="600"/>
              </a:spcBef>
              <a:tabLst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8341" y="1295400"/>
            <a:ext cx="5670757" cy="4814888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850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wo Horizont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91" y="178550"/>
            <a:ext cx="9423037" cy="523220"/>
          </a:xfrm>
          <a:prstGeom prst="rect">
            <a:avLst/>
          </a:prstGeom>
          <a:noFill/>
        </p:spPr>
        <p:txBody>
          <a:bodyPr wrap="square" lIns="45720" tIns="45720" rIns="45720" bIns="45720" rtlCol="0">
            <a:noAutofit/>
          </a:bodyPr>
          <a:lstStyle>
            <a:lvl1pPr algn="l">
              <a:defRPr lang="en-US" sz="2400" b="1" i="0" spc="-67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9468"/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2647" y="1295399"/>
            <a:ext cx="11629880" cy="2286000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 algn="l">
              <a:spcBef>
                <a:spcPts val="600"/>
              </a:spcBef>
              <a:tabLst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82647" y="3809999"/>
            <a:ext cx="11629880" cy="2286000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498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our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91" y="178550"/>
            <a:ext cx="9423037" cy="523220"/>
          </a:xfrm>
          <a:prstGeom prst="rect">
            <a:avLst/>
          </a:prstGeom>
          <a:noFill/>
        </p:spPr>
        <p:txBody>
          <a:bodyPr wrap="square" lIns="45720" tIns="45720" rIns="45720" bIns="45720" rtlCol="0">
            <a:noAutofit/>
          </a:bodyPr>
          <a:lstStyle>
            <a:lvl1pPr algn="l">
              <a:defRPr lang="en-US" sz="2400" b="1" i="0" spc="-67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9468"/>
            <a:r>
              <a:rPr lang="en-US"/>
              <a:t>Click to edit Master 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2647" y="1295399"/>
            <a:ext cx="5698196" cy="2286000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 algn="l">
              <a:spcBef>
                <a:spcPts val="600"/>
              </a:spcBef>
              <a:tabLst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82647" y="3809999"/>
            <a:ext cx="5698196" cy="2286000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27795" y="1295399"/>
            <a:ext cx="5698196" cy="2286000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 algn="l">
              <a:spcBef>
                <a:spcPts val="600"/>
              </a:spcBef>
              <a:tabLst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27795" y="3809999"/>
            <a:ext cx="5698196" cy="2286000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600"/>
              </a:spcBef>
              <a:defRPr sz="12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600"/>
              </a:spcBef>
              <a:buNone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48640" indent="-274320" algn="l">
              <a:spcBef>
                <a:spcPts val="600"/>
              </a:spcBef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 algn="l"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942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91" y="178550"/>
            <a:ext cx="9423037" cy="523220"/>
          </a:xfrm>
          <a:prstGeom prst="rect">
            <a:avLst/>
          </a:prstGeom>
          <a:noFill/>
        </p:spPr>
        <p:txBody>
          <a:bodyPr wrap="square" lIns="45720" tIns="45720" rIns="45720" bIns="45720" rtlCol="0">
            <a:noAutofit/>
          </a:bodyPr>
          <a:lstStyle>
            <a:lvl1pPr algn="l">
              <a:defRPr lang="en-US" sz="2400" b="1" i="0" spc="-67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9468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232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93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09285"/>
            <a:fld id="{B2D16DD7-B5C5-45A5-A717-315AD83FA21E}" type="slidenum">
              <a:rPr lang="en-IN" smtClean="0">
                <a:solidFill>
                  <a:prstClr val="white"/>
                </a:solidFill>
              </a:rPr>
              <a:pPr defTabSz="609285"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506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CB6648-3FD9-4BE5-8DE7-847F0DDDF2FE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0 w 12192000"/>
              <a:gd name="connsiteY1" fmla="*/ 0 h 6858000"/>
              <a:gd name="connsiteX2" fmla="*/ 0 w 12192000"/>
              <a:gd name="connsiteY2" fmla="*/ 6858000 h 6858000"/>
              <a:gd name="connsiteX3" fmla="*/ 1219200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12FAEA2D-BE36-40B0-8BF8-9CCB68A945F9}"/>
              </a:ext>
            </a:extLst>
          </p:cNvPr>
          <p:cNvSpPr>
            <a:spLocks/>
          </p:cNvSpPr>
          <p:nvPr userDrawn="1"/>
        </p:nvSpPr>
        <p:spPr>
          <a:xfrm>
            <a:off x="0" y="4800600"/>
            <a:ext cx="12192000" cy="2057400"/>
          </a:xfrm>
          <a:custGeom>
            <a:avLst/>
            <a:gdLst>
              <a:gd name="connsiteX0" fmla="*/ 0 w 12192000"/>
              <a:gd name="connsiteY0" fmla="*/ 0 h 2057400"/>
              <a:gd name="connsiteX1" fmla="*/ 12192000 w 12192000"/>
              <a:gd name="connsiteY1" fmla="*/ 0 h 2057400"/>
              <a:gd name="connsiteX2" fmla="*/ 12192000 w 12192000"/>
              <a:gd name="connsiteY2" fmla="*/ 2057400 h 2057400"/>
              <a:gd name="connsiteX3" fmla="*/ 0 w 12192000"/>
              <a:gd name="connsiteY3" fmla="*/ 2057400 h 2057400"/>
              <a:gd name="connsiteX4" fmla="*/ 0 w 12192000"/>
              <a:gd name="connsiteY4" fmla="*/ 0 h 2057400"/>
              <a:gd name="connsiteX0" fmla="*/ 2114550 w 12192000"/>
              <a:gd name="connsiteY0" fmla="*/ 0 h 2057400"/>
              <a:gd name="connsiteX1" fmla="*/ 12192000 w 12192000"/>
              <a:gd name="connsiteY1" fmla="*/ 0 h 2057400"/>
              <a:gd name="connsiteX2" fmla="*/ 12192000 w 12192000"/>
              <a:gd name="connsiteY2" fmla="*/ 2057400 h 2057400"/>
              <a:gd name="connsiteX3" fmla="*/ 0 w 12192000"/>
              <a:gd name="connsiteY3" fmla="*/ 2057400 h 2057400"/>
              <a:gd name="connsiteX4" fmla="*/ 2114550 w 12192000"/>
              <a:gd name="connsiteY4" fmla="*/ 0 h 2057400"/>
              <a:gd name="connsiteX0" fmla="*/ 1670050 w 12192000"/>
              <a:gd name="connsiteY0" fmla="*/ 0 h 2057400"/>
              <a:gd name="connsiteX1" fmla="*/ 12192000 w 12192000"/>
              <a:gd name="connsiteY1" fmla="*/ 0 h 2057400"/>
              <a:gd name="connsiteX2" fmla="*/ 12192000 w 12192000"/>
              <a:gd name="connsiteY2" fmla="*/ 2057400 h 2057400"/>
              <a:gd name="connsiteX3" fmla="*/ 0 w 12192000"/>
              <a:gd name="connsiteY3" fmla="*/ 2057400 h 2057400"/>
              <a:gd name="connsiteX4" fmla="*/ 1670050 w 12192000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057400">
                <a:moveTo>
                  <a:pt x="1670050" y="0"/>
                </a:moveTo>
                <a:lnTo>
                  <a:pt x="12192000" y="0"/>
                </a:lnTo>
                <a:lnTo>
                  <a:pt x="12192000" y="2057400"/>
                </a:lnTo>
                <a:lnTo>
                  <a:pt x="0" y="2057400"/>
                </a:lnTo>
                <a:lnTo>
                  <a:pt x="1670050" y="0"/>
                </a:lnTo>
                <a:close/>
              </a:path>
            </a:pathLst>
          </a:custGeom>
          <a:solidFill>
            <a:schemeClr val="bg1">
              <a:alpha val="9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F3FFEC-6D29-4681-AF96-DD2D3071D605}"/>
              </a:ext>
            </a:extLst>
          </p:cNvPr>
          <p:cNvSpPr>
            <a:spLocks/>
          </p:cNvSpPr>
          <p:nvPr userDrawn="1"/>
        </p:nvSpPr>
        <p:spPr>
          <a:xfrm>
            <a:off x="0" y="4800598"/>
            <a:ext cx="12192000" cy="2057401"/>
          </a:xfrm>
          <a:custGeom>
            <a:avLst/>
            <a:gdLst>
              <a:gd name="connsiteX0" fmla="*/ 0 w 12192000"/>
              <a:gd name="connsiteY0" fmla="*/ 0 h 2057400"/>
              <a:gd name="connsiteX1" fmla="*/ 12192000 w 12192000"/>
              <a:gd name="connsiteY1" fmla="*/ 0 h 2057400"/>
              <a:gd name="connsiteX2" fmla="*/ 12192000 w 12192000"/>
              <a:gd name="connsiteY2" fmla="*/ 2057400 h 2057400"/>
              <a:gd name="connsiteX3" fmla="*/ 0 w 12192000"/>
              <a:gd name="connsiteY3" fmla="*/ 2057400 h 2057400"/>
              <a:gd name="connsiteX4" fmla="*/ 0 w 12192000"/>
              <a:gd name="connsiteY4" fmla="*/ 0 h 2057400"/>
              <a:gd name="connsiteX0" fmla="*/ 2114550 w 12192000"/>
              <a:gd name="connsiteY0" fmla="*/ 0 h 2057400"/>
              <a:gd name="connsiteX1" fmla="*/ 12192000 w 12192000"/>
              <a:gd name="connsiteY1" fmla="*/ 0 h 2057400"/>
              <a:gd name="connsiteX2" fmla="*/ 12192000 w 12192000"/>
              <a:gd name="connsiteY2" fmla="*/ 2057400 h 2057400"/>
              <a:gd name="connsiteX3" fmla="*/ 0 w 12192000"/>
              <a:gd name="connsiteY3" fmla="*/ 2057400 h 2057400"/>
              <a:gd name="connsiteX4" fmla="*/ 2114550 w 12192000"/>
              <a:gd name="connsiteY4" fmla="*/ 0 h 2057400"/>
              <a:gd name="connsiteX0" fmla="*/ 2114550 w 12192000"/>
              <a:gd name="connsiteY0" fmla="*/ 0 h 2057400"/>
              <a:gd name="connsiteX1" fmla="*/ 11998037 w 12192000"/>
              <a:gd name="connsiteY1" fmla="*/ 41563 h 2057400"/>
              <a:gd name="connsiteX2" fmla="*/ 12192000 w 12192000"/>
              <a:gd name="connsiteY2" fmla="*/ 2057400 h 2057400"/>
              <a:gd name="connsiteX3" fmla="*/ 0 w 12192000"/>
              <a:gd name="connsiteY3" fmla="*/ 2057400 h 2057400"/>
              <a:gd name="connsiteX4" fmla="*/ 2114550 w 12192000"/>
              <a:gd name="connsiteY4" fmla="*/ 0 h 2057400"/>
              <a:gd name="connsiteX0" fmla="*/ 2114550 w 12192000"/>
              <a:gd name="connsiteY0" fmla="*/ 1 h 2057401"/>
              <a:gd name="connsiteX1" fmla="*/ 12192000 w 12192000"/>
              <a:gd name="connsiteY1" fmla="*/ 0 h 2057401"/>
              <a:gd name="connsiteX2" fmla="*/ 12192000 w 12192000"/>
              <a:gd name="connsiteY2" fmla="*/ 2057401 h 2057401"/>
              <a:gd name="connsiteX3" fmla="*/ 0 w 12192000"/>
              <a:gd name="connsiteY3" fmla="*/ 2057401 h 2057401"/>
              <a:gd name="connsiteX4" fmla="*/ 2114550 w 12192000"/>
              <a:gd name="connsiteY4" fmla="*/ 1 h 205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057401">
                <a:moveTo>
                  <a:pt x="2114550" y="1"/>
                </a:moveTo>
                <a:lnTo>
                  <a:pt x="12192000" y="0"/>
                </a:lnTo>
                <a:lnTo>
                  <a:pt x="12192000" y="2057401"/>
                </a:lnTo>
                <a:lnTo>
                  <a:pt x="0" y="2057401"/>
                </a:lnTo>
                <a:lnTo>
                  <a:pt x="2114550" y="1"/>
                </a:lnTo>
                <a:close/>
              </a:path>
            </a:pathLst>
          </a:custGeom>
          <a:solidFill>
            <a:schemeClr val="tx1">
              <a:alpha val="9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18867" y="5089310"/>
            <a:ext cx="9278887" cy="677108"/>
          </a:xfrm>
          <a:prstGeom prst="rect">
            <a:avLst/>
          </a:prstGeom>
          <a:noFill/>
        </p:spPr>
        <p:txBody>
          <a:bodyPr wrap="none" lIns="54610" tIns="54610" rIns="54610" bIns="54610" rtlCol="0" anchor="ctr" anchorCtr="0">
            <a:noAutofit/>
          </a:bodyPr>
          <a:lstStyle>
            <a:lvl1pPr algn="r">
              <a:defRPr lang="en-IN" sz="3800" b="1">
                <a:solidFill>
                  <a:srgbClr val="01A4E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r" defTabSz="914400"/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809596" y="5899768"/>
            <a:ext cx="7088159" cy="695062"/>
          </a:xfrm>
          <a:prstGeom prst="rect">
            <a:avLst/>
          </a:prstGeom>
          <a:noFill/>
        </p:spPr>
        <p:txBody>
          <a:bodyPr wrap="none" lIns="54610" tIns="54610" rIns="54610" bIns="54610" rtlCol="0" anchor="ctr" anchorCtr="0">
            <a:noAutofit/>
          </a:bodyPr>
          <a:lstStyle>
            <a:lvl1pPr>
              <a:defRPr lang="en-US" sz="2800" b="1" smtClean="0">
                <a:solidFill>
                  <a:schemeClr val="bg1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32" y="249768"/>
            <a:ext cx="2222120" cy="71774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C14C2D-28AD-4870-B5E3-ABD2F3A77456}"/>
              </a:ext>
            </a:extLst>
          </p:cNvPr>
          <p:cNvCxnSpPr/>
          <p:nvPr userDrawn="1"/>
        </p:nvCxnSpPr>
        <p:spPr>
          <a:xfrm>
            <a:off x="6563754" y="5833093"/>
            <a:ext cx="533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57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55542C04-9956-4EA1-A77C-0D00F55A87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6191881-2A3B-4254-B0E5-82D8A3D5B7F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1361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2E02420-35A7-48F5-B6AA-069412AD52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Freeform 7610">
            <a:extLst>
              <a:ext uri="{FF2B5EF4-FFF2-40B4-BE49-F238E27FC236}">
                <a16:creationId xmlns:a16="http://schemas.microsoft.com/office/drawing/2014/main" id="{ADF652F1-76AE-4E2E-8BEA-ED6D97BA30DA}"/>
              </a:ext>
            </a:extLst>
          </p:cNvPr>
          <p:cNvSpPr>
            <a:spLocks/>
          </p:cNvSpPr>
          <p:nvPr userDrawn="1"/>
        </p:nvSpPr>
        <p:spPr bwMode="auto">
          <a:xfrm>
            <a:off x="653496" y="304015"/>
            <a:ext cx="7576104" cy="6448111"/>
          </a:xfrm>
          <a:custGeom>
            <a:avLst/>
            <a:gdLst>
              <a:gd name="T0" fmla="*/ 740 w 899"/>
              <a:gd name="T1" fmla="*/ 532 h 764"/>
              <a:gd name="T2" fmla="*/ 531 w 899"/>
              <a:gd name="T3" fmla="*/ 674 h 764"/>
              <a:gd name="T4" fmla="*/ 51 w 899"/>
              <a:gd name="T5" fmla="*/ 585 h 764"/>
              <a:gd name="T6" fmla="*/ 111 w 899"/>
              <a:gd name="T7" fmla="*/ 349 h 764"/>
              <a:gd name="T8" fmla="*/ 85 w 899"/>
              <a:gd name="T9" fmla="*/ 91 h 764"/>
              <a:gd name="T10" fmla="*/ 130 w 899"/>
              <a:gd name="T11" fmla="*/ 30 h 764"/>
              <a:gd name="T12" fmla="*/ 227 w 899"/>
              <a:gd name="T13" fmla="*/ 6 h 764"/>
              <a:gd name="T14" fmla="*/ 311 w 899"/>
              <a:gd name="T15" fmla="*/ 34 h 764"/>
              <a:gd name="T16" fmla="*/ 444 w 899"/>
              <a:gd name="T17" fmla="*/ 84 h 764"/>
              <a:gd name="T18" fmla="*/ 683 w 899"/>
              <a:gd name="T19" fmla="*/ 121 h 764"/>
              <a:gd name="T20" fmla="*/ 798 w 899"/>
              <a:gd name="T21" fmla="*/ 182 h 764"/>
              <a:gd name="T22" fmla="*/ 740 w 899"/>
              <a:gd name="T23" fmla="*/ 532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99" h="764">
                <a:moveTo>
                  <a:pt x="740" y="532"/>
                </a:moveTo>
                <a:cubicBezTo>
                  <a:pt x="692" y="585"/>
                  <a:pt x="616" y="637"/>
                  <a:pt x="531" y="674"/>
                </a:cubicBezTo>
                <a:cubicBezTo>
                  <a:pt x="356" y="751"/>
                  <a:pt x="141" y="764"/>
                  <a:pt x="51" y="585"/>
                </a:cubicBezTo>
                <a:cubicBezTo>
                  <a:pt x="0" y="487"/>
                  <a:pt x="84" y="436"/>
                  <a:pt x="111" y="349"/>
                </a:cubicBezTo>
                <a:cubicBezTo>
                  <a:pt x="138" y="262"/>
                  <a:pt x="53" y="182"/>
                  <a:pt x="85" y="91"/>
                </a:cubicBezTo>
                <a:cubicBezTo>
                  <a:pt x="94" y="66"/>
                  <a:pt x="110" y="45"/>
                  <a:pt x="130" y="30"/>
                </a:cubicBezTo>
                <a:cubicBezTo>
                  <a:pt x="157" y="10"/>
                  <a:pt x="191" y="0"/>
                  <a:pt x="227" y="6"/>
                </a:cubicBezTo>
                <a:cubicBezTo>
                  <a:pt x="256" y="11"/>
                  <a:pt x="283" y="22"/>
                  <a:pt x="311" y="34"/>
                </a:cubicBezTo>
                <a:cubicBezTo>
                  <a:pt x="355" y="53"/>
                  <a:pt x="399" y="70"/>
                  <a:pt x="444" y="84"/>
                </a:cubicBezTo>
                <a:cubicBezTo>
                  <a:pt x="524" y="108"/>
                  <a:pt x="603" y="103"/>
                  <a:pt x="683" y="121"/>
                </a:cubicBezTo>
                <a:cubicBezTo>
                  <a:pt x="726" y="131"/>
                  <a:pt x="768" y="150"/>
                  <a:pt x="798" y="182"/>
                </a:cubicBezTo>
                <a:cubicBezTo>
                  <a:pt x="899" y="292"/>
                  <a:pt x="826" y="439"/>
                  <a:pt x="740" y="532"/>
                </a:cubicBezTo>
                <a:close/>
              </a:path>
            </a:pathLst>
          </a:custGeom>
          <a:gradFill flip="none" rotWithShape="1">
            <a:gsLst>
              <a:gs pos="0">
                <a:srgbClr val="0F0E9A"/>
              </a:gs>
              <a:gs pos="100000">
                <a:srgbClr val="06AFDE">
                  <a:alpha val="90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5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AutoShape 7608">
            <a:extLst>
              <a:ext uri="{FF2B5EF4-FFF2-40B4-BE49-F238E27FC236}">
                <a16:creationId xmlns:a16="http://schemas.microsoft.com/office/drawing/2014/main" id="{65CD63D4-3B81-4A47-BE9C-B948EEF2FADC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095375" y="869258"/>
            <a:ext cx="6104979" cy="5326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7611">
            <a:extLst>
              <a:ext uri="{FF2B5EF4-FFF2-40B4-BE49-F238E27FC236}">
                <a16:creationId xmlns:a16="http://schemas.microsoft.com/office/drawing/2014/main" id="{5463E29C-0658-46EB-BB84-33F602A685E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98711" y="760330"/>
            <a:ext cx="7145376" cy="6000325"/>
          </a:xfrm>
          <a:custGeom>
            <a:avLst/>
            <a:gdLst>
              <a:gd name="T0" fmla="*/ 631 w 848"/>
              <a:gd name="T1" fmla="*/ 10 h 711"/>
              <a:gd name="T2" fmla="*/ 719 w 848"/>
              <a:gd name="T3" fmla="*/ 39 h 711"/>
              <a:gd name="T4" fmla="*/ 800 w 848"/>
              <a:gd name="T5" fmla="*/ 198 h 711"/>
              <a:gd name="T6" fmla="*/ 746 w 848"/>
              <a:gd name="T7" fmla="*/ 383 h 711"/>
              <a:gd name="T8" fmla="*/ 545 w 848"/>
              <a:gd name="T9" fmla="*/ 595 h 711"/>
              <a:gd name="T10" fmla="*/ 263 w 848"/>
              <a:gd name="T11" fmla="*/ 686 h 711"/>
              <a:gd name="T12" fmla="*/ 102 w 848"/>
              <a:gd name="T13" fmla="*/ 601 h 711"/>
              <a:gd name="T14" fmla="*/ 86 w 848"/>
              <a:gd name="T15" fmla="*/ 448 h 711"/>
              <a:gd name="T16" fmla="*/ 105 w 848"/>
              <a:gd name="T17" fmla="*/ 363 h 711"/>
              <a:gd name="T18" fmla="*/ 60 w 848"/>
              <a:gd name="T19" fmla="*/ 241 h 711"/>
              <a:gd name="T20" fmla="*/ 17 w 848"/>
              <a:gd name="T21" fmla="*/ 119 h 711"/>
              <a:gd name="T22" fmla="*/ 127 w 848"/>
              <a:gd name="T23" fmla="*/ 8 h 711"/>
              <a:gd name="T24" fmla="*/ 171 w 848"/>
              <a:gd name="T25" fmla="*/ 9 h 711"/>
              <a:gd name="T26" fmla="*/ 213 w 848"/>
              <a:gd name="T27" fmla="*/ 15 h 711"/>
              <a:gd name="T28" fmla="*/ 314 w 848"/>
              <a:gd name="T29" fmla="*/ 28 h 711"/>
              <a:gd name="T30" fmla="*/ 356 w 848"/>
              <a:gd name="T31" fmla="*/ 31 h 711"/>
              <a:gd name="T32" fmla="*/ 492 w 848"/>
              <a:gd name="T33" fmla="*/ 20 h 711"/>
              <a:gd name="T34" fmla="*/ 597 w 848"/>
              <a:gd name="T35" fmla="*/ 9 h 711"/>
              <a:gd name="T36" fmla="*/ 631 w 848"/>
              <a:gd name="T37" fmla="*/ 10 h 711"/>
              <a:gd name="T38" fmla="*/ 632 w 848"/>
              <a:gd name="T39" fmla="*/ 3 h 711"/>
              <a:gd name="T40" fmla="*/ 597 w 848"/>
              <a:gd name="T41" fmla="*/ 2 h 711"/>
              <a:gd name="T42" fmla="*/ 356 w 848"/>
              <a:gd name="T43" fmla="*/ 24 h 711"/>
              <a:gd name="T44" fmla="*/ 314 w 848"/>
              <a:gd name="T45" fmla="*/ 21 h 711"/>
              <a:gd name="T46" fmla="*/ 214 w 848"/>
              <a:gd name="T47" fmla="*/ 8 h 711"/>
              <a:gd name="T48" fmla="*/ 171 w 848"/>
              <a:gd name="T49" fmla="*/ 2 h 711"/>
              <a:gd name="T50" fmla="*/ 126 w 848"/>
              <a:gd name="T51" fmla="*/ 1 h 711"/>
              <a:gd name="T52" fmla="*/ 9 w 848"/>
              <a:gd name="T53" fmla="*/ 119 h 711"/>
              <a:gd name="T54" fmla="*/ 97 w 848"/>
              <a:gd name="T55" fmla="*/ 363 h 711"/>
              <a:gd name="T56" fmla="*/ 97 w 848"/>
              <a:gd name="T57" fmla="*/ 606 h 711"/>
              <a:gd name="T58" fmla="*/ 262 w 848"/>
              <a:gd name="T59" fmla="*/ 693 h 711"/>
              <a:gd name="T60" fmla="*/ 753 w 848"/>
              <a:gd name="T61" fmla="*/ 387 h 711"/>
              <a:gd name="T62" fmla="*/ 723 w 848"/>
              <a:gd name="T63" fmla="*/ 33 h 711"/>
              <a:gd name="T64" fmla="*/ 632 w 848"/>
              <a:gd name="T65" fmla="*/ 3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8" h="711">
                <a:moveTo>
                  <a:pt x="631" y="10"/>
                </a:moveTo>
                <a:cubicBezTo>
                  <a:pt x="665" y="13"/>
                  <a:pt x="695" y="23"/>
                  <a:pt x="719" y="39"/>
                </a:cubicBezTo>
                <a:cubicBezTo>
                  <a:pt x="774" y="75"/>
                  <a:pt x="801" y="128"/>
                  <a:pt x="800" y="198"/>
                </a:cubicBezTo>
                <a:cubicBezTo>
                  <a:pt x="800" y="254"/>
                  <a:pt x="780" y="320"/>
                  <a:pt x="746" y="383"/>
                </a:cubicBezTo>
                <a:cubicBezTo>
                  <a:pt x="706" y="457"/>
                  <a:pt x="631" y="536"/>
                  <a:pt x="545" y="595"/>
                </a:cubicBezTo>
                <a:cubicBezTo>
                  <a:pt x="447" y="662"/>
                  <a:pt x="347" y="694"/>
                  <a:pt x="263" y="686"/>
                </a:cubicBezTo>
                <a:cubicBezTo>
                  <a:pt x="200" y="680"/>
                  <a:pt x="146" y="651"/>
                  <a:pt x="102" y="601"/>
                </a:cubicBezTo>
                <a:cubicBezTo>
                  <a:pt x="56" y="548"/>
                  <a:pt x="70" y="502"/>
                  <a:pt x="86" y="448"/>
                </a:cubicBezTo>
                <a:cubicBezTo>
                  <a:pt x="95" y="421"/>
                  <a:pt x="103" y="393"/>
                  <a:pt x="105" y="363"/>
                </a:cubicBezTo>
                <a:cubicBezTo>
                  <a:pt x="107" y="316"/>
                  <a:pt x="83" y="278"/>
                  <a:pt x="60" y="241"/>
                </a:cubicBezTo>
                <a:cubicBezTo>
                  <a:pt x="35" y="203"/>
                  <a:pt x="12" y="166"/>
                  <a:pt x="17" y="119"/>
                </a:cubicBezTo>
                <a:cubicBezTo>
                  <a:pt x="22" y="60"/>
                  <a:pt x="68" y="14"/>
                  <a:pt x="127" y="8"/>
                </a:cubicBezTo>
                <a:cubicBezTo>
                  <a:pt x="140" y="7"/>
                  <a:pt x="154" y="8"/>
                  <a:pt x="171" y="9"/>
                </a:cubicBezTo>
                <a:cubicBezTo>
                  <a:pt x="185" y="11"/>
                  <a:pt x="200" y="13"/>
                  <a:pt x="213" y="15"/>
                </a:cubicBezTo>
                <a:cubicBezTo>
                  <a:pt x="243" y="20"/>
                  <a:pt x="279" y="25"/>
                  <a:pt x="314" y="28"/>
                </a:cubicBezTo>
                <a:cubicBezTo>
                  <a:pt x="328" y="30"/>
                  <a:pt x="342" y="31"/>
                  <a:pt x="356" y="31"/>
                </a:cubicBezTo>
                <a:cubicBezTo>
                  <a:pt x="403" y="34"/>
                  <a:pt x="448" y="27"/>
                  <a:pt x="492" y="20"/>
                </a:cubicBezTo>
                <a:cubicBezTo>
                  <a:pt x="526" y="15"/>
                  <a:pt x="562" y="10"/>
                  <a:pt x="597" y="9"/>
                </a:cubicBezTo>
                <a:cubicBezTo>
                  <a:pt x="609" y="9"/>
                  <a:pt x="620" y="9"/>
                  <a:pt x="631" y="10"/>
                </a:cubicBezTo>
                <a:close/>
                <a:moveTo>
                  <a:pt x="632" y="3"/>
                </a:moveTo>
                <a:cubicBezTo>
                  <a:pt x="620" y="2"/>
                  <a:pt x="608" y="1"/>
                  <a:pt x="597" y="2"/>
                </a:cubicBezTo>
                <a:cubicBezTo>
                  <a:pt x="515" y="4"/>
                  <a:pt x="439" y="28"/>
                  <a:pt x="356" y="24"/>
                </a:cubicBezTo>
                <a:cubicBezTo>
                  <a:pt x="342" y="23"/>
                  <a:pt x="328" y="22"/>
                  <a:pt x="314" y="21"/>
                </a:cubicBezTo>
                <a:cubicBezTo>
                  <a:pt x="281" y="18"/>
                  <a:pt x="248" y="13"/>
                  <a:pt x="214" y="8"/>
                </a:cubicBezTo>
                <a:cubicBezTo>
                  <a:pt x="200" y="5"/>
                  <a:pt x="186" y="3"/>
                  <a:pt x="171" y="2"/>
                </a:cubicBezTo>
                <a:cubicBezTo>
                  <a:pt x="156" y="0"/>
                  <a:pt x="141" y="0"/>
                  <a:pt x="126" y="1"/>
                </a:cubicBezTo>
                <a:cubicBezTo>
                  <a:pt x="64" y="7"/>
                  <a:pt x="15" y="56"/>
                  <a:pt x="9" y="119"/>
                </a:cubicBezTo>
                <a:cubicBezTo>
                  <a:pt x="0" y="215"/>
                  <a:pt x="102" y="271"/>
                  <a:pt x="97" y="363"/>
                </a:cubicBezTo>
                <a:cubicBezTo>
                  <a:pt x="92" y="454"/>
                  <a:pt x="24" y="522"/>
                  <a:pt x="97" y="606"/>
                </a:cubicBezTo>
                <a:cubicBezTo>
                  <a:pt x="144" y="661"/>
                  <a:pt x="201" y="687"/>
                  <a:pt x="262" y="693"/>
                </a:cubicBezTo>
                <a:cubicBezTo>
                  <a:pt x="451" y="711"/>
                  <a:pt x="674" y="531"/>
                  <a:pt x="753" y="387"/>
                </a:cubicBezTo>
                <a:cubicBezTo>
                  <a:pt x="813" y="275"/>
                  <a:pt x="848" y="115"/>
                  <a:pt x="723" y="33"/>
                </a:cubicBezTo>
                <a:cubicBezTo>
                  <a:pt x="696" y="15"/>
                  <a:pt x="664" y="6"/>
                  <a:pt x="632" y="3"/>
                </a:cubicBezTo>
                <a:close/>
              </a:path>
            </a:pathLst>
          </a:custGeom>
          <a:gradFill flip="none" rotWithShape="1">
            <a:gsLst>
              <a:gs pos="0">
                <a:srgbClr val="201FA2">
                  <a:alpha val="90000"/>
                </a:srgbClr>
              </a:gs>
              <a:gs pos="100000">
                <a:srgbClr val="00B0F0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7612">
            <a:extLst>
              <a:ext uri="{FF2B5EF4-FFF2-40B4-BE49-F238E27FC236}">
                <a16:creationId xmlns:a16="http://schemas.microsoft.com/office/drawing/2014/main" id="{226B83F4-AF24-4030-BB58-CCBF462AA466}"/>
              </a:ext>
            </a:extLst>
          </p:cNvPr>
          <p:cNvSpPr>
            <a:spLocks/>
          </p:cNvSpPr>
          <p:nvPr userDrawn="1"/>
        </p:nvSpPr>
        <p:spPr bwMode="auto">
          <a:xfrm>
            <a:off x="5489579" y="4649667"/>
            <a:ext cx="1695188" cy="1552322"/>
          </a:xfrm>
          <a:custGeom>
            <a:avLst/>
            <a:gdLst>
              <a:gd name="T0" fmla="*/ 5 w 201"/>
              <a:gd name="T1" fmla="*/ 109 h 184"/>
              <a:gd name="T2" fmla="*/ 46 w 201"/>
              <a:gd name="T3" fmla="*/ 168 h 184"/>
              <a:gd name="T4" fmla="*/ 143 w 201"/>
              <a:gd name="T5" fmla="*/ 169 h 184"/>
              <a:gd name="T6" fmla="*/ 192 w 201"/>
              <a:gd name="T7" fmla="*/ 102 h 184"/>
              <a:gd name="T8" fmla="*/ 59 w 201"/>
              <a:gd name="T9" fmla="*/ 21 h 184"/>
              <a:gd name="T10" fmla="*/ 5 w 201"/>
              <a:gd name="T11" fmla="*/ 109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" h="184">
                <a:moveTo>
                  <a:pt x="5" y="109"/>
                </a:moveTo>
                <a:cubicBezTo>
                  <a:pt x="8" y="134"/>
                  <a:pt x="24" y="156"/>
                  <a:pt x="46" y="168"/>
                </a:cubicBezTo>
                <a:cubicBezTo>
                  <a:pt x="75" y="184"/>
                  <a:pt x="114" y="183"/>
                  <a:pt x="143" y="169"/>
                </a:cubicBezTo>
                <a:cubicBezTo>
                  <a:pt x="168" y="156"/>
                  <a:pt x="188" y="131"/>
                  <a:pt x="192" y="102"/>
                </a:cubicBezTo>
                <a:cubicBezTo>
                  <a:pt x="201" y="29"/>
                  <a:pt x="116" y="0"/>
                  <a:pt x="59" y="21"/>
                </a:cubicBezTo>
                <a:cubicBezTo>
                  <a:pt x="24" y="33"/>
                  <a:pt x="0" y="72"/>
                  <a:pt x="5" y="109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F0E9A">
                  <a:alpha val="90000"/>
                </a:srgbClr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7613">
            <a:extLst>
              <a:ext uri="{FF2B5EF4-FFF2-40B4-BE49-F238E27FC236}">
                <a16:creationId xmlns:a16="http://schemas.microsoft.com/office/drawing/2014/main" id="{C19AB246-F13B-4D6D-A36A-C02CF2BD1978}"/>
              </a:ext>
            </a:extLst>
          </p:cNvPr>
          <p:cNvSpPr>
            <a:spLocks/>
          </p:cNvSpPr>
          <p:nvPr userDrawn="1"/>
        </p:nvSpPr>
        <p:spPr bwMode="auto">
          <a:xfrm>
            <a:off x="5178262" y="6101772"/>
            <a:ext cx="699399" cy="607710"/>
          </a:xfrm>
          <a:custGeom>
            <a:avLst/>
            <a:gdLst>
              <a:gd name="T0" fmla="*/ 3 w 83"/>
              <a:gd name="T1" fmla="*/ 39 h 72"/>
              <a:gd name="T2" fmla="*/ 49 w 83"/>
              <a:gd name="T3" fmla="*/ 66 h 72"/>
              <a:gd name="T4" fmla="*/ 44 w 83"/>
              <a:gd name="T5" fmla="*/ 1 h 72"/>
              <a:gd name="T6" fmla="*/ 3 w 83"/>
              <a:gd name="T7" fmla="*/ 3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72">
                <a:moveTo>
                  <a:pt x="3" y="39"/>
                </a:moveTo>
                <a:cubicBezTo>
                  <a:pt x="5" y="60"/>
                  <a:pt x="30" y="72"/>
                  <a:pt x="49" y="66"/>
                </a:cubicBezTo>
                <a:cubicBezTo>
                  <a:pt x="83" y="55"/>
                  <a:pt x="83" y="3"/>
                  <a:pt x="44" y="1"/>
                </a:cubicBezTo>
                <a:cubicBezTo>
                  <a:pt x="23" y="0"/>
                  <a:pt x="0" y="16"/>
                  <a:pt x="3" y="39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F0E9A">
                  <a:alpha val="90000"/>
                </a:srgbClr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7616">
            <a:extLst>
              <a:ext uri="{FF2B5EF4-FFF2-40B4-BE49-F238E27FC236}">
                <a16:creationId xmlns:a16="http://schemas.microsoft.com/office/drawing/2014/main" id="{FE764069-DA9A-4332-A770-AF1A10F1FB7E}"/>
              </a:ext>
            </a:extLst>
          </p:cNvPr>
          <p:cNvSpPr>
            <a:spLocks/>
          </p:cNvSpPr>
          <p:nvPr userDrawn="1"/>
        </p:nvSpPr>
        <p:spPr bwMode="auto">
          <a:xfrm>
            <a:off x="3839170" y="489526"/>
            <a:ext cx="2064078" cy="1341225"/>
          </a:xfrm>
          <a:custGeom>
            <a:avLst/>
            <a:gdLst>
              <a:gd name="T0" fmla="*/ 25 w 245"/>
              <a:gd name="T1" fmla="*/ 114 h 159"/>
              <a:gd name="T2" fmla="*/ 87 w 245"/>
              <a:gd name="T3" fmla="*/ 157 h 159"/>
              <a:gd name="T4" fmla="*/ 191 w 245"/>
              <a:gd name="T5" fmla="*/ 118 h 159"/>
              <a:gd name="T6" fmla="*/ 232 w 245"/>
              <a:gd name="T7" fmla="*/ 95 h 159"/>
              <a:gd name="T8" fmla="*/ 232 w 245"/>
              <a:gd name="T9" fmla="*/ 38 h 159"/>
              <a:gd name="T10" fmla="*/ 101 w 245"/>
              <a:gd name="T11" fmla="*/ 7 h 159"/>
              <a:gd name="T12" fmla="*/ 25 w 245"/>
              <a:gd name="T13" fmla="*/ 114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" h="159">
                <a:moveTo>
                  <a:pt x="25" y="114"/>
                </a:moveTo>
                <a:cubicBezTo>
                  <a:pt x="35" y="138"/>
                  <a:pt x="61" y="155"/>
                  <a:pt x="87" y="157"/>
                </a:cubicBezTo>
                <a:cubicBezTo>
                  <a:pt x="125" y="159"/>
                  <a:pt x="157" y="132"/>
                  <a:pt x="191" y="118"/>
                </a:cubicBezTo>
                <a:cubicBezTo>
                  <a:pt x="206" y="112"/>
                  <a:pt x="222" y="107"/>
                  <a:pt x="232" y="95"/>
                </a:cubicBezTo>
                <a:cubicBezTo>
                  <a:pt x="245" y="79"/>
                  <a:pt x="244" y="55"/>
                  <a:pt x="232" y="38"/>
                </a:cubicBezTo>
                <a:cubicBezTo>
                  <a:pt x="206" y="2"/>
                  <a:pt x="141" y="0"/>
                  <a:pt x="101" y="7"/>
                </a:cubicBezTo>
                <a:cubicBezTo>
                  <a:pt x="50" y="16"/>
                  <a:pt x="0" y="57"/>
                  <a:pt x="25" y="114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F0E9A">
                  <a:alpha val="80000"/>
                </a:srgbClr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Oval 7614">
            <a:extLst>
              <a:ext uri="{FF2B5EF4-FFF2-40B4-BE49-F238E27FC236}">
                <a16:creationId xmlns:a16="http://schemas.microsoft.com/office/drawing/2014/main" id="{62DBC7BF-D735-4E1F-820D-83CEB9CF2B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3495" y="2189828"/>
            <a:ext cx="2357126" cy="2355650"/>
          </a:xfrm>
          <a:prstGeom prst="ellipse">
            <a:avLst/>
          </a:prstGeom>
          <a:gradFill flip="none" rotWithShape="1">
            <a:gsLst>
              <a:gs pos="0">
                <a:srgbClr val="E7E6E6">
                  <a:lumMod val="90000"/>
                </a:srgbClr>
              </a:gs>
              <a:gs pos="100000">
                <a:sysClr val="window" lastClr="FFFFFF"/>
              </a:gs>
            </a:gsLst>
            <a:lin ang="5400000" scaled="1"/>
            <a:tileRect/>
          </a:gradFill>
          <a:ln>
            <a:noFill/>
          </a:ln>
          <a:effectLst>
            <a:outerShdw blurRad="762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7615">
            <a:extLst>
              <a:ext uri="{FF2B5EF4-FFF2-40B4-BE49-F238E27FC236}">
                <a16:creationId xmlns:a16="http://schemas.microsoft.com/office/drawing/2014/main" id="{BB0781DD-73DC-4461-9FD7-6DCCAC057241}"/>
              </a:ext>
            </a:extLst>
          </p:cNvPr>
          <p:cNvSpPr>
            <a:spLocks/>
          </p:cNvSpPr>
          <p:nvPr userDrawn="1"/>
        </p:nvSpPr>
        <p:spPr bwMode="auto">
          <a:xfrm>
            <a:off x="660673" y="2182649"/>
            <a:ext cx="2345311" cy="1174133"/>
          </a:xfrm>
          <a:custGeom>
            <a:avLst/>
            <a:gdLst>
              <a:gd name="T0" fmla="*/ 0 w 402"/>
              <a:gd name="T1" fmla="*/ 201 h 201"/>
              <a:gd name="T2" fmla="*/ 15 w 402"/>
              <a:gd name="T3" fmla="*/ 124 h 201"/>
              <a:gd name="T4" fmla="*/ 59 w 402"/>
              <a:gd name="T5" fmla="*/ 59 h 201"/>
              <a:gd name="T6" fmla="*/ 124 w 402"/>
              <a:gd name="T7" fmla="*/ 15 h 201"/>
              <a:gd name="T8" fmla="*/ 201 w 402"/>
              <a:gd name="T9" fmla="*/ 0 h 201"/>
              <a:gd name="T10" fmla="*/ 278 w 402"/>
              <a:gd name="T11" fmla="*/ 15 h 201"/>
              <a:gd name="T12" fmla="*/ 343 w 402"/>
              <a:gd name="T13" fmla="*/ 59 h 201"/>
              <a:gd name="T14" fmla="*/ 387 w 402"/>
              <a:gd name="T15" fmla="*/ 124 h 201"/>
              <a:gd name="T16" fmla="*/ 402 w 402"/>
              <a:gd name="T17" fmla="*/ 201 h 201"/>
              <a:gd name="T18" fmla="*/ 398 w 402"/>
              <a:gd name="T19" fmla="*/ 201 h 201"/>
              <a:gd name="T20" fmla="*/ 380 w 402"/>
              <a:gd name="T21" fmla="*/ 127 h 201"/>
              <a:gd name="T22" fmla="*/ 337 w 402"/>
              <a:gd name="T23" fmla="*/ 65 h 201"/>
              <a:gd name="T24" fmla="*/ 274 w 402"/>
              <a:gd name="T25" fmla="*/ 24 h 201"/>
              <a:gd name="T26" fmla="*/ 201 w 402"/>
              <a:gd name="T27" fmla="*/ 10 h 201"/>
              <a:gd name="T28" fmla="*/ 128 w 402"/>
              <a:gd name="T29" fmla="*/ 24 h 201"/>
              <a:gd name="T30" fmla="*/ 65 w 402"/>
              <a:gd name="T31" fmla="*/ 65 h 201"/>
              <a:gd name="T32" fmla="*/ 22 w 402"/>
              <a:gd name="T33" fmla="*/ 127 h 201"/>
              <a:gd name="T34" fmla="*/ 4 w 402"/>
              <a:gd name="T35" fmla="*/ 201 h 201"/>
              <a:gd name="T36" fmla="*/ 0 w 402"/>
              <a:gd name="T37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2" h="201">
                <a:moveTo>
                  <a:pt x="0" y="201"/>
                </a:moveTo>
                <a:cubicBezTo>
                  <a:pt x="0" y="175"/>
                  <a:pt x="5" y="149"/>
                  <a:pt x="15" y="124"/>
                </a:cubicBezTo>
                <a:cubicBezTo>
                  <a:pt x="25" y="100"/>
                  <a:pt x="40" y="78"/>
                  <a:pt x="59" y="59"/>
                </a:cubicBezTo>
                <a:cubicBezTo>
                  <a:pt x="77" y="40"/>
                  <a:pt x="100" y="26"/>
                  <a:pt x="124" y="15"/>
                </a:cubicBezTo>
                <a:cubicBezTo>
                  <a:pt x="148" y="5"/>
                  <a:pt x="175" y="0"/>
                  <a:pt x="201" y="0"/>
                </a:cubicBezTo>
                <a:cubicBezTo>
                  <a:pt x="227" y="0"/>
                  <a:pt x="254" y="5"/>
                  <a:pt x="278" y="15"/>
                </a:cubicBezTo>
                <a:cubicBezTo>
                  <a:pt x="302" y="26"/>
                  <a:pt x="325" y="40"/>
                  <a:pt x="343" y="59"/>
                </a:cubicBezTo>
                <a:cubicBezTo>
                  <a:pt x="362" y="78"/>
                  <a:pt x="377" y="100"/>
                  <a:pt x="387" y="124"/>
                </a:cubicBezTo>
                <a:cubicBezTo>
                  <a:pt x="397" y="149"/>
                  <a:pt x="402" y="175"/>
                  <a:pt x="402" y="201"/>
                </a:cubicBezTo>
                <a:cubicBezTo>
                  <a:pt x="398" y="201"/>
                  <a:pt x="398" y="201"/>
                  <a:pt x="398" y="201"/>
                </a:cubicBezTo>
                <a:cubicBezTo>
                  <a:pt x="396" y="176"/>
                  <a:pt x="391" y="150"/>
                  <a:pt x="380" y="127"/>
                </a:cubicBezTo>
                <a:cubicBezTo>
                  <a:pt x="370" y="104"/>
                  <a:pt x="355" y="83"/>
                  <a:pt x="337" y="65"/>
                </a:cubicBezTo>
                <a:cubicBezTo>
                  <a:pt x="319" y="48"/>
                  <a:pt x="298" y="34"/>
                  <a:pt x="274" y="24"/>
                </a:cubicBezTo>
                <a:cubicBezTo>
                  <a:pt x="251" y="15"/>
                  <a:pt x="226" y="10"/>
                  <a:pt x="201" y="10"/>
                </a:cubicBezTo>
                <a:cubicBezTo>
                  <a:pt x="176" y="10"/>
                  <a:pt x="151" y="15"/>
                  <a:pt x="128" y="24"/>
                </a:cubicBezTo>
                <a:cubicBezTo>
                  <a:pt x="104" y="34"/>
                  <a:pt x="83" y="48"/>
                  <a:pt x="65" y="65"/>
                </a:cubicBezTo>
                <a:cubicBezTo>
                  <a:pt x="47" y="83"/>
                  <a:pt x="32" y="104"/>
                  <a:pt x="22" y="127"/>
                </a:cubicBezTo>
                <a:cubicBezTo>
                  <a:pt x="11" y="150"/>
                  <a:pt x="6" y="176"/>
                  <a:pt x="4" y="201"/>
                </a:cubicBezTo>
                <a:lnTo>
                  <a:pt x="0" y="20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5" name="Picture 7622" descr="Unilever - Wikipedia">
            <a:extLst>
              <a:ext uri="{FF2B5EF4-FFF2-40B4-BE49-F238E27FC236}">
                <a16:creationId xmlns:a16="http://schemas.microsoft.com/office/drawing/2014/main" id="{19603693-CF56-4260-8590-290198365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3843" y="2864578"/>
            <a:ext cx="1009782" cy="111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Image result for CSS corp logo&quot;">
            <a:extLst>
              <a:ext uri="{FF2B5EF4-FFF2-40B4-BE49-F238E27FC236}">
                <a16:creationId xmlns:a16="http://schemas.microsoft.com/office/drawing/2014/main" id="{E0FE4E67-85B9-407C-AE3B-7473C931DE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86355" y="497308"/>
            <a:ext cx="2171504" cy="51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3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7620" descr="http://www.easypurl.info/wp-content/uploads/2014/08/shutterstock_92389585.jpg">
            <a:extLst>
              <a:ext uri="{FF2B5EF4-FFF2-40B4-BE49-F238E27FC236}">
                <a16:creationId xmlns:a16="http://schemas.microsoft.com/office/drawing/2014/main" id="{5D56241E-712E-4D97-8983-F3D380D14E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C839EEA-F817-451C-88F8-244B27DCE31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1361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C10C43CC-8663-4585-89A1-E8DEDCEEB09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4949213" cy="6858000"/>
          </a:xfrm>
          <a:custGeom>
            <a:avLst/>
            <a:gdLst>
              <a:gd name="connsiteX0" fmla="*/ 4949213 w 4949213"/>
              <a:gd name="connsiteY0" fmla="*/ 0 h 6858000"/>
              <a:gd name="connsiteX1" fmla="*/ 578191 w 4949213"/>
              <a:gd name="connsiteY1" fmla="*/ 0 h 6858000"/>
              <a:gd name="connsiteX2" fmla="*/ 566350 w 4949213"/>
              <a:gd name="connsiteY2" fmla="*/ 37832 h 6858000"/>
              <a:gd name="connsiteX3" fmla="*/ 908517 w 4949213"/>
              <a:gd name="connsiteY3" fmla="*/ 3020615 h 6858000"/>
              <a:gd name="connsiteX4" fmla="*/ 192293 w 4949213"/>
              <a:gd name="connsiteY4" fmla="*/ 5842001 h 6858000"/>
              <a:gd name="connsiteX5" fmla="*/ 940997 w 4949213"/>
              <a:gd name="connsiteY5" fmla="*/ 6813720 h 6858000"/>
              <a:gd name="connsiteX6" fmla="*/ 996720 w 4949213"/>
              <a:gd name="connsiteY6" fmla="*/ 6858000 h 6858000"/>
              <a:gd name="connsiteX7" fmla="*/ 4949213 w 4949213"/>
              <a:gd name="connsiteY7" fmla="*/ 6858000 h 6858000"/>
              <a:gd name="connsiteX8" fmla="*/ 4949213 w 4949213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9213" h="6858000">
                <a:moveTo>
                  <a:pt x="4949213" y="0"/>
                </a:moveTo>
                <a:lnTo>
                  <a:pt x="578191" y="0"/>
                </a:lnTo>
                <a:lnTo>
                  <a:pt x="566350" y="37832"/>
                </a:lnTo>
                <a:cubicBezTo>
                  <a:pt x="278277" y="1083983"/>
                  <a:pt x="1220746" y="2013031"/>
                  <a:pt x="908517" y="3020615"/>
                </a:cubicBezTo>
                <a:cubicBezTo>
                  <a:pt x="586216" y="4060703"/>
                  <a:pt x="-416497" y="4670409"/>
                  <a:pt x="192293" y="5842001"/>
                </a:cubicBezTo>
                <a:cubicBezTo>
                  <a:pt x="393731" y="6243242"/>
                  <a:pt x="647627" y="6563786"/>
                  <a:pt x="940997" y="6813720"/>
                </a:cubicBezTo>
                <a:lnTo>
                  <a:pt x="996720" y="6858000"/>
                </a:lnTo>
                <a:lnTo>
                  <a:pt x="4949213" y="6858000"/>
                </a:lnTo>
                <a:lnTo>
                  <a:pt x="4949213" y="0"/>
                </a:lnTo>
                <a:close/>
              </a:path>
            </a:pathLst>
          </a:custGeom>
          <a:gradFill flip="none" rotWithShape="1">
            <a:gsLst>
              <a:gs pos="0">
                <a:srgbClr val="0F0E9A">
                  <a:alpha val="90000"/>
                </a:srgbClr>
              </a:gs>
              <a:gs pos="100000">
                <a:srgbClr val="06AFDE">
                  <a:alpha val="90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131E4D48-993C-4075-8856-573500B9825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791193" y="0"/>
            <a:ext cx="3400807" cy="6858000"/>
          </a:xfrm>
          <a:custGeom>
            <a:avLst/>
            <a:gdLst>
              <a:gd name="connsiteX0" fmla="*/ 2982278 w 3400807"/>
              <a:gd name="connsiteY0" fmla="*/ 0 h 6858000"/>
              <a:gd name="connsiteX1" fmla="*/ 0 w 3400807"/>
              <a:gd name="connsiteY1" fmla="*/ 0 h 6858000"/>
              <a:gd name="connsiteX2" fmla="*/ 0 w 3400807"/>
              <a:gd name="connsiteY2" fmla="*/ 6858000 h 6858000"/>
              <a:gd name="connsiteX3" fmla="*/ 3400807 w 3400807"/>
              <a:gd name="connsiteY3" fmla="*/ 6858000 h 6858000"/>
              <a:gd name="connsiteX4" fmla="*/ 3345084 w 3400807"/>
              <a:gd name="connsiteY4" fmla="*/ 6813720 h 6858000"/>
              <a:gd name="connsiteX5" fmla="*/ 2596380 w 3400807"/>
              <a:gd name="connsiteY5" fmla="*/ 5842001 h 6858000"/>
              <a:gd name="connsiteX6" fmla="*/ 3312604 w 3400807"/>
              <a:gd name="connsiteY6" fmla="*/ 3020615 h 6858000"/>
              <a:gd name="connsiteX7" fmla="*/ 2970437 w 3400807"/>
              <a:gd name="connsiteY7" fmla="*/ 37832 h 6858000"/>
              <a:gd name="connsiteX8" fmla="*/ 2982278 w 340080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00807" h="6858000">
                <a:moveTo>
                  <a:pt x="2982278" y="0"/>
                </a:moveTo>
                <a:lnTo>
                  <a:pt x="0" y="0"/>
                </a:lnTo>
                <a:lnTo>
                  <a:pt x="0" y="6858000"/>
                </a:lnTo>
                <a:lnTo>
                  <a:pt x="3400807" y="6858000"/>
                </a:lnTo>
                <a:lnTo>
                  <a:pt x="3345084" y="6813720"/>
                </a:lnTo>
                <a:cubicBezTo>
                  <a:pt x="3051714" y="6563786"/>
                  <a:pt x="2797818" y="6243242"/>
                  <a:pt x="2596380" y="5842001"/>
                </a:cubicBezTo>
                <a:cubicBezTo>
                  <a:pt x="1987590" y="4670409"/>
                  <a:pt x="2990303" y="4060703"/>
                  <a:pt x="3312604" y="3020615"/>
                </a:cubicBezTo>
                <a:cubicBezTo>
                  <a:pt x="3624833" y="2013031"/>
                  <a:pt x="2682364" y="1083983"/>
                  <a:pt x="2970437" y="37832"/>
                </a:cubicBezTo>
                <a:lnTo>
                  <a:pt x="2982278" y="0"/>
                </a:lnTo>
                <a:close/>
              </a:path>
            </a:pathLst>
          </a:custGeom>
          <a:gradFill flip="none" rotWithShape="1">
            <a:gsLst>
              <a:gs pos="0">
                <a:srgbClr val="0F0E9A">
                  <a:alpha val="75000"/>
                </a:srgbClr>
              </a:gs>
              <a:gs pos="100000">
                <a:srgbClr val="06AFDE">
                  <a:alpha val="75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Freeform 7612">
            <a:extLst>
              <a:ext uri="{FF2B5EF4-FFF2-40B4-BE49-F238E27FC236}">
                <a16:creationId xmlns:a16="http://schemas.microsoft.com/office/drawing/2014/main" id="{845447A2-701B-4AFB-AC3D-D0E4A9A18346}"/>
              </a:ext>
            </a:extLst>
          </p:cNvPr>
          <p:cNvSpPr>
            <a:spLocks/>
          </p:cNvSpPr>
          <p:nvPr userDrawn="1"/>
        </p:nvSpPr>
        <p:spPr bwMode="auto">
          <a:xfrm>
            <a:off x="9543884" y="4649667"/>
            <a:ext cx="1695188" cy="1552322"/>
          </a:xfrm>
          <a:custGeom>
            <a:avLst/>
            <a:gdLst>
              <a:gd name="T0" fmla="*/ 5 w 201"/>
              <a:gd name="T1" fmla="*/ 109 h 184"/>
              <a:gd name="T2" fmla="*/ 46 w 201"/>
              <a:gd name="T3" fmla="*/ 168 h 184"/>
              <a:gd name="T4" fmla="*/ 143 w 201"/>
              <a:gd name="T5" fmla="*/ 169 h 184"/>
              <a:gd name="T6" fmla="*/ 192 w 201"/>
              <a:gd name="T7" fmla="*/ 102 h 184"/>
              <a:gd name="T8" fmla="*/ 59 w 201"/>
              <a:gd name="T9" fmla="*/ 21 h 184"/>
              <a:gd name="T10" fmla="*/ 5 w 201"/>
              <a:gd name="T11" fmla="*/ 109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" h="184">
                <a:moveTo>
                  <a:pt x="5" y="109"/>
                </a:moveTo>
                <a:cubicBezTo>
                  <a:pt x="8" y="134"/>
                  <a:pt x="24" y="156"/>
                  <a:pt x="46" y="168"/>
                </a:cubicBezTo>
                <a:cubicBezTo>
                  <a:pt x="75" y="184"/>
                  <a:pt x="114" y="183"/>
                  <a:pt x="143" y="169"/>
                </a:cubicBezTo>
                <a:cubicBezTo>
                  <a:pt x="168" y="156"/>
                  <a:pt x="188" y="131"/>
                  <a:pt x="192" y="102"/>
                </a:cubicBezTo>
                <a:cubicBezTo>
                  <a:pt x="201" y="29"/>
                  <a:pt x="116" y="0"/>
                  <a:pt x="59" y="21"/>
                </a:cubicBezTo>
                <a:cubicBezTo>
                  <a:pt x="24" y="33"/>
                  <a:pt x="0" y="72"/>
                  <a:pt x="5" y="109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F0E9A">
                  <a:alpha val="90000"/>
                </a:srgbClr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Freeform 7613">
            <a:extLst>
              <a:ext uri="{FF2B5EF4-FFF2-40B4-BE49-F238E27FC236}">
                <a16:creationId xmlns:a16="http://schemas.microsoft.com/office/drawing/2014/main" id="{33C597F0-065B-4982-989E-8E4F9F0694DF}"/>
              </a:ext>
            </a:extLst>
          </p:cNvPr>
          <p:cNvSpPr>
            <a:spLocks/>
          </p:cNvSpPr>
          <p:nvPr userDrawn="1"/>
        </p:nvSpPr>
        <p:spPr bwMode="auto">
          <a:xfrm>
            <a:off x="9232567" y="6101772"/>
            <a:ext cx="699399" cy="607710"/>
          </a:xfrm>
          <a:custGeom>
            <a:avLst/>
            <a:gdLst>
              <a:gd name="T0" fmla="*/ 3 w 83"/>
              <a:gd name="T1" fmla="*/ 39 h 72"/>
              <a:gd name="T2" fmla="*/ 49 w 83"/>
              <a:gd name="T3" fmla="*/ 66 h 72"/>
              <a:gd name="T4" fmla="*/ 44 w 83"/>
              <a:gd name="T5" fmla="*/ 1 h 72"/>
              <a:gd name="T6" fmla="*/ 3 w 83"/>
              <a:gd name="T7" fmla="*/ 3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72">
                <a:moveTo>
                  <a:pt x="3" y="39"/>
                </a:moveTo>
                <a:cubicBezTo>
                  <a:pt x="5" y="60"/>
                  <a:pt x="30" y="72"/>
                  <a:pt x="49" y="66"/>
                </a:cubicBezTo>
                <a:cubicBezTo>
                  <a:pt x="83" y="55"/>
                  <a:pt x="83" y="3"/>
                  <a:pt x="44" y="1"/>
                </a:cubicBezTo>
                <a:cubicBezTo>
                  <a:pt x="23" y="0"/>
                  <a:pt x="0" y="16"/>
                  <a:pt x="3" y="39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F0E9A">
                  <a:alpha val="90000"/>
                </a:srgbClr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Freeform 7616">
            <a:extLst>
              <a:ext uri="{FF2B5EF4-FFF2-40B4-BE49-F238E27FC236}">
                <a16:creationId xmlns:a16="http://schemas.microsoft.com/office/drawing/2014/main" id="{40FD6C54-D1BB-4794-BDCB-E254F54C2D0F}"/>
              </a:ext>
            </a:extLst>
          </p:cNvPr>
          <p:cNvSpPr>
            <a:spLocks/>
          </p:cNvSpPr>
          <p:nvPr userDrawn="1"/>
        </p:nvSpPr>
        <p:spPr bwMode="auto">
          <a:xfrm>
            <a:off x="7893475" y="489526"/>
            <a:ext cx="2064078" cy="1341225"/>
          </a:xfrm>
          <a:custGeom>
            <a:avLst/>
            <a:gdLst>
              <a:gd name="T0" fmla="*/ 25 w 245"/>
              <a:gd name="T1" fmla="*/ 114 h 159"/>
              <a:gd name="T2" fmla="*/ 87 w 245"/>
              <a:gd name="T3" fmla="*/ 157 h 159"/>
              <a:gd name="T4" fmla="*/ 191 w 245"/>
              <a:gd name="T5" fmla="*/ 118 h 159"/>
              <a:gd name="T6" fmla="*/ 232 w 245"/>
              <a:gd name="T7" fmla="*/ 95 h 159"/>
              <a:gd name="T8" fmla="*/ 232 w 245"/>
              <a:gd name="T9" fmla="*/ 38 h 159"/>
              <a:gd name="T10" fmla="*/ 101 w 245"/>
              <a:gd name="T11" fmla="*/ 7 h 159"/>
              <a:gd name="T12" fmla="*/ 25 w 245"/>
              <a:gd name="T13" fmla="*/ 114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" h="159">
                <a:moveTo>
                  <a:pt x="25" y="114"/>
                </a:moveTo>
                <a:cubicBezTo>
                  <a:pt x="35" y="138"/>
                  <a:pt x="61" y="155"/>
                  <a:pt x="87" y="157"/>
                </a:cubicBezTo>
                <a:cubicBezTo>
                  <a:pt x="125" y="159"/>
                  <a:pt x="157" y="132"/>
                  <a:pt x="191" y="118"/>
                </a:cubicBezTo>
                <a:cubicBezTo>
                  <a:pt x="206" y="112"/>
                  <a:pt x="222" y="107"/>
                  <a:pt x="232" y="95"/>
                </a:cubicBezTo>
                <a:cubicBezTo>
                  <a:pt x="245" y="79"/>
                  <a:pt x="244" y="55"/>
                  <a:pt x="232" y="38"/>
                </a:cubicBezTo>
                <a:cubicBezTo>
                  <a:pt x="206" y="2"/>
                  <a:pt x="141" y="0"/>
                  <a:pt x="101" y="7"/>
                </a:cubicBezTo>
                <a:cubicBezTo>
                  <a:pt x="50" y="16"/>
                  <a:pt x="0" y="57"/>
                  <a:pt x="25" y="114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F0E9A">
                  <a:alpha val="90000"/>
                </a:srgbClr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Freeform 53">
            <a:extLst>
              <a:ext uri="{FF2B5EF4-FFF2-40B4-BE49-F238E27FC236}">
                <a16:creationId xmlns:a16="http://schemas.microsoft.com/office/drawing/2014/main" id="{CE8E62A3-461C-4883-A046-1B3C2F678C51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611594" y="0"/>
            <a:ext cx="1067069" cy="6858000"/>
          </a:xfrm>
          <a:custGeom>
            <a:avLst/>
            <a:gdLst>
              <a:gd name="connsiteX0" fmla="*/ 648540 w 1067069"/>
              <a:gd name="connsiteY0" fmla="*/ 0 h 6858000"/>
              <a:gd name="connsiteX1" fmla="*/ 578191 w 1067069"/>
              <a:gd name="connsiteY1" fmla="*/ 0 h 6858000"/>
              <a:gd name="connsiteX2" fmla="*/ 566350 w 1067069"/>
              <a:gd name="connsiteY2" fmla="*/ 37832 h 6858000"/>
              <a:gd name="connsiteX3" fmla="*/ 908517 w 1067069"/>
              <a:gd name="connsiteY3" fmla="*/ 3020615 h 6858000"/>
              <a:gd name="connsiteX4" fmla="*/ 192293 w 1067069"/>
              <a:gd name="connsiteY4" fmla="*/ 5842001 h 6858000"/>
              <a:gd name="connsiteX5" fmla="*/ 940997 w 1067069"/>
              <a:gd name="connsiteY5" fmla="*/ 6813720 h 6858000"/>
              <a:gd name="connsiteX6" fmla="*/ 996720 w 1067069"/>
              <a:gd name="connsiteY6" fmla="*/ 6858000 h 6858000"/>
              <a:gd name="connsiteX7" fmla="*/ 1067069 w 1067069"/>
              <a:gd name="connsiteY7" fmla="*/ 6858000 h 6858000"/>
              <a:gd name="connsiteX8" fmla="*/ 1011346 w 1067069"/>
              <a:gd name="connsiteY8" fmla="*/ 6813720 h 6858000"/>
              <a:gd name="connsiteX9" fmla="*/ 262642 w 1067069"/>
              <a:gd name="connsiteY9" fmla="*/ 5842001 h 6858000"/>
              <a:gd name="connsiteX10" fmla="*/ 978866 w 1067069"/>
              <a:gd name="connsiteY10" fmla="*/ 3020615 h 6858000"/>
              <a:gd name="connsiteX11" fmla="*/ 636699 w 1067069"/>
              <a:gd name="connsiteY11" fmla="*/ 378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7069" h="6858000">
                <a:moveTo>
                  <a:pt x="648540" y="0"/>
                </a:moveTo>
                <a:lnTo>
                  <a:pt x="578191" y="0"/>
                </a:lnTo>
                <a:lnTo>
                  <a:pt x="566350" y="37832"/>
                </a:lnTo>
                <a:cubicBezTo>
                  <a:pt x="278277" y="1083983"/>
                  <a:pt x="1220746" y="2013031"/>
                  <a:pt x="908517" y="3020615"/>
                </a:cubicBezTo>
                <a:cubicBezTo>
                  <a:pt x="586216" y="4060703"/>
                  <a:pt x="-416497" y="4670409"/>
                  <a:pt x="192293" y="5842001"/>
                </a:cubicBezTo>
                <a:cubicBezTo>
                  <a:pt x="393731" y="6243242"/>
                  <a:pt x="647627" y="6563786"/>
                  <a:pt x="940997" y="6813720"/>
                </a:cubicBezTo>
                <a:lnTo>
                  <a:pt x="996720" y="6858000"/>
                </a:lnTo>
                <a:lnTo>
                  <a:pt x="1067069" y="6858000"/>
                </a:lnTo>
                <a:lnTo>
                  <a:pt x="1011346" y="6813720"/>
                </a:lnTo>
                <a:cubicBezTo>
                  <a:pt x="717976" y="6563786"/>
                  <a:pt x="464080" y="6243242"/>
                  <a:pt x="262642" y="5842001"/>
                </a:cubicBezTo>
                <a:cubicBezTo>
                  <a:pt x="-346148" y="4670409"/>
                  <a:pt x="656565" y="4060703"/>
                  <a:pt x="978866" y="3020615"/>
                </a:cubicBezTo>
                <a:cubicBezTo>
                  <a:pt x="1291095" y="2013031"/>
                  <a:pt x="348626" y="1083983"/>
                  <a:pt x="636699" y="37832"/>
                </a:cubicBezTo>
                <a:close/>
              </a:path>
            </a:pathLst>
          </a:custGeom>
          <a:gradFill flip="none" rotWithShape="1">
            <a:gsLst>
              <a:gs pos="0">
                <a:srgbClr val="201FA2">
                  <a:alpha val="90000"/>
                </a:srgbClr>
              </a:gs>
              <a:gs pos="100000">
                <a:srgbClr val="00B0F0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B7371E5-59FE-4B61-AE2E-95D352547FC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1"/>
            <a:ext cx="12192000" cy="6858000"/>
          </a:xfrm>
          <a:prstGeom prst="rect">
            <a:avLst/>
          </a:prstGeom>
        </p:spPr>
      </p:pic>
      <p:pic>
        <p:nvPicPr>
          <p:cNvPr id="30" name="Picture 7622" descr="Unilever - Wikipedia">
            <a:extLst>
              <a:ext uri="{FF2B5EF4-FFF2-40B4-BE49-F238E27FC236}">
                <a16:creationId xmlns:a16="http://schemas.microsoft.com/office/drawing/2014/main" id="{37859402-1B35-4408-AB67-C4E437903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043" y="341009"/>
            <a:ext cx="732852" cy="81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CSS corp logo&quot;">
            <a:extLst>
              <a:ext uri="{FF2B5EF4-FFF2-40B4-BE49-F238E27FC236}">
                <a16:creationId xmlns:a16="http://schemas.microsoft.com/office/drawing/2014/main" id="{840E4ED4-AF80-40DB-8663-0AECC54A69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6790" y="563490"/>
            <a:ext cx="1575972" cy="37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17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Avast Press | Avast Business Welcomes EET Group as Nordic ...">
            <a:extLst>
              <a:ext uri="{FF2B5EF4-FFF2-40B4-BE49-F238E27FC236}">
                <a16:creationId xmlns:a16="http://schemas.microsoft.com/office/drawing/2014/main" id="{64DEDA6A-6EB1-4370-9B27-1F2E16B88C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FED49D8-1EE3-4C9E-A603-5D3FAD93E5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136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 7610">
            <a:extLst>
              <a:ext uri="{FF2B5EF4-FFF2-40B4-BE49-F238E27FC236}">
                <a16:creationId xmlns:a16="http://schemas.microsoft.com/office/drawing/2014/main" id="{AB9597D0-E772-458A-B932-9331C159B753}"/>
              </a:ext>
            </a:extLst>
          </p:cNvPr>
          <p:cNvSpPr>
            <a:spLocks/>
          </p:cNvSpPr>
          <p:nvPr userDrawn="1"/>
        </p:nvSpPr>
        <p:spPr bwMode="auto">
          <a:xfrm>
            <a:off x="653496" y="304015"/>
            <a:ext cx="7576104" cy="6448111"/>
          </a:xfrm>
          <a:custGeom>
            <a:avLst/>
            <a:gdLst>
              <a:gd name="T0" fmla="*/ 740 w 899"/>
              <a:gd name="T1" fmla="*/ 532 h 764"/>
              <a:gd name="T2" fmla="*/ 531 w 899"/>
              <a:gd name="T3" fmla="*/ 674 h 764"/>
              <a:gd name="T4" fmla="*/ 51 w 899"/>
              <a:gd name="T5" fmla="*/ 585 h 764"/>
              <a:gd name="T6" fmla="*/ 111 w 899"/>
              <a:gd name="T7" fmla="*/ 349 h 764"/>
              <a:gd name="T8" fmla="*/ 85 w 899"/>
              <a:gd name="T9" fmla="*/ 91 h 764"/>
              <a:gd name="T10" fmla="*/ 130 w 899"/>
              <a:gd name="T11" fmla="*/ 30 h 764"/>
              <a:gd name="T12" fmla="*/ 227 w 899"/>
              <a:gd name="T13" fmla="*/ 6 h 764"/>
              <a:gd name="T14" fmla="*/ 311 w 899"/>
              <a:gd name="T15" fmla="*/ 34 h 764"/>
              <a:gd name="T16" fmla="*/ 444 w 899"/>
              <a:gd name="T17" fmla="*/ 84 h 764"/>
              <a:gd name="T18" fmla="*/ 683 w 899"/>
              <a:gd name="T19" fmla="*/ 121 h 764"/>
              <a:gd name="T20" fmla="*/ 798 w 899"/>
              <a:gd name="T21" fmla="*/ 182 h 764"/>
              <a:gd name="T22" fmla="*/ 740 w 899"/>
              <a:gd name="T23" fmla="*/ 532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99" h="764">
                <a:moveTo>
                  <a:pt x="740" y="532"/>
                </a:moveTo>
                <a:cubicBezTo>
                  <a:pt x="692" y="585"/>
                  <a:pt x="616" y="637"/>
                  <a:pt x="531" y="674"/>
                </a:cubicBezTo>
                <a:cubicBezTo>
                  <a:pt x="356" y="751"/>
                  <a:pt x="141" y="764"/>
                  <a:pt x="51" y="585"/>
                </a:cubicBezTo>
                <a:cubicBezTo>
                  <a:pt x="0" y="487"/>
                  <a:pt x="84" y="436"/>
                  <a:pt x="111" y="349"/>
                </a:cubicBezTo>
                <a:cubicBezTo>
                  <a:pt x="138" y="262"/>
                  <a:pt x="53" y="182"/>
                  <a:pt x="85" y="91"/>
                </a:cubicBezTo>
                <a:cubicBezTo>
                  <a:pt x="94" y="66"/>
                  <a:pt x="110" y="45"/>
                  <a:pt x="130" y="30"/>
                </a:cubicBezTo>
                <a:cubicBezTo>
                  <a:pt x="157" y="10"/>
                  <a:pt x="191" y="0"/>
                  <a:pt x="227" y="6"/>
                </a:cubicBezTo>
                <a:cubicBezTo>
                  <a:pt x="256" y="11"/>
                  <a:pt x="283" y="22"/>
                  <a:pt x="311" y="34"/>
                </a:cubicBezTo>
                <a:cubicBezTo>
                  <a:pt x="355" y="53"/>
                  <a:pt x="399" y="70"/>
                  <a:pt x="444" y="84"/>
                </a:cubicBezTo>
                <a:cubicBezTo>
                  <a:pt x="524" y="108"/>
                  <a:pt x="603" y="103"/>
                  <a:pt x="683" y="121"/>
                </a:cubicBezTo>
                <a:cubicBezTo>
                  <a:pt x="726" y="131"/>
                  <a:pt x="768" y="150"/>
                  <a:pt x="798" y="182"/>
                </a:cubicBezTo>
                <a:cubicBezTo>
                  <a:pt x="899" y="292"/>
                  <a:pt x="826" y="439"/>
                  <a:pt x="740" y="532"/>
                </a:cubicBezTo>
                <a:close/>
              </a:path>
            </a:pathLst>
          </a:custGeom>
          <a:gradFill flip="none" rotWithShape="1">
            <a:gsLst>
              <a:gs pos="0">
                <a:srgbClr val="0F0E9A">
                  <a:alpha val="90000"/>
                </a:srgbClr>
              </a:gs>
              <a:gs pos="100000">
                <a:srgbClr val="06AFDE">
                  <a:alpha val="90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" name="Freeform 7611">
            <a:extLst>
              <a:ext uri="{FF2B5EF4-FFF2-40B4-BE49-F238E27FC236}">
                <a16:creationId xmlns:a16="http://schemas.microsoft.com/office/drawing/2014/main" id="{D6EAB51D-2732-4F6D-82E0-2D96A6B2417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98711" y="760330"/>
            <a:ext cx="7145376" cy="6000325"/>
          </a:xfrm>
          <a:custGeom>
            <a:avLst/>
            <a:gdLst>
              <a:gd name="T0" fmla="*/ 631 w 848"/>
              <a:gd name="T1" fmla="*/ 10 h 711"/>
              <a:gd name="T2" fmla="*/ 719 w 848"/>
              <a:gd name="T3" fmla="*/ 39 h 711"/>
              <a:gd name="T4" fmla="*/ 800 w 848"/>
              <a:gd name="T5" fmla="*/ 198 h 711"/>
              <a:gd name="T6" fmla="*/ 746 w 848"/>
              <a:gd name="T7" fmla="*/ 383 h 711"/>
              <a:gd name="T8" fmla="*/ 545 w 848"/>
              <a:gd name="T9" fmla="*/ 595 h 711"/>
              <a:gd name="T10" fmla="*/ 263 w 848"/>
              <a:gd name="T11" fmla="*/ 686 h 711"/>
              <a:gd name="T12" fmla="*/ 102 w 848"/>
              <a:gd name="T13" fmla="*/ 601 h 711"/>
              <a:gd name="T14" fmla="*/ 86 w 848"/>
              <a:gd name="T15" fmla="*/ 448 h 711"/>
              <a:gd name="T16" fmla="*/ 105 w 848"/>
              <a:gd name="T17" fmla="*/ 363 h 711"/>
              <a:gd name="T18" fmla="*/ 60 w 848"/>
              <a:gd name="T19" fmla="*/ 241 h 711"/>
              <a:gd name="T20" fmla="*/ 17 w 848"/>
              <a:gd name="T21" fmla="*/ 119 h 711"/>
              <a:gd name="T22" fmla="*/ 127 w 848"/>
              <a:gd name="T23" fmla="*/ 8 h 711"/>
              <a:gd name="T24" fmla="*/ 171 w 848"/>
              <a:gd name="T25" fmla="*/ 9 h 711"/>
              <a:gd name="T26" fmla="*/ 213 w 848"/>
              <a:gd name="T27" fmla="*/ 15 h 711"/>
              <a:gd name="T28" fmla="*/ 314 w 848"/>
              <a:gd name="T29" fmla="*/ 28 h 711"/>
              <a:gd name="T30" fmla="*/ 356 w 848"/>
              <a:gd name="T31" fmla="*/ 31 h 711"/>
              <a:gd name="T32" fmla="*/ 492 w 848"/>
              <a:gd name="T33" fmla="*/ 20 h 711"/>
              <a:gd name="T34" fmla="*/ 597 w 848"/>
              <a:gd name="T35" fmla="*/ 9 h 711"/>
              <a:gd name="T36" fmla="*/ 631 w 848"/>
              <a:gd name="T37" fmla="*/ 10 h 711"/>
              <a:gd name="T38" fmla="*/ 632 w 848"/>
              <a:gd name="T39" fmla="*/ 3 h 711"/>
              <a:gd name="T40" fmla="*/ 597 w 848"/>
              <a:gd name="T41" fmla="*/ 2 h 711"/>
              <a:gd name="T42" fmla="*/ 356 w 848"/>
              <a:gd name="T43" fmla="*/ 24 h 711"/>
              <a:gd name="T44" fmla="*/ 314 w 848"/>
              <a:gd name="T45" fmla="*/ 21 h 711"/>
              <a:gd name="T46" fmla="*/ 214 w 848"/>
              <a:gd name="T47" fmla="*/ 8 h 711"/>
              <a:gd name="T48" fmla="*/ 171 w 848"/>
              <a:gd name="T49" fmla="*/ 2 h 711"/>
              <a:gd name="T50" fmla="*/ 126 w 848"/>
              <a:gd name="T51" fmla="*/ 1 h 711"/>
              <a:gd name="T52" fmla="*/ 9 w 848"/>
              <a:gd name="T53" fmla="*/ 119 h 711"/>
              <a:gd name="T54" fmla="*/ 97 w 848"/>
              <a:gd name="T55" fmla="*/ 363 h 711"/>
              <a:gd name="T56" fmla="*/ 97 w 848"/>
              <a:gd name="T57" fmla="*/ 606 h 711"/>
              <a:gd name="T58" fmla="*/ 262 w 848"/>
              <a:gd name="T59" fmla="*/ 693 h 711"/>
              <a:gd name="T60" fmla="*/ 753 w 848"/>
              <a:gd name="T61" fmla="*/ 387 h 711"/>
              <a:gd name="T62" fmla="*/ 723 w 848"/>
              <a:gd name="T63" fmla="*/ 33 h 711"/>
              <a:gd name="T64" fmla="*/ 632 w 848"/>
              <a:gd name="T65" fmla="*/ 3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8" h="711">
                <a:moveTo>
                  <a:pt x="631" y="10"/>
                </a:moveTo>
                <a:cubicBezTo>
                  <a:pt x="665" y="13"/>
                  <a:pt x="695" y="23"/>
                  <a:pt x="719" y="39"/>
                </a:cubicBezTo>
                <a:cubicBezTo>
                  <a:pt x="774" y="75"/>
                  <a:pt x="801" y="128"/>
                  <a:pt x="800" y="198"/>
                </a:cubicBezTo>
                <a:cubicBezTo>
                  <a:pt x="800" y="254"/>
                  <a:pt x="780" y="320"/>
                  <a:pt x="746" y="383"/>
                </a:cubicBezTo>
                <a:cubicBezTo>
                  <a:pt x="706" y="457"/>
                  <a:pt x="631" y="536"/>
                  <a:pt x="545" y="595"/>
                </a:cubicBezTo>
                <a:cubicBezTo>
                  <a:pt x="447" y="662"/>
                  <a:pt x="347" y="694"/>
                  <a:pt x="263" y="686"/>
                </a:cubicBezTo>
                <a:cubicBezTo>
                  <a:pt x="200" y="680"/>
                  <a:pt x="146" y="651"/>
                  <a:pt x="102" y="601"/>
                </a:cubicBezTo>
                <a:cubicBezTo>
                  <a:pt x="56" y="548"/>
                  <a:pt x="70" y="502"/>
                  <a:pt x="86" y="448"/>
                </a:cubicBezTo>
                <a:cubicBezTo>
                  <a:pt x="95" y="421"/>
                  <a:pt x="103" y="393"/>
                  <a:pt x="105" y="363"/>
                </a:cubicBezTo>
                <a:cubicBezTo>
                  <a:pt x="107" y="316"/>
                  <a:pt x="83" y="278"/>
                  <a:pt x="60" y="241"/>
                </a:cubicBezTo>
                <a:cubicBezTo>
                  <a:pt x="35" y="203"/>
                  <a:pt x="12" y="166"/>
                  <a:pt x="17" y="119"/>
                </a:cubicBezTo>
                <a:cubicBezTo>
                  <a:pt x="22" y="60"/>
                  <a:pt x="68" y="14"/>
                  <a:pt x="127" y="8"/>
                </a:cubicBezTo>
                <a:cubicBezTo>
                  <a:pt x="140" y="7"/>
                  <a:pt x="154" y="8"/>
                  <a:pt x="171" y="9"/>
                </a:cubicBezTo>
                <a:cubicBezTo>
                  <a:pt x="185" y="11"/>
                  <a:pt x="200" y="13"/>
                  <a:pt x="213" y="15"/>
                </a:cubicBezTo>
                <a:cubicBezTo>
                  <a:pt x="243" y="20"/>
                  <a:pt x="279" y="25"/>
                  <a:pt x="314" y="28"/>
                </a:cubicBezTo>
                <a:cubicBezTo>
                  <a:pt x="328" y="30"/>
                  <a:pt x="342" y="31"/>
                  <a:pt x="356" y="31"/>
                </a:cubicBezTo>
                <a:cubicBezTo>
                  <a:pt x="403" y="34"/>
                  <a:pt x="448" y="27"/>
                  <a:pt x="492" y="20"/>
                </a:cubicBezTo>
                <a:cubicBezTo>
                  <a:pt x="526" y="15"/>
                  <a:pt x="562" y="10"/>
                  <a:pt x="597" y="9"/>
                </a:cubicBezTo>
                <a:cubicBezTo>
                  <a:pt x="609" y="9"/>
                  <a:pt x="620" y="9"/>
                  <a:pt x="631" y="10"/>
                </a:cubicBezTo>
                <a:close/>
                <a:moveTo>
                  <a:pt x="632" y="3"/>
                </a:moveTo>
                <a:cubicBezTo>
                  <a:pt x="620" y="2"/>
                  <a:pt x="608" y="1"/>
                  <a:pt x="597" y="2"/>
                </a:cubicBezTo>
                <a:cubicBezTo>
                  <a:pt x="515" y="4"/>
                  <a:pt x="439" y="28"/>
                  <a:pt x="356" y="24"/>
                </a:cubicBezTo>
                <a:cubicBezTo>
                  <a:pt x="342" y="23"/>
                  <a:pt x="328" y="22"/>
                  <a:pt x="314" y="21"/>
                </a:cubicBezTo>
                <a:cubicBezTo>
                  <a:pt x="281" y="18"/>
                  <a:pt x="248" y="13"/>
                  <a:pt x="214" y="8"/>
                </a:cubicBezTo>
                <a:cubicBezTo>
                  <a:pt x="200" y="5"/>
                  <a:pt x="186" y="3"/>
                  <a:pt x="171" y="2"/>
                </a:cubicBezTo>
                <a:cubicBezTo>
                  <a:pt x="156" y="0"/>
                  <a:pt x="141" y="0"/>
                  <a:pt x="126" y="1"/>
                </a:cubicBezTo>
                <a:cubicBezTo>
                  <a:pt x="64" y="7"/>
                  <a:pt x="15" y="56"/>
                  <a:pt x="9" y="119"/>
                </a:cubicBezTo>
                <a:cubicBezTo>
                  <a:pt x="0" y="215"/>
                  <a:pt x="102" y="271"/>
                  <a:pt x="97" y="363"/>
                </a:cubicBezTo>
                <a:cubicBezTo>
                  <a:pt x="92" y="454"/>
                  <a:pt x="24" y="522"/>
                  <a:pt x="97" y="606"/>
                </a:cubicBezTo>
                <a:cubicBezTo>
                  <a:pt x="144" y="661"/>
                  <a:pt x="201" y="687"/>
                  <a:pt x="262" y="693"/>
                </a:cubicBezTo>
                <a:cubicBezTo>
                  <a:pt x="451" y="711"/>
                  <a:pt x="674" y="531"/>
                  <a:pt x="753" y="387"/>
                </a:cubicBezTo>
                <a:cubicBezTo>
                  <a:pt x="813" y="275"/>
                  <a:pt x="848" y="115"/>
                  <a:pt x="723" y="33"/>
                </a:cubicBezTo>
                <a:cubicBezTo>
                  <a:pt x="696" y="15"/>
                  <a:pt x="664" y="6"/>
                  <a:pt x="632" y="3"/>
                </a:cubicBezTo>
                <a:close/>
              </a:path>
            </a:pathLst>
          </a:custGeom>
          <a:gradFill flip="none" rotWithShape="1">
            <a:gsLst>
              <a:gs pos="0">
                <a:srgbClr val="201FA2">
                  <a:alpha val="90000"/>
                </a:srgbClr>
              </a:gs>
              <a:gs pos="100000">
                <a:srgbClr val="00B0F0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B817BF7-D5E6-4B39-AAE5-CBD069C2C2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Picture 7622" descr="Unilever - Wikipedia">
            <a:extLst>
              <a:ext uri="{FF2B5EF4-FFF2-40B4-BE49-F238E27FC236}">
                <a16:creationId xmlns:a16="http://schemas.microsoft.com/office/drawing/2014/main" id="{57A1941F-18B4-409B-876A-8F50808D2F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4152" y="1340384"/>
            <a:ext cx="1009782" cy="111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BC0BE8C-07A9-4F9A-8F37-A5FF812E4047}"/>
              </a:ext>
            </a:extLst>
          </p:cNvPr>
          <p:cNvSpPr/>
          <p:nvPr userDrawn="1"/>
        </p:nvSpPr>
        <p:spPr>
          <a:xfrm>
            <a:off x="2772042" y="2774935"/>
            <a:ext cx="2914003" cy="7386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26" name="Picture 2" descr="Image result for CSS corp logo&quot;">
            <a:extLst>
              <a:ext uri="{FF2B5EF4-FFF2-40B4-BE49-F238E27FC236}">
                <a16:creationId xmlns:a16="http://schemas.microsoft.com/office/drawing/2014/main" id="{A1AA4E6E-E8BB-4703-A95A-3A8FBF66DA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8551" y="497308"/>
            <a:ext cx="1983108" cy="46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2161838-BD38-458D-8637-3E3AE89AB611}"/>
              </a:ext>
            </a:extLst>
          </p:cNvPr>
          <p:cNvSpPr txBox="1"/>
          <p:nvPr userDrawn="1"/>
        </p:nvSpPr>
        <p:spPr bwMode="gray">
          <a:xfrm>
            <a:off x="1994885" y="4230473"/>
            <a:ext cx="4468316" cy="520527"/>
          </a:xfrm>
          <a:prstGeom prst="rect">
            <a:avLst/>
          </a:prstGeom>
          <a:noFill/>
        </p:spPr>
        <p:txBody>
          <a:bodyPr wrap="square" lIns="54610" tIns="54610" rIns="54610" bIns="54610" rtlCol="0" anchor="ctr" anchorCtr="0">
            <a:spAutoFit/>
          </a:bodyPr>
          <a:lstStyle/>
          <a:p>
            <a:pPr algn="ctr" defTabSz="609468"/>
            <a:r>
              <a:rPr lang="en-US" sz="133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Locations: U.S.A | U.K | China | Costa Rica | India | Mauritius | Philippines | Poland | Singapore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CD7BA6-54F9-473E-A6D0-EC6A465306A9}"/>
              </a:ext>
            </a:extLst>
          </p:cNvPr>
          <p:cNvSpPr txBox="1"/>
          <p:nvPr userDrawn="1"/>
        </p:nvSpPr>
        <p:spPr bwMode="gray">
          <a:xfrm>
            <a:off x="1981086" y="3589231"/>
            <a:ext cx="4495914" cy="523220"/>
          </a:xfrm>
          <a:prstGeom prst="rect">
            <a:avLst/>
          </a:prstGeom>
          <a:noFill/>
        </p:spPr>
        <p:txBody>
          <a:bodyPr wrap="none" lIns="54610" tIns="54610" rIns="54610" bIns="54610" rtlCol="0" anchor="ctr" anchorCtr="0">
            <a:noAutofit/>
          </a:bodyPr>
          <a:lstStyle/>
          <a:p>
            <a:pPr algn="ctr" defTabSz="609468"/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Customer Engagement Reimagined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C503C9-4C3F-4B1F-931F-31CBFED2BEAF}"/>
              </a:ext>
            </a:extLst>
          </p:cNvPr>
          <p:cNvGrpSpPr/>
          <p:nvPr userDrawn="1"/>
        </p:nvGrpSpPr>
        <p:grpSpPr>
          <a:xfrm>
            <a:off x="2695842" y="4978814"/>
            <a:ext cx="2697045" cy="671094"/>
            <a:chOff x="2660756" y="4960086"/>
            <a:chExt cx="2697045" cy="671094"/>
          </a:xfrm>
        </p:grpSpPr>
        <p:pic>
          <p:nvPicPr>
            <p:cNvPr id="29" name="Picture 28">
              <a:hlinkClick r:id="rId8"/>
              <a:extLst>
                <a:ext uri="{FF2B5EF4-FFF2-40B4-BE49-F238E27FC236}">
                  <a16:creationId xmlns:a16="http://schemas.microsoft.com/office/drawing/2014/main" id="{B10A0525-08E3-45E4-BEAF-D166FAF69A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2660756" y="4960086"/>
              <a:ext cx="671094" cy="671094"/>
            </a:xfrm>
            <a:prstGeom prst="rect">
              <a:avLst/>
            </a:prstGeom>
          </p:spPr>
        </p:pic>
        <p:pic>
          <p:nvPicPr>
            <p:cNvPr id="30" name="Picture 29">
              <a:hlinkClick r:id="rId10"/>
              <a:extLst>
                <a:ext uri="{FF2B5EF4-FFF2-40B4-BE49-F238E27FC236}">
                  <a16:creationId xmlns:a16="http://schemas.microsoft.com/office/drawing/2014/main" id="{2C0E68E7-0FB2-4588-9079-3A58EA32C7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3673732" y="4960086"/>
              <a:ext cx="671094" cy="671094"/>
            </a:xfrm>
            <a:prstGeom prst="rect">
              <a:avLst/>
            </a:prstGeom>
          </p:spPr>
        </p:pic>
        <p:pic>
          <p:nvPicPr>
            <p:cNvPr id="31" name="Picture 30">
              <a:hlinkClick r:id="rId12"/>
              <a:extLst>
                <a:ext uri="{FF2B5EF4-FFF2-40B4-BE49-F238E27FC236}">
                  <a16:creationId xmlns:a16="http://schemas.microsoft.com/office/drawing/2014/main" id="{D7E927F3-1E5D-44F5-8420-5A4593CC0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4686707" y="4960086"/>
              <a:ext cx="671094" cy="6710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335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220" y="178551"/>
            <a:ext cx="83664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l">
              <a:defRPr lang="en-US" sz="2399" b="1" i="0" spc="-67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8919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9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82288" y="298478"/>
            <a:ext cx="8198035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lvl1pPr marL="0" algn="l" defTabSz="609102" rtl="0" eaLnBrk="1" latinLnBrk="0" hangingPunct="1">
              <a:spcBef>
                <a:spcPct val="0"/>
              </a:spcBef>
              <a:buNone/>
              <a:defRPr lang="en-US" sz="2398" b="1" i="0" kern="1200" spc="-67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9102" rtl="0" eaLnBrk="1" latinLnBrk="0" hangingPunct="1">
              <a:spcBef>
                <a:spcPct val="0"/>
              </a:spcBef>
              <a:buNone/>
            </a:pPr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683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187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48" lvl="0" indent="-45708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8895" lvl="1" indent="-423228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343" lvl="2" indent="-423228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7790" lvl="3" indent="-423228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238" lvl="4" indent="-423228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6686" lvl="5" indent="-423228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095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92" y="178550"/>
            <a:ext cx="9423037" cy="523220"/>
          </a:xfrm>
          <a:prstGeom prst="rect">
            <a:avLst/>
          </a:prstGeom>
          <a:noFill/>
        </p:spPr>
        <p:txBody>
          <a:bodyPr wrap="square" lIns="45720" tIns="45720" rIns="45720" bIns="45720" rtlCol="0">
            <a:noAutofit/>
          </a:bodyPr>
          <a:lstStyle>
            <a:lvl1pPr algn="l">
              <a:defRPr lang="en-US" sz="2799" b="1" i="1" spc="-67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9285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2648" y="1295400"/>
            <a:ext cx="11629879" cy="4814888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1200"/>
              </a:spcBef>
              <a:defRPr sz="1400" b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74238" indent="-274238">
              <a:spcBef>
                <a:spcPts val="1200"/>
              </a:spcBef>
              <a:defRPr sz="14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48475" indent="-274238">
              <a:spcBef>
                <a:spcPts val="1200"/>
              </a:spcBef>
              <a:tabLst/>
              <a:defRPr sz="14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22713" indent="-274238">
              <a:spcBef>
                <a:spcPts val="1200"/>
              </a:spcBef>
              <a:buFont typeface="Arial" panose="020B0604020202020204" pitchFamily="34" charset="0"/>
              <a:buChar char="•"/>
              <a:defRPr sz="14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84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869D-FB40-154B-AD78-F5621391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A1C4-79D3-D243-8C4A-20CBED5D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5A721-404E-2B47-A752-5F8187D7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B8B4-DAEF-5548-BA73-B99D52AE66E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2B6B9-8639-BB48-A3BB-FE1282EF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E3A93-E7FE-6844-A329-06721590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4705-5DE7-8046-BD0A-7E2BA699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2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DDB378-F59C-494E-917C-DC20ABBCDFDB}"/>
              </a:ext>
            </a:extLst>
          </p:cNvPr>
          <p:cNvCxnSpPr>
            <a:cxnSpLocks/>
          </p:cNvCxnSpPr>
          <p:nvPr userDrawn="1"/>
        </p:nvCxnSpPr>
        <p:spPr>
          <a:xfrm>
            <a:off x="10522585" y="173052"/>
            <a:ext cx="0" cy="43298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CSS corp logo&quot;">
            <a:extLst>
              <a:ext uri="{FF2B5EF4-FFF2-40B4-BE49-F238E27FC236}">
                <a16:creationId xmlns:a16="http://schemas.microsoft.com/office/drawing/2014/main" id="{206F0ACD-16E2-465D-BBD2-DAEF86689F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25270" y="222234"/>
            <a:ext cx="1418237" cy="33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B59C6B-8C3D-42EB-BAC2-4B04EDD4695F}"/>
              </a:ext>
            </a:extLst>
          </p:cNvPr>
          <p:cNvSpPr txBox="1"/>
          <p:nvPr userDrawn="1"/>
        </p:nvSpPr>
        <p:spPr bwMode="gray">
          <a:xfrm>
            <a:off x="292100" y="6498061"/>
            <a:ext cx="2548432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latin typeface="Arial" pitchFamily="34" charset="0"/>
                <a:cs typeface="Arial" pitchFamily="34" charset="0"/>
              </a:rPr>
              <a:t>© CSS Corp | Confidential | www.csscorp.com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E11BF-3AD2-41F7-BFCB-9FBBE54E6682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854700" y="6459589"/>
            <a:ext cx="262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Customer Engagement Reimagined</a:t>
            </a:r>
          </a:p>
        </p:txBody>
      </p:sp>
      <p:sp>
        <p:nvSpPr>
          <p:cNvPr id="12" name="Freeform 30">
            <a:extLst>
              <a:ext uri="{FF2B5EF4-FFF2-40B4-BE49-F238E27FC236}">
                <a16:creationId xmlns:a16="http://schemas.microsoft.com/office/drawing/2014/main" id="{7B2809BE-B420-49A1-8425-6FEE3900CA44}"/>
              </a:ext>
            </a:extLst>
          </p:cNvPr>
          <p:cNvSpPr/>
          <p:nvPr userDrawn="1"/>
        </p:nvSpPr>
        <p:spPr>
          <a:xfrm>
            <a:off x="0" y="247746"/>
            <a:ext cx="602781" cy="495300"/>
          </a:xfrm>
          <a:custGeom>
            <a:avLst/>
            <a:gdLst>
              <a:gd name="connsiteX0" fmla="*/ 0 w 602781"/>
              <a:gd name="connsiteY0" fmla="*/ 0 h 495300"/>
              <a:gd name="connsiteX1" fmla="*/ 355131 w 602781"/>
              <a:gd name="connsiteY1" fmla="*/ 0 h 495300"/>
              <a:gd name="connsiteX2" fmla="*/ 602781 w 602781"/>
              <a:gd name="connsiteY2" fmla="*/ 247650 h 495300"/>
              <a:gd name="connsiteX3" fmla="*/ 355131 w 602781"/>
              <a:gd name="connsiteY3" fmla="*/ 495300 h 495300"/>
              <a:gd name="connsiteX4" fmla="*/ 0 w 602781"/>
              <a:gd name="connsiteY4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2781" h="495300">
                <a:moveTo>
                  <a:pt x="0" y="0"/>
                </a:moveTo>
                <a:lnTo>
                  <a:pt x="355131" y="0"/>
                </a:lnTo>
                <a:cubicBezTo>
                  <a:pt x="491904" y="0"/>
                  <a:pt x="602781" y="110877"/>
                  <a:pt x="602781" y="247650"/>
                </a:cubicBezTo>
                <a:cubicBezTo>
                  <a:pt x="602781" y="384423"/>
                  <a:pt x="491904" y="495300"/>
                  <a:pt x="355131" y="495300"/>
                </a:cubicBez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0">
                <a:srgbClr val="0F0E9A">
                  <a:alpha val="90000"/>
                </a:srgbClr>
              </a:gs>
              <a:gs pos="100000">
                <a:srgbClr val="06AFDE">
                  <a:alpha val="90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7612">
            <a:extLst>
              <a:ext uri="{FF2B5EF4-FFF2-40B4-BE49-F238E27FC236}">
                <a16:creationId xmlns:a16="http://schemas.microsoft.com/office/drawing/2014/main" id="{F9646181-EE9B-4CD2-BCDE-802DCD6FF6D1}"/>
              </a:ext>
            </a:extLst>
          </p:cNvPr>
          <p:cNvSpPr>
            <a:spLocks/>
          </p:cNvSpPr>
          <p:nvPr userDrawn="1"/>
        </p:nvSpPr>
        <p:spPr bwMode="auto">
          <a:xfrm>
            <a:off x="11508554" y="6348197"/>
            <a:ext cx="493891" cy="452267"/>
          </a:xfrm>
          <a:custGeom>
            <a:avLst/>
            <a:gdLst>
              <a:gd name="T0" fmla="*/ 5 w 201"/>
              <a:gd name="T1" fmla="*/ 109 h 184"/>
              <a:gd name="T2" fmla="*/ 46 w 201"/>
              <a:gd name="T3" fmla="*/ 168 h 184"/>
              <a:gd name="T4" fmla="*/ 143 w 201"/>
              <a:gd name="T5" fmla="*/ 169 h 184"/>
              <a:gd name="T6" fmla="*/ 192 w 201"/>
              <a:gd name="T7" fmla="*/ 102 h 184"/>
              <a:gd name="T8" fmla="*/ 59 w 201"/>
              <a:gd name="T9" fmla="*/ 21 h 184"/>
              <a:gd name="T10" fmla="*/ 5 w 201"/>
              <a:gd name="T11" fmla="*/ 109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" h="184">
                <a:moveTo>
                  <a:pt x="5" y="109"/>
                </a:moveTo>
                <a:cubicBezTo>
                  <a:pt x="8" y="134"/>
                  <a:pt x="24" y="156"/>
                  <a:pt x="46" y="168"/>
                </a:cubicBezTo>
                <a:cubicBezTo>
                  <a:pt x="75" y="184"/>
                  <a:pt x="114" y="183"/>
                  <a:pt x="143" y="169"/>
                </a:cubicBezTo>
                <a:cubicBezTo>
                  <a:pt x="168" y="156"/>
                  <a:pt x="188" y="131"/>
                  <a:pt x="192" y="102"/>
                </a:cubicBezTo>
                <a:cubicBezTo>
                  <a:pt x="201" y="29"/>
                  <a:pt x="116" y="0"/>
                  <a:pt x="59" y="21"/>
                </a:cubicBezTo>
                <a:cubicBezTo>
                  <a:pt x="24" y="33"/>
                  <a:pt x="0" y="72"/>
                  <a:pt x="5" y="109"/>
                </a:cubicBezTo>
                <a:close/>
              </a:path>
            </a:pathLst>
          </a:custGeom>
          <a:gradFill>
            <a:gsLst>
              <a:gs pos="0">
                <a:srgbClr val="00AFF2"/>
              </a:gs>
              <a:gs pos="100000">
                <a:srgbClr val="0F0E9A"/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E3BC93-A6DA-419E-8C8A-F4D1D01BD073}"/>
              </a:ext>
            </a:extLst>
          </p:cNvPr>
          <p:cNvSpPr/>
          <p:nvPr userDrawn="1"/>
        </p:nvSpPr>
        <p:spPr>
          <a:xfrm>
            <a:off x="11618171" y="6481997"/>
            <a:ext cx="27465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endParaRPr lang="en-IN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0C51F9-B000-4B72-AEFE-EE6D4126546D}"/>
              </a:ext>
            </a:extLst>
          </p:cNvPr>
          <p:cNvCxnSpPr/>
          <p:nvPr userDrawn="1"/>
        </p:nvCxnSpPr>
        <p:spPr>
          <a:xfrm>
            <a:off x="292100" y="6348197"/>
            <a:ext cx="1112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7622" descr="Unilever - Wikipedia">
            <a:extLst>
              <a:ext uri="{FF2B5EF4-FFF2-40B4-BE49-F238E27FC236}">
                <a16:creationId xmlns:a16="http://schemas.microsoft.com/office/drawing/2014/main" id="{15BE5757-C4D9-47A9-AFF8-C13D392B37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77214" y="144590"/>
            <a:ext cx="442684" cy="48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213900-8336-4BB9-B83E-8B36542D7C97}"/>
              </a:ext>
            </a:extLst>
          </p:cNvPr>
          <p:cNvSpPr txBox="1">
            <a:spLocks/>
          </p:cNvSpPr>
          <p:nvPr userDrawn="1"/>
        </p:nvSpPr>
        <p:spPr>
          <a:xfrm>
            <a:off x="11569390" y="643583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A4AC7E2A-A4A0-47A7-91D8-6F5D82F7BC2F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3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7" r:id="rId5"/>
    <p:sldLayoutId id="2147483670" r:id="rId6"/>
    <p:sldLayoutId id="2147483671" r:id="rId7"/>
    <p:sldLayoutId id="2147483672" r:id="rId8"/>
    <p:sldLayoutId id="2147483673" r:id="rId9"/>
    <p:sldLayoutId id="214748368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480392"/>
            <a:ext cx="12192000" cy="40177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6" name="TextBox 5"/>
          <p:cNvSpPr txBox="1"/>
          <p:nvPr/>
        </p:nvSpPr>
        <p:spPr>
          <a:xfrm>
            <a:off x="142655" y="6565864"/>
            <a:ext cx="375206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CSS Corp | Confidential | www.csscorp.com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6073852" y="6527391"/>
            <a:ext cx="725104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A4AC7E2A-A4A0-47A7-91D8-6F5D82F7BC2F}" type="slidenum">
              <a:rPr lang="en-US" sz="1200" smtClean="0"/>
              <a:pPr lvl="0"/>
              <a:t>‹#›</a:t>
            </a:fld>
            <a:endParaRPr lang="en-US" sz="1200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8490778" y="6512003"/>
            <a:ext cx="3444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Experience Reimagined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424"/>
            <a:ext cx="12192000" cy="27931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98" y="190382"/>
            <a:ext cx="1955760" cy="6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09448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r" defTabSz="609468" rtl="0" eaLnBrk="1" latinLnBrk="0" hangingPunct="1">
        <a:spcBef>
          <a:spcPct val="20000"/>
        </a:spcBef>
        <a:buFont typeface="Arial"/>
        <a:buNone/>
        <a:defRPr lang="en-US" sz="1600" kern="1200" dirty="0" smtClean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990352" indent="-380905" algn="l" defTabSz="609448" rtl="0" eaLnBrk="1" latinLnBrk="0" hangingPunct="1">
        <a:spcBef>
          <a:spcPct val="20000"/>
        </a:spcBef>
        <a:buFont typeface="Arial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609448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609448" rtl="0" eaLnBrk="1" latinLnBrk="0" hangingPunct="1">
        <a:spcBef>
          <a:spcPct val="20000"/>
        </a:spcBef>
        <a:buFont typeface="Arial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609448" rtl="0" eaLnBrk="1" latinLnBrk="0" hangingPunct="1">
        <a:spcBef>
          <a:spcPct val="20000"/>
        </a:spcBef>
        <a:buFont typeface="Arial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18" Type="http://schemas.openxmlformats.org/officeDocument/2006/relationships/image" Target="../media/image35.svg"/><Relationship Id="rId26" Type="http://schemas.openxmlformats.org/officeDocument/2006/relationships/image" Target="../media/image43.png"/><Relationship Id="rId3" Type="http://schemas.openxmlformats.org/officeDocument/2006/relationships/image" Target="../media/image20.svg"/><Relationship Id="rId21" Type="http://schemas.openxmlformats.org/officeDocument/2006/relationships/image" Target="../media/image38.pn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sv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24" Type="http://schemas.openxmlformats.org/officeDocument/2006/relationships/image" Target="../media/image41.png"/><Relationship Id="rId5" Type="http://schemas.openxmlformats.org/officeDocument/2006/relationships/image" Target="../media/image22.svg"/><Relationship Id="rId15" Type="http://schemas.openxmlformats.org/officeDocument/2006/relationships/image" Target="../media/image32.png"/><Relationship Id="rId23" Type="http://schemas.openxmlformats.org/officeDocument/2006/relationships/image" Target="../media/image40.sv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A67C-C5C2-46ED-BCC7-161DF7A9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735" y="363990"/>
            <a:ext cx="9423037" cy="523220"/>
          </a:xfrm>
        </p:spPr>
        <p:txBody>
          <a:bodyPr/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Personal Shopper Assistant: Widget Driven Solution Approach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(CSS Propriety)</a:t>
            </a:r>
            <a:endParaRPr lang="en-IN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8EB438-7B15-4B4E-AFEC-525CD48A4890}"/>
              </a:ext>
            </a:extLst>
          </p:cNvPr>
          <p:cNvCxnSpPr>
            <a:cxnSpLocks/>
          </p:cNvCxnSpPr>
          <p:nvPr/>
        </p:nvCxnSpPr>
        <p:spPr>
          <a:xfrm flipV="1">
            <a:off x="379151" y="2900290"/>
            <a:ext cx="0" cy="230221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AA3C67-CEAD-444F-997A-E2536C357BCE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82291" y="5307568"/>
            <a:ext cx="116474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32">
            <a:extLst>
              <a:ext uri="{FF2B5EF4-FFF2-40B4-BE49-F238E27FC236}">
                <a16:creationId xmlns:a16="http://schemas.microsoft.com/office/drawing/2014/main" id="{C0413B47-6EAB-408F-A611-A763645A74A6}"/>
              </a:ext>
            </a:extLst>
          </p:cNvPr>
          <p:cNvSpPr/>
          <p:nvPr/>
        </p:nvSpPr>
        <p:spPr>
          <a:xfrm>
            <a:off x="365198" y="5122902"/>
            <a:ext cx="3457867" cy="369332"/>
          </a:xfrm>
          <a:custGeom>
            <a:avLst/>
            <a:gdLst>
              <a:gd name="connsiteX0" fmla="*/ 0 w 3457867"/>
              <a:gd name="connsiteY0" fmla="*/ 0 h 369332"/>
              <a:gd name="connsiteX1" fmla="*/ 3457867 w 3457867"/>
              <a:gd name="connsiteY1" fmla="*/ 0 h 369332"/>
              <a:gd name="connsiteX2" fmla="*/ 3457867 w 3457867"/>
              <a:gd name="connsiteY2" fmla="*/ 369332 h 369332"/>
              <a:gd name="connsiteX3" fmla="*/ 0 w 3457867"/>
              <a:gd name="connsiteY3" fmla="*/ 369332 h 369332"/>
              <a:gd name="connsiteX4" fmla="*/ 0 w 3457867"/>
              <a:gd name="connsiteY4" fmla="*/ 0 h 369332"/>
              <a:gd name="connsiteX0" fmla="*/ 0 w 3457867"/>
              <a:gd name="connsiteY0" fmla="*/ 0 h 369332"/>
              <a:gd name="connsiteX1" fmla="*/ 3457867 w 3457867"/>
              <a:gd name="connsiteY1" fmla="*/ 0 h 369332"/>
              <a:gd name="connsiteX2" fmla="*/ 3305467 w 3457867"/>
              <a:gd name="connsiteY2" fmla="*/ 361712 h 369332"/>
              <a:gd name="connsiteX3" fmla="*/ 0 w 3457867"/>
              <a:gd name="connsiteY3" fmla="*/ 369332 h 369332"/>
              <a:gd name="connsiteX4" fmla="*/ 0 w 3457867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867" h="369332">
                <a:moveTo>
                  <a:pt x="0" y="0"/>
                </a:moveTo>
                <a:lnTo>
                  <a:pt x="3457867" y="0"/>
                </a:lnTo>
                <a:lnTo>
                  <a:pt x="3305467" y="36171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2DA38D-07C4-48EF-8BB0-2F7086B0E238}"/>
              </a:ext>
            </a:extLst>
          </p:cNvPr>
          <p:cNvCxnSpPr>
            <a:cxnSpLocks/>
          </p:cNvCxnSpPr>
          <p:nvPr/>
        </p:nvCxnSpPr>
        <p:spPr>
          <a:xfrm flipV="1">
            <a:off x="272257" y="1153550"/>
            <a:ext cx="116474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63BCE55-15C2-42A2-A35B-A6A839344B6D}"/>
              </a:ext>
            </a:extLst>
          </p:cNvPr>
          <p:cNvSpPr/>
          <p:nvPr/>
        </p:nvSpPr>
        <p:spPr>
          <a:xfrm>
            <a:off x="282291" y="5122902"/>
            <a:ext cx="3457867" cy="369332"/>
          </a:xfrm>
          <a:custGeom>
            <a:avLst/>
            <a:gdLst>
              <a:gd name="connsiteX0" fmla="*/ 0 w 3457867"/>
              <a:gd name="connsiteY0" fmla="*/ 0 h 369332"/>
              <a:gd name="connsiteX1" fmla="*/ 3457867 w 3457867"/>
              <a:gd name="connsiteY1" fmla="*/ 0 h 369332"/>
              <a:gd name="connsiteX2" fmla="*/ 3457867 w 3457867"/>
              <a:gd name="connsiteY2" fmla="*/ 369332 h 369332"/>
              <a:gd name="connsiteX3" fmla="*/ 0 w 3457867"/>
              <a:gd name="connsiteY3" fmla="*/ 369332 h 369332"/>
              <a:gd name="connsiteX4" fmla="*/ 0 w 3457867"/>
              <a:gd name="connsiteY4" fmla="*/ 0 h 369332"/>
              <a:gd name="connsiteX0" fmla="*/ 0 w 3457867"/>
              <a:gd name="connsiteY0" fmla="*/ 0 h 369332"/>
              <a:gd name="connsiteX1" fmla="*/ 3457867 w 3457867"/>
              <a:gd name="connsiteY1" fmla="*/ 0 h 369332"/>
              <a:gd name="connsiteX2" fmla="*/ 3305467 w 3457867"/>
              <a:gd name="connsiteY2" fmla="*/ 361712 h 369332"/>
              <a:gd name="connsiteX3" fmla="*/ 0 w 3457867"/>
              <a:gd name="connsiteY3" fmla="*/ 369332 h 369332"/>
              <a:gd name="connsiteX4" fmla="*/ 0 w 3457867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867" h="369332">
                <a:moveTo>
                  <a:pt x="0" y="0"/>
                </a:moveTo>
                <a:lnTo>
                  <a:pt x="3457867" y="0"/>
                </a:lnTo>
                <a:lnTo>
                  <a:pt x="3305467" y="36171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7CA212"/>
          </a:solidFill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j-lt"/>
              </a:rPr>
              <a:t>Benefits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97F698-B419-4A7D-A5F8-C52BA2002021}"/>
              </a:ext>
            </a:extLst>
          </p:cNvPr>
          <p:cNvSpPr/>
          <p:nvPr/>
        </p:nvSpPr>
        <p:spPr>
          <a:xfrm>
            <a:off x="374387" y="5278649"/>
            <a:ext cx="1483425" cy="76944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IN" sz="3600" b="1" dirty="0">
                <a:solidFill>
                  <a:srgbClr val="7CA212"/>
                </a:solidFill>
                <a:latin typeface="+mj-lt"/>
              </a:rPr>
              <a:t>6 week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A092C2-E566-406F-BF51-1FA703729BB9}"/>
              </a:ext>
            </a:extLst>
          </p:cNvPr>
          <p:cNvSpPr>
            <a:spLocks/>
          </p:cNvSpPr>
          <p:nvPr/>
        </p:nvSpPr>
        <p:spPr>
          <a:xfrm>
            <a:off x="366169" y="5970790"/>
            <a:ext cx="1486782" cy="523220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Quiz to Deployment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64231C-7210-4600-997B-7838244F8752}"/>
              </a:ext>
            </a:extLst>
          </p:cNvPr>
          <p:cNvSpPr/>
          <p:nvPr/>
        </p:nvSpPr>
        <p:spPr>
          <a:xfrm>
            <a:off x="2072243" y="5278649"/>
            <a:ext cx="1261884" cy="76944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IN" sz="3600" b="1" dirty="0">
                <a:solidFill>
                  <a:srgbClr val="7CA212"/>
                </a:solidFill>
                <a:latin typeface="+mj-lt"/>
              </a:rPr>
              <a:t>70%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861F13-02F6-45CB-9EFA-0B701A818580}"/>
              </a:ext>
            </a:extLst>
          </p:cNvPr>
          <p:cNvSpPr>
            <a:spLocks/>
          </p:cNvSpPr>
          <p:nvPr/>
        </p:nvSpPr>
        <p:spPr>
          <a:xfrm>
            <a:off x="1907027" y="5970790"/>
            <a:ext cx="1592315" cy="523220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Effort Saving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BDB29B-4836-405D-92B2-AAE4F449C993}"/>
              </a:ext>
            </a:extLst>
          </p:cNvPr>
          <p:cNvSpPr/>
          <p:nvPr/>
        </p:nvSpPr>
        <p:spPr>
          <a:xfrm>
            <a:off x="3635414" y="5278047"/>
            <a:ext cx="1667322" cy="76944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IN" sz="3600" b="1" dirty="0">
                <a:solidFill>
                  <a:srgbClr val="7CA212"/>
                </a:solidFill>
                <a:latin typeface="+mj-lt"/>
              </a:rPr>
              <a:t>1 hour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9E66B6-D4E2-4342-8C4B-0C4E77C579CD}"/>
              </a:ext>
            </a:extLst>
          </p:cNvPr>
          <p:cNvSpPr>
            <a:spLocks/>
          </p:cNvSpPr>
          <p:nvPr/>
        </p:nvSpPr>
        <p:spPr>
          <a:xfrm>
            <a:off x="3657648" y="5970790"/>
            <a:ext cx="1486782" cy="523220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UX Customization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25F605-3907-4025-B6DC-762E2685DE26}"/>
              </a:ext>
            </a:extLst>
          </p:cNvPr>
          <p:cNvSpPr>
            <a:spLocks/>
          </p:cNvSpPr>
          <p:nvPr/>
        </p:nvSpPr>
        <p:spPr>
          <a:xfrm>
            <a:off x="5302736" y="5970790"/>
            <a:ext cx="1486782" cy="523220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Automated process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2F6671-75E2-456D-A010-5655112B8EC9}"/>
              </a:ext>
            </a:extLst>
          </p:cNvPr>
          <p:cNvSpPr>
            <a:spLocks/>
          </p:cNvSpPr>
          <p:nvPr/>
        </p:nvSpPr>
        <p:spPr>
          <a:xfrm>
            <a:off x="6819046" y="5970790"/>
            <a:ext cx="1697853" cy="523220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Reusable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A8ADFA-C4CB-4EFC-8D88-18420AC372E3}"/>
              </a:ext>
            </a:extLst>
          </p:cNvPr>
          <p:cNvSpPr>
            <a:spLocks/>
          </p:cNvSpPr>
          <p:nvPr/>
        </p:nvSpPr>
        <p:spPr>
          <a:xfrm>
            <a:off x="8468765" y="5970790"/>
            <a:ext cx="1822000" cy="523220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1 solution for different CMS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26E431-E5A0-4E19-B90B-D2B13D2289CA}"/>
              </a:ext>
            </a:extLst>
          </p:cNvPr>
          <p:cNvGrpSpPr/>
          <p:nvPr/>
        </p:nvGrpSpPr>
        <p:grpSpPr>
          <a:xfrm>
            <a:off x="1867001" y="5426772"/>
            <a:ext cx="8509005" cy="922396"/>
            <a:chOff x="1827874" y="4832977"/>
            <a:chExt cx="8542044" cy="133823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04F3CA1-0C66-47F9-96D6-09E7503FC51C}"/>
                </a:ext>
              </a:extLst>
            </p:cNvPr>
            <p:cNvCxnSpPr/>
            <p:nvPr/>
          </p:nvCxnSpPr>
          <p:spPr>
            <a:xfrm>
              <a:off x="1827874" y="4832977"/>
              <a:ext cx="0" cy="133823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3858B7-EC1A-4B43-9251-35416D5A9853}"/>
                </a:ext>
              </a:extLst>
            </p:cNvPr>
            <p:cNvCxnSpPr/>
            <p:nvPr/>
          </p:nvCxnSpPr>
          <p:spPr>
            <a:xfrm>
              <a:off x="3578495" y="4832977"/>
              <a:ext cx="0" cy="133823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E89CA98-A32F-484D-847C-034610405630}"/>
                </a:ext>
              </a:extLst>
            </p:cNvPr>
            <p:cNvCxnSpPr/>
            <p:nvPr/>
          </p:nvCxnSpPr>
          <p:spPr>
            <a:xfrm>
              <a:off x="5223583" y="4832977"/>
              <a:ext cx="0" cy="133823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C469DC-7DB5-418C-992E-FB35A787F365}"/>
                </a:ext>
              </a:extLst>
            </p:cNvPr>
            <p:cNvCxnSpPr/>
            <p:nvPr/>
          </p:nvCxnSpPr>
          <p:spPr>
            <a:xfrm>
              <a:off x="6868671" y="4832977"/>
              <a:ext cx="0" cy="133823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2A58C5-D51D-49E2-9D36-A341111A8CE3}"/>
                </a:ext>
              </a:extLst>
            </p:cNvPr>
            <p:cNvCxnSpPr/>
            <p:nvPr/>
          </p:nvCxnSpPr>
          <p:spPr>
            <a:xfrm>
              <a:off x="8406809" y="4832977"/>
              <a:ext cx="0" cy="133823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ABAC058-B7EA-43DA-9096-05EBAB2AA1D4}"/>
                </a:ext>
              </a:extLst>
            </p:cNvPr>
            <p:cNvCxnSpPr/>
            <p:nvPr/>
          </p:nvCxnSpPr>
          <p:spPr>
            <a:xfrm>
              <a:off x="10369918" y="4832977"/>
              <a:ext cx="0" cy="133823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05385E21-1C24-4C40-8469-64CBF0E4FDA7}"/>
              </a:ext>
            </a:extLst>
          </p:cNvPr>
          <p:cNvSpPr>
            <a:spLocks/>
          </p:cNvSpPr>
          <p:nvPr/>
        </p:nvSpPr>
        <p:spPr>
          <a:xfrm>
            <a:off x="10398140" y="5930037"/>
            <a:ext cx="1742924" cy="523220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Customizable Recommendation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D328C3D-E6F4-486E-871E-42CBAD240BA5}"/>
              </a:ext>
            </a:extLst>
          </p:cNvPr>
          <p:cNvCxnSpPr>
            <a:cxnSpLocks/>
          </p:cNvCxnSpPr>
          <p:nvPr/>
        </p:nvCxnSpPr>
        <p:spPr>
          <a:xfrm flipV="1">
            <a:off x="11842843" y="1227469"/>
            <a:ext cx="0" cy="165093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6E73066-318F-4F8E-88C1-9CA67D054234}"/>
              </a:ext>
            </a:extLst>
          </p:cNvPr>
          <p:cNvSpPr/>
          <p:nvPr/>
        </p:nvSpPr>
        <p:spPr>
          <a:xfrm>
            <a:off x="8682213" y="1890136"/>
            <a:ext cx="13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</a:pPr>
            <a:r>
              <a:rPr lang="en-IN" sz="1200" dirty="0">
                <a:latin typeface="+mj-lt"/>
              </a:rPr>
              <a:t>Anytime customization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4D0842-9164-47F3-BC6F-BF5DB98EB4B4}"/>
              </a:ext>
            </a:extLst>
          </p:cNvPr>
          <p:cNvSpPr/>
          <p:nvPr/>
        </p:nvSpPr>
        <p:spPr>
          <a:xfrm>
            <a:off x="3603439" y="1893054"/>
            <a:ext cx="1660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</a:pPr>
            <a:r>
              <a:rPr lang="en-IN" sz="1200" dirty="0">
                <a:latin typeface="+mj-lt"/>
              </a:rPr>
              <a:t>Improve Customer experience and interest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62AA4E7-4523-47C3-B0CE-F5C57F767D21}"/>
              </a:ext>
            </a:extLst>
          </p:cNvPr>
          <p:cNvSpPr/>
          <p:nvPr/>
        </p:nvSpPr>
        <p:spPr>
          <a:xfrm>
            <a:off x="494058" y="3728167"/>
            <a:ext cx="144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Segoe UI" panose="020B0502040204020203" pitchFamily="34" charset="0"/>
                <a:cs typeface="Arial" panose="020B0604020202020204" pitchFamily="34" charset="0"/>
              </a:rPr>
              <a:t>Configurable User Interface</a:t>
            </a:r>
          </a:p>
          <a:p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Segoe UI" panose="020B0502040204020203" pitchFamily="34" charset="0"/>
                <a:cs typeface="Arial" panose="020B0604020202020204" pitchFamily="34" charset="0"/>
              </a:rPr>
              <a:t>Instantaneous changes with zero-code options</a:t>
            </a:r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77BFD08E-8E62-454B-8B81-6B57500B19CD}"/>
              </a:ext>
            </a:extLst>
          </p:cNvPr>
          <p:cNvSpPr>
            <a:spLocks/>
          </p:cNvSpPr>
          <p:nvPr/>
        </p:nvSpPr>
        <p:spPr>
          <a:xfrm rot="5400000">
            <a:off x="6596626" y="1096597"/>
            <a:ext cx="173871" cy="10261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+mj-lt"/>
            </a:endParaRPr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E8EA48AB-78C5-4416-98DB-A8A0188B6B27}"/>
              </a:ext>
            </a:extLst>
          </p:cNvPr>
          <p:cNvSpPr>
            <a:spLocks/>
          </p:cNvSpPr>
          <p:nvPr/>
        </p:nvSpPr>
        <p:spPr>
          <a:xfrm rot="10800000">
            <a:off x="11755907" y="1147905"/>
            <a:ext cx="173871" cy="10261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+mj-lt"/>
            </a:endParaRPr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84A1D9FC-8A0D-4D1B-A7D5-79FE3A7EC65E}"/>
              </a:ext>
            </a:extLst>
          </p:cNvPr>
          <p:cNvSpPr>
            <a:spLocks/>
          </p:cNvSpPr>
          <p:nvPr/>
        </p:nvSpPr>
        <p:spPr>
          <a:xfrm rot="10800000">
            <a:off x="297127" y="4365152"/>
            <a:ext cx="173871" cy="102617"/>
          </a:xfrm>
          <a:prstGeom prst="triangle">
            <a:avLst/>
          </a:prstGeom>
          <a:solidFill>
            <a:srgbClr val="7CA2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+mj-l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F798223-19A8-423C-9509-C45A0E0CCAE0}"/>
              </a:ext>
            </a:extLst>
          </p:cNvPr>
          <p:cNvSpPr/>
          <p:nvPr/>
        </p:nvSpPr>
        <p:spPr>
          <a:xfrm>
            <a:off x="5437419" y="5278047"/>
            <a:ext cx="1261884" cy="76944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IN" sz="3600" b="1" dirty="0">
                <a:solidFill>
                  <a:srgbClr val="7CA212"/>
                </a:solidFill>
                <a:latin typeface="+mj-lt"/>
              </a:rPr>
              <a:t>80%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D0EC9-9685-4D90-B2A9-1A448534FB0E}"/>
              </a:ext>
            </a:extLst>
          </p:cNvPr>
          <p:cNvSpPr/>
          <p:nvPr/>
        </p:nvSpPr>
        <p:spPr>
          <a:xfrm>
            <a:off x="3351800" y="3728167"/>
            <a:ext cx="144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anose="020B0604020202020204" pitchFamily="34" charset="0"/>
              </a:rPr>
              <a:t>Automated ML Models </a:t>
            </a:r>
          </a:p>
          <a:p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anose="020B0604020202020204" pitchFamily="34" charset="0"/>
              </a:rPr>
              <a:t>Multiple trained recommendation models to choose from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04A1A6-D9BC-4D28-8367-F374A80FFBB1}"/>
              </a:ext>
            </a:extLst>
          </p:cNvPr>
          <p:cNvSpPr/>
          <p:nvPr/>
        </p:nvSpPr>
        <p:spPr>
          <a:xfrm>
            <a:off x="1922929" y="3728167"/>
            <a:ext cx="144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anose="020B0604020202020204" pitchFamily="34" charset="0"/>
              </a:rPr>
              <a:t>Defined Quiz Templates </a:t>
            </a:r>
          </a:p>
          <a:p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anose="020B0604020202020204" pitchFamily="34" charset="0"/>
              </a:rPr>
              <a:t>Customizable quiz pattern like linear, block-linear or branch</a:t>
            </a:r>
          </a:p>
          <a:p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5A46-B135-40D4-97EA-6F5BBCCC644B}"/>
              </a:ext>
            </a:extLst>
          </p:cNvPr>
          <p:cNvSpPr/>
          <p:nvPr/>
        </p:nvSpPr>
        <p:spPr>
          <a:xfrm>
            <a:off x="6248743" y="3743436"/>
            <a:ext cx="1394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anose="020B0604020202020204" pitchFamily="34" charset="0"/>
              </a:rPr>
              <a:t>Unlimited Questions</a:t>
            </a:r>
          </a:p>
          <a:p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anose="020B0604020202020204" pitchFamily="34" charset="0"/>
              </a:rPr>
              <a:t>Allows Slicing and dicing of Quiz questions and answers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DAA87C-DC5D-4E88-B301-3A47C1FE81AB}"/>
              </a:ext>
            </a:extLst>
          </p:cNvPr>
          <p:cNvSpPr/>
          <p:nvPr/>
        </p:nvSpPr>
        <p:spPr>
          <a:xfrm>
            <a:off x="4780671" y="3728167"/>
            <a:ext cx="144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anose="020B0604020202020204" pitchFamily="34" charset="0"/>
              </a:rPr>
              <a:t>One solution-different Channels</a:t>
            </a:r>
          </a:p>
          <a:p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anose="020B0604020202020204" pitchFamily="34" charset="0"/>
              </a:rPr>
              <a:t>Seamless ability to scale-up in various dimensions with zero-code options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81BA4-BF40-4A4D-BAD1-947C7D43BCF8}"/>
              </a:ext>
            </a:extLst>
          </p:cNvPr>
          <p:cNvSpPr/>
          <p:nvPr/>
        </p:nvSpPr>
        <p:spPr>
          <a:xfrm>
            <a:off x="7479169" y="3728397"/>
            <a:ext cx="15228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anose="020B0604020202020204" pitchFamily="34" charset="0"/>
              </a:rPr>
              <a:t>Dynamic Options for Quiz</a:t>
            </a:r>
          </a:p>
          <a:p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Segoe UI" panose="020B0502040204020203" pitchFamily="34" charset="0"/>
                <a:cs typeface="Arial" panose="020B0604020202020204" pitchFamily="34" charset="0"/>
              </a:rPr>
              <a:t>Choice to incorporate any type of Quiz with multi, single or Yes/No options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5ED0F-6682-47C1-AB6F-40E154B1A93D}"/>
              </a:ext>
            </a:extLst>
          </p:cNvPr>
          <p:cNvSpPr/>
          <p:nvPr/>
        </p:nvSpPr>
        <p:spPr>
          <a:xfrm>
            <a:off x="9050740" y="3728167"/>
            <a:ext cx="144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anose="020B0604020202020204" pitchFamily="34" charset="0"/>
              </a:rPr>
              <a:t>Regional Language Support</a:t>
            </a:r>
          </a:p>
          <a:p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Segoe UI" panose="020B0502040204020203" pitchFamily="34" charset="0"/>
                <a:cs typeface="Arial" panose="020B0604020202020204" pitchFamily="34" charset="0"/>
              </a:rPr>
              <a:t>Custom and boundless support to any language or region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0AB8B8-8AFE-4588-AE23-1E1FE60369EF}"/>
              </a:ext>
            </a:extLst>
          </p:cNvPr>
          <p:cNvSpPr/>
          <p:nvPr/>
        </p:nvSpPr>
        <p:spPr>
          <a:xfrm>
            <a:off x="10484450" y="3728167"/>
            <a:ext cx="17429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anose="020B0604020202020204" pitchFamily="34" charset="0"/>
              </a:rPr>
              <a:t>Multi - Recommendation model Support</a:t>
            </a:r>
          </a:p>
          <a:p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anose="020B0604020202020204" pitchFamily="34" charset="0"/>
              </a:rPr>
              <a:t>Product to articles, Tutorials to products, Styles/Types to Products, Products to products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2B79A4-F659-4666-86DC-9F4B83BCE79B}"/>
              </a:ext>
            </a:extLst>
          </p:cNvPr>
          <p:cNvSpPr/>
          <p:nvPr/>
        </p:nvSpPr>
        <p:spPr>
          <a:xfrm>
            <a:off x="282291" y="1873668"/>
            <a:ext cx="13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latin typeface="+mj-lt"/>
              </a:rPr>
              <a:t>Enhance customer engagement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798476-FF35-46CD-87FC-76EBEB0390D3}"/>
              </a:ext>
            </a:extLst>
          </p:cNvPr>
          <p:cNvSpPr/>
          <p:nvPr/>
        </p:nvSpPr>
        <p:spPr>
          <a:xfrm>
            <a:off x="1867125" y="1887318"/>
            <a:ext cx="1433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latin typeface="+mj-lt"/>
              </a:rPr>
              <a:t>Improve ability to identify right items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722370-6473-486C-82F1-A15BFD08CAB5}"/>
              </a:ext>
            </a:extLst>
          </p:cNvPr>
          <p:cNvSpPr/>
          <p:nvPr/>
        </p:nvSpPr>
        <p:spPr>
          <a:xfrm>
            <a:off x="5466735" y="1885908"/>
            <a:ext cx="1538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latin typeface="+mj-lt"/>
              </a:rPr>
              <a:t>Enhance the campaigns reach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7878AB-151B-429E-999D-C8C15A7824B5}"/>
              </a:ext>
            </a:extLst>
          </p:cNvPr>
          <p:cNvSpPr/>
          <p:nvPr/>
        </p:nvSpPr>
        <p:spPr>
          <a:xfrm>
            <a:off x="7035319" y="1887690"/>
            <a:ext cx="1660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latin typeface="+mj-lt"/>
              </a:rPr>
              <a:t>Enhance Brand popularity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5278D8-3863-48C8-9B56-7B5D1E30AB3E}"/>
              </a:ext>
            </a:extLst>
          </p:cNvPr>
          <p:cNvSpPr/>
          <p:nvPr/>
        </p:nvSpPr>
        <p:spPr>
          <a:xfrm>
            <a:off x="10147772" y="1899385"/>
            <a:ext cx="1434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latin typeface="+mj-lt"/>
              </a:rPr>
              <a:t>Reduce deployment time and effort</a:t>
            </a:r>
          </a:p>
        </p:txBody>
      </p:sp>
      <p:pic>
        <p:nvPicPr>
          <p:cNvPr id="35" name="Graphic 34" descr="Gears">
            <a:extLst>
              <a:ext uri="{FF2B5EF4-FFF2-40B4-BE49-F238E27FC236}">
                <a16:creationId xmlns:a16="http://schemas.microsoft.com/office/drawing/2014/main" id="{9838C352-4923-413B-806B-20320E96D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7792" y="3111183"/>
            <a:ext cx="604107" cy="604107"/>
          </a:xfrm>
          <a:prstGeom prst="rect">
            <a:avLst/>
          </a:prstGeom>
        </p:spPr>
      </p:pic>
      <p:pic>
        <p:nvPicPr>
          <p:cNvPr id="37" name="Graphic 36" descr="Upward trend">
            <a:extLst>
              <a:ext uri="{FF2B5EF4-FFF2-40B4-BE49-F238E27FC236}">
                <a16:creationId xmlns:a16="http://schemas.microsoft.com/office/drawing/2014/main" id="{9FAF548A-45C3-4D33-A153-D2D7C63FF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891" y="1417721"/>
            <a:ext cx="496033" cy="496033"/>
          </a:xfrm>
          <a:prstGeom prst="rect">
            <a:avLst/>
          </a:prstGeom>
        </p:spPr>
      </p:pic>
      <p:pic>
        <p:nvPicPr>
          <p:cNvPr id="39" name="Graphic 38" descr="Questions RTL">
            <a:extLst>
              <a:ext uri="{FF2B5EF4-FFF2-40B4-BE49-F238E27FC236}">
                <a16:creationId xmlns:a16="http://schemas.microsoft.com/office/drawing/2014/main" id="{E3CE0DB7-E789-4682-BE1F-9065904C87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2570" y="1420614"/>
            <a:ext cx="508000" cy="508000"/>
          </a:xfrm>
          <a:prstGeom prst="rect">
            <a:avLst/>
          </a:prstGeom>
        </p:spPr>
      </p:pic>
      <p:pic>
        <p:nvPicPr>
          <p:cNvPr id="42" name="Graphic 41" descr="Business Growth">
            <a:extLst>
              <a:ext uri="{FF2B5EF4-FFF2-40B4-BE49-F238E27FC236}">
                <a16:creationId xmlns:a16="http://schemas.microsoft.com/office/drawing/2014/main" id="{354F57CC-C921-4E52-8982-81C7BCC9CB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88111" y="1431228"/>
            <a:ext cx="520700" cy="520700"/>
          </a:xfrm>
          <a:prstGeom prst="rect">
            <a:avLst/>
          </a:prstGeom>
        </p:spPr>
      </p:pic>
      <p:pic>
        <p:nvPicPr>
          <p:cNvPr id="55" name="Graphic 54" descr="Group brainstorm">
            <a:extLst>
              <a:ext uri="{FF2B5EF4-FFF2-40B4-BE49-F238E27FC236}">
                <a16:creationId xmlns:a16="http://schemas.microsoft.com/office/drawing/2014/main" id="{C0E1F808-B247-43E7-BD3D-9CEE296C31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42658" y="1405330"/>
            <a:ext cx="482456" cy="482456"/>
          </a:xfrm>
          <a:prstGeom prst="rect">
            <a:avLst/>
          </a:prstGeom>
        </p:spPr>
      </p:pic>
      <p:pic>
        <p:nvPicPr>
          <p:cNvPr id="81" name="Graphic 80" descr="Chat">
            <a:extLst>
              <a:ext uri="{FF2B5EF4-FFF2-40B4-BE49-F238E27FC236}">
                <a16:creationId xmlns:a16="http://schemas.microsoft.com/office/drawing/2014/main" id="{7B9C1D01-FCF3-4EA3-8562-41BEFBA998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32203" y="1380149"/>
            <a:ext cx="584200" cy="584200"/>
          </a:xfrm>
          <a:prstGeom prst="rect">
            <a:avLst/>
          </a:prstGeom>
        </p:spPr>
      </p:pic>
      <p:pic>
        <p:nvPicPr>
          <p:cNvPr id="2050" name="Picture 2" descr="24/7, assistance, customer support, shopping icon">
            <a:extLst>
              <a:ext uri="{FF2B5EF4-FFF2-40B4-BE49-F238E27FC236}">
                <a16:creationId xmlns:a16="http://schemas.microsoft.com/office/drawing/2014/main" id="{08353F29-5D33-4230-814A-1586B4A2F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117" y="1468645"/>
            <a:ext cx="394183" cy="39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usiness, customer, hand, retention icon">
            <a:extLst>
              <a:ext uri="{FF2B5EF4-FFF2-40B4-BE49-F238E27FC236}">
                <a16:creationId xmlns:a16="http://schemas.microsoft.com/office/drawing/2014/main" id="{7EFD02AD-1B32-41BD-A14F-542C9DF19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626" y="1405754"/>
            <a:ext cx="508000" cy="508000"/>
          </a:xfrm>
          <a:prstGeom prst="rect">
            <a:avLst/>
          </a:prstGeom>
          <a:solidFill>
            <a:srgbClr val="0086C5"/>
          </a:solidFill>
          <a:ln w="28575" cap="flat">
            <a:solidFill>
              <a:srgbClr val="FF0000"/>
            </a:solidFill>
            <a:prstDash val="solid"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4" descr="Virtual Assistant Icons - Download Free Vector Icons | Noun Project">
            <a:extLst>
              <a:ext uri="{FF2B5EF4-FFF2-40B4-BE49-F238E27FC236}">
                <a16:creationId xmlns:a16="http://schemas.microsoft.com/office/drawing/2014/main" id="{DFCED5D1-FDD3-4E30-AC1B-5BAA81EA5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80" y="3214851"/>
            <a:ext cx="500439" cy="500439"/>
          </a:xfrm>
          <a:prstGeom prst="rect">
            <a:avLst/>
          </a:prstGeom>
          <a:solidFill>
            <a:srgbClr val="0086C5"/>
          </a:solidFill>
          <a:ln w="28575" cap="flat">
            <a:solidFill>
              <a:srgbClr val="FF0000"/>
            </a:solidFill>
            <a:prstDash val="solid"/>
            <a:miter/>
          </a:ln>
        </p:spPr>
      </p:pic>
      <p:pic>
        <p:nvPicPr>
          <p:cNvPr id="87" name="Graphic 86" descr="Playbook">
            <a:extLst>
              <a:ext uri="{FF2B5EF4-FFF2-40B4-BE49-F238E27FC236}">
                <a16:creationId xmlns:a16="http://schemas.microsoft.com/office/drawing/2014/main" id="{E60F6644-9CC0-473C-995A-5F97DA37074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387283" y="3196881"/>
            <a:ext cx="558800" cy="558800"/>
          </a:xfrm>
          <a:prstGeom prst="rect">
            <a:avLst/>
          </a:prstGeom>
        </p:spPr>
      </p:pic>
      <p:pic>
        <p:nvPicPr>
          <p:cNvPr id="90" name="Graphic 89" descr="Customer review RTL">
            <a:extLst>
              <a:ext uri="{FF2B5EF4-FFF2-40B4-BE49-F238E27FC236}">
                <a16:creationId xmlns:a16="http://schemas.microsoft.com/office/drawing/2014/main" id="{05FE329D-25DA-4132-B240-9B588ADB50F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79889" y="3171936"/>
            <a:ext cx="571500" cy="571500"/>
          </a:xfrm>
          <a:prstGeom prst="rect">
            <a:avLst/>
          </a:prstGeom>
        </p:spPr>
      </p:pic>
      <p:pic>
        <p:nvPicPr>
          <p:cNvPr id="2058" name="Picture 10" descr="Machine Learning Icons - Download Free Vector Icons | Noun Project">
            <a:extLst>
              <a:ext uri="{FF2B5EF4-FFF2-40B4-BE49-F238E27FC236}">
                <a16:creationId xmlns:a16="http://schemas.microsoft.com/office/drawing/2014/main" id="{7A1C8A24-A79C-4D36-B170-F6F9BA30A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37" y="3169367"/>
            <a:ext cx="5207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DB91E71-5B04-4918-BC56-CF23EFECB83C}"/>
              </a:ext>
            </a:extLst>
          </p:cNvPr>
          <p:cNvGrpSpPr/>
          <p:nvPr/>
        </p:nvGrpSpPr>
        <p:grpSpPr>
          <a:xfrm>
            <a:off x="9299115" y="3140373"/>
            <a:ext cx="848657" cy="574917"/>
            <a:chOff x="9299115" y="3055965"/>
            <a:chExt cx="848657" cy="574917"/>
          </a:xfrm>
        </p:grpSpPr>
        <p:pic>
          <p:nvPicPr>
            <p:cNvPr id="85" name="Graphic 84" descr="Brain in head">
              <a:extLst>
                <a:ext uri="{FF2B5EF4-FFF2-40B4-BE49-F238E27FC236}">
                  <a16:creationId xmlns:a16="http://schemas.microsoft.com/office/drawing/2014/main" id="{817FFFDF-B4D9-4612-8635-F072F0089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99115" y="3098800"/>
              <a:ext cx="532082" cy="532082"/>
            </a:xfrm>
            <a:prstGeom prst="rect">
              <a:avLst/>
            </a:prstGeom>
          </p:spPr>
        </p:pic>
        <p:sp>
          <p:nvSpPr>
            <p:cNvPr id="91" name="Speech Bubble: Oval 90">
              <a:extLst>
                <a:ext uri="{FF2B5EF4-FFF2-40B4-BE49-F238E27FC236}">
                  <a16:creationId xmlns:a16="http://schemas.microsoft.com/office/drawing/2014/main" id="{E42FE346-29E4-4969-A600-D1A5751877F5}"/>
                </a:ext>
              </a:extLst>
            </p:cNvPr>
            <p:cNvSpPr/>
            <p:nvPr/>
          </p:nvSpPr>
          <p:spPr>
            <a:xfrm>
              <a:off x="9726365" y="3055965"/>
              <a:ext cx="421407" cy="283527"/>
            </a:xfrm>
            <a:prstGeom prst="wedgeEllipseCallout">
              <a:avLst/>
            </a:prstGeom>
            <a:solidFill>
              <a:srgbClr val="0086C5"/>
            </a:solidFill>
            <a:ln w="3751" cap="flat">
              <a:noFill/>
              <a:prstDash val="solid"/>
              <a:miter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97" name="Graphic 96" descr="Key">
            <a:extLst>
              <a:ext uri="{FF2B5EF4-FFF2-40B4-BE49-F238E27FC236}">
                <a16:creationId xmlns:a16="http://schemas.microsoft.com/office/drawing/2014/main" id="{B3F46F54-2972-41C2-AFCF-BA72B60303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142492" y="3098432"/>
            <a:ext cx="645004" cy="645004"/>
          </a:xfrm>
          <a:prstGeom prst="rect">
            <a:avLst/>
          </a:prstGeom>
        </p:spPr>
      </p:pic>
      <p:pic>
        <p:nvPicPr>
          <p:cNvPr id="99" name="Graphic 98" descr="Boardroom">
            <a:extLst>
              <a:ext uri="{FF2B5EF4-FFF2-40B4-BE49-F238E27FC236}">
                <a16:creationId xmlns:a16="http://schemas.microsoft.com/office/drawing/2014/main" id="{61D3FB5F-794D-438C-8F0D-18BE1CE2C8E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21410" y="3046357"/>
            <a:ext cx="800176" cy="800176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58CEB67-B20A-4F30-9269-0CFBB59BC73B}"/>
              </a:ext>
            </a:extLst>
          </p:cNvPr>
          <p:cNvCxnSpPr>
            <a:cxnSpLocks/>
            <a:endCxn id="111" idx="3"/>
          </p:cNvCxnSpPr>
          <p:nvPr/>
        </p:nvCxnSpPr>
        <p:spPr>
          <a:xfrm flipV="1">
            <a:off x="390491" y="2867748"/>
            <a:ext cx="1147940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FCB80ECE-1273-4ADB-9CAC-76DABBED8E0A}"/>
              </a:ext>
            </a:extLst>
          </p:cNvPr>
          <p:cNvSpPr>
            <a:spLocks/>
          </p:cNvSpPr>
          <p:nvPr/>
        </p:nvSpPr>
        <p:spPr>
          <a:xfrm rot="16200000">
            <a:off x="11731654" y="2816440"/>
            <a:ext cx="173871" cy="10261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+mj-lt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D0C9BF7C-4D7C-422C-AF9A-F3BD1ACE1AFB}"/>
              </a:ext>
            </a:extLst>
          </p:cNvPr>
          <p:cNvSpPr>
            <a:spLocks/>
          </p:cNvSpPr>
          <p:nvPr/>
        </p:nvSpPr>
        <p:spPr>
          <a:xfrm rot="16200000">
            <a:off x="8819496" y="2813667"/>
            <a:ext cx="173871" cy="10261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+mj-lt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A83EA7B7-A116-4901-B720-2EBB334E07CD}"/>
              </a:ext>
            </a:extLst>
          </p:cNvPr>
          <p:cNvSpPr>
            <a:spLocks/>
          </p:cNvSpPr>
          <p:nvPr/>
        </p:nvSpPr>
        <p:spPr>
          <a:xfrm rot="16200000">
            <a:off x="1886919" y="2813667"/>
            <a:ext cx="173871" cy="10261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+mj-lt"/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286388F8-05FD-4F82-BD08-68AE26F19EF8}"/>
              </a:ext>
            </a:extLst>
          </p:cNvPr>
          <p:cNvSpPr>
            <a:spLocks/>
          </p:cNvSpPr>
          <p:nvPr/>
        </p:nvSpPr>
        <p:spPr>
          <a:xfrm rot="10800000">
            <a:off x="297127" y="2852396"/>
            <a:ext cx="173871" cy="102617"/>
          </a:xfrm>
          <a:prstGeom prst="triangle">
            <a:avLst/>
          </a:prstGeom>
          <a:solidFill>
            <a:srgbClr val="7CA2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+mj-lt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F78B102-ED3C-47BC-B9BA-1A23434B6DAC}"/>
              </a:ext>
            </a:extLst>
          </p:cNvPr>
          <p:cNvGrpSpPr/>
          <p:nvPr/>
        </p:nvGrpSpPr>
        <p:grpSpPr>
          <a:xfrm>
            <a:off x="4278311" y="2681156"/>
            <a:ext cx="3556657" cy="369332"/>
            <a:chOff x="4278311" y="2638476"/>
            <a:chExt cx="3556657" cy="369332"/>
          </a:xfrm>
        </p:grpSpPr>
        <p:sp>
          <p:nvSpPr>
            <p:cNvPr id="116" name="Rectangle 32">
              <a:extLst>
                <a:ext uri="{FF2B5EF4-FFF2-40B4-BE49-F238E27FC236}">
                  <a16:creationId xmlns:a16="http://schemas.microsoft.com/office/drawing/2014/main" id="{99D632E0-32FC-4635-A698-D575644C1B8F}"/>
                </a:ext>
              </a:extLst>
            </p:cNvPr>
            <p:cNvSpPr/>
            <p:nvPr/>
          </p:nvSpPr>
          <p:spPr>
            <a:xfrm flipH="1">
              <a:off x="4278311" y="2638476"/>
              <a:ext cx="3457867" cy="369332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effectLst/>
          </p:spPr>
          <p:txBody>
            <a:bodyPr wrap="square">
              <a:spAutoFit/>
            </a:bodyPr>
            <a:lstStyle/>
            <a:p>
              <a:pPr algn="ctr"/>
              <a:endParaRPr lang="en-IN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7" name="Rectangle 32">
              <a:extLst>
                <a:ext uri="{FF2B5EF4-FFF2-40B4-BE49-F238E27FC236}">
                  <a16:creationId xmlns:a16="http://schemas.microsoft.com/office/drawing/2014/main" id="{98643C77-7DDE-4BD5-81B1-C81CDB2F5EC4}"/>
                </a:ext>
              </a:extLst>
            </p:cNvPr>
            <p:cNvSpPr/>
            <p:nvPr/>
          </p:nvSpPr>
          <p:spPr>
            <a:xfrm flipH="1">
              <a:off x="4377101" y="2638476"/>
              <a:ext cx="3457867" cy="369332"/>
            </a:xfrm>
            <a:prstGeom prst="homePlate">
              <a:avLst/>
            </a:prstGeom>
            <a:solidFill>
              <a:schemeClr val="accent1"/>
            </a:solidFill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+mj-lt"/>
                </a:rPr>
                <a:t>Our Solution 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94F3E848-5631-B344-9E66-A081CEF18081}"/>
              </a:ext>
            </a:extLst>
          </p:cNvPr>
          <p:cNvSpPr/>
          <p:nvPr/>
        </p:nvSpPr>
        <p:spPr>
          <a:xfrm>
            <a:off x="7072198" y="5276859"/>
            <a:ext cx="1261884" cy="76944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IN" sz="3600" b="1" dirty="0">
                <a:solidFill>
                  <a:srgbClr val="7CA212"/>
                </a:solidFill>
                <a:latin typeface="+mj-lt"/>
              </a:rPr>
              <a:t>70%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B0927BA-B75E-9242-8104-083015B4E3DA}"/>
              </a:ext>
            </a:extLst>
          </p:cNvPr>
          <p:cNvSpPr/>
          <p:nvPr/>
        </p:nvSpPr>
        <p:spPr>
          <a:xfrm>
            <a:off x="8745033" y="5273991"/>
            <a:ext cx="1261884" cy="76944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IN" sz="3600" b="1" dirty="0">
                <a:solidFill>
                  <a:srgbClr val="7CA212"/>
                </a:solidFill>
                <a:latin typeface="+mj-lt"/>
              </a:rPr>
              <a:t>N=1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82B5167-A704-3140-99A3-7422768E5DDD}"/>
              </a:ext>
            </a:extLst>
          </p:cNvPr>
          <p:cNvSpPr/>
          <p:nvPr/>
        </p:nvSpPr>
        <p:spPr>
          <a:xfrm>
            <a:off x="10545793" y="5301920"/>
            <a:ext cx="1463135" cy="76944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algn="ctr"/>
            <a:r>
              <a:rPr lang="en-IN" sz="3600" b="1" dirty="0">
                <a:solidFill>
                  <a:srgbClr val="7CA212"/>
                </a:solidFill>
                <a:latin typeface="+mj-lt"/>
              </a:rPr>
              <a:t>N Level</a:t>
            </a:r>
          </a:p>
        </p:txBody>
      </p:sp>
    </p:spTree>
    <p:extLst>
      <p:ext uri="{BB962C8B-B14F-4D97-AF65-F5344CB8AC3E}">
        <p14:creationId xmlns:p14="http://schemas.microsoft.com/office/powerpoint/2010/main" val="278983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SS CORP NEW CP">
  <a:themeElements>
    <a:clrScheme name="CSS Corp New CP">
      <a:dk1>
        <a:srgbClr val="2C2C2D"/>
      </a:dk1>
      <a:lt1>
        <a:srgbClr val="FFFFFF"/>
      </a:lt1>
      <a:dk2>
        <a:srgbClr val="FFFFFF"/>
      </a:dk2>
      <a:lt2>
        <a:srgbClr val="FFFFFF"/>
      </a:lt2>
      <a:accent1>
        <a:srgbClr val="00AEEF"/>
      </a:accent1>
      <a:accent2>
        <a:srgbClr val="F68724"/>
      </a:accent2>
      <a:accent3>
        <a:srgbClr val="A6CE39"/>
      </a:accent3>
      <a:accent4>
        <a:srgbClr val="FFC000"/>
      </a:accent4>
      <a:accent5>
        <a:srgbClr val="58595B"/>
      </a:accent5>
      <a:accent6>
        <a:srgbClr val="009999"/>
      </a:accent6>
      <a:hlink>
        <a:srgbClr val="009999"/>
      </a:hlink>
      <a:folHlink>
        <a:srgbClr val="ED17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S CORP NEW CP" id="{C9AD6245-4C03-4293-8623-A187A24BB472}" vid="{092390D8-A7EF-4A61-AC37-177E4DD0FE4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184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1_Office Theme</vt:lpstr>
      <vt:lpstr>2_CSS CORP NEW CP</vt:lpstr>
      <vt:lpstr>Personal Shopper Assistant: Widget Driven Solution Approach (CSS Propriety)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Srilekha Ashok</dc:creator>
  <cp:lastModifiedBy>Rakesh Rajegowda</cp:lastModifiedBy>
  <cp:revision>271</cp:revision>
  <dcterms:created xsi:type="dcterms:W3CDTF">2020-04-16T10:27:18Z</dcterms:created>
  <dcterms:modified xsi:type="dcterms:W3CDTF">2020-10-23T08:07:19Z</dcterms:modified>
</cp:coreProperties>
</file>